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58" r:id="rId4"/>
    <p:sldId id="275" r:id="rId5"/>
    <p:sldId id="276" r:id="rId6"/>
    <p:sldId id="277" r:id="rId7"/>
    <p:sldId id="278" r:id="rId8"/>
    <p:sldId id="262" r:id="rId9"/>
    <p:sldId id="271" r:id="rId10"/>
    <p:sldId id="272" r:id="rId11"/>
    <p:sldId id="273" r:id="rId12"/>
    <p:sldId id="274" r:id="rId13"/>
    <p:sldId id="263" r:id="rId14"/>
    <p:sldId id="267" r:id="rId15"/>
    <p:sldId id="268" r:id="rId16"/>
    <p:sldId id="269" r:id="rId17"/>
    <p:sldId id="270" r:id="rId18"/>
    <p:sldId id="264" r:id="rId19"/>
    <p:sldId id="260" r:id="rId20"/>
    <p:sldId id="261" r:id="rId21"/>
    <p:sldId id="265" r:id="rId22"/>
    <p:sldId id="266" r:id="rId23"/>
    <p:sldId id="279" r:id="rId24"/>
    <p:sldId id="304" r:id="rId25"/>
    <p:sldId id="305" r:id="rId26"/>
    <p:sldId id="30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AAE"/>
    <a:srgbClr val="408493"/>
    <a:srgbClr val="44C8C0"/>
    <a:srgbClr val="33CABD"/>
    <a:srgbClr val="46A8AC"/>
    <a:srgbClr val="3FAFAE"/>
    <a:srgbClr val="3B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7272" autoAdjust="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408E0-91B8-4F19-89F2-4A4AF7100546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223E0-ED73-4A6D-B576-BA3488454E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43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22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67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980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186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Transcript for: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plan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11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36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792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77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705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931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5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029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672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742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48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7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61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84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27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6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12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41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23E0-ED73-4A6D-B576-BA3488454E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3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3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41A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8692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8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3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548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9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-1" y="0"/>
            <a:ext cx="12191999" cy="20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1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191296"/>
            <a:ext cx="12191999" cy="566670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2443-C441-4CEC-9AB4-6533D3822298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E6ED-5736-40F9-9FC8-A4046349C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80076" y="1946074"/>
            <a:ext cx="6871855" cy="29519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838948" y="1825091"/>
            <a:ext cx="6871856" cy="31939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6503" y="1677571"/>
            <a:ext cx="5109395" cy="36819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7424270" y="1677569"/>
            <a:ext cx="5109395" cy="36819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090630" y="2369082"/>
            <a:ext cx="4916771" cy="21063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22256" y="2278377"/>
            <a:ext cx="4926259" cy="22789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16306" y="2003612"/>
            <a:ext cx="6925235" cy="2891117"/>
          </a:xfrm>
          <a:prstGeom prst="rect">
            <a:avLst/>
          </a:prstGeom>
          <a:noFill/>
          <a:ln w="76200">
            <a:solidFill>
              <a:srgbClr val="46A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3193961" y="3689908"/>
            <a:ext cx="5868000" cy="2"/>
          </a:xfrm>
          <a:prstGeom prst="line">
            <a:avLst/>
          </a:prstGeom>
          <a:ln w="190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896106" y="3801557"/>
            <a:ext cx="626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dirty="0">
                <a:solidFill>
                  <a:srgbClr val="4084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5F55ECE-4FB4-4B87-9ABF-EA0EBFD6E326}"/>
              </a:ext>
            </a:extLst>
          </p:cNvPr>
          <p:cNvSpPr txBox="1"/>
          <p:nvPr/>
        </p:nvSpPr>
        <p:spPr>
          <a:xfrm>
            <a:off x="3104128" y="2243358"/>
            <a:ext cx="673739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>
                <a:solidFill>
                  <a:srgbClr val="408493"/>
                </a:solidFill>
                <a:latin typeface="+mj-lt"/>
              </a:rPr>
              <a:t>Free </a:t>
            </a:r>
          </a:p>
          <a:p>
            <a:r>
              <a:rPr lang="en-US" altLang="zh-CN" sz="4400" dirty="0">
                <a:solidFill>
                  <a:srgbClr val="408493"/>
                </a:solidFill>
                <a:latin typeface="+mj-lt"/>
              </a:rPr>
              <a:t>Powerpoint </a:t>
            </a:r>
            <a:r>
              <a:rPr lang="en-US" sz="4400" dirty="0">
                <a:solidFill>
                  <a:srgbClr val="408493"/>
                </a:solidFill>
                <a:latin typeface="+mj-lt"/>
              </a:rPr>
              <a:t> Templates</a:t>
            </a:r>
            <a:endParaRPr lang="ko-KR" altLang="en-US" sz="4400" dirty="0">
              <a:solidFill>
                <a:srgbClr val="40849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8F47EE04-F50A-40D3-9784-9C718C40EB96}"/>
              </a:ext>
            </a:extLst>
          </p:cNvPr>
          <p:cNvSpPr/>
          <p:nvPr/>
        </p:nvSpPr>
        <p:spPr>
          <a:xfrm>
            <a:off x="5253699" y="38146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408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408493"/>
                </a:solidFill>
              </a:rPr>
              <a:t>LOGO</a:t>
            </a:r>
            <a:endParaRPr lang="ko-KR" altLang="en-US" sz="2700" dirty="0">
              <a:solidFill>
                <a:srgbClr val="408493"/>
              </a:solidFill>
            </a:endParaRPr>
          </a:p>
        </p:txBody>
      </p:sp>
      <p:sp>
        <p:nvSpPr>
          <p:cNvPr id="20" name="TextBox 3">
            <a:hlinkClick r:id="rId8"/>
            <a:extLst>
              <a:ext uri="{FF2B5EF4-FFF2-40B4-BE49-F238E27FC236}">
                <a16:creationId xmlns:a16="http://schemas.microsoft.com/office/drawing/2014/main" id="{F86D6CF1-C442-4571-A5DB-D70C6A931440}"/>
              </a:ext>
            </a:extLst>
          </p:cNvPr>
          <p:cNvSpPr txBox="1"/>
          <p:nvPr/>
        </p:nvSpPr>
        <p:spPr>
          <a:xfrm>
            <a:off x="3449802" y="571349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408493"/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40849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: Shape 3"/>
          <p:cNvSpPr/>
          <p:nvPr/>
        </p:nvSpPr>
        <p:spPr>
          <a:xfrm rot="16200000" flipV="1">
            <a:off x="6089084" y="4278194"/>
            <a:ext cx="926426" cy="3059098"/>
          </a:xfrm>
          <a:custGeom>
            <a:avLst/>
            <a:gdLst>
              <a:gd name="connsiteX0" fmla="*/ 0 w 1041355"/>
              <a:gd name="connsiteY0" fmla="*/ 499990 h 4145773"/>
              <a:gd name="connsiteX1" fmla="*/ 520677 w 1041355"/>
              <a:gd name="connsiteY1" fmla="*/ 0 h 4145773"/>
              <a:gd name="connsiteX2" fmla="*/ 1041355 w 1041355"/>
              <a:gd name="connsiteY2" fmla="*/ 499990 h 4145773"/>
              <a:gd name="connsiteX3" fmla="*/ 1040980 w 1041355"/>
              <a:gd name="connsiteY3" fmla="*/ 499990 h 4145773"/>
              <a:gd name="connsiteX4" fmla="*/ 1040980 w 1041355"/>
              <a:gd name="connsiteY4" fmla="*/ 4145773 h 4145773"/>
              <a:gd name="connsiteX5" fmla="*/ 374 w 1041355"/>
              <a:gd name="connsiteY5" fmla="*/ 3103323 h 4145773"/>
              <a:gd name="connsiteX6" fmla="*/ 374 w 1041355"/>
              <a:gd name="connsiteY6" fmla="*/ 499990 h 414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355" h="4145773">
                <a:moveTo>
                  <a:pt x="0" y="499990"/>
                </a:moveTo>
                <a:lnTo>
                  <a:pt x="520677" y="0"/>
                </a:lnTo>
                <a:lnTo>
                  <a:pt x="1041355" y="499990"/>
                </a:lnTo>
                <a:lnTo>
                  <a:pt x="1040980" y="499990"/>
                </a:lnTo>
                <a:lnTo>
                  <a:pt x="1040980" y="4145773"/>
                </a:lnTo>
                <a:lnTo>
                  <a:pt x="374" y="3103323"/>
                </a:lnTo>
                <a:lnTo>
                  <a:pt x="374" y="499990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384000" tIns="0" rIns="288000" bIns="864000" anchor="t" anchorCtr="1">
            <a:normAutofit fontScale="92500" lnSpcReduction="20000"/>
          </a:bodyPr>
          <a:lstStyle/>
          <a:p>
            <a:pPr algn="ctr"/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: Shape 4"/>
          <p:cNvSpPr/>
          <p:nvPr/>
        </p:nvSpPr>
        <p:spPr>
          <a:xfrm rot="16200000" flipH="1" flipV="1">
            <a:off x="6091457" y="2430043"/>
            <a:ext cx="921680" cy="3059098"/>
          </a:xfrm>
          <a:custGeom>
            <a:avLst/>
            <a:gdLst>
              <a:gd name="connsiteX0" fmla="*/ 0 w 1041355"/>
              <a:gd name="connsiteY0" fmla="*/ 499990 h 4145773"/>
              <a:gd name="connsiteX1" fmla="*/ 520677 w 1041355"/>
              <a:gd name="connsiteY1" fmla="*/ 0 h 4145773"/>
              <a:gd name="connsiteX2" fmla="*/ 1041355 w 1041355"/>
              <a:gd name="connsiteY2" fmla="*/ 499990 h 4145773"/>
              <a:gd name="connsiteX3" fmla="*/ 1040980 w 1041355"/>
              <a:gd name="connsiteY3" fmla="*/ 499990 h 4145773"/>
              <a:gd name="connsiteX4" fmla="*/ 1040980 w 1041355"/>
              <a:gd name="connsiteY4" fmla="*/ 4145773 h 4145773"/>
              <a:gd name="connsiteX5" fmla="*/ 374 w 1041355"/>
              <a:gd name="connsiteY5" fmla="*/ 3103323 h 4145773"/>
              <a:gd name="connsiteX6" fmla="*/ 374 w 1041355"/>
              <a:gd name="connsiteY6" fmla="*/ 499990 h 414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355" h="4145773">
                <a:moveTo>
                  <a:pt x="0" y="499990"/>
                </a:moveTo>
                <a:lnTo>
                  <a:pt x="520677" y="0"/>
                </a:lnTo>
                <a:lnTo>
                  <a:pt x="1041355" y="499990"/>
                </a:lnTo>
                <a:lnTo>
                  <a:pt x="1040980" y="499990"/>
                </a:lnTo>
                <a:lnTo>
                  <a:pt x="1040980" y="4145773"/>
                </a:lnTo>
                <a:lnTo>
                  <a:pt x="374" y="3103323"/>
                </a:lnTo>
                <a:lnTo>
                  <a:pt x="374" y="499990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480000" anchor="ctr">
            <a:normAutofit/>
          </a:bodyPr>
          <a:lstStyle/>
          <a:p>
            <a:pPr algn="ctr"/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: Shape 5"/>
          <p:cNvSpPr/>
          <p:nvPr/>
        </p:nvSpPr>
        <p:spPr>
          <a:xfrm rot="5400000" flipH="1" flipV="1">
            <a:off x="5153931" y="3350457"/>
            <a:ext cx="929478" cy="3059098"/>
          </a:xfrm>
          <a:custGeom>
            <a:avLst/>
            <a:gdLst>
              <a:gd name="connsiteX0" fmla="*/ 0 w 1041355"/>
              <a:gd name="connsiteY0" fmla="*/ 499990 h 4145773"/>
              <a:gd name="connsiteX1" fmla="*/ 520677 w 1041355"/>
              <a:gd name="connsiteY1" fmla="*/ 0 h 4145773"/>
              <a:gd name="connsiteX2" fmla="*/ 1041355 w 1041355"/>
              <a:gd name="connsiteY2" fmla="*/ 499990 h 4145773"/>
              <a:gd name="connsiteX3" fmla="*/ 1040980 w 1041355"/>
              <a:gd name="connsiteY3" fmla="*/ 499990 h 4145773"/>
              <a:gd name="connsiteX4" fmla="*/ 1040980 w 1041355"/>
              <a:gd name="connsiteY4" fmla="*/ 4145773 h 4145773"/>
              <a:gd name="connsiteX5" fmla="*/ 374 w 1041355"/>
              <a:gd name="connsiteY5" fmla="*/ 3103323 h 4145773"/>
              <a:gd name="connsiteX6" fmla="*/ 374 w 1041355"/>
              <a:gd name="connsiteY6" fmla="*/ 499990 h 414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355" h="4145773">
                <a:moveTo>
                  <a:pt x="0" y="499990"/>
                </a:moveTo>
                <a:lnTo>
                  <a:pt x="520677" y="0"/>
                </a:lnTo>
                <a:lnTo>
                  <a:pt x="1041355" y="499990"/>
                </a:lnTo>
                <a:lnTo>
                  <a:pt x="1040980" y="499990"/>
                </a:lnTo>
                <a:lnTo>
                  <a:pt x="1040980" y="4145773"/>
                </a:lnTo>
                <a:lnTo>
                  <a:pt x="374" y="3103323"/>
                </a:lnTo>
                <a:lnTo>
                  <a:pt x="374" y="499990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lIns="0" rIns="0" bIns="864000" anchor="ctr">
            <a:normAutofit/>
          </a:bodyPr>
          <a:lstStyle/>
          <a:p>
            <a:pPr algn="ctr"/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: Shape 6"/>
          <p:cNvSpPr/>
          <p:nvPr/>
        </p:nvSpPr>
        <p:spPr>
          <a:xfrm rot="5400000" flipV="1">
            <a:off x="5158892" y="1512241"/>
            <a:ext cx="918627" cy="3059098"/>
          </a:xfrm>
          <a:custGeom>
            <a:avLst/>
            <a:gdLst>
              <a:gd name="connsiteX0" fmla="*/ 0 w 1041355"/>
              <a:gd name="connsiteY0" fmla="*/ 499990 h 4145773"/>
              <a:gd name="connsiteX1" fmla="*/ 520677 w 1041355"/>
              <a:gd name="connsiteY1" fmla="*/ 0 h 4145773"/>
              <a:gd name="connsiteX2" fmla="*/ 1041355 w 1041355"/>
              <a:gd name="connsiteY2" fmla="*/ 499990 h 4145773"/>
              <a:gd name="connsiteX3" fmla="*/ 1040980 w 1041355"/>
              <a:gd name="connsiteY3" fmla="*/ 499990 h 4145773"/>
              <a:gd name="connsiteX4" fmla="*/ 1040980 w 1041355"/>
              <a:gd name="connsiteY4" fmla="*/ 4145773 h 4145773"/>
              <a:gd name="connsiteX5" fmla="*/ 374 w 1041355"/>
              <a:gd name="connsiteY5" fmla="*/ 3103323 h 4145773"/>
              <a:gd name="connsiteX6" fmla="*/ 374 w 1041355"/>
              <a:gd name="connsiteY6" fmla="*/ 499990 h 414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355" h="4145773">
                <a:moveTo>
                  <a:pt x="0" y="499990"/>
                </a:moveTo>
                <a:lnTo>
                  <a:pt x="520677" y="0"/>
                </a:lnTo>
                <a:lnTo>
                  <a:pt x="1041355" y="499990"/>
                </a:lnTo>
                <a:lnTo>
                  <a:pt x="1040980" y="499990"/>
                </a:lnTo>
                <a:lnTo>
                  <a:pt x="1040980" y="4145773"/>
                </a:lnTo>
                <a:lnTo>
                  <a:pt x="374" y="3103323"/>
                </a:lnTo>
                <a:lnTo>
                  <a:pt x="374" y="499990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lIns="0" tIns="0" rIns="0" bIns="480000" anchor="ctr">
            <a:normAutofit/>
          </a:bodyPr>
          <a:lstStyle/>
          <a:p>
            <a:pPr algn="ctr"/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06267" y="2759350"/>
            <a:ext cx="23988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Title text added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8026" y="2689065"/>
            <a:ext cx="2801722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on input, click on input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71070" y="3722386"/>
            <a:ext cx="23988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Title text added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06266" y="4626370"/>
            <a:ext cx="23988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Title text added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71078" y="5550467"/>
            <a:ext cx="23988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Title text added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58026" y="4504477"/>
            <a:ext cx="2801722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on input, click on input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30168" y="3700157"/>
            <a:ext cx="2801722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on input, click on input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30168" y="5515569"/>
            <a:ext cx="2801722" cy="1355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on input, click on input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32268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Hexagon 8"/>
          <p:cNvSpPr/>
          <p:nvPr/>
        </p:nvSpPr>
        <p:spPr>
          <a:xfrm rot="16200000">
            <a:off x="7822066" y="3444644"/>
            <a:ext cx="1356953" cy="1169787"/>
          </a:xfrm>
          <a:prstGeom prst="hexagon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8295476" y="3759776"/>
            <a:ext cx="410133" cy="463842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Hexagon 7"/>
          <p:cNvSpPr/>
          <p:nvPr/>
        </p:nvSpPr>
        <p:spPr>
          <a:xfrm rot="16200000">
            <a:off x="6483463" y="3444644"/>
            <a:ext cx="1356953" cy="1169787"/>
          </a:xfrm>
          <a:prstGeom prst="hexagon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6933899" y="3742688"/>
            <a:ext cx="468724" cy="498019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Hexagon 5"/>
          <p:cNvSpPr/>
          <p:nvPr/>
        </p:nvSpPr>
        <p:spPr>
          <a:xfrm rot="16200000">
            <a:off x="5144860" y="3444644"/>
            <a:ext cx="1356953" cy="1169787"/>
          </a:xfrm>
          <a:prstGeom prst="hexagon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5536488" y="3765000"/>
            <a:ext cx="573698" cy="463842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Hexagon 4"/>
          <p:cNvSpPr/>
          <p:nvPr/>
        </p:nvSpPr>
        <p:spPr>
          <a:xfrm rot="16200000">
            <a:off x="3806258" y="3444644"/>
            <a:ext cx="1356953" cy="1169787"/>
          </a:xfrm>
          <a:prstGeom prst="hexagon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4293095" y="3748789"/>
            <a:ext cx="383279" cy="56149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Hexagon 3"/>
          <p:cNvSpPr/>
          <p:nvPr/>
        </p:nvSpPr>
        <p:spPr>
          <a:xfrm rot="16200000">
            <a:off x="2467655" y="3444644"/>
            <a:ext cx="1356953" cy="1169787"/>
          </a:xfrm>
          <a:prstGeom prst="hexagon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2930079" y="3818366"/>
            <a:ext cx="432106" cy="422342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rgbClr val="FAFD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6" name="Group 24"/>
          <p:cNvGrpSpPr/>
          <p:nvPr/>
        </p:nvGrpSpPr>
        <p:grpSpPr>
          <a:xfrm>
            <a:off x="4489691" y="4868276"/>
            <a:ext cx="748752" cy="956924"/>
            <a:chOff x="7258929" y="1631852"/>
            <a:chExt cx="1674056" cy="464234"/>
          </a:xfrm>
        </p:grpSpPr>
        <p:cxnSp>
          <p:nvCxnSpPr>
            <p:cNvPr id="17" name="Straight Connector 25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6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3"/>
          <p:cNvGrpSpPr/>
          <p:nvPr/>
        </p:nvGrpSpPr>
        <p:grpSpPr>
          <a:xfrm flipH="1" flipV="1">
            <a:off x="4676373" y="2712335"/>
            <a:ext cx="1146962" cy="505248"/>
            <a:chOff x="7258929" y="1631852"/>
            <a:chExt cx="1674056" cy="464234"/>
          </a:xfrm>
        </p:grpSpPr>
        <p:cxnSp>
          <p:nvCxnSpPr>
            <p:cNvPr id="20" name="Straight Connector 34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9"/>
          <p:cNvGrpSpPr/>
          <p:nvPr/>
        </p:nvGrpSpPr>
        <p:grpSpPr>
          <a:xfrm flipV="1">
            <a:off x="7158480" y="2709444"/>
            <a:ext cx="757169" cy="505248"/>
            <a:chOff x="7258929" y="1631852"/>
            <a:chExt cx="1674056" cy="464234"/>
          </a:xfrm>
        </p:grpSpPr>
        <p:cxnSp>
          <p:nvCxnSpPr>
            <p:cNvPr id="23" name="Straight Connector 40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1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48"/>
          <p:cNvGrpSpPr/>
          <p:nvPr/>
        </p:nvGrpSpPr>
        <p:grpSpPr>
          <a:xfrm flipH="1" flipV="1">
            <a:off x="8525326" y="3214692"/>
            <a:ext cx="1131181" cy="505248"/>
            <a:chOff x="7258929" y="1631852"/>
            <a:chExt cx="1674056" cy="464234"/>
          </a:xfrm>
        </p:grpSpPr>
        <p:cxnSp>
          <p:nvCxnSpPr>
            <p:cNvPr id="26" name="Straight Connector 49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0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926526" y="2155673"/>
            <a:ext cx="2801722" cy="924515"/>
            <a:chOff x="1643984" y="2349127"/>
            <a:chExt cx="2492110" cy="822348"/>
          </a:xfrm>
        </p:grpSpPr>
        <p:sp>
          <p:nvSpPr>
            <p:cNvPr id="29" name="文本框 2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43984" y="258864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70959" y="1885488"/>
            <a:ext cx="2801722" cy="924515"/>
            <a:chOff x="1643984" y="2349127"/>
            <a:chExt cx="2492110" cy="822348"/>
          </a:xfrm>
        </p:grpSpPr>
        <p:sp>
          <p:nvSpPr>
            <p:cNvPr id="32" name="文本框 3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43984" y="258864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085139" y="4061628"/>
            <a:ext cx="2801722" cy="924515"/>
            <a:chOff x="1643984" y="2349127"/>
            <a:chExt cx="2492110" cy="822348"/>
          </a:xfrm>
        </p:grpSpPr>
        <p:sp>
          <p:nvSpPr>
            <p:cNvPr id="35" name="文本框 3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43984" y="258864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51381" y="5313195"/>
            <a:ext cx="2801722" cy="924515"/>
            <a:chOff x="1643984" y="2349127"/>
            <a:chExt cx="2492110" cy="822348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43984" y="258864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0716" y="4596571"/>
            <a:ext cx="2801722" cy="924515"/>
            <a:chOff x="1643984" y="2349127"/>
            <a:chExt cx="2492110" cy="822348"/>
          </a:xfrm>
        </p:grpSpPr>
        <p:sp>
          <p:nvSpPr>
            <p:cNvPr id="41" name="文本框 40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643984" y="258864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48"/>
          <p:cNvGrpSpPr/>
          <p:nvPr/>
        </p:nvGrpSpPr>
        <p:grpSpPr>
          <a:xfrm rot="16200000">
            <a:off x="2421315" y="4989315"/>
            <a:ext cx="870308" cy="505248"/>
            <a:chOff x="7258929" y="1631852"/>
            <a:chExt cx="1674056" cy="464234"/>
          </a:xfrm>
        </p:grpSpPr>
        <p:cxnSp>
          <p:nvCxnSpPr>
            <p:cNvPr id="44" name="Straight Connector 49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0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30506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: Shape 20"/>
          <p:cNvSpPr>
            <a:spLocks/>
          </p:cNvSpPr>
          <p:nvPr/>
        </p:nvSpPr>
        <p:spPr bwMode="auto">
          <a:xfrm>
            <a:off x="6625376" y="2424007"/>
            <a:ext cx="1114827" cy="2934707"/>
          </a:xfrm>
          <a:custGeom>
            <a:avLst/>
            <a:gdLst>
              <a:gd name="T0" fmla="*/ 64 w 177"/>
              <a:gd name="T1" fmla="*/ 433 h 468"/>
              <a:gd name="T2" fmla="*/ 155 w 177"/>
              <a:gd name="T3" fmla="*/ 98 h 468"/>
              <a:gd name="T4" fmla="*/ 168 w 177"/>
              <a:gd name="T5" fmla="*/ 50 h 468"/>
              <a:gd name="T6" fmla="*/ 114 w 177"/>
              <a:gd name="T7" fmla="*/ 35 h 468"/>
              <a:gd name="T8" fmla="*/ 23 w 177"/>
              <a:gd name="T9" fmla="*/ 370 h 468"/>
              <a:gd name="T10" fmla="*/ 10 w 177"/>
              <a:gd name="T11" fmla="*/ 418 h 468"/>
              <a:gd name="T12" fmla="*/ 64 w 177"/>
              <a:gd name="T13" fmla="*/ 43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468">
                <a:moveTo>
                  <a:pt x="64" y="433"/>
                </a:moveTo>
                <a:cubicBezTo>
                  <a:pt x="94" y="321"/>
                  <a:pt x="124" y="210"/>
                  <a:pt x="155" y="98"/>
                </a:cubicBezTo>
                <a:cubicBezTo>
                  <a:pt x="159" y="82"/>
                  <a:pt x="163" y="66"/>
                  <a:pt x="168" y="50"/>
                </a:cubicBezTo>
                <a:cubicBezTo>
                  <a:pt x="177" y="15"/>
                  <a:pt x="123" y="0"/>
                  <a:pt x="114" y="35"/>
                </a:cubicBezTo>
                <a:cubicBezTo>
                  <a:pt x="83" y="147"/>
                  <a:pt x="53" y="259"/>
                  <a:pt x="23" y="370"/>
                </a:cubicBezTo>
                <a:cubicBezTo>
                  <a:pt x="18" y="386"/>
                  <a:pt x="14" y="402"/>
                  <a:pt x="10" y="418"/>
                </a:cubicBezTo>
                <a:cubicBezTo>
                  <a:pt x="0" y="453"/>
                  <a:pt x="54" y="468"/>
                  <a:pt x="64" y="433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7" name="Freeform: Shape 19"/>
          <p:cNvSpPr>
            <a:spLocks/>
          </p:cNvSpPr>
          <p:nvPr/>
        </p:nvSpPr>
        <p:spPr bwMode="auto">
          <a:xfrm>
            <a:off x="6706729" y="2252873"/>
            <a:ext cx="352527" cy="2943747"/>
          </a:xfrm>
          <a:custGeom>
            <a:avLst/>
            <a:gdLst>
              <a:gd name="T0" fmla="*/ 56 w 56"/>
              <a:gd name="T1" fmla="*/ 432 h 469"/>
              <a:gd name="T2" fmla="*/ 56 w 56"/>
              <a:gd name="T3" fmla="*/ 85 h 469"/>
              <a:gd name="T4" fmla="*/ 56 w 56"/>
              <a:gd name="T5" fmla="*/ 36 h 469"/>
              <a:gd name="T6" fmla="*/ 0 w 56"/>
              <a:gd name="T7" fmla="*/ 36 h 469"/>
              <a:gd name="T8" fmla="*/ 0 w 56"/>
              <a:gd name="T9" fmla="*/ 383 h 469"/>
              <a:gd name="T10" fmla="*/ 0 w 56"/>
              <a:gd name="T11" fmla="*/ 432 h 469"/>
              <a:gd name="T12" fmla="*/ 56 w 56"/>
              <a:gd name="T13" fmla="*/ 432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469">
                <a:moveTo>
                  <a:pt x="56" y="432"/>
                </a:moveTo>
                <a:cubicBezTo>
                  <a:pt x="56" y="317"/>
                  <a:pt x="56" y="201"/>
                  <a:pt x="56" y="85"/>
                </a:cubicBezTo>
                <a:cubicBezTo>
                  <a:pt x="56" y="69"/>
                  <a:pt x="56" y="52"/>
                  <a:pt x="56" y="36"/>
                </a:cubicBezTo>
                <a:cubicBezTo>
                  <a:pt x="56" y="0"/>
                  <a:pt x="0" y="0"/>
                  <a:pt x="0" y="36"/>
                </a:cubicBezTo>
                <a:cubicBezTo>
                  <a:pt x="0" y="151"/>
                  <a:pt x="0" y="267"/>
                  <a:pt x="0" y="383"/>
                </a:cubicBezTo>
                <a:cubicBezTo>
                  <a:pt x="0" y="399"/>
                  <a:pt x="0" y="416"/>
                  <a:pt x="0" y="432"/>
                </a:cubicBezTo>
                <a:cubicBezTo>
                  <a:pt x="0" y="469"/>
                  <a:pt x="56" y="469"/>
                  <a:pt x="56" y="432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8" name="Freeform: Shape 26"/>
          <p:cNvSpPr/>
          <p:nvPr/>
        </p:nvSpPr>
        <p:spPr>
          <a:xfrm>
            <a:off x="6048875" y="2518567"/>
            <a:ext cx="812348" cy="1832102"/>
          </a:xfrm>
          <a:custGeom>
            <a:avLst/>
            <a:gdLst>
              <a:gd name="connsiteX0" fmla="*/ 173278 w 709175"/>
              <a:gd name="connsiteY0" fmla="*/ 314 h 1599415"/>
              <a:gd name="connsiteX1" fmla="*/ 301695 w 709175"/>
              <a:gd name="connsiteY1" fmla="*/ 109055 h 1599415"/>
              <a:gd name="connsiteX2" fmla="*/ 680133 w 709175"/>
              <a:gd name="connsiteY2" fmla="*/ 1499569 h 1599415"/>
              <a:gd name="connsiteX3" fmla="*/ 704814 w 709175"/>
              <a:gd name="connsiteY3" fmla="*/ 1584423 h 1599415"/>
              <a:gd name="connsiteX4" fmla="*/ 709175 w 709175"/>
              <a:gd name="connsiteY4" fmla="*/ 1599415 h 1599415"/>
              <a:gd name="connsiteX5" fmla="*/ 391067 w 709175"/>
              <a:gd name="connsiteY5" fmla="*/ 1599415 h 1599415"/>
              <a:gd name="connsiteX6" fmla="*/ 386706 w 709175"/>
              <a:gd name="connsiteY6" fmla="*/ 1584423 h 1599415"/>
              <a:gd name="connsiteX7" fmla="*/ 362026 w 709175"/>
              <a:gd name="connsiteY7" fmla="*/ 1499569 h 1599415"/>
              <a:gd name="connsiteX8" fmla="*/ 76827 w 709175"/>
              <a:gd name="connsiteY8" fmla="*/ 453946 h 1599415"/>
              <a:gd name="connsiteX9" fmla="*/ 5527 w 709175"/>
              <a:gd name="connsiteY9" fmla="*/ 191172 h 1599415"/>
              <a:gd name="connsiteX10" fmla="*/ 173278 w 709175"/>
              <a:gd name="connsiteY10" fmla="*/ 314 h 159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175" h="1599415">
                <a:moveTo>
                  <a:pt x="173278" y="314"/>
                </a:moveTo>
                <a:cubicBezTo>
                  <a:pt x="229967" y="3843"/>
                  <a:pt x="283184" y="37203"/>
                  <a:pt x="301695" y="109055"/>
                </a:cubicBezTo>
                <a:cubicBezTo>
                  <a:pt x="427841" y="574385"/>
                  <a:pt x="553987" y="1034240"/>
                  <a:pt x="680133" y="1499569"/>
                </a:cubicBezTo>
                <a:cubicBezTo>
                  <a:pt x="688360" y="1526941"/>
                  <a:pt x="696587" y="1555682"/>
                  <a:pt x="704814" y="1584423"/>
                </a:cubicBezTo>
                <a:lnTo>
                  <a:pt x="709175" y="1599415"/>
                </a:lnTo>
                <a:lnTo>
                  <a:pt x="391067" y="1599415"/>
                </a:lnTo>
                <a:lnTo>
                  <a:pt x="386706" y="1584423"/>
                </a:lnTo>
                <a:cubicBezTo>
                  <a:pt x="378480" y="1555682"/>
                  <a:pt x="370253" y="1526941"/>
                  <a:pt x="362026" y="1499569"/>
                </a:cubicBezTo>
                <a:cubicBezTo>
                  <a:pt x="268788" y="1149203"/>
                  <a:pt x="175549" y="804312"/>
                  <a:pt x="76827" y="453946"/>
                </a:cubicBezTo>
                <a:cubicBezTo>
                  <a:pt x="54888" y="366355"/>
                  <a:pt x="32950" y="278764"/>
                  <a:pt x="5527" y="191172"/>
                </a:cubicBezTo>
                <a:cubicBezTo>
                  <a:pt x="-25324" y="71418"/>
                  <a:pt x="78797" y="-5566"/>
                  <a:pt x="173278" y="314"/>
                </a:cubicBezTo>
                <a:close/>
              </a:path>
            </a:pathLst>
          </a:custGeom>
          <a:solidFill>
            <a:srgbClr val="40849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9" name="Freeform: Shape 18"/>
          <p:cNvSpPr>
            <a:spLocks/>
          </p:cNvSpPr>
          <p:nvPr/>
        </p:nvSpPr>
        <p:spPr bwMode="auto">
          <a:xfrm>
            <a:off x="4392707" y="3476172"/>
            <a:ext cx="2693663" cy="2805147"/>
          </a:xfrm>
          <a:custGeom>
            <a:avLst/>
            <a:gdLst>
              <a:gd name="T0" fmla="*/ 116 w 428"/>
              <a:gd name="T1" fmla="*/ 116 h 447"/>
              <a:gd name="T2" fmla="*/ 286 w 428"/>
              <a:gd name="T3" fmla="*/ 97 h 447"/>
              <a:gd name="T4" fmla="*/ 363 w 428"/>
              <a:gd name="T5" fmla="*/ 221 h 447"/>
              <a:gd name="T6" fmla="*/ 143 w 428"/>
              <a:gd name="T7" fmla="*/ 358 h 447"/>
              <a:gd name="T8" fmla="*/ 67 w 428"/>
              <a:gd name="T9" fmla="*/ 208 h 447"/>
              <a:gd name="T10" fmla="*/ 7 w 428"/>
              <a:gd name="T11" fmla="*/ 208 h 447"/>
              <a:gd name="T12" fmla="*/ 95 w 428"/>
              <a:gd name="T13" fmla="*/ 398 h 447"/>
              <a:gd name="T14" fmla="*/ 307 w 428"/>
              <a:gd name="T15" fmla="*/ 415 h 447"/>
              <a:gd name="T16" fmla="*/ 423 w 428"/>
              <a:gd name="T17" fmla="*/ 240 h 447"/>
              <a:gd name="T18" fmla="*/ 330 w 428"/>
              <a:gd name="T19" fmla="*/ 53 h 447"/>
              <a:gd name="T20" fmla="*/ 74 w 428"/>
              <a:gd name="T21" fmla="*/ 74 h 447"/>
              <a:gd name="T22" fmla="*/ 116 w 428"/>
              <a:gd name="T23" fmla="*/ 116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8" h="447">
                <a:moveTo>
                  <a:pt x="116" y="116"/>
                </a:moveTo>
                <a:cubicBezTo>
                  <a:pt x="163" y="75"/>
                  <a:pt x="231" y="67"/>
                  <a:pt x="286" y="97"/>
                </a:cubicBezTo>
                <a:cubicBezTo>
                  <a:pt x="331" y="122"/>
                  <a:pt x="361" y="169"/>
                  <a:pt x="363" y="221"/>
                </a:cubicBezTo>
                <a:cubicBezTo>
                  <a:pt x="368" y="334"/>
                  <a:pt x="244" y="414"/>
                  <a:pt x="143" y="358"/>
                </a:cubicBezTo>
                <a:cubicBezTo>
                  <a:pt x="89" y="328"/>
                  <a:pt x="61" y="269"/>
                  <a:pt x="67" y="208"/>
                </a:cubicBezTo>
                <a:cubicBezTo>
                  <a:pt x="71" y="169"/>
                  <a:pt x="11" y="170"/>
                  <a:pt x="7" y="208"/>
                </a:cubicBezTo>
                <a:cubicBezTo>
                  <a:pt x="0" y="282"/>
                  <a:pt x="34" y="355"/>
                  <a:pt x="95" y="398"/>
                </a:cubicBezTo>
                <a:cubicBezTo>
                  <a:pt x="156" y="442"/>
                  <a:pt x="239" y="447"/>
                  <a:pt x="307" y="415"/>
                </a:cubicBezTo>
                <a:cubicBezTo>
                  <a:pt x="374" y="383"/>
                  <a:pt x="418" y="314"/>
                  <a:pt x="423" y="240"/>
                </a:cubicBezTo>
                <a:cubicBezTo>
                  <a:pt x="428" y="166"/>
                  <a:pt x="391" y="94"/>
                  <a:pt x="330" y="53"/>
                </a:cubicBezTo>
                <a:cubicBezTo>
                  <a:pt x="250" y="0"/>
                  <a:pt x="145" y="12"/>
                  <a:pt x="74" y="74"/>
                </a:cubicBezTo>
                <a:cubicBezTo>
                  <a:pt x="44" y="99"/>
                  <a:pt x="87" y="142"/>
                  <a:pt x="116" y="116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0" name="Freeform: Shape 21"/>
          <p:cNvSpPr>
            <a:spLocks/>
          </p:cNvSpPr>
          <p:nvPr/>
        </p:nvSpPr>
        <p:spPr bwMode="auto">
          <a:xfrm>
            <a:off x="5266661" y="4495794"/>
            <a:ext cx="886547" cy="82020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33CAB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48495" y="2518568"/>
            <a:ext cx="2801722" cy="1035859"/>
            <a:chOff x="1626835" y="2349127"/>
            <a:chExt cx="2492110" cy="921388"/>
          </a:xfrm>
        </p:grpSpPr>
        <p:sp>
          <p:nvSpPr>
            <p:cNvPr id="12" name="文本框 1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48495" y="4993239"/>
            <a:ext cx="2801722" cy="1035859"/>
            <a:chOff x="1626835" y="2349127"/>
            <a:chExt cx="2492110" cy="921388"/>
          </a:xfrm>
        </p:grpSpPr>
        <p:sp>
          <p:nvSpPr>
            <p:cNvPr id="15" name="文本框 1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36944" y="2518568"/>
            <a:ext cx="2801722" cy="1035859"/>
            <a:chOff x="1626835" y="2349127"/>
            <a:chExt cx="2492110" cy="921388"/>
          </a:xfrm>
        </p:grpSpPr>
        <p:sp>
          <p:nvSpPr>
            <p:cNvPr id="18" name="文本框 1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36944" y="4993239"/>
            <a:ext cx="2801722" cy="1035859"/>
            <a:chOff x="1626835" y="2349127"/>
            <a:chExt cx="2492110" cy="921388"/>
          </a:xfrm>
        </p:grpSpPr>
        <p:sp>
          <p:nvSpPr>
            <p:cNvPr id="21" name="文本框 20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11648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857"/>
          <a:stretch/>
        </p:blipFill>
        <p:spPr>
          <a:xfrm>
            <a:off x="1749202" y="231169"/>
            <a:ext cx="9014594" cy="64962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33097" y="2275700"/>
            <a:ext cx="8664937" cy="40208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417069" y="301467"/>
            <a:ext cx="3364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41AAAE"/>
                </a:solidFill>
                <a:cs typeface="+mn-ea"/>
                <a:sym typeface="+mn-lt"/>
              </a:rPr>
              <a:t>PART 03</a:t>
            </a:r>
            <a:endParaRPr lang="zh-CN" altLang="en-US" sz="54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6162872" y="1030180"/>
            <a:ext cx="0" cy="1080000"/>
          </a:xfrm>
          <a:prstGeom prst="line">
            <a:avLst/>
          </a:prstGeom>
          <a:ln w="317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049924" y="1801350"/>
            <a:ext cx="619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4C8C0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38487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顶角 22"/>
          <p:cNvSpPr/>
          <p:nvPr/>
        </p:nvSpPr>
        <p:spPr bwMode="auto">
          <a:xfrm>
            <a:off x="1076585" y="2776998"/>
            <a:ext cx="2395087" cy="1343199"/>
          </a:xfrm>
          <a:prstGeom prst="round2SameRect">
            <a:avLst>
              <a:gd name="adj1" fmla="val 20817"/>
              <a:gd name="adj2" fmla="val 0"/>
            </a:avLst>
          </a:prstGeom>
          <a:solidFill>
            <a:srgbClr val="40849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7" name="矩形: 圆顶角 23"/>
          <p:cNvSpPr/>
          <p:nvPr/>
        </p:nvSpPr>
        <p:spPr bwMode="auto">
          <a:xfrm flipV="1">
            <a:off x="1076585" y="4120197"/>
            <a:ext cx="2395087" cy="2054305"/>
          </a:xfrm>
          <a:prstGeom prst="round2SameRect">
            <a:avLst>
              <a:gd name="adj1" fmla="val 20817"/>
              <a:gd name="adj2" fmla="val 0"/>
            </a:avLst>
          </a:prstGeom>
          <a:noFill/>
          <a:ln w="19050">
            <a:solidFill>
              <a:srgbClr val="7F7F7F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8" name="流程图: 离页连接符 7"/>
          <p:cNvSpPr/>
          <p:nvPr/>
        </p:nvSpPr>
        <p:spPr bwMode="auto">
          <a:xfrm>
            <a:off x="1477388" y="2529907"/>
            <a:ext cx="1593482" cy="1181584"/>
          </a:xfrm>
          <a:prstGeom prst="flowChartOffpageConnector">
            <a:avLst/>
          </a:prstGeom>
          <a:solidFill>
            <a:srgbClr val="408493"/>
          </a:solidFill>
          <a:ln w="57150">
            <a:solidFill>
              <a:srgbClr val="F8F8F8"/>
            </a:solidFill>
            <a:round/>
            <a:headEnd/>
            <a:tailEnd/>
          </a:ln>
        </p:spPr>
        <p:txBody>
          <a:bodyPr vert="horz" wrap="none" lIns="121920" tIns="60960" rIns="121920" bIns="6096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867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矩形: 圆顶角 17"/>
          <p:cNvSpPr/>
          <p:nvPr/>
        </p:nvSpPr>
        <p:spPr bwMode="auto">
          <a:xfrm>
            <a:off x="3625203" y="2776998"/>
            <a:ext cx="2395087" cy="1343199"/>
          </a:xfrm>
          <a:prstGeom prst="round2SameRect">
            <a:avLst>
              <a:gd name="adj1" fmla="val 20817"/>
              <a:gd name="adj2" fmla="val 0"/>
            </a:avLst>
          </a:prstGeom>
          <a:solidFill>
            <a:srgbClr val="33CABD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0" name="矩形: 圆顶角 18"/>
          <p:cNvSpPr/>
          <p:nvPr/>
        </p:nvSpPr>
        <p:spPr bwMode="auto">
          <a:xfrm flipV="1">
            <a:off x="3625203" y="4120197"/>
            <a:ext cx="2395087" cy="2054305"/>
          </a:xfrm>
          <a:prstGeom prst="round2SameRect">
            <a:avLst>
              <a:gd name="adj1" fmla="val 20817"/>
              <a:gd name="adj2" fmla="val 0"/>
            </a:avLst>
          </a:prstGeom>
          <a:noFill/>
          <a:ln w="19050">
            <a:solidFill>
              <a:srgbClr val="7F7F7F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1" name="流程图: 离页连接符 10"/>
          <p:cNvSpPr/>
          <p:nvPr/>
        </p:nvSpPr>
        <p:spPr bwMode="auto">
          <a:xfrm>
            <a:off x="4026006" y="2529907"/>
            <a:ext cx="1593482" cy="1181584"/>
          </a:xfrm>
          <a:prstGeom prst="flowChartOffpageConnector">
            <a:avLst/>
          </a:prstGeom>
          <a:solidFill>
            <a:srgbClr val="33CABD"/>
          </a:solidFill>
          <a:ln w="57150">
            <a:solidFill>
              <a:srgbClr val="F8F8F8"/>
            </a:solidFill>
            <a:round/>
            <a:headEnd/>
            <a:tailEnd/>
          </a:ln>
        </p:spPr>
        <p:txBody>
          <a:bodyPr vert="horz" wrap="none" lIns="121920" tIns="60960" rIns="121920" bIns="6096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867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" name="矩形: 圆顶角 12"/>
          <p:cNvSpPr/>
          <p:nvPr/>
        </p:nvSpPr>
        <p:spPr bwMode="auto">
          <a:xfrm>
            <a:off x="6173820" y="2776998"/>
            <a:ext cx="2395087" cy="1343199"/>
          </a:xfrm>
          <a:prstGeom prst="round2SameRect">
            <a:avLst>
              <a:gd name="adj1" fmla="val 20817"/>
              <a:gd name="adj2" fmla="val 0"/>
            </a:avLst>
          </a:prstGeom>
          <a:solidFill>
            <a:srgbClr val="40849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3" name="矩形: 圆顶角 13"/>
          <p:cNvSpPr/>
          <p:nvPr/>
        </p:nvSpPr>
        <p:spPr bwMode="auto">
          <a:xfrm flipV="1">
            <a:off x="6173820" y="4120197"/>
            <a:ext cx="2395087" cy="2054305"/>
          </a:xfrm>
          <a:prstGeom prst="round2SameRect">
            <a:avLst>
              <a:gd name="adj1" fmla="val 20817"/>
              <a:gd name="adj2" fmla="val 0"/>
            </a:avLst>
          </a:prstGeom>
          <a:noFill/>
          <a:ln w="19050">
            <a:solidFill>
              <a:srgbClr val="7F7F7F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4" name="流程图: 离页连接符 13"/>
          <p:cNvSpPr/>
          <p:nvPr/>
        </p:nvSpPr>
        <p:spPr bwMode="auto">
          <a:xfrm>
            <a:off x="6574623" y="2529907"/>
            <a:ext cx="1593482" cy="1181584"/>
          </a:xfrm>
          <a:prstGeom prst="flowChartOffpageConnector">
            <a:avLst/>
          </a:prstGeom>
          <a:solidFill>
            <a:srgbClr val="408493"/>
          </a:solidFill>
          <a:ln w="57150">
            <a:solidFill>
              <a:srgbClr val="F8F8F8"/>
            </a:solidFill>
            <a:round/>
            <a:headEnd/>
            <a:tailEnd/>
          </a:ln>
        </p:spPr>
        <p:txBody>
          <a:bodyPr vert="horz" wrap="none" lIns="121920" tIns="60960" rIns="121920" bIns="6096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867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5" name="矩形: 圆顶角 7"/>
          <p:cNvSpPr/>
          <p:nvPr/>
        </p:nvSpPr>
        <p:spPr bwMode="auto">
          <a:xfrm>
            <a:off x="8722436" y="2776998"/>
            <a:ext cx="2395087" cy="1343199"/>
          </a:xfrm>
          <a:prstGeom prst="round2SameRect">
            <a:avLst>
              <a:gd name="adj1" fmla="val 20817"/>
              <a:gd name="adj2" fmla="val 0"/>
            </a:avLst>
          </a:prstGeom>
          <a:solidFill>
            <a:srgbClr val="33CABD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6" name="矩形: 圆顶角 8"/>
          <p:cNvSpPr/>
          <p:nvPr/>
        </p:nvSpPr>
        <p:spPr bwMode="auto">
          <a:xfrm flipV="1">
            <a:off x="8722436" y="4120197"/>
            <a:ext cx="2395087" cy="2054305"/>
          </a:xfrm>
          <a:prstGeom prst="round2SameRect">
            <a:avLst>
              <a:gd name="adj1" fmla="val 20817"/>
              <a:gd name="adj2" fmla="val 0"/>
            </a:avLst>
          </a:prstGeom>
          <a:noFill/>
          <a:ln w="19050">
            <a:solidFill>
              <a:srgbClr val="7F7F7F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7" name="流程图: 离页连接符 16"/>
          <p:cNvSpPr/>
          <p:nvPr/>
        </p:nvSpPr>
        <p:spPr bwMode="auto">
          <a:xfrm>
            <a:off x="9123239" y="2529907"/>
            <a:ext cx="1593482" cy="1181584"/>
          </a:xfrm>
          <a:prstGeom prst="flowChartOffpageConnector">
            <a:avLst/>
          </a:prstGeom>
          <a:solidFill>
            <a:srgbClr val="33CABD"/>
          </a:solidFill>
          <a:ln w="57150">
            <a:solidFill>
              <a:srgbClr val="F8F8F8"/>
            </a:solidFill>
            <a:round/>
            <a:headEnd/>
            <a:tailEnd/>
          </a:ln>
        </p:spPr>
        <p:txBody>
          <a:bodyPr vert="horz" wrap="none" lIns="121920" tIns="60960" rIns="121920" bIns="6096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867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519118" y="4528904"/>
            <a:ext cx="2801722" cy="1519613"/>
            <a:chOff x="1643984" y="2349127"/>
            <a:chExt cx="2492110" cy="1351683"/>
          </a:xfrm>
        </p:grpSpPr>
        <p:sp>
          <p:nvSpPr>
            <p:cNvPr id="19" name="文本框 1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90578" y="4528904"/>
            <a:ext cx="2801722" cy="1519613"/>
            <a:chOff x="1643984" y="2349127"/>
            <a:chExt cx="2492110" cy="1351683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42759" y="4528904"/>
            <a:ext cx="2801722" cy="1519613"/>
            <a:chOff x="1643984" y="2349127"/>
            <a:chExt cx="2492110" cy="1351683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4219" y="4528904"/>
            <a:ext cx="2801722" cy="1519613"/>
            <a:chOff x="1643984" y="2349127"/>
            <a:chExt cx="2492110" cy="1351683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43984" y="258864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6888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弧形 5"/>
          <p:cNvSpPr/>
          <p:nvPr/>
        </p:nvSpPr>
        <p:spPr>
          <a:xfrm rot="9659101">
            <a:off x="2252474" y="3282744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弧形 6"/>
          <p:cNvSpPr/>
          <p:nvPr/>
        </p:nvSpPr>
        <p:spPr>
          <a:xfrm rot="11220401" flipV="1">
            <a:off x="4178185" y="4113207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425602" y="3273284"/>
            <a:ext cx="999913" cy="999913"/>
          </a:xfrm>
          <a:prstGeom prst="ellips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3561" y="348215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093778" y="4220200"/>
            <a:ext cx="999913" cy="99991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45666" y="44290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761955" y="3288802"/>
            <a:ext cx="999913" cy="999913"/>
          </a:xfrm>
          <a:prstGeom prst="ellips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09914" y="34976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6430131" y="4220200"/>
            <a:ext cx="999913" cy="99991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04547" y="44323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8098307" y="3288802"/>
            <a:ext cx="999913" cy="999913"/>
          </a:xfrm>
          <a:prstGeom prst="ellips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46266" y="34976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9766485" y="4220200"/>
            <a:ext cx="999913" cy="99991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40901" y="44323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弧形 19"/>
          <p:cNvSpPr/>
          <p:nvPr/>
        </p:nvSpPr>
        <p:spPr>
          <a:xfrm rot="9659101">
            <a:off x="5598561" y="3282744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 rot="11220401" flipV="1">
            <a:off x="7524272" y="4113207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弧形 21"/>
          <p:cNvSpPr/>
          <p:nvPr/>
        </p:nvSpPr>
        <p:spPr>
          <a:xfrm rot="9659101">
            <a:off x="8959495" y="3313315"/>
            <a:ext cx="1117550" cy="1411642"/>
          </a:xfrm>
          <a:prstGeom prst="arc">
            <a:avLst/>
          </a:prstGeom>
          <a:ln w="15875">
            <a:solidFill>
              <a:srgbClr val="3B3A4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89842" y="2189272"/>
            <a:ext cx="2801722" cy="842858"/>
            <a:chOff x="1626835" y="2349127"/>
            <a:chExt cx="2492110" cy="749715"/>
          </a:xfrm>
        </p:grpSpPr>
        <p:sp>
          <p:nvSpPr>
            <p:cNvPr id="24" name="文本框 23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77590" y="2197031"/>
            <a:ext cx="2801722" cy="842858"/>
            <a:chOff x="1626835" y="2349127"/>
            <a:chExt cx="2492110" cy="749715"/>
          </a:xfrm>
        </p:grpSpPr>
        <p:sp>
          <p:nvSpPr>
            <p:cNvPr id="27" name="文本框 26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31011" y="2175119"/>
            <a:ext cx="2801722" cy="842858"/>
            <a:chOff x="1626835" y="2349127"/>
            <a:chExt cx="2492110" cy="749715"/>
          </a:xfrm>
        </p:grpSpPr>
        <p:sp>
          <p:nvSpPr>
            <p:cNvPr id="30" name="文本框 2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239128" y="5381034"/>
            <a:ext cx="2801722" cy="842858"/>
            <a:chOff x="1626835" y="2349127"/>
            <a:chExt cx="2492110" cy="749715"/>
          </a:xfrm>
        </p:grpSpPr>
        <p:sp>
          <p:nvSpPr>
            <p:cNvPr id="33" name="文本框 3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426876" y="5388793"/>
            <a:ext cx="2801722" cy="842858"/>
            <a:chOff x="1626835" y="2349127"/>
            <a:chExt cx="2492110" cy="749715"/>
          </a:xfrm>
        </p:grpSpPr>
        <p:sp>
          <p:nvSpPr>
            <p:cNvPr id="36" name="文本框 3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80297" y="5366881"/>
            <a:ext cx="2801722" cy="842858"/>
            <a:chOff x="1626835" y="2349127"/>
            <a:chExt cx="2492110" cy="749715"/>
          </a:xfrm>
        </p:grpSpPr>
        <p:sp>
          <p:nvSpPr>
            <p:cNvPr id="39" name="文本框 3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36691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Straight Connector 34"/>
          <p:cNvCxnSpPr>
            <a:stCxn id="7" idx="0"/>
          </p:cNvCxnSpPr>
          <p:nvPr/>
        </p:nvCxnSpPr>
        <p:spPr>
          <a:xfrm flipH="1" flipV="1">
            <a:off x="3136881" y="3815885"/>
            <a:ext cx="1428758" cy="54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7"/>
          <p:cNvSpPr/>
          <p:nvPr/>
        </p:nvSpPr>
        <p:spPr>
          <a:xfrm>
            <a:off x="3135587" y="3821339"/>
            <a:ext cx="2860104" cy="2465608"/>
          </a:xfrm>
          <a:prstGeom prst="triangl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8" name="Rectangle 39"/>
          <p:cNvSpPr/>
          <p:nvPr/>
        </p:nvSpPr>
        <p:spPr>
          <a:xfrm>
            <a:off x="4245680" y="578859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cxnSp>
        <p:nvCxnSpPr>
          <p:cNvPr id="9" name="Straight Connector 38"/>
          <p:cNvCxnSpPr>
            <a:stCxn id="10" idx="0"/>
          </p:cNvCxnSpPr>
          <p:nvPr/>
        </p:nvCxnSpPr>
        <p:spPr>
          <a:xfrm flipV="1">
            <a:off x="7614952" y="3815886"/>
            <a:ext cx="1332217" cy="5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>
            <a:off x="6184900" y="3821338"/>
            <a:ext cx="2860104" cy="2465608"/>
          </a:xfrm>
          <a:prstGeom prst="triangl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1" name="Rectangle 40"/>
          <p:cNvSpPr/>
          <p:nvPr/>
        </p:nvSpPr>
        <p:spPr>
          <a:xfrm>
            <a:off x="7294993" y="578859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2" name="Isosceles Triangle 8"/>
          <p:cNvSpPr/>
          <p:nvPr/>
        </p:nvSpPr>
        <p:spPr>
          <a:xfrm>
            <a:off x="5327644" y="4994865"/>
            <a:ext cx="1501467" cy="1294368"/>
          </a:xfrm>
          <a:prstGeom prst="triangl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cxnSp>
        <p:nvCxnSpPr>
          <p:cNvPr id="13" name="Straight Connector 28"/>
          <p:cNvCxnSpPr>
            <a:stCxn id="12" idx="0"/>
          </p:cNvCxnSpPr>
          <p:nvPr/>
        </p:nvCxnSpPr>
        <p:spPr>
          <a:xfrm flipV="1">
            <a:off x="6078378" y="3815885"/>
            <a:ext cx="11272" cy="1178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9"/>
          <p:cNvSpPr/>
          <p:nvPr/>
        </p:nvSpPr>
        <p:spPr>
          <a:xfrm>
            <a:off x="5758418" y="578859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" name="Freeform 160"/>
          <p:cNvSpPr>
            <a:spLocks noEditPoints="1"/>
          </p:cNvSpPr>
          <p:nvPr/>
        </p:nvSpPr>
        <p:spPr bwMode="auto">
          <a:xfrm>
            <a:off x="4354502" y="4919905"/>
            <a:ext cx="422275" cy="404813"/>
          </a:xfrm>
          <a:custGeom>
            <a:avLst/>
            <a:gdLst>
              <a:gd name="T0" fmla="*/ 125 w 134"/>
              <a:gd name="T1" fmla="*/ 90 h 128"/>
              <a:gd name="T2" fmla="*/ 81 w 134"/>
              <a:gd name="T3" fmla="*/ 30 h 128"/>
              <a:gd name="T4" fmla="*/ 74 w 134"/>
              <a:gd name="T5" fmla="*/ 28 h 128"/>
              <a:gd name="T6" fmla="*/ 69 w 134"/>
              <a:gd name="T7" fmla="*/ 28 h 128"/>
              <a:gd name="T8" fmla="*/ 69 w 134"/>
              <a:gd name="T9" fmla="*/ 28 h 128"/>
              <a:gd name="T10" fmla="*/ 9 w 134"/>
              <a:gd name="T11" fmla="*/ 90 h 128"/>
              <a:gd name="T12" fmla="*/ 13 w 134"/>
              <a:gd name="T13" fmla="*/ 127 h 128"/>
              <a:gd name="T14" fmla="*/ 32 w 134"/>
              <a:gd name="T15" fmla="*/ 128 h 128"/>
              <a:gd name="T16" fmla="*/ 115 w 134"/>
              <a:gd name="T17" fmla="*/ 128 h 128"/>
              <a:gd name="T18" fmla="*/ 117 w 134"/>
              <a:gd name="T19" fmla="*/ 127 h 128"/>
              <a:gd name="T20" fmla="*/ 121 w 134"/>
              <a:gd name="T21" fmla="*/ 127 h 128"/>
              <a:gd name="T22" fmla="*/ 125 w 134"/>
              <a:gd name="T23" fmla="*/ 90 h 128"/>
              <a:gd name="T24" fmla="*/ 70 w 134"/>
              <a:gd name="T25" fmla="*/ 100 h 128"/>
              <a:gd name="T26" fmla="*/ 70 w 134"/>
              <a:gd name="T27" fmla="*/ 107 h 128"/>
              <a:gd name="T28" fmla="*/ 64 w 134"/>
              <a:gd name="T29" fmla="*/ 107 h 128"/>
              <a:gd name="T30" fmla="*/ 64 w 134"/>
              <a:gd name="T31" fmla="*/ 101 h 128"/>
              <a:gd name="T32" fmla="*/ 52 w 134"/>
              <a:gd name="T33" fmla="*/ 98 h 128"/>
              <a:gd name="T34" fmla="*/ 54 w 134"/>
              <a:gd name="T35" fmla="*/ 90 h 128"/>
              <a:gd name="T36" fmla="*/ 65 w 134"/>
              <a:gd name="T37" fmla="*/ 93 h 128"/>
              <a:gd name="T38" fmla="*/ 72 w 134"/>
              <a:gd name="T39" fmla="*/ 88 h 128"/>
              <a:gd name="T40" fmla="*/ 65 w 134"/>
              <a:gd name="T41" fmla="*/ 83 h 128"/>
              <a:gd name="T42" fmla="*/ 52 w 134"/>
              <a:gd name="T43" fmla="*/ 70 h 128"/>
              <a:gd name="T44" fmla="*/ 64 w 134"/>
              <a:gd name="T45" fmla="*/ 58 h 128"/>
              <a:gd name="T46" fmla="*/ 64 w 134"/>
              <a:gd name="T47" fmla="*/ 51 h 128"/>
              <a:gd name="T48" fmla="*/ 71 w 134"/>
              <a:gd name="T49" fmla="*/ 51 h 128"/>
              <a:gd name="T50" fmla="*/ 71 w 134"/>
              <a:gd name="T51" fmla="*/ 57 h 128"/>
              <a:gd name="T52" fmla="*/ 81 w 134"/>
              <a:gd name="T53" fmla="*/ 60 h 128"/>
              <a:gd name="T54" fmla="*/ 79 w 134"/>
              <a:gd name="T55" fmla="*/ 67 h 128"/>
              <a:gd name="T56" fmla="*/ 69 w 134"/>
              <a:gd name="T57" fmla="*/ 65 h 128"/>
              <a:gd name="T58" fmla="*/ 63 w 134"/>
              <a:gd name="T59" fmla="*/ 69 h 128"/>
              <a:gd name="T60" fmla="*/ 71 w 134"/>
              <a:gd name="T61" fmla="*/ 75 h 128"/>
              <a:gd name="T62" fmla="*/ 83 w 134"/>
              <a:gd name="T63" fmla="*/ 88 h 128"/>
              <a:gd name="T64" fmla="*/ 70 w 134"/>
              <a:gd name="T65" fmla="*/ 100 h 128"/>
              <a:gd name="T66" fmla="*/ 32 w 134"/>
              <a:gd name="T67" fmla="*/ 3 h 128"/>
              <a:gd name="T68" fmla="*/ 34 w 134"/>
              <a:gd name="T69" fmla="*/ 0 h 128"/>
              <a:gd name="T70" fmla="*/ 98 w 134"/>
              <a:gd name="T71" fmla="*/ 0 h 128"/>
              <a:gd name="T72" fmla="*/ 100 w 134"/>
              <a:gd name="T73" fmla="*/ 3 h 128"/>
              <a:gd name="T74" fmla="*/ 71 w 134"/>
              <a:gd name="T75" fmla="*/ 24 h 128"/>
              <a:gd name="T76" fmla="*/ 61 w 134"/>
              <a:gd name="T77" fmla="*/ 24 h 128"/>
              <a:gd name="T78" fmla="*/ 32 w 134"/>
              <a:gd name="T79" fmla="*/ 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4" h="128">
                <a:moveTo>
                  <a:pt x="125" y="90"/>
                </a:moveTo>
                <a:cubicBezTo>
                  <a:pt x="112" y="49"/>
                  <a:pt x="93" y="35"/>
                  <a:pt x="81" y="30"/>
                </a:cubicBezTo>
                <a:cubicBezTo>
                  <a:pt x="78" y="29"/>
                  <a:pt x="76" y="28"/>
                  <a:pt x="74" y="28"/>
                </a:cubicBezTo>
                <a:cubicBezTo>
                  <a:pt x="71" y="28"/>
                  <a:pt x="70" y="28"/>
                  <a:pt x="69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9" y="28"/>
                  <a:pt x="28" y="21"/>
                  <a:pt x="9" y="90"/>
                </a:cubicBezTo>
                <a:cubicBezTo>
                  <a:pt x="9" y="90"/>
                  <a:pt x="0" y="125"/>
                  <a:pt x="13" y="127"/>
                </a:cubicBezTo>
                <a:cubicBezTo>
                  <a:pt x="13" y="127"/>
                  <a:pt x="16" y="128"/>
                  <a:pt x="32" y="12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6" y="128"/>
                  <a:pt x="116" y="128"/>
                  <a:pt x="117" y="127"/>
                </a:cubicBezTo>
                <a:cubicBezTo>
                  <a:pt x="120" y="127"/>
                  <a:pt x="121" y="127"/>
                  <a:pt x="121" y="127"/>
                </a:cubicBezTo>
                <a:cubicBezTo>
                  <a:pt x="134" y="124"/>
                  <a:pt x="125" y="90"/>
                  <a:pt x="125" y="90"/>
                </a:cubicBezTo>
                <a:close/>
                <a:moveTo>
                  <a:pt x="70" y="100"/>
                </a:moveTo>
                <a:cubicBezTo>
                  <a:pt x="70" y="107"/>
                  <a:pt x="70" y="107"/>
                  <a:pt x="70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59" y="100"/>
                  <a:pt x="55" y="99"/>
                  <a:pt x="52" y="98"/>
                </a:cubicBezTo>
                <a:cubicBezTo>
                  <a:pt x="54" y="90"/>
                  <a:pt x="54" y="90"/>
                  <a:pt x="54" y="90"/>
                </a:cubicBezTo>
                <a:cubicBezTo>
                  <a:pt x="57" y="91"/>
                  <a:pt x="61" y="93"/>
                  <a:pt x="65" y="93"/>
                </a:cubicBezTo>
                <a:cubicBezTo>
                  <a:pt x="69" y="93"/>
                  <a:pt x="72" y="91"/>
                  <a:pt x="72" y="88"/>
                </a:cubicBezTo>
                <a:cubicBezTo>
                  <a:pt x="72" y="86"/>
                  <a:pt x="70" y="84"/>
                  <a:pt x="65" y="83"/>
                </a:cubicBezTo>
                <a:cubicBezTo>
                  <a:pt x="57" y="80"/>
                  <a:pt x="52" y="77"/>
                  <a:pt x="52" y="70"/>
                </a:cubicBezTo>
                <a:cubicBezTo>
                  <a:pt x="52" y="64"/>
                  <a:pt x="57" y="59"/>
                  <a:pt x="64" y="58"/>
                </a:cubicBezTo>
                <a:cubicBezTo>
                  <a:pt x="64" y="51"/>
                  <a:pt x="64" y="51"/>
                  <a:pt x="64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7"/>
                  <a:pt x="71" y="57"/>
                  <a:pt x="71" y="57"/>
                </a:cubicBezTo>
                <a:cubicBezTo>
                  <a:pt x="75" y="57"/>
                  <a:pt x="78" y="58"/>
                  <a:pt x="81" y="60"/>
                </a:cubicBezTo>
                <a:cubicBezTo>
                  <a:pt x="79" y="67"/>
                  <a:pt x="79" y="67"/>
                  <a:pt x="79" y="67"/>
                </a:cubicBezTo>
                <a:cubicBezTo>
                  <a:pt x="77" y="66"/>
                  <a:pt x="74" y="65"/>
                  <a:pt x="69" y="65"/>
                </a:cubicBezTo>
                <a:cubicBezTo>
                  <a:pt x="64" y="65"/>
                  <a:pt x="63" y="67"/>
                  <a:pt x="63" y="69"/>
                </a:cubicBezTo>
                <a:cubicBezTo>
                  <a:pt x="63" y="71"/>
                  <a:pt x="65" y="72"/>
                  <a:pt x="71" y="75"/>
                </a:cubicBezTo>
                <a:cubicBezTo>
                  <a:pt x="79" y="78"/>
                  <a:pt x="83" y="81"/>
                  <a:pt x="83" y="88"/>
                </a:cubicBezTo>
                <a:cubicBezTo>
                  <a:pt x="83" y="94"/>
                  <a:pt x="78" y="99"/>
                  <a:pt x="70" y="100"/>
                </a:cubicBezTo>
                <a:close/>
                <a:moveTo>
                  <a:pt x="32" y="3"/>
                </a:moveTo>
                <a:cubicBezTo>
                  <a:pt x="31" y="0"/>
                  <a:pt x="34" y="0"/>
                  <a:pt x="34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0"/>
                  <a:pt x="101" y="0"/>
                  <a:pt x="100" y="3"/>
                </a:cubicBezTo>
                <a:cubicBezTo>
                  <a:pt x="100" y="3"/>
                  <a:pt x="88" y="23"/>
                  <a:pt x="71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44" y="23"/>
                  <a:pt x="32" y="3"/>
                  <a:pt x="32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68"/>
          <p:cNvSpPr>
            <a:spLocks noEditPoints="1"/>
          </p:cNvSpPr>
          <p:nvPr/>
        </p:nvSpPr>
        <p:spPr bwMode="auto">
          <a:xfrm>
            <a:off x="5905180" y="5427895"/>
            <a:ext cx="346396" cy="257928"/>
          </a:xfrm>
          <a:custGeom>
            <a:avLst/>
            <a:gdLst>
              <a:gd name="T0" fmla="*/ 131 w 140"/>
              <a:gd name="T1" fmla="*/ 19 h 104"/>
              <a:gd name="T2" fmla="*/ 71 w 140"/>
              <a:gd name="T3" fmla="*/ 1 h 104"/>
              <a:gd name="T4" fmla="*/ 61 w 140"/>
              <a:gd name="T5" fmla="*/ 2 h 104"/>
              <a:gd name="T6" fmla="*/ 55 w 140"/>
              <a:gd name="T7" fmla="*/ 9 h 104"/>
              <a:gd name="T8" fmla="*/ 15 w 140"/>
              <a:gd name="T9" fmla="*/ 26 h 104"/>
              <a:gd name="T10" fmla="*/ 0 w 140"/>
              <a:gd name="T11" fmla="*/ 41 h 104"/>
              <a:gd name="T12" fmla="*/ 0 w 140"/>
              <a:gd name="T13" fmla="*/ 89 h 104"/>
              <a:gd name="T14" fmla="*/ 4 w 140"/>
              <a:gd name="T15" fmla="*/ 100 h 104"/>
              <a:gd name="T16" fmla="*/ 15 w 140"/>
              <a:gd name="T17" fmla="*/ 104 h 104"/>
              <a:gd name="T18" fmla="*/ 86 w 140"/>
              <a:gd name="T19" fmla="*/ 104 h 104"/>
              <a:gd name="T20" fmla="*/ 101 w 140"/>
              <a:gd name="T21" fmla="*/ 89 h 104"/>
              <a:gd name="T22" fmla="*/ 101 w 140"/>
              <a:gd name="T23" fmla="*/ 89 h 104"/>
              <a:gd name="T24" fmla="*/ 111 w 140"/>
              <a:gd name="T25" fmla="*/ 84 h 104"/>
              <a:gd name="T26" fmla="*/ 127 w 140"/>
              <a:gd name="T27" fmla="*/ 75 h 104"/>
              <a:gd name="T28" fmla="*/ 127 w 140"/>
              <a:gd name="T29" fmla="*/ 75 h 104"/>
              <a:gd name="T30" fmla="*/ 139 w 140"/>
              <a:gd name="T31" fmla="*/ 35 h 104"/>
              <a:gd name="T32" fmla="*/ 59 w 140"/>
              <a:gd name="T33" fmla="*/ 26 h 104"/>
              <a:gd name="T34" fmla="*/ 97 w 140"/>
              <a:gd name="T35" fmla="*/ 89 h 104"/>
              <a:gd name="T36" fmla="*/ 4 w 140"/>
              <a:gd name="T37" fmla="*/ 89 h 104"/>
              <a:gd name="T38" fmla="*/ 97 w 140"/>
              <a:gd name="T39" fmla="*/ 89 h 104"/>
              <a:gd name="T40" fmla="*/ 4 w 140"/>
              <a:gd name="T41" fmla="*/ 41 h 104"/>
              <a:gd name="T42" fmla="*/ 97 w 140"/>
              <a:gd name="T43" fmla="*/ 41 h 104"/>
              <a:gd name="T44" fmla="*/ 112 w 140"/>
              <a:gd name="T45" fmla="*/ 80 h 104"/>
              <a:gd name="T46" fmla="*/ 115 w 140"/>
              <a:gd name="T47" fmla="*/ 75 h 104"/>
              <a:gd name="T48" fmla="*/ 101 w 140"/>
              <a:gd name="T49" fmla="*/ 41 h 104"/>
              <a:gd name="T50" fmla="*/ 101 w 140"/>
              <a:gd name="T51" fmla="*/ 39 h 104"/>
              <a:gd name="T52" fmla="*/ 136 w 140"/>
              <a:gd name="T53" fmla="*/ 34 h 104"/>
              <a:gd name="T54" fmla="*/ 58 w 140"/>
              <a:gd name="T55" fmla="*/ 10 h 104"/>
              <a:gd name="T56" fmla="*/ 136 w 140"/>
              <a:gd name="T57" fmla="*/ 34 h 104"/>
              <a:gd name="T58" fmla="*/ 90 w 140"/>
              <a:gd name="T59" fmla="*/ 78 h 104"/>
              <a:gd name="T60" fmla="*/ 59 w 140"/>
              <a:gd name="T61" fmla="*/ 78 h 104"/>
              <a:gd name="T62" fmla="*/ 74 w 140"/>
              <a:gd name="T63" fmla="*/ 94 h 104"/>
              <a:gd name="T64" fmla="*/ 70 w 140"/>
              <a:gd name="T65" fmla="*/ 91 h 104"/>
              <a:gd name="T66" fmla="*/ 71 w 140"/>
              <a:gd name="T67" fmla="*/ 87 h 104"/>
              <a:gd name="T68" fmla="*/ 86 w 140"/>
              <a:gd name="T69" fmla="*/ 84 h 104"/>
              <a:gd name="T70" fmla="*/ 87 w 140"/>
              <a:gd name="T71" fmla="*/ 80 h 104"/>
              <a:gd name="T72" fmla="*/ 87 w 140"/>
              <a:gd name="T73" fmla="*/ 77 h 104"/>
              <a:gd name="T74" fmla="*/ 86 w 140"/>
              <a:gd name="T75" fmla="*/ 73 h 104"/>
              <a:gd name="T76" fmla="*/ 79 w 140"/>
              <a:gd name="T77" fmla="*/ 66 h 104"/>
              <a:gd name="T78" fmla="*/ 85 w 140"/>
              <a:gd name="T79" fmla="*/ 87 h 104"/>
              <a:gd name="T80" fmla="*/ 74 w 140"/>
              <a:gd name="T81" fmla="*/ 66 h 104"/>
              <a:gd name="T82" fmla="*/ 74 w 140"/>
              <a:gd name="T83" fmla="*/ 66 h 104"/>
              <a:gd name="T84" fmla="*/ 79 w 140"/>
              <a:gd name="T85" fmla="*/ 77 h 104"/>
              <a:gd name="T86" fmla="*/ 79 w 140"/>
              <a:gd name="T87" fmla="*/ 80 h 104"/>
              <a:gd name="T88" fmla="*/ 70 w 140"/>
              <a:gd name="T89" fmla="*/ 80 h 104"/>
              <a:gd name="T90" fmla="*/ 68 w 140"/>
              <a:gd name="T91" fmla="*/ 70 h 104"/>
              <a:gd name="T92" fmla="*/ 63 w 140"/>
              <a:gd name="T93" fmla="*/ 73 h 104"/>
              <a:gd name="T94" fmla="*/ 62 w 140"/>
              <a:gd name="T95" fmla="*/ 77 h 104"/>
              <a:gd name="T96" fmla="*/ 67 w 140"/>
              <a:gd name="T97" fmla="*/ 84 h 104"/>
              <a:gd name="T98" fmla="*/ 67 w 140"/>
              <a:gd name="T99" fmla="*/ 80 h 104"/>
              <a:gd name="T100" fmla="*/ 7 w 140"/>
              <a:gd name="T101" fmla="*/ 72 h 104"/>
              <a:gd name="T102" fmla="*/ 55 w 140"/>
              <a:gd name="T103" fmla="*/ 7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04">
                <a:moveTo>
                  <a:pt x="138" y="25"/>
                </a:moveTo>
                <a:cubicBezTo>
                  <a:pt x="138" y="25"/>
                  <a:pt x="138" y="25"/>
                  <a:pt x="138" y="25"/>
                </a:cubicBezTo>
                <a:cubicBezTo>
                  <a:pt x="137" y="22"/>
                  <a:pt x="134" y="20"/>
                  <a:pt x="131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68" y="0"/>
                  <a:pt x="64" y="0"/>
                  <a:pt x="61" y="2"/>
                </a:cubicBezTo>
                <a:cubicBezTo>
                  <a:pt x="58" y="3"/>
                  <a:pt x="56" y="6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0" y="26"/>
                  <a:pt x="50" y="26"/>
                  <a:pt x="5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6"/>
                  <a:pt x="7" y="28"/>
                  <a:pt x="4" y="31"/>
                </a:cubicBezTo>
                <a:cubicBezTo>
                  <a:pt x="2" y="33"/>
                  <a:pt x="0" y="37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3"/>
                  <a:pt x="2" y="97"/>
                  <a:pt x="4" y="100"/>
                </a:cubicBezTo>
                <a:cubicBezTo>
                  <a:pt x="7" y="102"/>
                  <a:pt x="11" y="104"/>
                  <a:pt x="15" y="104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90" y="104"/>
                  <a:pt x="94" y="102"/>
                  <a:pt x="97" y="100"/>
                </a:cubicBezTo>
                <a:cubicBezTo>
                  <a:pt x="100" y="97"/>
                  <a:pt x="101" y="93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15" y="85"/>
                  <a:pt x="118" y="84"/>
                  <a:pt x="121" y="83"/>
                </a:cubicBezTo>
                <a:cubicBezTo>
                  <a:pt x="124" y="81"/>
                  <a:pt x="126" y="78"/>
                  <a:pt x="127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2"/>
                  <a:pt x="140" y="28"/>
                  <a:pt x="138" y="25"/>
                </a:cubicBezTo>
                <a:close/>
                <a:moveTo>
                  <a:pt x="54" y="25"/>
                </a:moveTo>
                <a:cubicBezTo>
                  <a:pt x="59" y="26"/>
                  <a:pt x="59" y="26"/>
                  <a:pt x="59" y="26"/>
                </a:cubicBezTo>
                <a:cubicBezTo>
                  <a:pt x="54" y="26"/>
                  <a:pt x="54" y="26"/>
                  <a:pt x="54" y="26"/>
                </a:cubicBezTo>
                <a:lnTo>
                  <a:pt x="54" y="25"/>
                </a:lnTo>
                <a:close/>
                <a:moveTo>
                  <a:pt x="97" y="89"/>
                </a:moveTo>
                <a:cubicBezTo>
                  <a:pt x="97" y="95"/>
                  <a:pt x="92" y="100"/>
                  <a:pt x="86" y="100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9" y="100"/>
                  <a:pt x="4" y="95"/>
                  <a:pt x="4" y="89"/>
                </a:cubicBezTo>
                <a:cubicBezTo>
                  <a:pt x="4" y="59"/>
                  <a:pt x="4" y="59"/>
                  <a:pt x="4" y="59"/>
                </a:cubicBezTo>
                <a:cubicBezTo>
                  <a:pt x="97" y="59"/>
                  <a:pt x="97" y="59"/>
                  <a:pt x="97" y="59"/>
                </a:cubicBezTo>
                <a:lnTo>
                  <a:pt x="97" y="89"/>
                </a:lnTo>
                <a:close/>
                <a:moveTo>
                  <a:pt x="97" y="47"/>
                </a:moveTo>
                <a:cubicBezTo>
                  <a:pt x="4" y="47"/>
                  <a:pt x="4" y="47"/>
                  <a:pt x="4" y="47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35"/>
                  <a:pt x="9" y="31"/>
                  <a:pt x="1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92" y="31"/>
                  <a:pt x="97" y="35"/>
                  <a:pt x="97" y="41"/>
                </a:cubicBezTo>
                <a:lnTo>
                  <a:pt x="97" y="47"/>
                </a:lnTo>
                <a:close/>
                <a:moveTo>
                  <a:pt x="124" y="74"/>
                </a:moveTo>
                <a:cubicBezTo>
                  <a:pt x="122" y="79"/>
                  <a:pt x="117" y="82"/>
                  <a:pt x="112" y="80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0"/>
                  <a:pt x="101" y="40"/>
                  <a:pt x="101" y="39"/>
                </a:cubicBezTo>
                <a:cubicBezTo>
                  <a:pt x="131" y="48"/>
                  <a:pt x="131" y="48"/>
                  <a:pt x="131" y="48"/>
                </a:cubicBezTo>
                <a:lnTo>
                  <a:pt x="124" y="74"/>
                </a:lnTo>
                <a:close/>
                <a:moveTo>
                  <a:pt x="136" y="34"/>
                </a:moveTo>
                <a:cubicBezTo>
                  <a:pt x="135" y="38"/>
                  <a:pt x="135" y="38"/>
                  <a:pt x="135" y="38"/>
                </a:cubicBezTo>
                <a:cubicBezTo>
                  <a:pt x="57" y="15"/>
                  <a:pt x="57" y="15"/>
                  <a:pt x="57" y="15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5"/>
                  <a:pt x="65" y="3"/>
                  <a:pt x="70" y="4"/>
                </a:cubicBezTo>
                <a:cubicBezTo>
                  <a:pt x="130" y="22"/>
                  <a:pt x="130" y="22"/>
                  <a:pt x="130" y="22"/>
                </a:cubicBezTo>
                <a:cubicBezTo>
                  <a:pt x="135" y="24"/>
                  <a:pt x="137" y="29"/>
                  <a:pt x="136" y="34"/>
                </a:cubicBezTo>
                <a:close/>
                <a:moveTo>
                  <a:pt x="74" y="94"/>
                </a:moveTo>
                <a:cubicBezTo>
                  <a:pt x="83" y="94"/>
                  <a:pt x="90" y="87"/>
                  <a:pt x="90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0"/>
                  <a:pt x="83" y="62"/>
                  <a:pt x="74" y="62"/>
                </a:cubicBezTo>
                <a:cubicBezTo>
                  <a:pt x="68" y="62"/>
                  <a:pt x="62" y="66"/>
                  <a:pt x="60" y="72"/>
                </a:cubicBezTo>
                <a:cubicBezTo>
                  <a:pt x="59" y="74"/>
                  <a:pt x="59" y="76"/>
                  <a:pt x="59" y="78"/>
                </a:cubicBezTo>
                <a:cubicBezTo>
                  <a:pt x="59" y="78"/>
                  <a:pt x="59" y="78"/>
                  <a:pt x="59" y="78"/>
                </a:cubicBezTo>
                <a:cubicBezTo>
                  <a:pt x="59" y="80"/>
                  <a:pt x="59" y="82"/>
                  <a:pt x="60" y="84"/>
                </a:cubicBezTo>
                <a:cubicBezTo>
                  <a:pt x="62" y="90"/>
                  <a:pt x="68" y="94"/>
                  <a:pt x="74" y="94"/>
                </a:cubicBezTo>
                <a:close/>
                <a:moveTo>
                  <a:pt x="64" y="87"/>
                </a:moveTo>
                <a:cubicBezTo>
                  <a:pt x="68" y="87"/>
                  <a:pt x="68" y="87"/>
                  <a:pt x="68" y="87"/>
                </a:cubicBezTo>
                <a:cubicBezTo>
                  <a:pt x="69" y="88"/>
                  <a:pt x="69" y="90"/>
                  <a:pt x="70" y="91"/>
                </a:cubicBezTo>
                <a:cubicBezTo>
                  <a:pt x="68" y="90"/>
                  <a:pt x="66" y="88"/>
                  <a:pt x="64" y="87"/>
                </a:cubicBezTo>
                <a:close/>
                <a:moveTo>
                  <a:pt x="74" y="91"/>
                </a:moveTo>
                <a:cubicBezTo>
                  <a:pt x="73" y="91"/>
                  <a:pt x="72" y="89"/>
                  <a:pt x="71" y="87"/>
                </a:cubicBezTo>
                <a:cubicBezTo>
                  <a:pt x="78" y="87"/>
                  <a:pt x="78" y="87"/>
                  <a:pt x="78" y="87"/>
                </a:cubicBezTo>
                <a:cubicBezTo>
                  <a:pt x="77" y="89"/>
                  <a:pt x="76" y="91"/>
                  <a:pt x="74" y="91"/>
                </a:cubicBezTo>
                <a:close/>
                <a:moveTo>
                  <a:pt x="86" y="84"/>
                </a:moveTo>
                <a:cubicBezTo>
                  <a:pt x="82" y="84"/>
                  <a:pt x="82" y="84"/>
                  <a:pt x="82" y="84"/>
                </a:cubicBezTo>
                <a:cubicBezTo>
                  <a:pt x="82" y="83"/>
                  <a:pt x="82" y="81"/>
                  <a:pt x="82" y="80"/>
                </a:cubicBezTo>
                <a:cubicBezTo>
                  <a:pt x="87" y="80"/>
                  <a:pt x="87" y="80"/>
                  <a:pt x="87" y="80"/>
                </a:cubicBezTo>
                <a:cubicBezTo>
                  <a:pt x="87" y="81"/>
                  <a:pt x="87" y="83"/>
                  <a:pt x="86" y="84"/>
                </a:cubicBezTo>
                <a:close/>
                <a:moveTo>
                  <a:pt x="86" y="73"/>
                </a:moveTo>
                <a:cubicBezTo>
                  <a:pt x="87" y="74"/>
                  <a:pt x="87" y="76"/>
                  <a:pt x="87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2" y="76"/>
                  <a:pt x="82" y="74"/>
                  <a:pt x="82" y="73"/>
                </a:cubicBezTo>
                <a:lnTo>
                  <a:pt x="86" y="73"/>
                </a:lnTo>
                <a:close/>
                <a:moveTo>
                  <a:pt x="85" y="70"/>
                </a:moveTo>
                <a:cubicBezTo>
                  <a:pt x="81" y="70"/>
                  <a:pt x="81" y="70"/>
                  <a:pt x="81" y="70"/>
                </a:cubicBezTo>
                <a:cubicBezTo>
                  <a:pt x="80" y="69"/>
                  <a:pt x="80" y="67"/>
                  <a:pt x="79" y="66"/>
                </a:cubicBezTo>
                <a:cubicBezTo>
                  <a:pt x="81" y="67"/>
                  <a:pt x="83" y="68"/>
                  <a:pt x="85" y="70"/>
                </a:cubicBezTo>
                <a:close/>
                <a:moveTo>
                  <a:pt x="81" y="87"/>
                </a:moveTo>
                <a:cubicBezTo>
                  <a:pt x="85" y="87"/>
                  <a:pt x="85" y="87"/>
                  <a:pt x="85" y="87"/>
                </a:cubicBezTo>
                <a:cubicBezTo>
                  <a:pt x="83" y="88"/>
                  <a:pt x="81" y="90"/>
                  <a:pt x="79" y="91"/>
                </a:cubicBezTo>
                <a:cubicBezTo>
                  <a:pt x="80" y="90"/>
                  <a:pt x="80" y="88"/>
                  <a:pt x="81" y="87"/>
                </a:cubicBezTo>
                <a:close/>
                <a:moveTo>
                  <a:pt x="74" y="66"/>
                </a:moveTo>
                <a:cubicBezTo>
                  <a:pt x="76" y="66"/>
                  <a:pt x="77" y="67"/>
                  <a:pt x="78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7"/>
                  <a:pt x="73" y="66"/>
                  <a:pt x="74" y="66"/>
                </a:cubicBezTo>
                <a:close/>
                <a:moveTo>
                  <a:pt x="70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79" y="74"/>
                  <a:pt x="79" y="76"/>
                  <a:pt x="79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6"/>
                  <a:pt x="70" y="74"/>
                  <a:pt x="70" y="73"/>
                </a:cubicBezTo>
                <a:close/>
                <a:moveTo>
                  <a:pt x="79" y="80"/>
                </a:moveTo>
                <a:cubicBezTo>
                  <a:pt x="79" y="81"/>
                  <a:pt x="79" y="83"/>
                  <a:pt x="79" y="84"/>
                </a:cubicBezTo>
                <a:cubicBezTo>
                  <a:pt x="70" y="84"/>
                  <a:pt x="70" y="84"/>
                  <a:pt x="70" y="84"/>
                </a:cubicBezTo>
                <a:cubicBezTo>
                  <a:pt x="70" y="83"/>
                  <a:pt x="70" y="81"/>
                  <a:pt x="70" y="80"/>
                </a:cubicBezTo>
                <a:lnTo>
                  <a:pt x="79" y="80"/>
                </a:lnTo>
                <a:close/>
                <a:moveTo>
                  <a:pt x="70" y="66"/>
                </a:moveTo>
                <a:cubicBezTo>
                  <a:pt x="69" y="67"/>
                  <a:pt x="69" y="69"/>
                  <a:pt x="68" y="70"/>
                </a:cubicBezTo>
                <a:cubicBezTo>
                  <a:pt x="64" y="70"/>
                  <a:pt x="64" y="70"/>
                  <a:pt x="64" y="70"/>
                </a:cubicBezTo>
                <a:cubicBezTo>
                  <a:pt x="66" y="68"/>
                  <a:pt x="68" y="67"/>
                  <a:pt x="70" y="66"/>
                </a:cubicBezTo>
                <a:close/>
                <a:moveTo>
                  <a:pt x="63" y="73"/>
                </a:move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6"/>
                  <a:pt x="67" y="77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6"/>
                  <a:pt x="62" y="74"/>
                  <a:pt x="63" y="73"/>
                </a:cubicBezTo>
                <a:close/>
                <a:moveTo>
                  <a:pt x="67" y="80"/>
                </a:moveTo>
                <a:cubicBezTo>
                  <a:pt x="67" y="81"/>
                  <a:pt x="67" y="83"/>
                  <a:pt x="67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2" y="83"/>
                  <a:pt x="62" y="81"/>
                  <a:pt x="62" y="80"/>
                </a:cubicBezTo>
                <a:lnTo>
                  <a:pt x="67" y="80"/>
                </a:lnTo>
                <a:close/>
                <a:moveTo>
                  <a:pt x="56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72"/>
                  <a:pt x="7" y="72"/>
                  <a:pt x="7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5" y="74"/>
                  <a:pt x="55" y="76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80"/>
                  <a:pt x="55" y="82"/>
                  <a:pt x="56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214"/>
          <p:cNvSpPr>
            <a:spLocks noEditPoints="1"/>
          </p:cNvSpPr>
          <p:nvPr/>
        </p:nvSpPr>
        <p:spPr bwMode="auto">
          <a:xfrm>
            <a:off x="7393496" y="4833479"/>
            <a:ext cx="442912" cy="441325"/>
          </a:xfrm>
          <a:custGeom>
            <a:avLst/>
            <a:gdLst>
              <a:gd name="T0" fmla="*/ 135 w 140"/>
              <a:gd name="T1" fmla="*/ 87 h 140"/>
              <a:gd name="T2" fmla="*/ 108 w 140"/>
              <a:gd name="T3" fmla="*/ 79 h 140"/>
              <a:gd name="T4" fmla="*/ 5 w 140"/>
              <a:gd name="T5" fmla="*/ 135 h 140"/>
              <a:gd name="T6" fmla="*/ 32 w 140"/>
              <a:gd name="T7" fmla="*/ 117 h 140"/>
              <a:gd name="T8" fmla="*/ 68 w 140"/>
              <a:gd name="T9" fmla="*/ 33 h 140"/>
              <a:gd name="T10" fmla="*/ 57 w 140"/>
              <a:gd name="T11" fmla="*/ 11 h 140"/>
              <a:gd name="T12" fmla="*/ 68 w 140"/>
              <a:gd name="T13" fmla="*/ 0 h 140"/>
              <a:gd name="T14" fmla="*/ 79 w 140"/>
              <a:gd name="T15" fmla="*/ 5 h 140"/>
              <a:gd name="T16" fmla="*/ 73 w 140"/>
              <a:gd name="T17" fmla="*/ 9 h 140"/>
              <a:gd name="T18" fmla="*/ 80 w 140"/>
              <a:gd name="T19" fmla="*/ 21 h 140"/>
              <a:gd name="T20" fmla="*/ 72 w 140"/>
              <a:gd name="T21" fmla="*/ 39 h 140"/>
              <a:gd name="T22" fmla="*/ 68 w 140"/>
              <a:gd name="T23" fmla="*/ 39 h 140"/>
              <a:gd name="T24" fmla="*/ 64 w 140"/>
              <a:gd name="T25" fmla="*/ 27 h 140"/>
              <a:gd name="T26" fmla="*/ 72 w 140"/>
              <a:gd name="T27" fmla="*/ 33 h 140"/>
              <a:gd name="T28" fmla="*/ 74 w 140"/>
              <a:gd name="T29" fmla="*/ 26 h 140"/>
              <a:gd name="T30" fmla="*/ 68 w 140"/>
              <a:gd name="T31" fmla="*/ 15 h 140"/>
              <a:gd name="T32" fmla="*/ 65 w 140"/>
              <a:gd name="T33" fmla="*/ 11 h 140"/>
              <a:gd name="T34" fmla="*/ 5 w 140"/>
              <a:gd name="T35" fmla="*/ 111 h 140"/>
              <a:gd name="T36" fmla="*/ 5 w 140"/>
              <a:gd name="T37" fmla="*/ 100 h 140"/>
              <a:gd name="T38" fmla="*/ 130 w 140"/>
              <a:gd name="T39" fmla="*/ 140 h 140"/>
              <a:gd name="T40" fmla="*/ 108 w 140"/>
              <a:gd name="T41" fmla="*/ 117 h 140"/>
              <a:gd name="T42" fmla="*/ 104 w 140"/>
              <a:gd name="T43" fmla="*/ 54 h 140"/>
              <a:gd name="T44" fmla="*/ 40 w 140"/>
              <a:gd name="T45" fmla="*/ 140 h 140"/>
              <a:gd name="T46" fmla="*/ 91 w 140"/>
              <a:gd name="T47" fmla="*/ 107 h 140"/>
              <a:gd name="T48" fmla="*/ 97 w 140"/>
              <a:gd name="T49" fmla="*/ 62 h 140"/>
              <a:gd name="T50" fmla="*/ 91 w 140"/>
              <a:gd name="T51" fmla="*/ 107 h 140"/>
              <a:gd name="T52" fmla="*/ 81 w 140"/>
              <a:gd name="T53" fmla="*/ 107 h 140"/>
              <a:gd name="T54" fmla="*/ 75 w 140"/>
              <a:gd name="T55" fmla="*/ 62 h 140"/>
              <a:gd name="T56" fmla="*/ 83 w 140"/>
              <a:gd name="T57" fmla="*/ 137 h 140"/>
              <a:gd name="T58" fmla="*/ 87 w 140"/>
              <a:gd name="T59" fmla="*/ 121 h 140"/>
              <a:gd name="T60" fmla="*/ 71 w 140"/>
              <a:gd name="T61" fmla="*/ 137 h 140"/>
              <a:gd name="T62" fmla="*/ 65 w 140"/>
              <a:gd name="T63" fmla="*/ 107 h 140"/>
              <a:gd name="T64" fmla="*/ 58 w 140"/>
              <a:gd name="T65" fmla="*/ 62 h 140"/>
              <a:gd name="T66" fmla="*/ 54 w 140"/>
              <a:gd name="T67" fmla="*/ 123 h 140"/>
              <a:gd name="T68" fmla="*/ 68 w 140"/>
              <a:gd name="T69" fmla="*/ 137 h 140"/>
              <a:gd name="T70" fmla="*/ 52 w 140"/>
              <a:gd name="T71" fmla="*/ 121 h 140"/>
              <a:gd name="T72" fmla="*/ 48 w 140"/>
              <a:gd name="T73" fmla="*/ 107 h 140"/>
              <a:gd name="T74" fmla="*/ 42 w 140"/>
              <a:gd name="T75" fmla="*/ 62 h 140"/>
              <a:gd name="T76" fmla="*/ 105 w 140"/>
              <a:gd name="T77" fmla="*/ 42 h 140"/>
              <a:gd name="T78" fmla="*/ 35 w 140"/>
              <a:gd name="T79" fmla="*/ 50 h 140"/>
              <a:gd name="T80" fmla="*/ 104 w 140"/>
              <a:gd name="T81" fmla="*/ 51 h 140"/>
              <a:gd name="T82" fmla="*/ 109 w 140"/>
              <a:gd name="T83" fmla="*/ 46 h 140"/>
              <a:gd name="T84" fmla="*/ 5 w 140"/>
              <a:gd name="T85" fmla="*/ 87 h 140"/>
              <a:gd name="T86" fmla="*/ 32 w 140"/>
              <a:gd name="T87" fmla="*/ 79 h 140"/>
              <a:gd name="T88" fmla="*/ 108 w 140"/>
              <a:gd name="T89" fmla="*/ 111 h 140"/>
              <a:gd name="T90" fmla="*/ 108 w 140"/>
              <a:gd name="T91" fmla="*/ 10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0" h="140">
                <a:moveTo>
                  <a:pt x="140" y="83"/>
                </a:moveTo>
                <a:cubicBezTo>
                  <a:pt x="140" y="85"/>
                  <a:pt x="138" y="87"/>
                  <a:pt x="136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36" y="79"/>
                  <a:pt x="136" y="79"/>
                  <a:pt x="136" y="79"/>
                </a:cubicBezTo>
                <a:cubicBezTo>
                  <a:pt x="138" y="79"/>
                  <a:pt x="140" y="81"/>
                  <a:pt x="140" y="83"/>
                </a:cubicBezTo>
                <a:close/>
                <a:moveTo>
                  <a:pt x="5" y="135"/>
                </a:moveTo>
                <a:cubicBezTo>
                  <a:pt x="5" y="138"/>
                  <a:pt x="7" y="140"/>
                  <a:pt x="9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5" y="117"/>
                  <a:pt x="5" y="117"/>
                  <a:pt x="5" y="117"/>
                </a:cubicBezTo>
                <a:lnTo>
                  <a:pt x="5" y="135"/>
                </a:lnTo>
                <a:close/>
                <a:moveTo>
                  <a:pt x="68" y="33"/>
                </a:moveTo>
                <a:cubicBezTo>
                  <a:pt x="68" y="23"/>
                  <a:pt x="68" y="23"/>
                  <a:pt x="68" y="23"/>
                </a:cubicBezTo>
                <a:cubicBezTo>
                  <a:pt x="64" y="22"/>
                  <a:pt x="61" y="20"/>
                  <a:pt x="60" y="18"/>
                </a:cubicBezTo>
                <a:cubicBezTo>
                  <a:pt x="58" y="15"/>
                  <a:pt x="57" y="13"/>
                  <a:pt x="57" y="11"/>
                </a:cubicBezTo>
                <a:cubicBezTo>
                  <a:pt x="57" y="9"/>
                  <a:pt x="58" y="7"/>
                  <a:pt x="60" y="5"/>
                </a:cubicBezTo>
                <a:cubicBezTo>
                  <a:pt x="61" y="3"/>
                  <a:pt x="64" y="2"/>
                  <a:pt x="68" y="2"/>
                </a:cubicBezTo>
                <a:cubicBezTo>
                  <a:pt x="68" y="0"/>
                  <a:pt x="68" y="0"/>
                  <a:pt x="6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"/>
                  <a:pt x="72" y="2"/>
                  <a:pt x="72" y="2"/>
                </a:cubicBezTo>
                <a:cubicBezTo>
                  <a:pt x="75" y="2"/>
                  <a:pt x="78" y="3"/>
                  <a:pt x="79" y="5"/>
                </a:cubicBezTo>
                <a:cubicBezTo>
                  <a:pt x="81" y="7"/>
                  <a:pt x="82" y="9"/>
                  <a:pt x="82" y="12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11"/>
                  <a:pt x="74" y="10"/>
                  <a:pt x="73" y="9"/>
                </a:cubicBezTo>
                <a:cubicBezTo>
                  <a:pt x="73" y="8"/>
                  <a:pt x="72" y="8"/>
                  <a:pt x="72" y="7"/>
                </a:cubicBezTo>
                <a:cubicBezTo>
                  <a:pt x="72" y="17"/>
                  <a:pt x="72" y="17"/>
                  <a:pt x="72" y="17"/>
                </a:cubicBezTo>
                <a:cubicBezTo>
                  <a:pt x="75" y="18"/>
                  <a:pt x="78" y="19"/>
                  <a:pt x="80" y="21"/>
                </a:cubicBezTo>
                <a:cubicBezTo>
                  <a:pt x="82" y="23"/>
                  <a:pt x="83" y="26"/>
                  <a:pt x="83" y="29"/>
                </a:cubicBezTo>
                <a:cubicBezTo>
                  <a:pt x="83" y="31"/>
                  <a:pt x="82" y="34"/>
                  <a:pt x="79" y="36"/>
                </a:cubicBezTo>
                <a:cubicBezTo>
                  <a:pt x="77" y="38"/>
                  <a:pt x="75" y="39"/>
                  <a:pt x="72" y="39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9"/>
                  <a:pt x="68" y="39"/>
                  <a:pt x="68" y="39"/>
                </a:cubicBezTo>
                <a:cubicBezTo>
                  <a:pt x="65" y="39"/>
                  <a:pt x="63" y="38"/>
                  <a:pt x="60" y="36"/>
                </a:cubicBezTo>
                <a:cubicBezTo>
                  <a:pt x="58" y="34"/>
                  <a:pt x="57" y="31"/>
                  <a:pt x="57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8"/>
                  <a:pt x="65" y="30"/>
                  <a:pt x="65" y="31"/>
                </a:cubicBezTo>
                <a:cubicBezTo>
                  <a:pt x="66" y="32"/>
                  <a:pt x="67" y="32"/>
                  <a:pt x="68" y="33"/>
                </a:cubicBezTo>
                <a:close/>
                <a:moveTo>
                  <a:pt x="72" y="33"/>
                </a:moveTo>
                <a:cubicBezTo>
                  <a:pt x="72" y="33"/>
                  <a:pt x="73" y="32"/>
                  <a:pt x="74" y="31"/>
                </a:cubicBezTo>
                <a:cubicBezTo>
                  <a:pt x="74" y="30"/>
                  <a:pt x="75" y="29"/>
                  <a:pt x="75" y="28"/>
                </a:cubicBezTo>
                <a:cubicBezTo>
                  <a:pt x="75" y="27"/>
                  <a:pt x="75" y="26"/>
                  <a:pt x="74" y="26"/>
                </a:cubicBezTo>
                <a:cubicBezTo>
                  <a:pt x="74" y="25"/>
                  <a:pt x="73" y="24"/>
                  <a:pt x="72" y="24"/>
                </a:cubicBezTo>
                <a:lnTo>
                  <a:pt x="72" y="33"/>
                </a:lnTo>
                <a:close/>
                <a:moveTo>
                  <a:pt x="68" y="15"/>
                </a:moveTo>
                <a:cubicBezTo>
                  <a:pt x="68" y="7"/>
                  <a:pt x="68" y="7"/>
                  <a:pt x="68" y="7"/>
                </a:cubicBezTo>
                <a:cubicBezTo>
                  <a:pt x="67" y="7"/>
                  <a:pt x="66" y="8"/>
                  <a:pt x="66" y="8"/>
                </a:cubicBezTo>
                <a:cubicBezTo>
                  <a:pt x="65" y="9"/>
                  <a:pt x="65" y="10"/>
                  <a:pt x="65" y="11"/>
                </a:cubicBezTo>
                <a:cubicBezTo>
                  <a:pt x="65" y="12"/>
                  <a:pt x="65" y="13"/>
                  <a:pt x="66" y="13"/>
                </a:cubicBezTo>
                <a:cubicBezTo>
                  <a:pt x="66" y="14"/>
                  <a:pt x="67" y="15"/>
                  <a:pt x="68" y="15"/>
                </a:cubicBezTo>
                <a:close/>
                <a:moveTo>
                  <a:pt x="5" y="111"/>
                </a:moveTo>
                <a:cubicBezTo>
                  <a:pt x="32" y="111"/>
                  <a:pt x="32" y="111"/>
                  <a:pt x="32" y="111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5" y="100"/>
                  <a:pt x="5" y="100"/>
                  <a:pt x="5" y="100"/>
                </a:cubicBezTo>
                <a:lnTo>
                  <a:pt x="5" y="111"/>
                </a:lnTo>
                <a:close/>
                <a:moveTo>
                  <a:pt x="108" y="140"/>
                </a:moveTo>
                <a:cubicBezTo>
                  <a:pt x="130" y="140"/>
                  <a:pt x="130" y="140"/>
                  <a:pt x="130" y="140"/>
                </a:cubicBezTo>
                <a:cubicBezTo>
                  <a:pt x="133" y="140"/>
                  <a:pt x="135" y="138"/>
                  <a:pt x="135" y="13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08" y="117"/>
                  <a:pt x="108" y="117"/>
                  <a:pt x="108" y="117"/>
                </a:cubicBezTo>
                <a:lnTo>
                  <a:pt x="108" y="140"/>
                </a:lnTo>
                <a:close/>
                <a:moveTo>
                  <a:pt x="35" y="54"/>
                </a:moveTo>
                <a:cubicBezTo>
                  <a:pt x="104" y="54"/>
                  <a:pt x="104" y="54"/>
                  <a:pt x="104" y="54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8"/>
                  <a:pt x="102" y="140"/>
                  <a:pt x="99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8" y="140"/>
                  <a:pt x="35" y="138"/>
                  <a:pt x="35" y="135"/>
                </a:cubicBezTo>
                <a:lnTo>
                  <a:pt x="35" y="54"/>
                </a:lnTo>
                <a:close/>
                <a:moveTo>
                  <a:pt x="91" y="107"/>
                </a:moveTo>
                <a:cubicBezTo>
                  <a:pt x="91" y="109"/>
                  <a:pt x="92" y="110"/>
                  <a:pt x="94" y="110"/>
                </a:cubicBezTo>
                <a:cubicBezTo>
                  <a:pt x="96" y="110"/>
                  <a:pt x="97" y="109"/>
                  <a:pt x="97" y="107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0"/>
                  <a:pt x="96" y="59"/>
                  <a:pt x="94" y="59"/>
                </a:cubicBezTo>
                <a:cubicBezTo>
                  <a:pt x="92" y="59"/>
                  <a:pt x="91" y="60"/>
                  <a:pt x="91" y="62"/>
                </a:cubicBezTo>
                <a:lnTo>
                  <a:pt x="91" y="107"/>
                </a:lnTo>
                <a:close/>
                <a:moveTo>
                  <a:pt x="75" y="107"/>
                </a:moveTo>
                <a:cubicBezTo>
                  <a:pt x="75" y="109"/>
                  <a:pt x="76" y="110"/>
                  <a:pt x="78" y="110"/>
                </a:cubicBezTo>
                <a:cubicBezTo>
                  <a:pt x="79" y="110"/>
                  <a:pt x="81" y="109"/>
                  <a:pt x="81" y="107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0"/>
                  <a:pt x="79" y="59"/>
                  <a:pt x="78" y="59"/>
                </a:cubicBezTo>
                <a:cubicBezTo>
                  <a:pt x="76" y="59"/>
                  <a:pt x="75" y="60"/>
                  <a:pt x="75" y="62"/>
                </a:cubicBezTo>
                <a:lnTo>
                  <a:pt x="75" y="107"/>
                </a:lnTo>
                <a:close/>
                <a:moveTo>
                  <a:pt x="71" y="137"/>
                </a:moveTo>
                <a:cubicBezTo>
                  <a:pt x="83" y="137"/>
                  <a:pt x="83" y="137"/>
                  <a:pt x="83" y="137"/>
                </a:cubicBezTo>
                <a:cubicBezTo>
                  <a:pt x="84" y="137"/>
                  <a:pt x="85" y="136"/>
                  <a:pt x="85" y="135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6" y="123"/>
                  <a:pt x="87" y="122"/>
                  <a:pt x="87" y="121"/>
                </a:cubicBezTo>
                <a:cubicBezTo>
                  <a:pt x="87" y="120"/>
                  <a:pt x="86" y="119"/>
                  <a:pt x="85" y="119"/>
                </a:cubicBezTo>
                <a:cubicBezTo>
                  <a:pt x="71" y="119"/>
                  <a:pt x="71" y="119"/>
                  <a:pt x="71" y="119"/>
                </a:cubicBezTo>
                <a:lnTo>
                  <a:pt x="71" y="137"/>
                </a:lnTo>
                <a:close/>
                <a:moveTo>
                  <a:pt x="58" y="107"/>
                </a:moveTo>
                <a:cubicBezTo>
                  <a:pt x="58" y="109"/>
                  <a:pt x="60" y="110"/>
                  <a:pt x="62" y="110"/>
                </a:cubicBezTo>
                <a:cubicBezTo>
                  <a:pt x="63" y="110"/>
                  <a:pt x="65" y="109"/>
                  <a:pt x="65" y="107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0"/>
                  <a:pt x="63" y="59"/>
                  <a:pt x="62" y="59"/>
                </a:cubicBezTo>
                <a:cubicBezTo>
                  <a:pt x="60" y="59"/>
                  <a:pt x="58" y="60"/>
                  <a:pt x="58" y="62"/>
                </a:cubicBezTo>
                <a:lnTo>
                  <a:pt x="58" y="107"/>
                </a:lnTo>
                <a:close/>
                <a:moveTo>
                  <a:pt x="52" y="121"/>
                </a:moveTo>
                <a:cubicBezTo>
                  <a:pt x="52" y="122"/>
                  <a:pt x="53" y="123"/>
                  <a:pt x="54" y="123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54" y="136"/>
                  <a:pt x="55" y="137"/>
                  <a:pt x="56" y="137"/>
                </a:cubicBezTo>
                <a:cubicBezTo>
                  <a:pt x="68" y="137"/>
                  <a:pt x="68" y="137"/>
                  <a:pt x="68" y="137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3" y="119"/>
                  <a:pt x="52" y="120"/>
                  <a:pt x="52" y="121"/>
                </a:cubicBezTo>
                <a:close/>
                <a:moveTo>
                  <a:pt x="42" y="107"/>
                </a:moveTo>
                <a:cubicBezTo>
                  <a:pt x="42" y="109"/>
                  <a:pt x="44" y="110"/>
                  <a:pt x="45" y="110"/>
                </a:cubicBezTo>
                <a:cubicBezTo>
                  <a:pt x="47" y="110"/>
                  <a:pt x="48" y="109"/>
                  <a:pt x="48" y="107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60"/>
                  <a:pt x="47" y="59"/>
                  <a:pt x="45" y="59"/>
                </a:cubicBezTo>
                <a:cubicBezTo>
                  <a:pt x="44" y="59"/>
                  <a:pt x="42" y="60"/>
                  <a:pt x="42" y="62"/>
                </a:cubicBezTo>
                <a:lnTo>
                  <a:pt x="42" y="107"/>
                </a:lnTo>
                <a:close/>
                <a:moveTo>
                  <a:pt x="109" y="46"/>
                </a:moveTo>
                <a:cubicBezTo>
                  <a:pt x="109" y="44"/>
                  <a:pt x="107" y="42"/>
                  <a:pt x="10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2" y="42"/>
                  <a:pt x="30" y="44"/>
                  <a:pt x="30" y="46"/>
                </a:cubicBezTo>
                <a:cubicBezTo>
                  <a:pt x="30" y="48"/>
                  <a:pt x="32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7" y="50"/>
                  <a:pt x="109" y="48"/>
                  <a:pt x="109" y="46"/>
                </a:cubicBezTo>
                <a:close/>
                <a:moveTo>
                  <a:pt x="0" y="83"/>
                </a:moveTo>
                <a:cubicBezTo>
                  <a:pt x="0" y="85"/>
                  <a:pt x="1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94"/>
                  <a:pt x="5" y="94"/>
                  <a:pt x="5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2" y="79"/>
                  <a:pt x="32" y="79"/>
                  <a:pt x="32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9"/>
                  <a:pt x="0" y="81"/>
                  <a:pt x="0" y="83"/>
                </a:cubicBezTo>
                <a:close/>
                <a:moveTo>
                  <a:pt x="108" y="111"/>
                </a:moveTo>
                <a:cubicBezTo>
                  <a:pt x="135" y="111"/>
                  <a:pt x="135" y="111"/>
                  <a:pt x="135" y="111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08" y="100"/>
                  <a:pt x="108" y="100"/>
                  <a:pt x="108" y="100"/>
                </a:cubicBezTo>
                <a:lnTo>
                  <a:pt x="108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88789" y="2537421"/>
            <a:ext cx="2801722" cy="842858"/>
            <a:chOff x="1626835" y="2349127"/>
            <a:chExt cx="2492110" cy="749715"/>
          </a:xfrm>
        </p:grpSpPr>
        <p:sp>
          <p:nvSpPr>
            <p:cNvPr id="19" name="文本框 1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40254" y="3402326"/>
            <a:ext cx="2801722" cy="842858"/>
            <a:chOff x="1626835" y="2349127"/>
            <a:chExt cx="2492110" cy="749715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8537" y="3248208"/>
            <a:ext cx="2801722" cy="842858"/>
            <a:chOff x="1626835" y="2349127"/>
            <a:chExt cx="2492110" cy="749715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32595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_任意多边形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904981" y="3067719"/>
            <a:ext cx="2255524" cy="147652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09623" y="3311575"/>
            <a:ext cx="646240" cy="532372"/>
            <a:chOff x="215901" y="1787525"/>
            <a:chExt cx="693738" cy="571500"/>
          </a:xfrm>
          <a:solidFill>
            <a:schemeClr val="bg1"/>
          </a:solidFill>
        </p:grpSpPr>
        <p:sp>
          <p:nvSpPr>
            <p:cNvPr id="8" name="PA_任意多边形 1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15901" y="1787525"/>
              <a:ext cx="693738" cy="571500"/>
            </a:xfrm>
            <a:custGeom>
              <a:avLst/>
              <a:gdLst>
                <a:gd name="T0" fmla="*/ 166 w 182"/>
                <a:gd name="T1" fmla="*/ 0 h 152"/>
                <a:gd name="T2" fmla="*/ 15 w 182"/>
                <a:gd name="T3" fmla="*/ 0 h 152"/>
                <a:gd name="T4" fmla="*/ 0 w 182"/>
                <a:gd name="T5" fmla="*/ 15 h 152"/>
                <a:gd name="T6" fmla="*/ 0 w 182"/>
                <a:gd name="T7" fmla="*/ 107 h 152"/>
                <a:gd name="T8" fmla="*/ 15 w 182"/>
                <a:gd name="T9" fmla="*/ 123 h 152"/>
                <a:gd name="T10" fmla="*/ 70 w 182"/>
                <a:gd name="T11" fmla="*/ 123 h 152"/>
                <a:gd name="T12" fmla="*/ 70 w 182"/>
                <a:gd name="T13" fmla="*/ 142 h 152"/>
                <a:gd name="T14" fmla="*/ 27 w 182"/>
                <a:gd name="T15" fmla="*/ 142 h 152"/>
                <a:gd name="T16" fmla="*/ 17 w 182"/>
                <a:gd name="T17" fmla="*/ 152 h 152"/>
                <a:gd name="T18" fmla="*/ 164 w 182"/>
                <a:gd name="T19" fmla="*/ 152 h 152"/>
                <a:gd name="T20" fmla="*/ 155 w 182"/>
                <a:gd name="T21" fmla="*/ 142 h 152"/>
                <a:gd name="T22" fmla="*/ 111 w 182"/>
                <a:gd name="T23" fmla="*/ 142 h 152"/>
                <a:gd name="T24" fmla="*/ 111 w 182"/>
                <a:gd name="T25" fmla="*/ 123 h 152"/>
                <a:gd name="T26" fmla="*/ 166 w 182"/>
                <a:gd name="T27" fmla="*/ 123 h 152"/>
                <a:gd name="T28" fmla="*/ 182 w 182"/>
                <a:gd name="T29" fmla="*/ 107 h 152"/>
                <a:gd name="T30" fmla="*/ 182 w 182"/>
                <a:gd name="T31" fmla="*/ 15 h 152"/>
                <a:gd name="T32" fmla="*/ 166 w 182"/>
                <a:gd name="T33" fmla="*/ 0 h 152"/>
                <a:gd name="T34" fmla="*/ 172 w 182"/>
                <a:gd name="T35" fmla="*/ 107 h 152"/>
                <a:gd name="T36" fmla="*/ 166 w 182"/>
                <a:gd name="T37" fmla="*/ 112 h 152"/>
                <a:gd name="T38" fmla="*/ 15 w 182"/>
                <a:gd name="T39" fmla="*/ 112 h 152"/>
                <a:gd name="T40" fmla="*/ 10 w 182"/>
                <a:gd name="T41" fmla="*/ 107 h 152"/>
                <a:gd name="T42" fmla="*/ 10 w 182"/>
                <a:gd name="T43" fmla="*/ 15 h 152"/>
                <a:gd name="T44" fmla="*/ 15 w 182"/>
                <a:gd name="T45" fmla="*/ 10 h 152"/>
                <a:gd name="T46" fmla="*/ 166 w 182"/>
                <a:gd name="T47" fmla="*/ 10 h 152"/>
                <a:gd name="T48" fmla="*/ 172 w 182"/>
                <a:gd name="T49" fmla="*/ 15 h 152"/>
                <a:gd name="T50" fmla="*/ 172 w 182"/>
                <a:gd name="T51" fmla="*/ 10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152">
                  <a:moveTo>
                    <a:pt x="16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6"/>
                    <a:pt x="7" y="123"/>
                    <a:pt x="15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1" y="142"/>
                    <a:pt x="17" y="147"/>
                    <a:pt x="17" y="152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4" y="147"/>
                    <a:pt x="160" y="142"/>
                    <a:pt x="155" y="14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75" y="123"/>
                    <a:pt x="182" y="116"/>
                    <a:pt x="182" y="107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182" y="7"/>
                    <a:pt x="175" y="0"/>
                    <a:pt x="166" y="0"/>
                  </a:cubicBezTo>
                  <a:close/>
                  <a:moveTo>
                    <a:pt x="172" y="107"/>
                  </a:moveTo>
                  <a:cubicBezTo>
                    <a:pt x="172" y="110"/>
                    <a:pt x="169" y="112"/>
                    <a:pt x="166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2" y="112"/>
                    <a:pt x="10" y="110"/>
                    <a:pt x="10" y="10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2" y="10"/>
                    <a:pt x="15" y="1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9" y="10"/>
                    <a:pt x="172" y="12"/>
                    <a:pt x="172" y="15"/>
                  </a:cubicBezTo>
                  <a:lnTo>
                    <a:pt x="17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PA_任意多边形 1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09576" y="1866900"/>
              <a:ext cx="301625" cy="296863"/>
            </a:xfrm>
            <a:custGeom>
              <a:avLst/>
              <a:gdLst>
                <a:gd name="T0" fmla="*/ 0 w 79"/>
                <a:gd name="T1" fmla="*/ 40 h 79"/>
                <a:gd name="T2" fmla="*/ 79 w 79"/>
                <a:gd name="T3" fmla="*/ 40 h 79"/>
                <a:gd name="T4" fmla="*/ 38 w 79"/>
                <a:gd name="T5" fmla="*/ 5 h 79"/>
                <a:gd name="T6" fmla="*/ 25 w 79"/>
                <a:gd name="T7" fmla="*/ 18 h 79"/>
                <a:gd name="T8" fmla="*/ 38 w 79"/>
                <a:gd name="T9" fmla="*/ 23 h 79"/>
                <a:gd name="T10" fmla="*/ 21 w 79"/>
                <a:gd name="T11" fmla="*/ 38 h 79"/>
                <a:gd name="T12" fmla="*/ 38 w 79"/>
                <a:gd name="T13" fmla="*/ 23 h 79"/>
                <a:gd name="T14" fmla="*/ 38 w 79"/>
                <a:gd name="T15" fmla="*/ 57 h 79"/>
                <a:gd name="T16" fmla="*/ 21 w 79"/>
                <a:gd name="T17" fmla="*/ 42 h 79"/>
                <a:gd name="T18" fmla="*/ 38 w 79"/>
                <a:gd name="T19" fmla="*/ 61 h 79"/>
                <a:gd name="T20" fmla="*/ 25 w 79"/>
                <a:gd name="T21" fmla="*/ 62 h 79"/>
                <a:gd name="T22" fmla="*/ 41 w 79"/>
                <a:gd name="T23" fmla="*/ 74 h 79"/>
                <a:gd name="T24" fmla="*/ 54 w 79"/>
                <a:gd name="T25" fmla="*/ 62 h 79"/>
                <a:gd name="T26" fmla="*/ 41 w 79"/>
                <a:gd name="T27" fmla="*/ 57 h 79"/>
                <a:gd name="T28" fmla="*/ 58 w 79"/>
                <a:gd name="T29" fmla="*/ 42 h 79"/>
                <a:gd name="T30" fmla="*/ 41 w 79"/>
                <a:gd name="T31" fmla="*/ 57 h 79"/>
                <a:gd name="T32" fmla="*/ 41 w 79"/>
                <a:gd name="T33" fmla="*/ 23 h 79"/>
                <a:gd name="T34" fmla="*/ 58 w 79"/>
                <a:gd name="T35" fmla="*/ 38 h 79"/>
                <a:gd name="T36" fmla="*/ 42 w 79"/>
                <a:gd name="T37" fmla="*/ 19 h 79"/>
                <a:gd name="T38" fmla="*/ 54 w 79"/>
                <a:gd name="T39" fmla="*/ 18 h 79"/>
                <a:gd name="T40" fmla="*/ 50 w 79"/>
                <a:gd name="T41" fmla="*/ 5 h 79"/>
                <a:gd name="T42" fmla="*/ 58 w 79"/>
                <a:gd name="T43" fmla="*/ 17 h 79"/>
                <a:gd name="T44" fmla="*/ 21 w 79"/>
                <a:gd name="T45" fmla="*/ 17 h 79"/>
                <a:gd name="T46" fmla="*/ 29 w 79"/>
                <a:gd name="T47" fmla="*/ 5 h 79"/>
                <a:gd name="T48" fmla="*/ 20 w 79"/>
                <a:gd name="T49" fmla="*/ 20 h 79"/>
                <a:gd name="T50" fmla="*/ 4 w 79"/>
                <a:gd name="T51" fmla="*/ 38 h 79"/>
                <a:gd name="T52" fmla="*/ 20 w 79"/>
                <a:gd name="T53" fmla="*/ 20 h 79"/>
                <a:gd name="T54" fmla="*/ 20 w 79"/>
                <a:gd name="T55" fmla="*/ 60 h 79"/>
                <a:gd name="T56" fmla="*/ 4 w 79"/>
                <a:gd name="T57" fmla="*/ 42 h 79"/>
                <a:gd name="T58" fmla="*/ 21 w 79"/>
                <a:gd name="T59" fmla="*/ 63 h 79"/>
                <a:gd name="T60" fmla="*/ 15 w 79"/>
                <a:gd name="T61" fmla="*/ 66 h 79"/>
                <a:gd name="T62" fmla="*/ 58 w 79"/>
                <a:gd name="T63" fmla="*/ 63 h 79"/>
                <a:gd name="T64" fmla="*/ 50 w 79"/>
                <a:gd name="T65" fmla="*/ 74 h 79"/>
                <a:gd name="T66" fmla="*/ 59 w 79"/>
                <a:gd name="T67" fmla="*/ 60 h 79"/>
                <a:gd name="T68" fmla="*/ 76 w 79"/>
                <a:gd name="T69" fmla="*/ 42 h 79"/>
                <a:gd name="T70" fmla="*/ 59 w 79"/>
                <a:gd name="T71" fmla="*/ 60 h 79"/>
                <a:gd name="T72" fmla="*/ 59 w 79"/>
                <a:gd name="T73" fmla="*/ 20 h 79"/>
                <a:gd name="T74" fmla="*/ 76 w 79"/>
                <a:gd name="T75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4" y="19"/>
                    <a:pt x="29" y="19"/>
                    <a:pt x="25" y="18"/>
                  </a:cubicBezTo>
                  <a:cubicBezTo>
                    <a:pt x="29" y="11"/>
                    <a:pt x="33" y="6"/>
                    <a:pt x="38" y="5"/>
                  </a:cubicBezTo>
                  <a:close/>
                  <a:moveTo>
                    <a:pt x="38" y="23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2"/>
                    <a:pt x="22" y="26"/>
                    <a:pt x="24" y="21"/>
                  </a:cubicBezTo>
                  <a:cubicBezTo>
                    <a:pt x="29" y="22"/>
                    <a:pt x="33" y="22"/>
                    <a:pt x="38" y="23"/>
                  </a:cubicBezTo>
                  <a:close/>
                  <a:moveTo>
                    <a:pt x="38" y="42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3" y="57"/>
                    <a:pt x="29" y="58"/>
                    <a:pt x="24" y="59"/>
                  </a:cubicBezTo>
                  <a:cubicBezTo>
                    <a:pt x="22" y="54"/>
                    <a:pt x="21" y="48"/>
                    <a:pt x="21" y="42"/>
                  </a:cubicBezTo>
                  <a:lnTo>
                    <a:pt x="38" y="42"/>
                  </a:lnTo>
                  <a:close/>
                  <a:moveTo>
                    <a:pt x="38" y="61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9" y="69"/>
                    <a:pt x="25" y="62"/>
                  </a:cubicBezTo>
                  <a:cubicBezTo>
                    <a:pt x="29" y="61"/>
                    <a:pt x="34" y="61"/>
                    <a:pt x="38" y="61"/>
                  </a:cubicBezTo>
                  <a:close/>
                  <a:moveTo>
                    <a:pt x="41" y="74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46" y="61"/>
                    <a:pt x="50" y="61"/>
                    <a:pt x="54" y="62"/>
                  </a:cubicBezTo>
                  <a:cubicBezTo>
                    <a:pt x="51" y="69"/>
                    <a:pt x="46" y="74"/>
                    <a:pt x="41" y="74"/>
                  </a:cubicBezTo>
                  <a:close/>
                  <a:moveTo>
                    <a:pt x="41" y="57"/>
                  </a:moveTo>
                  <a:cubicBezTo>
                    <a:pt x="41" y="42"/>
                    <a:pt x="41" y="42"/>
                    <a:pt x="41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8"/>
                    <a:pt x="57" y="54"/>
                    <a:pt x="55" y="59"/>
                  </a:cubicBezTo>
                  <a:cubicBezTo>
                    <a:pt x="51" y="58"/>
                    <a:pt x="46" y="57"/>
                    <a:pt x="41" y="57"/>
                  </a:cubicBezTo>
                  <a:close/>
                  <a:moveTo>
                    <a:pt x="41" y="38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6" y="22"/>
                    <a:pt x="51" y="22"/>
                    <a:pt x="55" y="21"/>
                  </a:cubicBezTo>
                  <a:cubicBezTo>
                    <a:pt x="57" y="26"/>
                    <a:pt x="58" y="32"/>
                    <a:pt x="58" y="38"/>
                  </a:cubicBezTo>
                  <a:lnTo>
                    <a:pt x="41" y="38"/>
                  </a:lnTo>
                  <a:close/>
                  <a:moveTo>
                    <a:pt x="42" y="19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6" y="6"/>
                    <a:pt x="51" y="11"/>
                    <a:pt x="54" y="18"/>
                  </a:cubicBezTo>
                  <a:cubicBezTo>
                    <a:pt x="50" y="19"/>
                    <a:pt x="46" y="19"/>
                    <a:pt x="42" y="19"/>
                  </a:cubicBezTo>
                  <a:close/>
                  <a:moveTo>
                    <a:pt x="50" y="5"/>
                  </a:moveTo>
                  <a:cubicBezTo>
                    <a:pt x="56" y="7"/>
                    <a:pt x="61" y="10"/>
                    <a:pt x="65" y="14"/>
                  </a:cubicBezTo>
                  <a:cubicBezTo>
                    <a:pt x="63" y="15"/>
                    <a:pt x="60" y="16"/>
                    <a:pt x="58" y="17"/>
                  </a:cubicBezTo>
                  <a:cubicBezTo>
                    <a:pt x="56" y="12"/>
                    <a:pt x="53" y="8"/>
                    <a:pt x="50" y="5"/>
                  </a:cubicBezTo>
                  <a:close/>
                  <a:moveTo>
                    <a:pt x="21" y="17"/>
                  </a:moveTo>
                  <a:cubicBezTo>
                    <a:pt x="19" y="16"/>
                    <a:pt x="17" y="15"/>
                    <a:pt x="15" y="14"/>
                  </a:cubicBezTo>
                  <a:cubicBezTo>
                    <a:pt x="19" y="10"/>
                    <a:pt x="24" y="7"/>
                    <a:pt x="29" y="5"/>
                  </a:cubicBezTo>
                  <a:cubicBezTo>
                    <a:pt x="26" y="8"/>
                    <a:pt x="23" y="12"/>
                    <a:pt x="21" y="17"/>
                  </a:cubicBezTo>
                  <a:close/>
                  <a:moveTo>
                    <a:pt x="20" y="20"/>
                  </a:moveTo>
                  <a:cubicBezTo>
                    <a:pt x="18" y="25"/>
                    <a:pt x="17" y="31"/>
                    <a:pt x="17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7" y="22"/>
                    <a:pt x="12" y="17"/>
                  </a:cubicBezTo>
                  <a:cubicBezTo>
                    <a:pt x="15" y="18"/>
                    <a:pt x="17" y="19"/>
                    <a:pt x="20" y="20"/>
                  </a:cubicBezTo>
                  <a:close/>
                  <a:moveTo>
                    <a:pt x="17" y="42"/>
                  </a:moveTo>
                  <a:cubicBezTo>
                    <a:pt x="17" y="48"/>
                    <a:pt x="18" y="55"/>
                    <a:pt x="20" y="60"/>
                  </a:cubicBezTo>
                  <a:cubicBezTo>
                    <a:pt x="17" y="61"/>
                    <a:pt x="15" y="62"/>
                    <a:pt x="12" y="63"/>
                  </a:cubicBezTo>
                  <a:cubicBezTo>
                    <a:pt x="7" y="57"/>
                    <a:pt x="4" y="50"/>
                    <a:pt x="4" y="42"/>
                  </a:cubicBezTo>
                  <a:lnTo>
                    <a:pt x="17" y="42"/>
                  </a:lnTo>
                  <a:close/>
                  <a:moveTo>
                    <a:pt x="21" y="63"/>
                  </a:moveTo>
                  <a:cubicBezTo>
                    <a:pt x="23" y="68"/>
                    <a:pt x="26" y="72"/>
                    <a:pt x="29" y="74"/>
                  </a:cubicBezTo>
                  <a:cubicBezTo>
                    <a:pt x="24" y="73"/>
                    <a:pt x="19" y="70"/>
                    <a:pt x="15" y="66"/>
                  </a:cubicBezTo>
                  <a:cubicBezTo>
                    <a:pt x="17" y="65"/>
                    <a:pt x="19" y="64"/>
                    <a:pt x="21" y="63"/>
                  </a:cubicBezTo>
                  <a:close/>
                  <a:moveTo>
                    <a:pt x="58" y="63"/>
                  </a:moveTo>
                  <a:cubicBezTo>
                    <a:pt x="60" y="64"/>
                    <a:pt x="63" y="65"/>
                    <a:pt x="65" y="66"/>
                  </a:cubicBezTo>
                  <a:cubicBezTo>
                    <a:pt x="61" y="70"/>
                    <a:pt x="56" y="73"/>
                    <a:pt x="50" y="74"/>
                  </a:cubicBezTo>
                  <a:cubicBezTo>
                    <a:pt x="53" y="72"/>
                    <a:pt x="56" y="68"/>
                    <a:pt x="58" y="63"/>
                  </a:cubicBezTo>
                  <a:close/>
                  <a:moveTo>
                    <a:pt x="59" y="60"/>
                  </a:moveTo>
                  <a:cubicBezTo>
                    <a:pt x="61" y="55"/>
                    <a:pt x="62" y="48"/>
                    <a:pt x="62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50"/>
                    <a:pt x="72" y="57"/>
                    <a:pt x="67" y="63"/>
                  </a:cubicBezTo>
                  <a:cubicBezTo>
                    <a:pt x="65" y="62"/>
                    <a:pt x="62" y="61"/>
                    <a:pt x="59" y="60"/>
                  </a:cubicBezTo>
                  <a:close/>
                  <a:moveTo>
                    <a:pt x="62" y="38"/>
                  </a:moveTo>
                  <a:cubicBezTo>
                    <a:pt x="62" y="31"/>
                    <a:pt x="61" y="25"/>
                    <a:pt x="59" y="20"/>
                  </a:cubicBezTo>
                  <a:cubicBezTo>
                    <a:pt x="62" y="19"/>
                    <a:pt x="65" y="18"/>
                    <a:pt x="67" y="17"/>
                  </a:cubicBezTo>
                  <a:cubicBezTo>
                    <a:pt x="72" y="22"/>
                    <a:pt x="75" y="30"/>
                    <a:pt x="76" y="38"/>
                  </a:cubicBezTo>
                  <a:lnTo>
                    <a:pt x="6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PA_任意多边形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427894" y="3427229"/>
            <a:ext cx="2255524" cy="1474890"/>
          </a:xfrm>
          <a:custGeom>
            <a:avLst/>
            <a:gdLst>
              <a:gd name="T0" fmla="*/ 3256 w 3325"/>
              <a:gd name="T1" fmla="*/ 1687 h 2157"/>
              <a:gd name="T2" fmla="*/ 1880 w 3325"/>
              <a:gd name="T3" fmla="*/ 100 h 2157"/>
              <a:gd name="T4" fmla="*/ 1880 w 3325"/>
              <a:gd name="T5" fmla="*/ 100 h 2157"/>
              <a:gd name="T6" fmla="*/ 1663 w 3325"/>
              <a:gd name="T7" fmla="*/ 0 h 2157"/>
              <a:gd name="T8" fmla="*/ 1451 w 3325"/>
              <a:gd name="T9" fmla="*/ 95 h 2157"/>
              <a:gd name="T10" fmla="*/ 1451 w 3325"/>
              <a:gd name="T11" fmla="*/ 95 h 2157"/>
              <a:gd name="T12" fmla="*/ 83 w 3325"/>
              <a:gd name="T13" fmla="*/ 1672 h 2157"/>
              <a:gd name="T14" fmla="*/ 0 w 3325"/>
              <a:gd name="T15" fmla="*/ 1872 h 2157"/>
              <a:gd name="T16" fmla="*/ 284 w 3325"/>
              <a:gd name="T17" fmla="*/ 2157 h 2157"/>
              <a:gd name="T18" fmla="*/ 284 w 3325"/>
              <a:gd name="T19" fmla="*/ 2157 h 2157"/>
              <a:gd name="T20" fmla="*/ 285 w 3325"/>
              <a:gd name="T21" fmla="*/ 2157 h 2157"/>
              <a:gd name="T22" fmla="*/ 3039 w 3325"/>
              <a:gd name="T23" fmla="*/ 2157 h 2157"/>
              <a:gd name="T24" fmla="*/ 3039 w 3325"/>
              <a:gd name="T25" fmla="*/ 2157 h 2157"/>
              <a:gd name="T26" fmla="*/ 3040 w 3325"/>
              <a:gd name="T27" fmla="*/ 2157 h 2157"/>
              <a:gd name="T28" fmla="*/ 3325 w 3325"/>
              <a:gd name="T29" fmla="*/ 1872 h 2157"/>
              <a:gd name="T30" fmla="*/ 3256 w 3325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5" h="2157">
                <a:moveTo>
                  <a:pt x="3256" y="1687"/>
                </a:moveTo>
                <a:lnTo>
                  <a:pt x="1880" y="100"/>
                </a:lnTo>
                <a:lnTo>
                  <a:pt x="1880" y="100"/>
                </a:lnTo>
                <a:cubicBezTo>
                  <a:pt x="1828" y="39"/>
                  <a:pt x="1750" y="0"/>
                  <a:pt x="1663" y="0"/>
                </a:cubicBezTo>
                <a:cubicBezTo>
                  <a:pt x="1579" y="0"/>
                  <a:pt x="1503" y="36"/>
                  <a:pt x="1451" y="95"/>
                </a:cubicBezTo>
                <a:lnTo>
                  <a:pt x="1451" y="95"/>
                </a:lnTo>
                <a:lnTo>
                  <a:pt x="83" y="1672"/>
                </a:lnTo>
                <a:cubicBezTo>
                  <a:pt x="32" y="1723"/>
                  <a:pt x="0" y="1794"/>
                  <a:pt x="0" y="1872"/>
                </a:cubicBezTo>
                <a:cubicBezTo>
                  <a:pt x="0" y="2029"/>
                  <a:pt x="127" y="2156"/>
                  <a:pt x="284" y="2157"/>
                </a:cubicBezTo>
                <a:lnTo>
                  <a:pt x="284" y="2157"/>
                </a:lnTo>
                <a:lnTo>
                  <a:pt x="285" y="2157"/>
                </a:lnTo>
                <a:lnTo>
                  <a:pt x="3039" y="2157"/>
                </a:lnTo>
                <a:lnTo>
                  <a:pt x="3039" y="2157"/>
                </a:lnTo>
                <a:lnTo>
                  <a:pt x="3040" y="2157"/>
                </a:lnTo>
                <a:cubicBezTo>
                  <a:pt x="3198" y="2157"/>
                  <a:pt x="3325" y="2029"/>
                  <a:pt x="3325" y="1872"/>
                </a:cubicBezTo>
                <a:cubicBezTo>
                  <a:pt x="3325" y="1802"/>
                  <a:pt x="3299" y="1737"/>
                  <a:pt x="3256" y="1687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PA_任意多边形 1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246585" y="4164674"/>
            <a:ext cx="618142" cy="490964"/>
          </a:xfrm>
          <a:custGeom>
            <a:avLst/>
            <a:gdLst>
              <a:gd name="T0" fmla="*/ 52 w 174"/>
              <a:gd name="T1" fmla="*/ 61 h 140"/>
              <a:gd name="T2" fmla="*/ 41 w 174"/>
              <a:gd name="T3" fmla="*/ 50 h 140"/>
              <a:gd name="T4" fmla="*/ 52 w 174"/>
              <a:gd name="T5" fmla="*/ 39 h 140"/>
              <a:gd name="T6" fmla="*/ 63 w 174"/>
              <a:gd name="T7" fmla="*/ 50 h 140"/>
              <a:gd name="T8" fmla="*/ 52 w 174"/>
              <a:gd name="T9" fmla="*/ 61 h 140"/>
              <a:gd name="T10" fmla="*/ 87 w 174"/>
              <a:gd name="T11" fmla="*/ 61 h 140"/>
              <a:gd name="T12" fmla="*/ 76 w 174"/>
              <a:gd name="T13" fmla="*/ 50 h 140"/>
              <a:gd name="T14" fmla="*/ 87 w 174"/>
              <a:gd name="T15" fmla="*/ 39 h 140"/>
              <a:gd name="T16" fmla="*/ 98 w 174"/>
              <a:gd name="T17" fmla="*/ 50 h 140"/>
              <a:gd name="T18" fmla="*/ 87 w 174"/>
              <a:gd name="T19" fmla="*/ 61 h 140"/>
              <a:gd name="T20" fmla="*/ 122 w 174"/>
              <a:gd name="T21" fmla="*/ 61 h 140"/>
              <a:gd name="T22" fmla="*/ 111 w 174"/>
              <a:gd name="T23" fmla="*/ 50 h 140"/>
              <a:gd name="T24" fmla="*/ 122 w 174"/>
              <a:gd name="T25" fmla="*/ 39 h 140"/>
              <a:gd name="T26" fmla="*/ 133 w 174"/>
              <a:gd name="T27" fmla="*/ 50 h 140"/>
              <a:gd name="T28" fmla="*/ 122 w 174"/>
              <a:gd name="T29" fmla="*/ 61 h 140"/>
              <a:gd name="T30" fmla="*/ 163 w 174"/>
              <a:gd name="T31" fmla="*/ 0 h 140"/>
              <a:gd name="T32" fmla="*/ 11 w 174"/>
              <a:gd name="T33" fmla="*/ 0 h 140"/>
              <a:gd name="T34" fmla="*/ 0 w 174"/>
              <a:gd name="T35" fmla="*/ 11 h 140"/>
              <a:gd name="T36" fmla="*/ 0 w 174"/>
              <a:gd name="T37" fmla="*/ 83 h 140"/>
              <a:gd name="T38" fmla="*/ 11 w 174"/>
              <a:gd name="T39" fmla="*/ 94 h 140"/>
              <a:gd name="T40" fmla="*/ 51 w 174"/>
              <a:gd name="T41" fmla="*/ 94 h 140"/>
              <a:gd name="T42" fmla="*/ 51 w 174"/>
              <a:gd name="T43" fmla="*/ 140 h 140"/>
              <a:gd name="T44" fmla="*/ 97 w 174"/>
              <a:gd name="T45" fmla="*/ 94 h 140"/>
              <a:gd name="T46" fmla="*/ 163 w 174"/>
              <a:gd name="T47" fmla="*/ 94 h 140"/>
              <a:gd name="T48" fmla="*/ 174 w 174"/>
              <a:gd name="T49" fmla="*/ 83 h 140"/>
              <a:gd name="T50" fmla="*/ 174 w 174"/>
              <a:gd name="T51" fmla="*/ 11 h 140"/>
              <a:gd name="T52" fmla="*/ 163 w 174"/>
              <a:gd name="T5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4" h="140">
                <a:moveTo>
                  <a:pt x="52" y="61"/>
                </a:moveTo>
                <a:cubicBezTo>
                  <a:pt x="46" y="61"/>
                  <a:pt x="41" y="56"/>
                  <a:pt x="41" y="50"/>
                </a:cubicBezTo>
                <a:cubicBezTo>
                  <a:pt x="41" y="44"/>
                  <a:pt x="46" y="39"/>
                  <a:pt x="52" y="39"/>
                </a:cubicBezTo>
                <a:cubicBezTo>
                  <a:pt x="58" y="39"/>
                  <a:pt x="63" y="44"/>
                  <a:pt x="63" y="50"/>
                </a:cubicBezTo>
                <a:cubicBezTo>
                  <a:pt x="63" y="56"/>
                  <a:pt x="58" y="61"/>
                  <a:pt x="52" y="61"/>
                </a:cubicBezTo>
                <a:moveTo>
                  <a:pt x="87" y="61"/>
                </a:moveTo>
                <a:cubicBezTo>
                  <a:pt x="81" y="61"/>
                  <a:pt x="76" y="56"/>
                  <a:pt x="76" y="50"/>
                </a:cubicBezTo>
                <a:cubicBezTo>
                  <a:pt x="76" y="44"/>
                  <a:pt x="81" y="39"/>
                  <a:pt x="87" y="39"/>
                </a:cubicBezTo>
                <a:cubicBezTo>
                  <a:pt x="93" y="39"/>
                  <a:pt x="98" y="44"/>
                  <a:pt x="98" y="50"/>
                </a:cubicBezTo>
                <a:cubicBezTo>
                  <a:pt x="98" y="56"/>
                  <a:pt x="93" y="61"/>
                  <a:pt x="87" y="61"/>
                </a:cubicBezTo>
                <a:moveTo>
                  <a:pt x="122" y="61"/>
                </a:moveTo>
                <a:cubicBezTo>
                  <a:pt x="116" y="61"/>
                  <a:pt x="111" y="56"/>
                  <a:pt x="111" y="50"/>
                </a:cubicBezTo>
                <a:cubicBezTo>
                  <a:pt x="111" y="44"/>
                  <a:pt x="116" y="39"/>
                  <a:pt x="122" y="39"/>
                </a:cubicBezTo>
                <a:cubicBezTo>
                  <a:pt x="128" y="39"/>
                  <a:pt x="133" y="44"/>
                  <a:pt x="133" y="50"/>
                </a:cubicBezTo>
                <a:cubicBezTo>
                  <a:pt x="133" y="56"/>
                  <a:pt x="128" y="61"/>
                  <a:pt x="122" y="61"/>
                </a:cubicBezTo>
                <a:moveTo>
                  <a:pt x="163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5" y="94"/>
                  <a:pt x="1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97" y="94"/>
                  <a:pt x="97" y="94"/>
                  <a:pt x="97" y="94"/>
                </a:cubicBezTo>
                <a:cubicBezTo>
                  <a:pt x="163" y="94"/>
                  <a:pt x="163" y="94"/>
                  <a:pt x="163" y="94"/>
                </a:cubicBezTo>
                <a:cubicBezTo>
                  <a:pt x="169" y="94"/>
                  <a:pt x="174" y="89"/>
                  <a:pt x="174" y="83"/>
                </a:cubicBezTo>
                <a:cubicBezTo>
                  <a:pt x="174" y="11"/>
                  <a:pt x="174" y="11"/>
                  <a:pt x="174" y="11"/>
                </a:cubicBezTo>
                <a:cubicBezTo>
                  <a:pt x="174" y="5"/>
                  <a:pt x="169" y="0"/>
                  <a:pt x="16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_任意多边形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950807" y="3067719"/>
            <a:ext cx="2253896" cy="147652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29315" y="3301963"/>
            <a:ext cx="496880" cy="551596"/>
            <a:chOff x="185738" y="3713163"/>
            <a:chExt cx="533400" cy="592138"/>
          </a:xfrm>
          <a:solidFill>
            <a:schemeClr val="bg1"/>
          </a:solidFill>
        </p:grpSpPr>
        <p:sp>
          <p:nvSpPr>
            <p:cNvPr id="14" name="PA_任意多边形 16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30201" y="3713163"/>
              <a:ext cx="53975" cy="125413"/>
            </a:xfrm>
            <a:custGeom>
              <a:avLst/>
              <a:gdLst>
                <a:gd name="T0" fmla="*/ 7 w 14"/>
                <a:gd name="T1" fmla="*/ 33 h 33"/>
                <a:gd name="T2" fmla="*/ 14 w 14"/>
                <a:gd name="T3" fmla="*/ 26 h 33"/>
                <a:gd name="T4" fmla="*/ 14 w 14"/>
                <a:gd name="T5" fmla="*/ 6 h 33"/>
                <a:gd name="T6" fmla="*/ 7 w 14"/>
                <a:gd name="T7" fmla="*/ 0 h 33"/>
                <a:gd name="T8" fmla="*/ 0 w 14"/>
                <a:gd name="T9" fmla="*/ 6 h 33"/>
                <a:gd name="T10" fmla="*/ 0 w 14"/>
                <a:gd name="T11" fmla="*/ 26 h 33"/>
                <a:gd name="T12" fmla="*/ 7 w 1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7" y="33"/>
                  </a:moveTo>
                  <a:cubicBezTo>
                    <a:pt x="10" y="33"/>
                    <a:pt x="14" y="29"/>
                    <a:pt x="14" y="2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3" y="33"/>
                    <a:pt x="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_任意多边形 1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20701" y="3713163"/>
              <a:ext cx="53975" cy="125413"/>
            </a:xfrm>
            <a:custGeom>
              <a:avLst/>
              <a:gdLst>
                <a:gd name="T0" fmla="*/ 7 w 14"/>
                <a:gd name="T1" fmla="*/ 33 h 33"/>
                <a:gd name="T2" fmla="*/ 14 w 14"/>
                <a:gd name="T3" fmla="*/ 26 h 33"/>
                <a:gd name="T4" fmla="*/ 14 w 14"/>
                <a:gd name="T5" fmla="*/ 6 h 33"/>
                <a:gd name="T6" fmla="*/ 7 w 14"/>
                <a:gd name="T7" fmla="*/ 0 h 33"/>
                <a:gd name="T8" fmla="*/ 0 w 14"/>
                <a:gd name="T9" fmla="*/ 6 h 33"/>
                <a:gd name="T10" fmla="*/ 0 w 14"/>
                <a:gd name="T11" fmla="*/ 26 h 33"/>
                <a:gd name="T12" fmla="*/ 7 w 1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7" y="33"/>
                  </a:moveTo>
                  <a:cubicBezTo>
                    <a:pt x="11" y="33"/>
                    <a:pt x="14" y="29"/>
                    <a:pt x="14" y="2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3" y="33"/>
                    <a:pt x="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_任意多边形 18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85738" y="3773488"/>
              <a:ext cx="533400" cy="531813"/>
            </a:xfrm>
            <a:custGeom>
              <a:avLst/>
              <a:gdLst>
                <a:gd name="T0" fmla="*/ 132 w 140"/>
                <a:gd name="T1" fmla="*/ 0 h 141"/>
                <a:gd name="T2" fmla="*/ 109 w 140"/>
                <a:gd name="T3" fmla="*/ 0 h 141"/>
                <a:gd name="T4" fmla="*/ 109 w 140"/>
                <a:gd name="T5" fmla="*/ 10 h 141"/>
                <a:gd name="T6" fmla="*/ 95 w 140"/>
                <a:gd name="T7" fmla="*/ 24 h 141"/>
                <a:gd name="T8" fmla="*/ 81 w 140"/>
                <a:gd name="T9" fmla="*/ 10 h 141"/>
                <a:gd name="T10" fmla="*/ 81 w 140"/>
                <a:gd name="T11" fmla="*/ 0 h 141"/>
                <a:gd name="T12" fmla="*/ 59 w 140"/>
                <a:gd name="T13" fmla="*/ 0 h 141"/>
                <a:gd name="T14" fmla="*/ 59 w 140"/>
                <a:gd name="T15" fmla="*/ 10 h 141"/>
                <a:gd name="T16" fmla="*/ 45 w 140"/>
                <a:gd name="T17" fmla="*/ 24 h 141"/>
                <a:gd name="T18" fmla="*/ 30 w 140"/>
                <a:gd name="T19" fmla="*/ 10 h 141"/>
                <a:gd name="T20" fmla="*/ 30 w 140"/>
                <a:gd name="T21" fmla="*/ 0 h 141"/>
                <a:gd name="T22" fmla="*/ 8 w 140"/>
                <a:gd name="T23" fmla="*/ 0 h 141"/>
                <a:gd name="T24" fmla="*/ 0 w 140"/>
                <a:gd name="T25" fmla="*/ 8 h 141"/>
                <a:gd name="T26" fmla="*/ 0 w 140"/>
                <a:gd name="T27" fmla="*/ 133 h 141"/>
                <a:gd name="T28" fmla="*/ 8 w 140"/>
                <a:gd name="T29" fmla="*/ 141 h 141"/>
                <a:gd name="T30" fmla="*/ 132 w 140"/>
                <a:gd name="T31" fmla="*/ 141 h 141"/>
                <a:gd name="T32" fmla="*/ 140 w 140"/>
                <a:gd name="T33" fmla="*/ 133 h 141"/>
                <a:gd name="T34" fmla="*/ 140 w 140"/>
                <a:gd name="T35" fmla="*/ 8 h 141"/>
                <a:gd name="T36" fmla="*/ 132 w 140"/>
                <a:gd name="T37" fmla="*/ 0 h 141"/>
                <a:gd name="T38" fmla="*/ 129 w 140"/>
                <a:gd name="T39" fmla="*/ 128 h 141"/>
                <a:gd name="T40" fmla="*/ 11 w 140"/>
                <a:gd name="T41" fmla="*/ 128 h 141"/>
                <a:gd name="T42" fmla="*/ 11 w 140"/>
                <a:gd name="T43" fmla="*/ 44 h 141"/>
                <a:gd name="T44" fmla="*/ 129 w 140"/>
                <a:gd name="T45" fmla="*/ 44 h 141"/>
                <a:gd name="T46" fmla="*/ 129 w 140"/>
                <a:gd name="T47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141">
                  <a:moveTo>
                    <a:pt x="132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8"/>
                    <a:pt x="103" y="24"/>
                    <a:pt x="95" y="24"/>
                  </a:cubicBezTo>
                  <a:cubicBezTo>
                    <a:pt x="87" y="24"/>
                    <a:pt x="81" y="18"/>
                    <a:pt x="81" y="1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8"/>
                    <a:pt x="53" y="24"/>
                    <a:pt x="45" y="24"/>
                  </a:cubicBezTo>
                  <a:cubicBezTo>
                    <a:pt x="37" y="24"/>
                    <a:pt x="30" y="18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1"/>
                    <a:pt x="8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6" y="141"/>
                    <a:pt x="140" y="138"/>
                    <a:pt x="140" y="133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4"/>
                    <a:pt x="136" y="0"/>
                    <a:pt x="132" y="0"/>
                  </a:cubicBezTo>
                  <a:close/>
                  <a:moveTo>
                    <a:pt x="129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9" y="44"/>
                    <a:pt x="129" y="44"/>
                    <a:pt x="129" y="44"/>
                  </a:cubicBezTo>
                  <a:lnTo>
                    <a:pt x="12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_任意多边形 1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9088" y="4000500"/>
              <a:ext cx="128588" cy="206375"/>
            </a:xfrm>
            <a:custGeom>
              <a:avLst/>
              <a:gdLst>
                <a:gd name="T0" fmla="*/ 32 w 34"/>
                <a:gd name="T1" fmla="*/ 49 h 55"/>
                <a:gd name="T2" fmla="*/ 11 w 34"/>
                <a:gd name="T3" fmla="*/ 49 h 55"/>
                <a:gd name="T4" fmla="*/ 26 w 34"/>
                <a:gd name="T5" fmla="*/ 30 h 55"/>
                <a:gd name="T6" fmla="*/ 27 w 34"/>
                <a:gd name="T7" fmla="*/ 29 h 55"/>
                <a:gd name="T8" fmla="*/ 30 w 34"/>
                <a:gd name="T9" fmla="*/ 25 h 55"/>
                <a:gd name="T10" fmla="*/ 32 w 34"/>
                <a:gd name="T11" fmla="*/ 22 h 55"/>
                <a:gd name="T12" fmla="*/ 33 w 34"/>
                <a:gd name="T13" fmla="*/ 18 h 55"/>
                <a:gd name="T14" fmla="*/ 34 w 34"/>
                <a:gd name="T15" fmla="*/ 14 h 55"/>
                <a:gd name="T16" fmla="*/ 30 w 34"/>
                <a:gd name="T17" fmla="*/ 4 h 55"/>
                <a:gd name="T18" fmla="*/ 18 w 34"/>
                <a:gd name="T19" fmla="*/ 0 h 55"/>
                <a:gd name="T20" fmla="*/ 5 w 34"/>
                <a:gd name="T21" fmla="*/ 4 h 55"/>
                <a:gd name="T22" fmla="*/ 1 w 34"/>
                <a:gd name="T23" fmla="*/ 16 h 55"/>
                <a:gd name="T24" fmla="*/ 1 w 34"/>
                <a:gd name="T25" fmla="*/ 18 h 55"/>
                <a:gd name="T26" fmla="*/ 10 w 34"/>
                <a:gd name="T27" fmla="*/ 18 h 55"/>
                <a:gd name="T28" fmla="*/ 10 w 34"/>
                <a:gd name="T29" fmla="*/ 16 h 55"/>
                <a:gd name="T30" fmla="*/ 18 w 34"/>
                <a:gd name="T31" fmla="*/ 6 h 55"/>
                <a:gd name="T32" fmla="*/ 25 w 34"/>
                <a:gd name="T33" fmla="*/ 14 h 55"/>
                <a:gd name="T34" fmla="*/ 24 w 34"/>
                <a:gd name="T35" fmla="*/ 17 h 55"/>
                <a:gd name="T36" fmla="*/ 24 w 34"/>
                <a:gd name="T37" fmla="*/ 19 h 55"/>
                <a:gd name="T38" fmla="*/ 23 w 34"/>
                <a:gd name="T39" fmla="*/ 21 h 55"/>
                <a:gd name="T40" fmla="*/ 21 w 34"/>
                <a:gd name="T41" fmla="*/ 23 h 55"/>
                <a:gd name="T42" fmla="*/ 19 w 34"/>
                <a:gd name="T43" fmla="*/ 26 h 55"/>
                <a:gd name="T44" fmla="*/ 18 w 34"/>
                <a:gd name="T45" fmla="*/ 28 h 55"/>
                <a:gd name="T46" fmla="*/ 0 w 34"/>
                <a:gd name="T47" fmla="*/ 49 h 55"/>
                <a:gd name="T48" fmla="*/ 0 w 34"/>
                <a:gd name="T49" fmla="*/ 55 h 55"/>
                <a:gd name="T50" fmla="*/ 32 w 34"/>
                <a:gd name="T51" fmla="*/ 55 h 55"/>
                <a:gd name="T52" fmla="*/ 32 w 34"/>
                <a:gd name="T5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55">
                  <a:moveTo>
                    <a:pt x="3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7"/>
                    <a:pt x="29" y="26"/>
                    <a:pt x="30" y="25"/>
                  </a:cubicBezTo>
                  <a:cubicBezTo>
                    <a:pt x="30" y="25"/>
                    <a:pt x="31" y="24"/>
                    <a:pt x="32" y="22"/>
                  </a:cubicBezTo>
                  <a:cubicBezTo>
                    <a:pt x="32" y="21"/>
                    <a:pt x="33" y="20"/>
                    <a:pt x="33" y="18"/>
                  </a:cubicBezTo>
                  <a:cubicBezTo>
                    <a:pt x="34" y="17"/>
                    <a:pt x="34" y="15"/>
                    <a:pt x="34" y="14"/>
                  </a:cubicBezTo>
                  <a:cubicBezTo>
                    <a:pt x="34" y="9"/>
                    <a:pt x="32" y="6"/>
                    <a:pt x="30" y="4"/>
                  </a:cubicBezTo>
                  <a:cubicBezTo>
                    <a:pt x="27" y="1"/>
                    <a:pt x="23" y="0"/>
                    <a:pt x="18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3" y="7"/>
                    <a:pt x="1" y="11"/>
                    <a:pt x="1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9"/>
                    <a:pt x="13" y="6"/>
                    <a:pt x="18" y="6"/>
                  </a:cubicBezTo>
                  <a:cubicBezTo>
                    <a:pt x="23" y="6"/>
                    <a:pt x="25" y="8"/>
                    <a:pt x="25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4" y="20"/>
                    <a:pt x="23" y="21"/>
                    <a:pt x="23" y="21"/>
                  </a:cubicBezTo>
                  <a:cubicBezTo>
                    <a:pt x="22" y="22"/>
                    <a:pt x="21" y="23"/>
                    <a:pt x="21" y="23"/>
                  </a:cubicBezTo>
                  <a:cubicBezTo>
                    <a:pt x="21" y="24"/>
                    <a:pt x="20" y="25"/>
                    <a:pt x="19" y="26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lnTo>
                    <a:pt x="32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PA_任意多边形 20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471488" y="4000500"/>
              <a:ext cx="136525" cy="206375"/>
            </a:xfrm>
            <a:custGeom>
              <a:avLst/>
              <a:gdLst>
                <a:gd name="T0" fmla="*/ 45 w 86"/>
                <a:gd name="T1" fmla="*/ 130 h 130"/>
                <a:gd name="T2" fmla="*/ 67 w 86"/>
                <a:gd name="T3" fmla="*/ 130 h 130"/>
                <a:gd name="T4" fmla="*/ 67 w 86"/>
                <a:gd name="T5" fmla="*/ 94 h 130"/>
                <a:gd name="T6" fmla="*/ 86 w 86"/>
                <a:gd name="T7" fmla="*/ 94 h 130"/>
                <a:gd name="T8" fmla="*/ 86 w 86"/>
                <a:gd name="T9" fmla="*/ 80 h 130"/>
                <a:gd name="T10" fmla="*/ 67 w 86"/>
                <a:gd name="T11" fmla="*/ 80 h 130"/>
                <a:gd name="T12" fmla="*/ 67 w 86"/>
                <a:gd name="T13" fmla="*/ 0 h 130"/>
                <a:gd name="T14" fmla="*/ 41 w 86"/>
                <a:gd name="T15" fmla="*/ 0 h 130"/>
                <a:gd name="T16" fmla="*/ 0 w 86"/>
                <a:gd name="T17" fmla="*/ 75 h 130"/>
                <a:gd name="T18" fmla="*/ 0 w 86"/>
                <a:gd name="T19" fmla="*/ 94 h 130"/>
                <a:gd name="T20" fmla="*/ 45 w 86"/>
                <a:gd name="T21" fmla="*/ 94 h 130"/>
                <a:gd name="T22" fmla="*/ 45 w 86"/>
                <a:gd name="T23" fmla="*/ 130 h 130"/>
                <a:gd name="T24" fmla="*/ 21 w 86"/>
                <a:gd name="T25" fmla="*/ 80 h 130"/>
                <a:gd name="T26" fmla="*/ 45 w 86"/>
                <a:gd name="T27" fmla="*/ 21 h 130"/>
                <a:gd name="T28" fmla="*/ 45 w 86"/>
                <a:gd name="T29" fmla="*/ 80 h 130"/>
                <a:gd name="T30" fmla="*/ 21 w 86"/>
                <a:gd name="T31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130">
                  <a:moveTo>
                    <a:pt x="45" y="130"/>
                  </a:moveTo>
                  <a:lnTo>
                    <a:pt x="67" y="130"/>
                  </a:lnTo>
                  <a:lnTo>
                    <a:pt x="67" y="94"/>
                  </a:lnTo>
                  <a:lnTo>
                    <a:pt x="86" y="94"/>
                  </a:lnTo>
                  <a:lnTo>
                    <a:pt x="86" y="80"/>
                  </a:lnTo>
                  <a:lnTo>
                    <a:pt x="67" y="80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45" y="94"/>
                  </a:lnTo>
                  <a:lnTo>
                    <a:pt x="45" y="130"/>
                  </a:lnTo>
                  <a:close/>
                  <a:moveTo>
                    <a:pt x="21" y="80"/>
                  </a:moveTo>
                  <a:lnTo>
                    <a:pt x="45" y="21"/>
                  </a:lnTo>
                  <a:lnTo>
                    <a:pt x="45" y="80"/>
                  </a:lnTo>
                  <a:lnTo>
                    <a:pt x="2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PA_任意多边形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72092" y="3427229"/>
            <a:ext cx="2255524" cy="1474890"/>
          </a:xfrm>
          <a:custGeom>
            <a:avLst/>
            <a:gdLst>
              <a:gd name="T0" fmla="*/ 3255 w 3324"/>
              <a:gd name="T1" fmla="*/ 1687 h 2157"/>
              <a:gd name="T2" fmla="*/ 1879 w 3324"/>
              <a:gd name="T3" fmla="*/ 100 h 2157"/>
              <a:gd name="T4" fmla="*/ 1879 w 3324"/>
              <a:gd name="T5" fmla="*/ 100 h 2157"/>
              <a:gd name="T6" fmla="*/ 1662 w 3324"/>
              <a:gd name="T7" fmla="*/ 0 h 2157"/>
              <a:gd name="T8" fmla="*/ 1450 w 3324"/>
              <a:gd name="T9" fmla="*/ 95 h 2157"/>
              <a:gd name="T10" fmla="*/ 1450 w 3324"/>
              <a:gd name="T11" fmla="*/ 95 h 2157"/>
              <a:gd name="T12" fmla="*/ 82 w 3324"/>
              <a:gd name="T13" fmla="*/ 1672 h 2157"/>
              <a:gd name="T14" fmla="*/ 0 w 3324"/>
              <a:gd name="T15" fmla="*/ 1872 h 2157"/>
              <a:gd name="T16" fmla="*/ 283 w 3324"/>
              <a:gd name="T17" fmla="*/ 2157 h 2157"/>
              <a:gd name="T18" fmla="*/ 283 w 3324"/>
              <a:gd name="T19" fmla="*/ 2157 h 2157"/>
              <a:gd name="T20" fmla="*/ 284 w 3324"/>
              <a:gd name="T21" fmla="*/ 2157 h 2157"/>
              <a:gd name="T22" fmla="*/ 3038 w 3324"/>
              <a:gd name="T23" fmla="*/ 2157 h 2157"/>
              <a:gd name="T24" fmla="*/ 3038 w 3324"/>
              <a:gd name="T25" fmla="*/ 2157 h 2157"/>
              <a:gd name="T26" fmla="*/ 3039 w 3324"/>
              <a:gd name="T27" fmla="*/ 2157 h 2157"/>
              <a:gd name="T28" fmla="*/ 3324 w 3324"/>
              <a:gd name="T29" fmla="*/ 1872 h 2157"/>
              <a:gd name="T30" fmla="*/ 3255 w 3324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5" y="1687"/>
                </a:moveTo>
                <a:lnTo>
                  <a:pt x="1879" y="100"/>
                </a:lnTo>
                <a:lnTo>
                  <a:pt x="1879" y="100"/>
                </a:lnTo>
                <a:cubicBezTo>
                  <a:pt x="1827" y="39"/>
                  <a:pt x="1749" y="0"/>
                  <a:pt x="1662" y="0"/>
                </a:cubicBezTo>
                <a:cubicBezTo>
                  <a:pt x="1578" y="0"/>
                  <a:pt x="1502" y="36"/>
                  <a:pt x="1450" y="95"/>
                </a:cubicBezTo>
                <a:lnTo>
                  <a:pt x="1450" y="95"/>
                </a:lnTo>
                <a:lnTo>
                  <a:pt x="82" y="1672"/>
                </a:lnTo>
                <a:cubicBezTo>
                  <a:pt x="31" y="1723"/>
                  <a:pt x="0" y="1794"/>
                  <a:pt x="0" y="1872"/>
                </a:cubicBezTo>
                <a:cubicBezTo>
                  <a:pt x="0" y="2029"/>
                  <a:pt x="126" y="2156"/>
                  <a:pt x="283" y="2157"/>
                </a:cubicBezTo>
                <a:lnTo>
                  <a:pt x="283" y="2157"/>
                </a:lnTo>
                <a:lnTo>
                  <a:pt x="284" y="2157"/>
                </a:lnTo>
                <a:lnTo>
                  <a:pt x="3038" y="2157"/>
                </a:lnTo>
                <a:lnTo>
                  <a:pt x="3038" y="2157"/>
                </a:lnTo>
                <a:lnTo>
                  <a:pt x="3039" y="2157"/>
                </a:lnTo>
                <a:cubicBezTo>
                  <a:pt x="3197" y="2157"/>
                  <a:pt x="3324" y="2029"/>
                  <a:pt x="3324" y="1872"/>
                </a:cubicBezTo>
                <a:cubicBezTo>
                  <a:pt x="3324" y="1802"/>
                  <a:pt x="3298" y="1737"/>
                  <a:pt x="3255" y="1687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299653" y="4079841"/>
            <a:ext cx="453996" cy="542724"/>
            <a:chOff x="204788" y="5011738"/>
            <a:chExt cx="487363" cy="582613"/>
          </a:xfrm>
          <a:solidFill>
            <a:schemeClr val="bg1"/>
          </a:solidFill>
        </p:grpSpPr>
        <p:sp>
          <p:nvSpPr>
            <p:cNvPr id="21" name="PA_任意多边形 2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204788" y="5011738"/>
              <a:ext cx="487363" cy="188913"/>
            </a:xfrm>
            <a:custGeom>
              <a:avLst/>
              <a:gdLst>
                <a:gd name="T0" fmla="*/ 122 w 128"/>
                <a:gd name="T1" fmla="*/ 27 h 50"/>
                <a:gd name="T2" fmla="*/ 91 w 128"/>
                <a:gd name="T3" fmla="*/ 27 h 50"/>
                <a:gd name="T4" fmla="*/ 91 w 128"/>
                <a:gd name="T5" fmla="*/ 7 h 50"/>
                <a:gd name="T6" fmla="*/ 84 w 128"/>
                <a:gd name="T7" fmla="*/ 0 h 50"/>
                <a:gd name="T8" fmla="*/ 43 w 128"/>
                <a:gd name="T9" fmla="*/ 0 h 50"/>
                <a:gd name="T10" fmla="*/ 36 w 128"/>
                <a:gd name="T11" fmla="*/ 7 h 50"/>
                <a:gd name="T12" fmla="*/ 36 w 128"/>
                <a:gd name="T13" fmla="*/ 27 h 50"/>
                <a:gd name="T14" fmla="*/ 6 w 128"/>
                <a:gd name="T15" fmla="*/ 27 h 50"/>
                <a:gd name="T16" fmla="*/ 0 w 128"/>
                <a:gd name="T17" fmla="*/ 33 h 50"/>
                <a:gd name="T18" fmla="*/ 0 w 128"/>
                <a:gd name="T19" fmla="*/ 44 h 50"/>
                <a:gd name="T20" fmla="*/ 6 w 128"/>
                <a:gd name="T21" fmla="*/ 50 h 50"/>
                <a:gd name="T22" fmla="*/ 122 w 128"/>
                <a:gd name="T23" fmla="*/ 50 h 50"/>
                <a:gd name="T24" fmla="*/ 128 w 128"/>
                <a:gd name="T25" fmla="*/ 44 h 50"/>
                <a:gd name="T26" fmla="*/ 128 w 128"/>
                <a:gd name="T27" fmla="*/ 33 h 50"/>
                <a:gd name="T28" fmla="*/ 122 w 128"/>
                <a:gd name="T29" fmla="*/ 27 h 50"/>
                <a:gd name="T30" fmla="*/ 45 w 128"/>
                <a:gd name="T31" fmla="*/ 9 h 50"/>
                <a:gd name="T32" fmla="*/ 82 w 128"/>
                <a:gd name="T33" fmla="*/ 9 h 50"/>
                <a:gd name="T34" fmla="*/ 82 w 128"/>
                <a:gd name="T35" fmla="*/ 27 h 50"/>
                <a:gd name="T36" fmla="*/ 45 w 128"/>
                <a:gd name="T37" fmla="*/ 27 h 50"/>
                <a:gd name="T38" fmla="*/ 45 w 128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50">
                  <a:moveTo>
                    <a:pt x="122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0"/>
                    <a:pt x="36" y="3"/>
                    <a:pt x="36" y="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" y="27"/>
                    <a:pt x="0" y="30"/>
                    <a:pt x="0" y="3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2" y="50"/>
                    <a:pt x="6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5" y="50"/>
                    <a:pt x="128" y="48"/>
                    <a:pt x="128" y="44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30"/>
                    <a:pt x="125" y="27"/>
                    <a:pt x="122" y="27"/>
                  </a:cubicBezTo>
                  <a:close/>
                  <a:moveTo>
                    <a:pt x="45" y="9"/>
                  </a:moveTo>
                  <a:cubicBezTo>
                    <a:pt x="82" y="9"/>
                    <a:pt x="82" y="9"/>
                    <a:pt x="82" y="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45" y="27"/>
                    <a:pt x="45" y="27"/>
                    <a:pt x="45" y="27"/>
                  </a:cubicBezTo>
                  <a:lnTo>
                    <a:pt x="4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PA_任意多边形 2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249238" y="5233988"/>
              <a:ext cx="393700" cy="360363"/>
            </a:xfrm>
            <a:custGeom>
              <a:avLst/>
              <a:gdLst>
                <a:gd name="T0" fmla="*/ 0 w 103"/>
                <a:gd name="T1" fmla="*/ 90 h 96"/>
                <a:gd name="T2" fmla="*/ 6 w 103"/>
                <a:gd name="T3" fmla="*/ 96 h 96"/>
                <a:gd name="T4" fmla="*/ 97 w 103"/>
                <a:gd name="T5" fmla="*/ 96 h 96"/>
                <a:gd name="T6" fmla="*/ 103 w 103"/>
                <a:gd name="T7" fmla="*/ 90 h 96"/>
                <a:gd name="T8" fmla="*/ 103 w 103"/>
                <a:gd name="T9" fmla="*/ 0 h 96"/>
                <a:gd name="T10" fmla="*/ 0 w 103"/>
                <a:gd name="T11" fmla="*/ 0 h 96"/>
                <a:gd name="T12" fmla="*/ 0 w 103"/>
                <a:gd name="T13" fmla="*/ 90 h 96"/>
                <a:gd name="T14" fmla="*/ 77 w 103"/>
                <a:gd name="T15" fmla="*/ 14 h 96"/>
                <a:gd name="T16" fmla="*/ 81 w 103"/>
                <a:gd name="T17" fmla="*/ 9 h 96"/>
                <a:gd name="T18" fmla="*/ 85 w 103"/>
                <a:gd name="T19" fmla="*/ 14 h 96"/>
                <a:gd name="T20" fmla="*/ 85 w 103"/>
                <a:gd name="T21" fmla="*/ 82 h 96"/>
                <a:gd name="T22" fmla="*/ 81 w 103"/>
                <a:gd name="T23" fmla="*/ 86 h 96"/>
                <a:gd name="T24" fmla="*/ 77 w 103"/>
                <a:gd name="T25" fmla="*/ 82 h 96"/>
                <a:gd name="T26" fmla="*/ 77 w 103"/>
                <a:gd name="T27" fmla="*/ 14 h 96"/>
                <a:gd name="T28" fmla="*/ 47 w 103"/>
                <a:gd name="T29" fmla="*/ 14 h 96"/>
                <a:gd name="T30" fmla="*/ 52 w 103"/>
                <a:gd name="T31" fmla="*/ 9 h 96"/>
                <a:gd name="T32" fmla="*/ 56 w 103"/>
                <a:gd name="T33" fmla="*/ 14 h 96"/>
                <a:gd name="T34" fmla="*/ 56 w 103"/>
                <a:gd name="T35" fmla="*/ 82 h 96"/>
                <a:gd name="T36" fmla="*/ 52 w 103"/>
                <a:gd name="T37" fmla="*/ 86 h 96"/>
                <a:gd name="T38" fmla="*/ 47 w 103"/>
                <a:gd name="T39" fmla="*/ 82 h 96"/>
                <a:gd name="T40" fmla="*/ 47 w 103"/>
                <a:gd name="T41" fmla="*/ 14 h 96"/>
                <a:gd name="T42" fmla="*/ 18 w 103"/>
                <a:gd name="T43" fmla="*/ 14 h 96"/>
                <a:gd name="T44" fmla="*/ 22 w 103"/>
                <a:gd name="T45" fmla="*/ 9 h 96"/>
                <a:gd name="T46" fmla="*/ 27 w 103"/>
                <a:gd name="T47" fmla="*/ 14 h 96"/>
                <a:gd name="T48" fmla="*/ 27 w 103"/>
                <a:gd name="T49" fmla="*/ 82 h 96"/>
                <a:gd name="T50" fmla="*/ 22 w 103"/>
                <a:gd name="T51" fmla="*/ 86 h 96"/>
                <a:gd name="T52" fmla="*/ 18 w 103"/>
                <a:gd name="T53" fmla="*/ 82 h 96"/>
                <a:gd name="T54" fmla="*/ 18 w 103"/>
                <a:gd name="T55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96">
                  <a:moveTo>
                    <a:pt x="0" y="90"/>
                  </a:moveTo>
                  <a:cubicBezTo>
                    <a:pt x="0" y="94"/>
                    <a:pt x="3" y="96"/>
                    <a:pt x="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101" y="96"/>
                    <a:pt x="103" y="94"/>
                    <a:pt x="103" y="9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0"/>
                  </a:lnTo>
                  <a:close/>
                  <a:moveTo>
                    <a:pt x="77" y="14"/>
                  </a:moveTo>
                  <a:cubicBezTo>
                    <a:pt x="77" y="11"/>
                    <a:pt x="79" y="9"/>
                    <a:pt x="81" y="9"/>
                  </a:cubicBezTo>
                  <a:cubicBezTo>
                    <a:pt x="83" y="9"/>
                    <a:pt x="85" y="11"/>
                    <a:pt x="85" y="14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84"/>
                    <a:pt x="83" y="86"/>
                    <a:pt x="81" y="86"/>
                  </a:cubicBezTo>
                  <a:cubicBezTo>
                    <a:pt x="79" y="86"/>
                    <a:pt x="77" y="84"/>
                    <a:pt x="77" y="82"/>
                  </a:cubicBezTo>
                  <a:lnTo>
                    <a:pt x="77" y="14"/>
                  </a:lnTo>
                  <a:close/>
                  <a:moveTo>
                    <a:pt x="47" y="14"/>
                  </a:moveTo>
                  <a:cubicBezTo>
                    <a:pt x="47" y="11"/>
                    <a:pt x="49" y="9"/>
                    <a:pt x="52" y="9"/>
                  </a:cubicBezTo>
                  <a:cubicBezTo>
                    <a:pt x="54" y="9"/>
                    <a:pt x="56" y="11"/>
                    <a:pt x="56" y="1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4"/>
                    <a:pt x="54" y="86"/>
                    <a:pt x="52" y="86"/>
                  </a:cubicBezTo>
                  <a:cubicBezTo>
                    <a:pt x="49" y="86"/>
                    <a:pt x="47" y="84"/>
                    <a:pt x="47" y="82"/>
                  </a:cubicBezTo>
                  <a:lnTo>
                    <a:pt x="47" y="14"/>
                  </a:lnTo>
                  <a:close/>
                  <a:moveTo>
                    <a:pt x="18" y="14"/>
                  </a:moveTo>
                  <a:cubicBezTo>
                    <a:pt x="18" y="11"/>
                    <a:pt x="20" y="9"/>
                    <a:pt x="22" y="9"/>
                  </a:cubicBezTo>
                  <a:cubicBezTo>
                    <a:pt x="25" y="9"/>
                    <a:pt x="27" y="11"/>
                    <a:pt x="27" y="14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4"/>
                    <a:pt x="25" y="86"/>
                    <a:pt x="22" y="86"/>
                  </a:cubicBezTo>
                  <a:cubicBezTo>
                    <a:pt x="20" y="86"/>
                    <a:pt x="18" y="84"/>
                    <a:pt x="18" y="82"/>
                  </a:cubicBezTo>
                  <a:lnTo>
                    <a:pt x="1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PA_任意多边形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995005" y="3067719"/>
            <a:ext cx="2253896" cy="147652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PA_任意多边形 6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8711406" y="3270169"/>
            <a:ext cx="821094" cy="615184"/>
          </a:xfrm>
          <a:custGeom>
            <a:avLst/>
            <a:gdLst>
              <a:gd name="connsiteX0" fmla="*/ 662169 w 1067906"/>
              <a:gd name="connsiteY0" fmla="*/ 549275 h 800100"/>
              <a:gd name="connsiteX1" fmla="*/ 979485 w 1067906"/>
              <a:gd name="connsiteY1" fmla="*/ 549275 h 800100"/>
              <a:gd name="connsiteX2" fmla="*/ 1014373 w 1067906"/>
              <a:gd name="connsiteY2" fmla="*/ 569208 h 800100"/>
              <a:gd name="connsiteX3" fmla="*/ 1067536 w 1067906"/>
              <a:gd name="connsiteY3" fmla="*/ 773523 h 800100"/>
              <a:gd name="connsiteX4" fmla="*/ 1045939 w 1067906"/>
              <a:gd name="connsiteY4" fmla="*/ 800100 h 800100"/>
              <a:gd name="connsiteX5" fmla="*/ 597377 w 1067906"/>
              <a:gd name="connsiteY5" fmla="*/ 800100 h 800100"/>
              <a:gd name="connsiteX6" fmla="*/ 577441 w 1067906"/>
              <a:gd name="connsiteY6" fmla="*/ 771862 h 800100"/>
              <a:gd name="connsiteX7" fmla="*/ 628943 w 1067906"/>
              <a:gd name="connsiteY7" fmla="*/ 572530 h 800100"/>
              <a:gd name="connsiteX8" fmla="*/ 662169 w 1067906"/>
              <a:gd name="connsiteY8" fmla="*/ 549275 h 800100"/>
              <a:gd name="connsiteX9" fmla="*/ 85906 w 1067906"/>
              <a:gd name="connsiteY9" fmla="*/ 549275 h 800100"/>
              <a:gd name="connsiteX10" fmla="*/ 403222 w 1067906"/>
              <a:gd name="connsiteY10" fmla="*/ 549275 h 800100"/>
              <a:gd name="connsiteX11" fmla="*/ 438110 w 1067906"/>
              <a:gd name="connsiteY11" fmla="*/ 569208 h 800100"/>
              <a:gd name="connsiteX12" fmla="*/ 491273 w 1067906"/>
              <a:gd name="connsiteY12" fmla="*/ 773523 h 800100"/>
              <a:gd name="connsiteX13" fmla="*/ 469676 w 1067906"/>
              <a:gd name="connsiteY13" fmla="*/ 800100 h 800100"/>
              <a:gd name="connsiteX14" fmla="*/ 21114 w 1067906"/>
              <a:gd name="connsiteY14" fmla="*/ 800100 h 800100"/>
              <a:gd name="connsiteX15" fmla="*/ 1178 w 1067906"/>
              <a:gd name="connsiteY15" fmla="*/ 771862 h 800100"/>
              <a:gd name="connsiteX16" fmla="*/ 52680 w 1067906"/>
              <a:gd name="connsiteY16" fmla="*/ 572530 h 800100"/>
              <a:gd name="connsiteX17" fmla="*/ 85906 w 1067906"/>
              <a:gd name="connsiteY17" fmla="*/ 549275 h 800100"/>
              <a:gd name="connsiteX18" fmla="*/ 891545 w 1067906"/>
              <a:gd name="connsiteY18" fmla="*/ 334962 h 800100"/>
              <a:gd name="connsiteX19" fmla="*/ 905833 w 1067906"/>
              <a:gd name="connsiteY19" fmla="*/ 422275 h 800100"/>
              <a:gd name="connsiteX20" fmla="*/ 994733 w 1067906"/>
              <a:gd name="connsiteY20" fmla="*/ 438150 h 800100"/>
              <a:gd name="connsiteX21" fmla="*/ 905833 w 1067906"/>
              <a:gd name="connsiteY21" fmla="*/ 454025 h 800100"/>
              <a:gd name="connsiteX22" fmla="*/ 891545 w 1067906"/>
              <a:gd name="connsiteY22" fmla="*/ 542925 h 800100"/>
              <a:gd name="connsiteX23" fmla="*/ 877258 w 1067906"/>
              <a:gd name="connsiteY23" fmla="*/ 454025 h 800100"/>
              <a:gd name="connsiteX24" fmla="*/ 786770 w 1067906"/>
              <a:gd name="connsiteY24" fmla="*/ 438150 h 800100"/>
              <a:gd name="connsiteX25" fmla="*/ 875670 w 1067906"/>
              <a:gd name="connsiteY25" fmla="*/ 422275 h 800100"/>
              <a:gd name="connsiteX26" fmla="*/ 346257 w 1067906"/>
              <a:gd name="connsiteY26" fmla="*/ 247650 h 800100"/>
              <a:gd name="connsiteX27" fmla="*/ 663573 w 1067906"/>
              <a:gd name="connsiteY27" fmla="*/ 247650 h 800100"/>
              <a:gd name="connsiteX28" fmla="*/ 698461 w 1067906"/>
              <a:gd name="connsiteY28" fmla="*/ 267583 h 800100"/>
              <a:gd name="connsiteX29" fmla="*/ 751624 w 1067906"/>
              <a:gd name="connsiteY29" fmla="*/ 471897 h 800100"/>
              <a:gd name="connsiteX30" fmla="*/ 730027 w 1067906"/>
              <a:gd name="connsiteY30" fmla="*/ 498475 h 800100"/>
              <a:gd name="connsiteX31" fmla="*/ 281465 w 1067906"/>
              <a:gd name="connsiteY31" fmla="*/ 498475 h 800100"/>
              <a:gd name="connsiteX32" fmla="*/ 261529 w 1067906"/>
              <a:gd name="connsiteY32" fmla="*/ 470236 h 800100"/>
              <a:gd name="connsiteX33" fmla="*/ 313031 w 1067906"/>
              <a:gd name="connsiteY33" fmla="*/ 270905 h 800100"/>
              <a:gd name="connsiteX34" fmla="*/ 346257 w 1067906"/>
              <a:gd name="connsiteY34" fmla="*/ 247650 h 800100"/>
              <a:gd name="connsiteX35" fmla="*/ 283533 w 1067906"/>
              <a:gd name="connsiteY35" fmla="*/ 76200 h 800100"/>
              <a:gd name="connsiteX36" fmla="*/ 299408 w 1067906"/>
              <a:gd name="connsiteY36" fmla="*/ 165100 h 800100"/>
              <a:gd name="connsiteX37" fmla="*/ 388308 w 1067906"/>
              <a:gd name="connsiteY37" fmla="*/ 179388 h 800100"/>
              <a:gd name="connsiteX38" fmla="*/ 299408 w 1067906"/>
              <a:gd name="connsiteY38" fmla="*/ 195263 h 800100"/>
              <a:gd name="connsiteX39" fmla="*/ 283533 w 1067906"/>
              <a:gd name="connsiteY39" fmla="*/ 284163 h 800100"/>
              <a:gd name="connsiteX40" fmla="*/ 269245 w 1067906"/>
              <a:gd name="connsiteY40" fmla="*/ 196850 h 800100"/>
              <a:gd name="connsiteX41" fmla="*/ 180345 w 1067906"/>
              <a:gd name="connsiteY41" fmla="*/ 179388 h 800100"/>
              <a:gd name="connsiteX42" fmla="*/ 269245 w 1067906"/>
              <a:gd name="connsiteY42" fmla="*/ 165100 h 800100"/>
              <a:gd name="connsiteX43" fmla="*/ 769307 w 1067906"/>
              <a:gd name="connsiteY43" fmla="*/ 0 h 800100"/>
              <a:gd name="connsiteX44" fmla="*/ 783594 w 1067906"/>
              <a:gd name="connsiteY44" fmla="*/ 88900 h 800100"/>
              <a:gd name="connsiteX45" fmla="*/ 870907 w 1067906"/>
              <a:gd name="connsiteY45" fmla="*/ 103188 h 800100"/>
              <a:gd name="connsiteX46" fmla="*/ 783594 w 1067906"/>
              <a:gd name="connsiteY46" fmla="*/ 120650 h 800100"/>
              <a:gd name="connsiteX47" fmla="*/ 769307 w 1067906"/>
              <a:gd name="connsiteY47" fmla="*/ 207963 h 800100"/>
              <a:gd name="connsiteX48" fmla="*/ 751844 w 1067906"/>
              <a:gd name="connsiteY48" fmla="*/ 120650 h 800100"/>
              <a:gd name="connsiteX49" fmla="*/ 664532 w 1067906"/>
              <a:gd name="connsiteY49" fmla="*/ 103188 h 800100"/>
              <a:gd name="connsiteX50" fmla="*/ 751844 w 1067906"/>
              <a:gd name="connsiteY50" fmla="*/ 889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67906" h="800100">
                <a:moveTo>
                  <a:pt x="662169" y="549275"/>
                </a:moveTo>
                <a:cubicBezTo>
                  <a:pt x="705364" y="549275"/>
                  <a:pt x="904725" y="549275"/>
                  <a:pt x="979485" y="549275"/>
                </a:cubicBezTo>
                <a:cubicBezTo>
                  <a:pt x="1007728" y="549275"/>
                  <a:pt x="1014373" y="569208"/>
                  <a:pt x="1014373" y="569208"/>
                </a:cubicBezTo>
                <a:cubicBezTo>
                  <a:pt x="1014373" y="569208"/>
                  <a:pt x="1014373" y="569208"/>
                  <a:pt x="1067536" y="773523"/>
                </a:cubicBezTo>
                <a:cubicBezTo>
                  <a:pt x="1067536" y="773523"/>
                  <a:pt x="1072520" y="800100"/>
                  <a:pt x="1045939" y="800100"/>
                </a:cubicBezTo>
                <a:cubicBezTo>
                  <a:pt x="944597" y="800100"/>
                  <a:pt x="612329" y="800100"/>
                  <a:pt x="597377" y="800100"/>
                </a:cubicBezTo>
                <a:cubicBezTo>
                  <a:pt x="584086" y="800100"/>
                  <a:pt x="572457" y="788472"/>
                  <a:pt x="577441" y="771862"/>
                </a:cubicBezTo>
                <a:cubicBezTo>
                  <a:pt x="580764" y="755251"/>
                  <a:pt x="628943" y="572530"/>
                  <a:pt x="628943" y="572530"/>
                </a:cubicBezTo>
                <a:cubicBezTo>
                  <a:pt x="628943" y="572530"/>
                  <a:pt x="633927" y="549275"/>
                  <a:pt x="662169" y="549275"/>
                </a:cubicBezTo>
                <a:close/>
                <a:moveTo>
                  <a:pt x="85906" y="549275"/>
                </a:moveTo>
                <a:cubicBezTo>
                  <a:pt x="129101" y="549275"/>
                  <a:pt x="328462" y="549275"/>
                  <a:pt x="403222" y="549275"/>
                </a:cubicBezTo>
                <a:cubicBezTo>
                  <a:pt x="431465" y="549275"/>
                  <a:pt x="438110" y="569208"/>
                  <a:pt x="438110" y="569208"/>
                </a:cubicBezTo>
                <a:lnTo>
                  <a:pt x="491273" y="773523"/>
                </a:lnTo>
                <a:cubicBezTo>
                  <a:pt x="491273" y="773523"/>
                  <a:pt x="496257" y="800100"/>
                  <a:pt x="469676" y="800100"/>
                </a:cubicBezTo>
                <a:cubicBezTo>
                  <a:pt x="368334" y="800100"/>
                  <a:pt x="36066" y="800100"/>
                  <a:pt x="21114" y="800100"/>
                </a:cubicBezTo>
                <a:cubicBezTo>
                  <a:pt x="7823" y="800100"/>
                  <a:pt x="-3806" y="788472"/>
                  <a:pt x="1178" y="771862"/>
                </a:cubicBezTo>
                <a:cubicBezTo>
                  <a:pt x="4501" y="755251"/>
                  <a:pt x="52680" y="572530"/>
                  <a:pt x="52680" y="572530"/>
                </a:cubicBezTo>
                <a:cubicBezTo>
                  <a:pt x="52680" y="572530"/>
                  <a:pt x="57664" y="549275"/>
                  <a:pt x="85906" y="549275"/>
                </a:cubicBezTo>
                <a:close/>
                <a:moveTo>
                  <a:pt x="891545" y="334962"/>
                </a:moveTo>
                <a:lnTo>
                  <a:pt x="905833" y="422275"/>
                </a:lnTo>
                <a:lnTo>
                  <a:pt x="994733" y="438150"/>
                </a:lnTo>
                <a:lnTo>
                  <a:pt x="905833" y="454025"/>
                </a:lnTo>
                <a:lnTo>
                  <a:pt x="891545" y="542925"/>
                </a:lnTo>
                <a:lnTo>
                  <a:pt x="877258" y="454025"/>
                </a:lnTo>
                <a:lnTo>
                  <a:pt x="786770" y="438150"/>
                </a:lnTo>
                <a:lnTo>
                  <a:pt x="875670" y="422275"/>
                </a:lnTo>
                <a:close/>
                <a:moveTo>
                  <a:pt x="346257" y="247650"/>
                </a:moveTo>
                <a:cubicBezTo>
                  <a:pt x="389452" y="247650"/>
                  <a:pt x="588813" y="247650"/>
                  <a:pt x="663573" y="247650"/>
                </a:cubicBezTo>
                <a:cubicBezTo>
                  <a:pt x="691816" y="247650"/>
                  <a:pt x="698461" y="267583"/>
                  <a:pt x="698461" y="267583"/>
                </a:cubicBezTo>
                <a:cubicBezTo>
                  <a:pt x="698461" y="267583"/>
                  <a:pt x="698461" y="267583"/>
                  <a:pt x="751624" y="471897"/>
                </a:cubicBezTo>
                <a:cubicBezTo>
                  <a:pt x="751624" y="471897"/>
                  <a:pt x="756608" y="498475"/>
                  <a:pt x="730027" y="498475"/>
                </a:cubicBezTo>
                <a:cubicBezTo>
                  <a:pt x="628685" y="498475"/>
                  <a:pt x="296417" y="498475"/>
                  <a:pt x="281465" y="498475"/>
                </a:cubicBezTo>
                <a:cubicBezTo>
                  <a:pt x="268174" y="498475"/>
                  <a:pt x="256545" y="486847"/>
                  <a:pt x="261529" y="470236"/>
                </a:cubicBezTo>
                <a:cubicBezTo>
                  <a:pt x="264852" y="453625"/>
                  <a:pt x="313031" y="270905"/>
                  <a:pt x="313031" y="270905"/>
                </a:cubicBezTo>
                <a:cubicBezTo>
                  <a:pt x="313031" y="270905"/>
                  <a:pt x="318015" y="247650"/>
                  <a:pt x="346257" y="247650"/>
                </a:cubicBezTo>
                <a:close/>
                <a:moveTo>
                  <a:pt x="283533" y="76200"/>
                </a:moveTo>
                <a:lnTo>
                  <a:pt x="299408" y="165100"/>
                </a:lnTo>
                <a:lnTo>
                  <a:pt x="388308" y="179388"/>
                </a:lnTo>
                <a:lnTo>
                  <a:pt x="299408" y="195263"/>
                </a:lnTo>
                <a:lnTo>
                  <a:pt x="283533" y="284163"/>
                </a:lnTo>
                <a:lnTo>
                  <a:pt x="269245" y="196850"/>
                </a:lnTo>
                <a:lnTo>
                  <a:pt x="180345" y="179388"/>
                </a:lnTo>
                <a:lnTo>
                  <a:pt x="269245" y="165100"/>
                </a:lnTo>
                <a:close/>
                <a:moveTo>
                  <a:pt x="769307" y="0"/>
                </a:moveTo>
                <a:lnTo>
                  <a:pt x="783594" y="88900"/>
                </a:lnTo>
                <a:lnTo>
                  <a:pt x="870907" y="103188"/>
                </a:lnTo>
                <a:lnTo>
                  <a:pt x="783594" y="120650"/>
                </a:lnTo>
                <a:lnTo>
                  <a:pt x="769307" y="207963"/>
                </a:lnTo>
                <a:lnTo>
                  <a:pt x="751844" y="120650"/>
                </a:lnTo>
                <a:lnTo>
                  <a:pt x="664532" y="103188"/>
                </a:lnTo>
                <a:lnTo>
                  <a:pt x="751844" y="88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62788" y="1973786"/>
            <a:ext cx="2801722" cy="842858"/>
            <a:chOff x="1626835" y="2349127"/>
            <a:chExt cx="2492110" cy="749715"/>
          </a:xfrm>
        </p:grpSpPr>
        <p:sp>
          <p:nvSpPr>
            <p:cNvPr id="26" name="文本框 2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17307" y="5009597"/>
            <a:ext cx="2801722" cy="842858"/>
            <a:chOff x="1626835" y="2349127"/>
            <a:chExt cx="2492110" cy="749715"/>
          </a:xfrm>
        </p:grpSpPr>
        <p:sp>
          <p:nvSpPr>
            <p:cNvPr id="29" name="文本框 2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73164" y="5009597"/>
            <a:ext cx="2801722" cy="842858"/>
            <a:chOff x="1626835" y="2349127"/>
            <a:chExt cx="2492110" cy="749715"/>
          </a:xfrm>
        </p:grpSpPr>
        <p:sp>
          <p:nvSpPr>
            <p:cNvPr id="32" name="文本框 3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77644" y="2005310"/>
            <a:ext cx="2801722" cy="842858"/>
            <a:chOff x="1626835" y="2349127"/>
            <a:chExt cx="2492110" cy="749715"/>
          </a:xfrm>
        </p:grpSpPr>
        <p:sp>
          <p:nvSpPr>
            <p:cNvPr id="35" name="文本框 3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21818" y="1952787"/>
            <a:ext cx="2801722" cy="842858"/>
            <a:chOff x="1626835" y="2349127"/>
            <a:chExt cx="2492110" cy="749715"/>
          </a:xfrm>
        </p:grpSpPr>
        <p:sp>
          <p:nvSpPr>
            <p:cNvPr id="38" name="文本框 3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42945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857"/>
          <a:stretch/>
        </p:blipFill>
        <p:spPr>
          <a:xfrm>
            <a:off x="1749202" y="231169"/>
            <a:ext cx="9014594" cy="64962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33097" y="2275700"/>
            <a:ext cx="8664937" cy="40208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240386" y="301467"/>
            <a:ext cx="3014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41AAAE"/>
                </a:solidFill>
                <a:cs typeface="+mn-ea"/>
                <a:sym typeface="+mn-lt"/>
              </a:rPr>
              <a:t>PART 04</a:t>
            </a:r>
            <a:endParaRPr lang="zh-CN" altLang="en-US" sz="48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6162872" y="1030180"/>
            <a:ext cx="0" cy="1080000"/>
          </a:xfrm>
          <a:prstGeom prst="line">
            <a:avLst/>
          </a:prstGeom>
          <a:ln w="317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049924" y="1801350"/>
            <a:ext cx="619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4C8C0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12036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31"/>
          <p:cNvGrpSpPr>
            <a:grpSpLocks noChangeAspect="1"/>
          </p:cNvGrpSpPr>
          <p:nvPr/>
        </p:nvGrpSpPr>
        <p:grpSpPr>
          <a:xfrm rot="5400000">
            <a:off x="9150004" y="3102960"/>
            <a:ext cx="312997" cy="208064"/>
            <a:chOff x="2881121" y="2516898"/>
            <a:chExt cx="376100" cy="250202"/>
          </a:xfrm>
          <a:solidFill>
            <a:schemeClr val="accent1"/>
          </a:solidFill>
        </p:grpSpPr>
        <p:sp>
          <p:nvSpPr>
            <p:cNvPr id="7" name="矩形 14"/>
            <p:cNvSpPr/>
            <p:nvPr/>
          </p:nvSpPr>
          <p:spPr>
            <a:xfrm rot="13500000" flipH="1">
              <a:off x="3024316" y="2525546"/>
              <a:ext cx="232905" cy="232905"/>
            </a:xfrm>
            <a:custGeom>
              <a:avLst/>
              <a:gdLst/>
              <a:ahLst/>
              <a:cxnLst/>
              <a:rect l="l" t="t" r="r" b="b"/>
              <a:pathLst>
                <a:path w="535418" h="535418">
                  <a:moveTo>
                    <a:pt x="144016" y="535418"/>
                  </a:moveTo>
                  <a:lnTo>
                    <a:pt x="0" y="391402"/>
                  </a:lnTo>
                  <a:lnTo>
                    <a:pt x="391402" y="391402"/>
                  </a:lnTo>
                  <a:lnTo>
                    <a:pt x="391402" y="0"/>
                  </a:lnTo>
                  <a:lnTo>
                    <a:pt x="535418" y="144016"/>
                  </a:lnTo>
                  <a:lnTo>
                    <a:pt x="535418" y="391402"/>
                  </a:lnTo>
                  <a:lnTo>
                    <a:pt x="535418" y="535418"/>
                  </a:lnTo>
                  <a:lnTo>
                    <a:pt x="391402" y="5354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>
                <a:cs typeface="+mn-ea"/>
                <a:sym typeface="+mn-lt"/>
              </a:endParaRPr>
            </a:p>
          </p:txBody>
        </p:sp>
        <p:sp>
          <p:nvSpPr>
            <p:cNvPr id="8" name="矩形 14"/>
            <p:cNvSpPr/>
            <p:nvPr/>
          </p:nvSpPr>
          <p:spPr>
            <a:xfrm rot="13500000" flipH="1">
              <a:off x="2881122" y="2516897"/>
              <a:ext cx="250202" cy="250203"/>
            </a:xfrm>
            <a:custGeom>
              <a:avLst/>
              <a:gdLst/>
              <a:ahLst/>
              <a:cxnLst/>
              <a:rect l="l" t="t" r="r" b="b"/>
              <a:pathLst>
                <a:path w="575182" h="575183">
                  <a:moveTo>
                    <a:pt x="183779" y="575183"/>
                  </a:moveTo>
                  <a:lnTo>
                    <a:pt x="0" y="391403"/>
                  </a:lnTo>
                  <a:lnTo>
                    <a:pt x="391402" y="391403"/>
                  </a:lnTo>
                  <a:lnTo>
                    <a:pt x="391402" y="0"/>
                  </a:lnTo>
                  <a:lnTo>
                    <a:pt x="575182" y="183780"/>
                  </a:lnTo>
                  <a:lnTo>
                    <a:pt x="575182" y="391403"/>
                  </a:lnTo>
                  <a:lnTo>
                    <a:pt x="575182" y="575183"/>
                  </a:lnTo>
                  <a:lnTo>
                    <a:pt x="391402" y="5751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080621" y="1993619"/>
            <a:ext cx="2346269" cy="104105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>
              <a:cs typeface="+mn-ea"/>
              <a:sym typeface="+mn-lt"/>
            </a:endParaRPr>
          </a:p>
        </p:txBody>
      </p:sp>
      <p:grpSp>
        <p:nvGrpSpPr>
          <p:cNvPr id="10" name="组合 39"/>
          <p:cNvGrpSpPr>
            <a:grpSpLocks noChangeAspect="1"/>
          </p:cNvGrpSpPr>
          <p:nvPr/>
        </p:nvGrpSpPr>
        <p:grpSpPr>
          <a:xfrm rot="5400000">
            <a:off x="9150004" y="4585588"/>
            <a:ext cx="312997" cy="208064"/>
            <a:chOff x="2881121" y="2516898"/>
            <a:chExt cx="376100" cy="250202"/>
          </a:xfrm>
          <a:solidFill>
            <a:schemeClr val="bg1">
              <a:lumMod val="75000"/>
            </a:schemeClr>
          </a:solidFill>
        </p:grpSpPr>
        <p:sp>
          <p:nvSpPr>
            <p:cNvPr id="11" name="矩形 14"/>
            <p:cNvSpPr/>
            <p:nvPr/>
          </p:nvSpPr>
          <p:spPr>
            <a:xfrm rot="13500000" flipH="1">
              <a:off x="3024316" y="2525546"/>
              <a:ext cx="232905" cy="232905"/>
            </a:xfrm>
            <a:custGeom>
              <a:avLst/>
              <a:gdLst/>
              <a:ahLst/>
              <a:cxnLst/>
              <a:rect l="l" t="t" r="r" b="b"/>
              <a:pathLst>
                <a:path w="535418" h="535418">
                  <a:moveTo>
                    <a:pt x="144016" y="535418"/>
                  </a:moveTo>
                  <a:lnTo>
                    <a:pt x="0" y="391402"/>
                  </a:lnTo>
                  <a:lnTo>
                    <a:pt x="391402" y="391402"/>
                  </a:lnTo>
                  <a:lnTo>
                    <a:pt x="391402" y="0"/>
                  </a:lnTo>
                  <a:lnTo>
                    <a:pt x="535418" y="144016"/>
                  </a:lnTo>
                  <a:lnTo>
                    <a:pt x="535418" y="391402"/>
                  </a:lnTo>
                  <a:lnTo>
                    <a:pt x="535418" y="535418"/>
                  </a:lnTo>
                  <a:lnTo>
                    <a:pt x="391402" y="5354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>
                <a:cs typeface="+mn-ea"/>
                <a:sym typeface="+mn-lt"/>
              </a:endParaRPr>
            </a:p>
          </p:txBody>
        </p:sp>
        <p:sp>
          <p:nvSpPr>
            <p:cNvPr id="12" name="矩形 14"/>
            <p:cNvSpPr/>
            <p:nvPr/>
          </p:nvSpPr>
          <p:spPr>
            <a:xfrm rot="13500000" flipH="1">
              <a:off x="2881122" y="2516897"/>
              <a:ext cx="250202" cy="250203"/>
            </a:xfrm>
            <a:custGeom>
              <a:avLst/>
              <a:gdLst/>
              <a:ahLst/>
              <a:cxnLst/>
              <a:rect l="l" t="t" r="r" b="b"/>
              <a:pathLst>
                <a:path w="575182" h="575183">
                  <a:moveTo>
                    <a:pt x="183779" y="575183"/>
                  </a:moveTo>
                  <a:lnTo>
                    <a:pt x="0" y="391403"/>
                  </a:lnTo>
                  <a:lnTo>
                    <a:pt x="391402" y="391403"/>
                  </a:lnTo>
                  <a:lnTo>
                    <a:pt x="391402" y="0"/>
                  </a:lnTo>
                  <a:lnTo>
                    <a:pt x="575182" y="183780"/>
                  </a:lnTo>
                  <a:lnTo>
                    <a:pt x="575182" y="391403"/>
                  </a:lnTo>
                  <a:lnTo>
                    <a:pt x="575182" y="575183"/>
                  </a:lnTo>
                  <a:lnTo>
                    <a:pt x="391402" y="5751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8"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080621" y="3461907"/>
            <a:ext cx="2346269" cy="104105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80620" y="4966883"/>
            <a:ext cx="2346269" cy="104105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8">
              <a:cs typeface="+mn-ea"/>
              <a:sym typeface="+mn-lt"/>
            </a:endParaRPr>
          </a:p>
        </p:txBody>
      </p:sp>
      <p:sp>
        <p:nvSpPr>
          <p:cNvPr id="15" name="圆角矩形 4"/>
          <p:cNvSpPr/>
          <p:nvPr/>
        </p:nvSpPr>
        <p:spPr>
          <a:xfrm>
            <a:off x="1688450" y="2000928"/>
            <a:ext cx="5628733" cy="2469804"/>
          </a:xfrm>
          <a:custGeom>
            <a:avLst/>
            <a:gdLst/>
            <a:ahLst/>
            <a:cxnLst/>
            <a:rect l="l" t="t" r="r" b="b"/>
            <a:pathLst>
              <a:path w="7961882" h="3169464">
                <a:moveTo>
                  <a:pt x="7235898" y="2392004"/>
                </a:moveTo>
                <a:lnTo>
                  <a:pt x="7910406" y="2392004"/>
                </a:lnTo>
                <a:cubicBezTo>
                  <a:pt x="7938835" y="2392004"/>
                  <a:pt x="7961882" y="2415051"/>
                  <a:pt x="7961882" y="2443480"/>
                </a:cubicBezTo>
                <a:lnTo>
                  <a:pt x="7961882" y="3117988"/>
                </a:lnTo>
                <a:cubicBezTo>
                  <a:pt x="7961882" y="3146417"/>
                  <a:pt x="7938835" y="3169464"/>
                  <a:pt x="7910406" y="3169464"/>
                </a:cubicBezTo>
                <a:lnTo>
                  <a:pt x="7235898" y="3169464"/>
                </a:lnTo>
                <a:cubicBezTo>
                  <a:pt x="7207469" y="3169464"/>
                  <a:pt x="7184422" y="3146417"/>
                  <a:pt x="7184422" y="3117988"/>
                </a:cubicBezTo>
                <a:lnTo>
                  <a:pt x="7184422" y="2443480"/>
                </a:lnTo>
                <a:cubicBezTo>
                  <a:pt x="7184422" y="2415051"/>
                  <a:pt x="7207469" y="2392004"/>
                  <a:pt x="7235898" y="2392004"/>
                </a:cubicBezTo>
                <a:close/>
                <a:moveTo>
                  <a:pt x="6437628" y="2392004"/>
                </a:moveTo>
                <a:lnTo>
                  <a:pt x="7112136" y="2392004"/>
                </a:lnTo>
                <a:cubicBezTo>
                  <a:pt x="7140565" y="2392004"/>
                  <a:pt x="7163612" y="2415051"/>
                  <a:pt x="7163612" y="2443480"/>
                </a:cubicBezTo>
                <a:lnTo>
                  <a:pt x="7163612" y="3117988"/>
                </a:lnTo>
                <a:cubicBezTo>
                  <a:pt x="7163612" y="3146417"/>
                  <a:pt x="7140565" y="3169464"/>
                  <a:pt x="7112136" y="3169464"/>
                </a:cubicBezTo>
                <a:lnTo>
                  <a:pt x="6437628" y="3169464"/>
                </a:lnTo>
                <a:cubicBezTo>
                  <a:pt x="6409199" y="3169464"/>
                  <a:pt x="6386152" y="3146417"/>
                  <a:pt x="6386152" y="3117988"/>
                </a:cubicBezTo>
                <a:lnTo>
                  <a:pt x="6386152" y="2443480"/>
                </a:lnTo>
                <a:cubicBezTo>
                  <a:pt x="6386152" y="2415051"/>
                  <a:pt x="6409199" y="2392004"/>
                  <a:pt x="6437628" y="2392004"/>
                </a:cubicBezTo>
                <a:close/>
                <a:moveTo>
                  <a:pt x="5639359" y="2392004"/>
                </a:moveTo>
                <a:lnTo>
                  <a:pt x="6313867" y="2392004"/>
                </a:lnTo>
                <a:cubicBezTo>
                  <a:pt x="6342296" y="2392004"/>
                  <a:pt x="6365343" y="2415051"/>
                  <a:pt x="6365343" y="2443480"/>
                </a:cubicBezTo>
                <a:lnTo>
                  <a:pt x="6365343" y="3117988"/>
                </a:lnTo>
                <a:cubicBezTo>
                  <a:pt x="6365343" y="3146417"/>
                  <a:pt x="6342296" y="3169464"/>
                  <a:pt x="6313867" y="3169464"/>
                </a:cubicBezTo>
                <a:lnTo>
                  <a:pt x="5639359" y="3169464"/>
                </a:lnTo>
                <a:cubicBezTo>
                  <a:pt x="5610930" y="3169464"/>
                  <a:pt x="5587883" y="3146417"/>
                  <a:pt x="5587883" y="3117988"/>
                </a:cubicBezTo>
                <a:lnTo>
                  <a:pt x="5587883" y="2443480"/>
                </a:lnTo>
                <a:cubicBezTo>
                  <a:pt x="5587883" y="2415051"/>
                  <a:pt x="5610930" y="2392004"/>
                  <a:pt x="5639359" y="2392004"/>
                </a:cubicBezTo>
                <a:close/>
                <a:moveTo>
                  <a:pt x="4841090" y="2392004"/>
                </a:moveTo>
                <a:lnTo>
                  <a:pt x="5515598" y="2392004"/>
                </a:lnTo>
                <a:cubicBezTo>
                  <a:pt x="5544027" y="2392004"/>
                  <a:pt x="5567074" y="2415051"/>
                  <a:pt x="5567074" y="2443480"/>
                </a:cubicBezTo>
                <a:lnTo>
                  <a:pt x="5567074" y="3117988"/>
                </a:lnTo>
                <a:cubicBezTo>
                  <a:pt x="5567074" y="3146417"/>
                  <a:pt x="5544027" y="3169464"/>
                  <a:pt x="5515598" y="3169464"/>
                </a:cubicBezTo>
                <a:lnTo>
                  <a:pt x="4841090" y="3169464"/>
                </a:lnTo>
                <a:cubicBezTo>
                  <a:pt x="4812661" y="3169464"/>
                  <a:pt x="4789614" y="3146417"/>
                  <a:pt x="4789614" y="3117988"/>
                </a:cubicBezTo>
                <a:lnTo>
                  <a:pt x="4789614" y="2443480"/>
                </a:lnTo>
                <a:cubicBezTo>
                  <a:pt x="4789614" y="2415051"/>
                  <a:pt x="4812661" y="2392004"/>
                  <a:pt x="4841090" y="2392004"/>
                </a:cubicBezTo>
                <a:close/>
                <a:moveTo>
                  <a:pt x="4042821" y="2392004"/>
                </a:moveTo>
                <a:lnTo>
                  <a:pt x="4717329" y="2392004"/>
                </a:lnTo>
                <a:cubicBezTo>
                  <a:pt x="4745758" y="2392004"/>
                  <a:pt x="4768805" y="2415051"/>
                  <a:pt x="4768805" y="2443480"/>
                </a:cubicBezTo>
                <a:lnTo>
                  <a:pt x="4768805" y="3117988"/>
                </a:lnTo>
                <a:cubicBezTo>
                  <a:pt x="4768805" y="3146417"/>
                  <a:pt x="4745758" y="3169464"/>
                  <a:pt x="4717329" y="3169464"/>
                </a:cubicBezTo>
                <a:lnTo>
                  <a:pt x="4042821" y="3169464"/>
                </a:lnTo>
                <a:cubicBezTo>
                  <a:pt x="4014392" y="3169464"/>
                  <a:pt x="3991345" y="3146417"/>
                  <a:pt x="3991345" y="3117988"/>
                </a:cubicBezTo>
                <a:lnTo>
                  <a:pt x="3991345" y="2443480"/>
                </a:lnTo>
                <a:cubicBezTo>
                  <a:pt x="3991345" y="2415051"/>
                  <a:pt x="4014392" y="2392004"/>
                  <a:pt x="4042821" y="2392004"/>
                </a:cubicBezTo>
                <a:close/>
                <a:moveTo>
                  <a:pt x="3244552" y="2392004"/>
                </a:moveTo>
                <a:lnTo>
                  <a:pt x="3919060" y="2392004"/>
                </a:lnTo>
                <a:cubicBezTo>
                  <a:pt x="3947489" y="2392004"/>
                  <a:pt x="3970536" y="2415051"/>
                  <a:pt x="3970536" y="2443480"/>
                </a:cubicBezTo>
                <a:lnTo>
                  <a:pt x="3970536" y="3117988"/>
                </a:lnTo>
                <a:cubicBezTo>
                  <a:pt x="3970536" y="3146417"/>
                  <a:pt x="3947489" y="3169464"/>
                  <a:pt x="3919060" y="3169464"/>
                </a:cubicBezTo>
                <a:lnTo>
                  <a:pt x="3244552" y="3169464"/>
                </a:lnTo>
                <a:cubicBezTo>
                  <a:pt x="3216123" y="3169464"/>
                  <a:pt x="3193076" y="3146417"/>
                  <a:pt x="3193076" y="3117988"/>
                </a:cubicBezTo>
                <a:lnTo>
                  <a:pt x="3193076" y="2443480"/>
                </a:lnTo>
                <a:cubicBezTo>
                  <a:pt x="3193076" y="2415051"/>
                  <a:pt x="3216123" y="2392004"/>
                  <a:pt x="3244552" y="2392004"/>
                </a:cubicBezTo>
                <a:close/>
                <a:moveTo>
                  <a:pt x="2446283" y="2392004"/>
                </a:moveTo>
                <a:lnTo>
                  <a:pt x="3120791" y="2392004"/>
                </a:lnTo>
                <a:cubicBezTo>
                  <a:pt x="3149220" y="2392004"/>
                  <a:pt x="3172267" y="2415051"/>
                  <a:pt x="3172267" y="2443480"/>
                </a:cubicBezTo>
                <a:lnTo>
                  <a:pt x="3172267" y="3117988"/>
                </a:lnTo>
                <a:cubicBezTo>
                  <a:pt x="3172267" y="3146417"/>
                  <a:pt x="3149220" y="3169464"/>
                  <a:pt x="3120791" y="3169464"/>
                </a:cubicBezTo>
                <a:lnTo>
                  <a:pt x="2446283" y="3169464"/>
                </a:lnTo>
                <a:cubicBezTo>
                  <a:pt x="2417854" y="3169464"/>
                  <a:pt x="2394807" y="3146417"/>
                  <a:pt x="2394807" y="3117988"/>
                </a:cubicBezTo>
                <a:lnTo>
                  <a:pt x="2394807" y="2443480"/>
                </a:lnTo>
                <a:cubicBezTo>
                  <a:pt x="2394807" y="2415051"/>
                  <a:pt x="2417854" y="2392004"/>
                  <a:pt x="2446283" y="2392004"/>
                </a:cubicBezTo>
                <a:close/>
                <a:moveTo>
                  <a:pt x="1648014" y="2392004"/>
                </a:moveTo>
                <a:lnTo>
                  <a:pt x="2322522" y="2392004"/>
                </a:lnTo>
                <a:cubicBezTo>
                  <a:pt x="2350951" y="2392004"/>
                  <a:pt x="2373998" y="2415051"/>
                  <a:pt x="2373998" y="2443480"/>
                </a:cubicBezTo>
                <a:lnTo>
                  <a:pt x="2373998" y="3117988"/>
                </a:lnTo>
                <a:cubicBezTo>
                  <a:pt x="2373998" y="3146417"/>
                  <a:pt x="2350951" y="3169464"/>
                  <a:pt x="2322522" y="3169464"/>
                </a:cubicBezTo>
                <a:lnTo>
                  <a:pt x="1648014" y="3169464"/>
                </a:lnTo>
                <a:cubicBezTo>
                  <a:pt x="1619585" y="3169464"/>
                  <a:pt x="1596538" y="3146417"/>
                  <a:pt x="1596538" y="3117988"/>
                </a:cubicBezTo>
                <a:lnTo>
                  <a:pt x="1596538" y="2443480"/>
                </a:lnTo>
                <a:cubicBezTo>
                  <a:pt x="1596538" y="2415051"/>
                  <a:pt x="1619585" y="2392004"/>
                  <a:pt x="1648014" y="2392004"/>
                </a:cubicBezTo>
                <a:close/>
                <a:moveTo>
                  <a:pt x="849745" y="2392004"/>
                </a:moveTo>
                <a:lnTo>
                  <a:pt x="1524253" y="2392004"/>
                </a:lnTo>
                <a:cubicBezTo>
                  <a:pt x="1552682" y="2392004"/>
                  <a:pt x="1575729" y="2415051"/>
                  <a:pt x="1575729" y="2443480"/>
                </a:cubicBezTo>
                <a:lnTo>
                  <a:pt x="1575729" y="3117988"/>
                </a:lnTo>
                <a:cubicBezTo>
                  <a:pt x="1575729" y="3146417"/>
                  <a:pt x="1552682" y="3169464"/>
                  <a:pt x="1524253" y="3169464"/>
                </a:cubicBezTo>
                <a:lnTo>
                  <a:pt x="849745" y="3169464"/>
                </a:lnTo>
                <a:cubicBezTo>
                  <a:pt x="821316" y="3169464"/>
                  <a:pt x="798269" y="3146417"/>
                  <a:pt x="798269" y="3117988"/>
                </a:cubicBezTo>
                <a:lnTo>
                  <a:pt x="798269" y="2443480"/>
                </a:lnTo>
                <a:cubicBezTo>
                  <a:pt x="798269" y="2415051"/>
                  <a:pt x="821316" y="2392004"/>
                  <a:pt x="849745" y="2392004"/>
                </a:cubicBezTo>
                <a:close/>
                <a:moveTo>
                  <a:pt x="51476" y="2392004"/>
                </a:moveTo>
                <a:lnTo>
                  <a:pt x="725984" y="2392004"/>
                </a:lnTo>
                <a:cubicBezTo>
                  <a:pt x="754413" y="2392004"/>
                  <a:pt x="777460" y="2415051"/>
                  <a:pt x="777460" y="2443480"/>
                </a:cubicBezTo>
                <a:lnTo>
                  <a:pt x="777460" y="3117988"/>
                </a:lnTo>
                <a:cubicBezTo>
                  <a:pt x="777460" y="3146417"/>
                  <a:pt x="754413" y="3169464"/>
                  <a:pt x="725984" y="3169464"/>
                </a:cubicBezTo>
                <a:lnTo>
                  <a:pt x="51476" y="3169464"/>
                </a:lnTo>
                <a:cubicBezTo>
                  <a:pt x="23047" y="3169464"/>
                  <a:pt x="0" y="3146417"/>
                  <a:pt x="0" y="3117988"/>
                </a:cubicBezTo>
                <a:lnTo>
                  <a:pt x="0" y="2443480"/>
                </a:lnTo>
                <a:cubicBezTo>
                  <a:pt x="0" y="2415051"/>
                  <a:pt x="23047" y="2392004"/>
                  <a:pt x="51476" y="2392004"/>
                </a:cubicBezTo>
                <a:close/>
                <a:moveTo>
                  <a:pt x="7235898" y="1594670"/>
                </a:moveTo>
                <a:lnTo>
                  <a:pt x="7910406" y="1594670"/>
                </a:lnTo>
                <a:cubicBezTo>
                  <a:pt x="7938835" y="1594670"/>
                  <a:pt x="7961882" y="1617717"/>
                  <a:pt x="7961882" y="1646146"/>
                </a:cubicBezTo>
                <a:lnTo>
                  <a:pt x="7961882" y="2320654"/>
                </a:lnTo>
                <a:cubicBezTo>
                  <a:pt x="7961882" y="2349083"/>
                  <a:pt x="7938835" y="2372130"/>
                  <a:pt x="7910406" y="2372130"/>
                </a:cubicBezTo>
                <a:lnTo>
                  <a:pt x="7235898" y="2372130"/>
                </a:lnTo>
                <a:cubicBezTo>
                  <a:pt x="7207469" y="2372130"/>
                  <a:pt x="7184422" y="2349083"/>
                  <a:pt x="7184422" y="2320654"/>
                </a:cubicBezTo>
                <a:lnTo>
                  <a:pt x="7184422" y="1646146"/>
                </a:lnTo>
                <a:cubicBezTo>
                  <a:pt x="7184422" y="1617717"/>
                  <a:pt x="7207469" y="1594670"/>
                  <a:pt x="7235898" y="1594670"/>
                </a:cubicBezTo>
                <a:close/>
                <a:moveTo>
                  <a:pt x="6437628" y="1594670"/>
                </a:moveTo>
                <a:lnTo>
                  <a:pt x="7112136" y="1594670"/>
                </a:lnTo>
                <a:cubicBezTo>
                  <a:pt x="7140565" y="1594670"/>
                  <a:pt x="7163612" y="1617717"/>
                  <a:pt x="7163612" y="1646146"/>
                </a:cubicBezTo>
                <a:lnTo>
                  <a:pt x="7163612" y="2320654"/>
                </a:lnTo>
                <a:cubicBezTo>
                  <a:pt x="7163612" y="2349083"/>
                  <a:pt x="7140565" y="2372130"/>
                  <a:pt x="7112136" y="2372130"/>
                </a:cubicBezTo>
                <a:lnTo>
                  <a:pt x="6437628" y="2372130"/>
                </a:lnTo>
                <a:cubicBezTo>
                  <a:pt x="6409199" y="2372130"/>
                  <a:pt x="6386152" y="2349083"/>
                  <a:pt x="6386152" y="2320654"/>
                </a:cubicBezTo>
                <a:lnTo>
                  <a:pt x="6386152" y="1646146"/>
                </a:lnTo>
                <a:cubicBezTo>
                  <a:pt x="6386152" y="1617717"/>
                  <a:pt x="6409199" y="1594670"/>
                  <a:pt x="6437628" y="1594670"/>
                </a:cubicBezTo>
                <a:close/>
                <a:moveTo>
                  <a:pt x="5639359" y="1594670"/>
                </a:moveTo>
                <a:lnTo>
                  <a:pt x="6313867" y="1594670"/>
                </a:lnTo>
                <a:cubicBezTo>
                  <a:pt x="6342296" y="1594670"/>
                  <a:pt x="6365343" y="1617717"/>
                  <a:pt x="6365343" y="1646146"/>
                </a:cubicBezTo>
                <a:lnTo>
                  <a:pt x="6365343" y="2320654"/>
                </a:lnTo>
                <a:cubicBezTo>
                  <a:pt x="6365343" y="2349083"/>
                  <a:pt x="6342296" y="2372130"/>
                  <a:pt x="6313867" y="2372130"/>
                </a:cubicBezTo>
                <a:lnTo>
                  <a:pt x="5639359" y="2372130"/>
                </a:lnTo>
                <a:cubicBezTo>
                  <a:pt x="5610930" y="2372130"/>
                  <a:pt x="5587883" y="2349083"/>
                  <a:pt x="5587883" y="2320654"/>
                </a:cubicBezTo>
                <a:lnTo>
                  <a:pt x="5587883" y="1646146"/>
                </a:lnTo>
                <a:cubicBezTo>
                  <a:pt x="5587883" y="1617717"/>
                  <a:pt x="5610930" y="1594670"/>
                  <a:pt x="5639359" y="1594670"/>
                </a:cubicBezTo>
                <a:close/>
                <a:moveTo>
                  <a:pt x="4841090" y="1594670"/>
                </a:moveTo>
                <a:lnTo>
                  <a:pt x="5515598" y="1594670"/>
                </a:lnTo>
                <a:cubicBezTo>
                  <a:pt x="5544027" y="1594670"/>
                  <a:pt x="5567074" y="1617717"/>
                  <a:pt x="5567074" y="1646146"/>
                </a:cubicBezTo>
                <a:lnTo>
                  <a:pt x="5567074" y="2320654"/>
                </a:lnTo>
                <a:cubicBezTo>
                  <a:pt x="5567074" y="2349083"/>
                  <a:pt x="5544027" y="2372130"/>
                  <a:pt x="5515598" y="2372130"/>
                </a:cubicBezTo>
                <a:lnTo>
                  <a:pt x="4841090" y="2372130"/>
                </a:lnTo>
                <a:cubicBezTo>
                  <a:pt x="4812661" y="2372130"/>
                  <a:pt x="4789614" y="2349083"/>
                  <a:pt x="4789614" y="2320654"/>
                </a:cubicBezTo>
                <a:lnTo>
                  <a:pt x="4789614" y="1646146"/>
                </a:lnTo>
                <a:cubicBezTo>
                  <a:pt x="4789614" y="1617717"/>
                  <a:pt x="4812661" y="1594670"/>
                  <a:pt x="4841090" y="1594670"/>
                </a:cubicBezTo>
                <a:close/>
                <a:moveTo>
                  <a:pt x="4042821" y="1594670"/>
                </a:moveTo>
                <a:lnTo>
                  <a:pt x="4717329" y="1594670"/>
                </a:lnTo>
                <a:cubicBezTo>
                  <a:pt x="4745758" y="1594670"/>
                  <a:pt x="4768805" y="1617717"/>
                  <a:pt x="4768805" y="1646146"/>
                </a:cubicBezTo>
                <a:lnTo>
                  <a:pt x="4768805" y="2320654"/>
                </a:lnTo>
                <a:cubicBezTo>
                  <a:pt x="4768805" y="2349083"/>
                  <a:pt x="4745758" y="2372130"/>
                  <a:pt x="4717329" y="2372130"/>
                </a:cubicBezTo>
                <a:lnTo>
                  <a:pt x="4042821" y="2372130"/>
                </a:lnTo>
                <a:cubicBezTo>
                  <a:pt x="4014392" y="2372130"/>
                  <a:pt x="3991345" y="2349083"/>
                  <a:pt x="3991345" y="2320654"/>
                </a:cubicBezTo>
                <a:lnTo>
                  <a:pt x="3991345" y="1646146"/>
                </a:lnTo>
                <a:cubicBezTo>
                  <a:pt x="3991345" y="1617717"/>
                  <a:pt x="4014392" y="1594670"/>
                  <a:pt x="4042821" y="1594670"/>
                </a:cubicBezTo>
                <a:close/>
                <a:moveTo>
                  <a:pt x="3244552" y="1594670"/>
                </a:moveTo>
                <a:lnTo>
                  <a:pt x="3919060" y="1594670"/>
                </a:lnTo>
                <a:cubicBezTo>
                  <a:pt x="3947489" y="1594670"/>
                  <a:pt x="3970536" y="1617717"/>
                  <a:pt x="3970536" y="1646146"/>
                </a:cubicBezTo>
                <a:lnTo>
                  <a:pt x="3970536" y="2320654"/>
                </a:lnTo>
                <a:cubicBezTo>
                  <a:pt x="3970536" y="2349083"/>
                  <a:pt x="3947489" y="2372130"/>
                  <a:pt x="3919060" y="2372130"/>
                </a:cubicBezTo>
                <a:lnTo>
                  <a:pt x="3244552" y="2372130"/>
                </a:lnTo>
                <a:cubicBezTo>
                  <a:pt x="3216123" y="2372130"/>
                  <a:pt x="3193076" y="2349083"/>
                  <a:pt x="3193076" y="2320654"/>
                </a:cubicBezTo>
                <a:lnTo>
                  <a:pt x="3193076" y="1646146"/>
                </a:lnTo>
                <a:cubicBezTo>
                  <a:pt x="3193076" y="1617717"/>
                  <a:pt x="3216123" y="1594670"/>
                  <a:pt x="3244552" y="1594670"/>
                </a:cubicBezTo>
                <a:close/>
                <a:moveTo>
                  <a:pt x="2446283" y="1594670"/>
                </a:moveTo>
                <a:lnTo>
                  <a:pt x="3120791" y="1594670"/>
                </a:lnTo>
                <a:cubicBezTo>
                  <a:pt x="3149220" y="1594670"/>
                  <a:pt x="3172267" y="1617717"/>
                  <a:pt x="3172267" y="1646146"/>
                </a:cubicBezTo>
                <a:lnTo>
                  <a:pt x="3172267" y="2320654"/>
                </a:lnTo>
                <a:cubicBezTo>
                  <a:pt x="3172267" y="2349083"/>
                  <a:pt x="3149220" y="2372130"/>
                  <a:pt x="3120791" y="2372130"/>
                </a:cubicBezTo>
                <a:lnTo>
                  <a:pt x="2446283" y="2372130"/>
                </a:lnTo>
                <a:cubicBezTo>
                  <a:pt x="2417854" y="2372130"/>
                  <a:pt x="2394807" y="2349083"/>
                  <a:pt x="2394807" y="2320654"/>
                </a:cubicBezTo>
                <a:lnTo>
                  <a:pt x="2394807" y="1646146"/>
                </a:lnTo>
                <a:cubicBezTo>
                  <a:pt x="2394807" y="1617717"/>
                  <a:pt x="2417854" y="1594670"/>
                  <a:pt x="2446283" y="1594670"/>
                </a:cubicBezTo>
                <a:close/>
                <a:moveTo>
                  <a:pt x="1648014" y="1594670"/>
                </a:moveTo>
                <a:lnTo>
                  <a:pt x="2322522" y="1594670"/>
                </a:lnTo>
                <a:cubicBezTo>
                  <a:pt x="2350951" y="1594670"/>
                  <a:pt x="2373998" y="1617717"/>
                  <a:pt x="2373998" y="1646146"/>
                </a:cubicBezTo>
                <a:lnTo>
                  <a:pt x="2373998" y="2320654"/>
                </a:lnTo>
                <a:cubicBezTo>
                  <a:pt x="2373998" y="2349083"/>
                  <a:pt x="2350951" y="2372130"/>
                  <a:pt x="2322522" y="2372130"/>
                </a:cubicBezTo>
                <a:lnTo>
                  <a:pt x="1648014" y="2372130"/>
                </a:lnTo>
                <a:cubicBezTo>
                  <a:pt x="1619585" y="2372130"/>
                  <a:pt x="1596538" y="2349083"/>
                  <a:pt x="1596538" y="2320654"/>
                </a:cubicBezTo>
                <a:lnTo>
                  <a:pt x="1596538" y="1646146"/>
                </a:lnTo>
                <a:cubicBezTo>
                  <a:pt x="1596538" y="1617717"/>
                  <a:pt x="1619585" y="1594670"/>
                  <a:pt x="1648014" y="1594670"/>
                </a:cubicBezTo>
                <a:close/>
                <a:moveTo>
                  <a:pt x="849745" y="1594670"/>
                </a:moveTo>
                <a:lnTo>
                  <a:pt x="1524253" y="1594670"/>
                </a:lnTo>
                <a:cubicBezTo>
                  <a:pt x="1552682" y="1594670"/>
                  <a:pt x="1575729" y="1617717"/>
                  <a:pt x="1575729" y="1646146"/>
                </a:cubicBezTo>
                <a:lnTo>
                  <a:pt x="1575729" y="2320654"/>
                </a:lnTo>
                <a:cubicBezTo>
                  <a:pt x="1575729" y="2349083"/>
                  <a:pt x="1552682" y="2372130"/>
                  <a:pt x="1524253" y="2372130"/>
                </a:cubicBezTo>
                <a:lnTo>
                  <a:pt x="849745" y="2372130"/>
                </a:lnTo>
                <a:cubicBezTo>
                  <a:pt x="821316" y="2372130"/>
                  <a:pt x="798269" y="2349083"/>
                  <a:pt x="798269" y="2320654"/>
                </a:cubicBezTo>
                <a:lnTo>
                  <a:pt x="798269" y="1646146"/>
                </a:lnTo>
                <a:cubicBezTo>
                  <a:pt x="798269" y="1617717"/>
                  <a:pt x="821316" y="1594670"/>
                  <a:pt x="849745" y="1594670"/>
                </a:cubicBezTo>
                <a:close/>
                <a:moveTo>
                  <a:pt x="51476" y="1594670"/>
                </a:moveTo>
                <a:lnTo>
                  <a:pt x="725984" y="1594670"/>
                </a:lnTo>
                <a:cubicBezTo>
                  <a:pt x="754413" y="1594670"/>
                  <a:pt x="777460" y="1617717"/>
                  <a:pt x="777460" y="1646146"/>
                </a:cubicBezTo>
                <a:lnTo>
                  <a:pt x="777460" y="2320654"/>
                </a:lnTo>
                <a:cubicBezTo>
                  <a:pt x="777460" y="2349083"/>
                  <a:pt x="754413" y="2372130"/>
                  <a:pt x="725984" y="2372130"/>
                </a:cubicBezTo>
                <a:lnTo>
                  <a:pt x="51476" y="2372130"/>
                </a:lnTo>
                <a:cubicBezTo>
                  <a:pt x="23047" y="2372130"/>
                  <a:pt x="0" y="2349083"/>
                  <a:pt x="0" y="2320654"/>
                </a:cubicBezTo>
                <a:lnTo>
                  <a:pt x="0" y="1646146"/>
                </a:lnTo>
                <a:cubicBezTo>
                  <a:pt x="0" y="1617717"/>
                  <a:pt x="23047" y="1594670"/>
                  <a:pt x="51476" y="1594670"/>
                </a:cubicBezTo>
                <a:close/>
                <a:moveTo>
                  <a:pt x="7235898" y="797335"/>
                </a:moveTo>
                <a:lnTo>
                  <a:pt x="7910406" y="797335"/>
                </a:lnTo>
                <a:cubicBezTo>
                  <a:pt x="7938835" y="797335"/>
                  <a:pt x="7961882" y="820382"/>
                  <a:pt x="7961882" y="848811"/>
                </a:cubicBezTo>
                <a:lnTo>
                  <a:pt x="7961882" y="1523319"/>
                </a:lnTo>
                <a:cubicBezTo>
                  <a:pt x="7961882" y="1551748"/>
                  <a:pt x="7938835" y="1574795"/>
                  <a:pt x="7910406" y="1574795"/>
                </a:cubicBezTo>
                <a:lnTo>
                  <a:pt x="7235898" y="1574795"/>
                </a:lnTo>
                <a:cubicBezTo>
                  <a:pt x="7207469" y="1574795"/>
                  <a:pt x="7184422" y="1551748"/>
                  <a:pt x="7184422" y="1523319"/>
                </a:cubicBezTo>
                <a:lnTo>
                  <a:pt x="7184422" y="848811"/>
                </a:lnTo>
                <a:cubicBezTo>
                  <a:pt x="7184422" y="820382"/>
                  <a:pt x="7207469" y="797335"/>
                  <a:pt x="7235898" y="797335"/>
                </a:cubicBezTo>
                <a:close/>
                <a:moveTo>
                  <a:pt x="6437628" y="797335"/>
                </a:moveTo>
                <a:lnTo>
                  <a:pt x="7112136" y="797335"/>
                </a:lnTo>
                <a:cubicBezTo>
                  <a:pt x="7140565" y="797335"/>
                  <a:pt x="7163612" y="820382"/>
                  <a:pt x="7163612" y="848811"/>
                </a:cubicBezTo>
                <a:lnTo>
                  <a:pt x="7163612" y="1523319"/>
                </a:lnTo>
                <a:cubicBezTo>
                  <a:pt x="7163612" y="1551748"/>
                  <a:pt x="7140565" y="1574795"/>
                  <a:pt x="7112136" y="1574795"/>
                </a:cubicBezTo>
                <a:lnTo>
                  <a:pt x="6437628" y="1574795"/>
                </a:lnTo>
                <a:cubicBezTo>
                  <a:pt x="6409199" y="1574795"/>
                  <a:pt x="6386152" y="1551748"/>
                  <a:pt x="6386152" y="1523319"/>
                </a:cubicBezTo>
                <a:lnTo>
                  <a:pt x="6386152" y="848811"/>
                </a:lnTo>
                <a:cubicBezTo>
                  <a:pt x="6386152" y="820382"/>
                  <a:pt x="6409199" y="797335"/>
                  <a:pt x="6437628" y="797335"/>
                </a:cubicBezTo>
                <a:close/>
                <a:moveTo>
                  <a:pt x="5639359" y="797335"/>
                </a:moveTo>
                <a:lnTo>
                  <a:pt x="6313867" y="797335"/>
                </a:lnTo>
                <a:cubicBezTo>
                  <a:pt x="6342296" y="797335"/>
                  <a:pt x="6365343" y="820382"/>
                  <a:pt x="6365343" y="848811"/>
                </a:cubicBezTo>
                <a:lnTo>
                  <a:pt x="6365343" y="1523319"/>
                </a:lnTo>
                <a:cubicBezTo>
                  <a:pt x="6365343" y="1551748"/>
                  <a:pt x="6342296" y="1574795"/>
                  <a:pt x="6313867" y="1574795"/>
                </a:cubicBezTo>
                <a:lnTo>
                  <a:pt x="5639359" y="1574795"/>
                </a:lnTo>
                <a:cubicBezTo>
                  <a:pt x="5610930" y="1574795"/>
                  <a:pt x="5587883" y="1551748"/>
                  <a:pt x="5587883" y="1523319"/>
                </a:cubicBezTo>
                <a:lnTo>
                  <a:pt x="5587883" y="848811"/>
                </a:lnTo>
                <a:cubicBezTo>
                  <a:pt x="5587883" y="820382"/>
                  <a:pt x="5610930" y="797335"/>
                  <a:pt x="5639359" y="797335"/>
                </a:cubicBezTo>
                <a:close/>
                <a:moveTo>
                  <a:pt x="4841090" y="797335"/>
                </a:moveTo>
                <a:lnTo>
                  <a:pt x="5515598" y="797335"/>
                </a:lnTo>
                <a:cubicBezTo>
                  <a:pt x="5544027" y="797335"/>
                  <a:pt x="5567074" y="820382"/>
                  <a:pt x="5567074" y="848811"/>
                </a:cubicBezTo>
                <a:lnTo>
                  <a:pt x="5567074" y="1523319"/>
                </a:lnTo>
                <a:cubicBezTo>
                  <a:pt x="5567074" y="1551748"/>
                  <a:pt x="5544027" y="1574795"/>
                  <a:pt x="5515598" y="1574795"/>
                </a:cubicBezTo>
                <a:lnTo>
                  <a:pt x="4841090" y="1574795"/>
                </a:lnTo>
                <a:cubicBezTo>
                  <a:pt x="4812661" y="1574795"/>
                  <a:pt x="4789614" y="1551748"/>
                  <a:pt x="4789614" y="1523319"/>
                </a:cubicBezTo>
                <a:lnTo>
                  <a:pt x="4789614" y="848811"/>
                </a:lnTo>
                <a:cubicBezTo>
                  <a:pt x="4789614" y="820382"/>
                  <a:pt x="4812661" y="797335"/>
                  <a:pt x="4841090" y="797335"/>
                </a:cubicBezTo>
                <a:close/>
                <a:moveTo>
                  <a:pt x="4042821" y="797335"/>
                </a:moveTo>
                <a:lnTo>
                  <a:pt x="4717329" y="797335"/>
                </a:lnTo>
                <a:cubicBezTo>
                  <a:pt x="4745758" y="797335"/>
                  <a:pt x="4768805" y="820382"/>
                  <a:pt x="4768805" y="848811"/>
                </a:cubicBezTo>
                <a:lnTo>
                  <a:pt x="4768805" y="1523319"/>
                </a:lnTo>
                <a:cubicBezTo>
                  <a:pt x="4768805" y="1551748"/>
                  <a:pt x="4745758" y="1574795"/>
                  <a:pt x="4717329" y="1574795"/>
                </a:cubicBezTo>
                <a:lnTo>
                  <a:pt x="4042821" y="1574795"/>
                </a:lnTo>
                <a:cubicBezTo>
                  <a:pt x="4014392" y="1574795"/>
                  <a:pt x="3991345" y="1551748"/>
                  <a:pt x="3991345" y="1523319"/>
                </a:cubicBezTo>
                <a:lnTo>
                  <a:pt x="3991345" y="848811"/>
                </a:lnTo>
                <a:cubicBezTo>
                  <a:pt x="3991345" y="820382"/>
                  <a:pt x="4014392" y="797335"/>
                  <a:pt x="4042821" y="797335"/>
                </a:cubicBezTo>
                <a:close/>
                <a:moveTo>
                  <a:pt x="3244552" y="797335"/>
                </a:moveTo>
                <a:lnTo>
                  <a:pt x="3919060" y="797335"/>
                </a:lnTo>
                <a:cubicBezTo>
                  <a:pt x="3947489" y="797335"/>
                  <a:pt x="3970536" y="820382"/>
                  <a:pt x="3970536" y="848811"/>
                </a:cubicBezTo>
                <a:lnTo>
                  <a:pt x="3970536" y="1523319"/>
                </a:lnTo>
                <a:cubicBezTo>
                  <a:pt x="3970536" y="1551748"/>
                  <a:pt x="3947489" y="1574795"/>
                  <a:pt x="3919060" y="1574795"/>
                </a:cubicBezTo>
                <a:lnTo>
                  <a:pt x="3244552" y="1574795"/>
                </a:lnTo>
                <a:cubicBezTo>
                  <a:pt x="3216123" y="1574795"/>
                  <a:pt x="3193076" y="1551748"/>
                  <a:pt x="3193076" y="1523319"/>
                </a:cubicBezTo>
                <a:lnTo>
                  <a:pt x="3193076" y="848811"/>
                </a:lnTo>
                <a:cubicBezTo>
                  <a:pt x="3193076" y="820382"/>
                  <a:pt x="3216123" y="797335"/>
                  <a:pt x="3244552" y="797335"/>
                </a:cubicBezTo>
                <a:close/>
                <a:moveTo>
                  <a:pt x="2446283" y="797335"/>
                </a:moveTo>
                <a:lnTo>
                  <a:pt x="3120791" y="797335"/>
                </a:lnTo>
                <a:cubicBezTo>
                  <a:pt x="3149220" y="797335"/>
                  <a:pt x="3172267" y="820382"/>
                  <a:pt x="3172267" y="848811"/>
                </a:cubicBezTo>
                <a:lnTo>
                  <a:pt x="3172267" y="1523319"/>
                </a:lnTo>
                <a:cubicBezTo>
                  <a:pt x="3172267" y="1551748"/>
                  <a:pt x="3149220" y="1574795"/>
                  <a:pt x="3120791" y="1574795"/>
                </a:cubicBezTo>
                <a:lnTo>
                  <a:pt x="2446283" y="1574795"/>
                </a:lnTo>
                <a:cubicBezTo>
                  <a:pt x="2417854" y="1574795"/>
                  <a:pt x="2394807" y="1551748"/>
                  <a:pt x="2394807" y="1523319"/>
                </a:cubicBezTo>
                <a:lnTo>
                  <a:pt x="2394807" y="848811"/>
                </a:lnTo>
                <a:cubicBezTo>
                  <a:pt x="2394807" y="820382"/>
                  <a:pt x="2417854" y="797335"/>
                  <a:pt x="2446283" y="797335"/>
                </a:cubicBezTo>
                <a:close/>
                <a:moveTo>
                  <a:pt x="1648014" y="797335"/>
                </a:moveTo>
                <a:lnTo>
                  <a:pt x="2322522" y="797335"/>
                </a:lnTo>
                <a:cubicBezTo>
                  <a:pt x="2350951" y="797335"/>
                  <a:pt x="2373998" y="820382"/>
                  <a:pt x="2373998" y="848811"/>
                </a:cubicBezTo>
                <a:lnTo>
                  <a:pt x="2373998" y="1523319"/>
                </a:lnTo>
                <a:cubicBezTo>
                  <a:pt x="2373998" y="1551748"/>
                  <a:pt x="2350951" y="1574795"/>
                  <a:pt x="2322522" y="1574795"/>
                </a:cubicBezTo>
                <a:lnTo>
                  <a:pt x="1648014" y="1574795"/>
                </a:lnTo>
                <a:cubicBezTo>
                  <a:pt x="1619585" y="1574795"/>
                  <a:pt x="1596538" y="1551748"/>
                  <a:pt x="1596538" y="1523319"/>
                </a:cubicBezTo>
                <a:lnTo>
                  <a:pt x="1596538" y="848811"/>
                </a:lnTo>
                <a:cubicBezTo>
                  <a:pt x="1596538" y="820382"/>
                  <a:pt x="1619585" y="797335"/>
                  <a:pt x="1648014" y="797335"/>
                </a:cubicBezTo>
                <a:close/>
                <a:moveTo>
                  <a:pt x="849745" y="797335"/>
                </a:moveTo>
                <a:lnTo>
                  <a:pt x="1524253" y="797335"/>
                </a:lnTo>
                <a:cubicBezTo>
                  <a:pt x="1552682" y="797335"/>
                  <a:pt x="1575729" y="820382"/>
                  <a:pt x="1575729" y="848811"/>
                </a:cubicBezTo>
                <a:lnTo>
                  <a:pt x="1575729" y="1523319"/>
                </a:lnTo>
                <a:cubicBezTo>
                  <a:pt x="1575729" y="1551748"/>
                  <a:pt x="1552682" y="1574795"/>
                  <a:pt x="1524253" y="1574795"/>
                </a:cubicBezTo>
                <a:lnTo>
                  <a:pt x="849745" y="1574795"/>
                </a:lnTo>
                <a:cubicBezTo>
                  <a:pt x="821316" y="1574795"/>
                  <a:pt x="798269" y="1551748"/>
                  <a:pt x="798269" y="1523319"/>
                </a:cubicBezTo>
                <a:lnTo>
                  <a:pt x="798269" y="848811"/>
                </a:lnTo>
                <a:cubicBezTo>
                  <a:pt x="798269" y="820382"/>
                  <a:pt x="821316" y="797335"/>
                  <a:pt x="849745" y="797335"/>
                </a:cubicBezTo>
                <a:close/>
                <a:moveTo>
                  <a:pt x="51476" y="797335"/>
                </a:moveTo>
                <a:lnTo>
                  <a:pt x="725984" y="797335"/>
                </a:lnTo>
                <a:cubicBezTo>
                  <a:pt x="754413" y="797335"/>
                  <a:pt x="777460" y="820382"/>
                  <a:pt x="777460" y="848811"/>
                </a:cubicBezTo>
                <a:lnTo>
                  <a:pt x="777460" y="1523319"/>
                </a:lnTo>
                <a:cubicBezTo>
                  <a:pt x="777460" y="1551748"/>
                  <a:pt x="754413" y="1574795"/>
                  <a:pt x="725984" y="1574795"/>
                </a:cubicBezTo>
                <a:lnTo>
                  <a:pt x="51476" y="1574795"/>
                </a:lnTo>
                <a:cubicBezTo>
                  <a:pt x="23047" y="1574795"/>
                  <a:pt x="0" y="1551748"/>
                  <a:pt x="0" y="1523319"/>
                </a:cubicBezTo>
                <a:lnTo>
                  <a:pt x="0" y="848811"/>
                </a:lnTo>
                <a:cubicBezTo>
                  <a:pt x="0" y="820382"/>
                  <a:pt x="23047" y="797335"/>
                  <a:pt x="51476" y="797335"/>
                </a:cubicBezTo>
                <a:close/>
                <a:moveTo>
                  <a:pt x="7235898" y="0"/>
                </a:moveTo>
                <a:lnTo>
                  <a:pt x="7910406" y="0"/>
                </a:lnTo>
                <a:cubicBezTo>
                  <a:pt x="7938835" y="0"/>
                  <a:pt x="7961882" y="23047"/>
                  <a:pt x="7961882" y="51476"/>
                </a:cubicBezTo>
                <a:lnTo>
                  <a:pt x="7961882" y="725984"/>
                </a:lnTo>
                <a:cubicBezTo>
                  <a:pt x="7961882" y="754413"/>
                  <a:pt x="7938835" y="777460"/>
                  <a:pt x="7910406" y="777460"/>
                </a:cubicBezTo>
                <a:lnTo>
                  <a:pt x="7235898" y="777460"/>
                </a:lnTo>
                <a:cubicBezTo>
                  <a:pt x="7207469" y="777460"/>
                  <a:pt x="7184422" y="754413"/>
                  <a:pt x="7184422" y="725984"/>
                </a:cubicBezTo>
                <a:lnTo>
                  <a:pt x="7184422" y="51476"/>
                </a:lnTo>
                <a:cubicBezTo>
                  <a:pt x="7184422" y="23047"/>
                  <a:pt x="7207469" y="0"/>
                  <a:pt x="7235898" y="0"/>
                </a:cubicBezTo>
                <a:close/>
                <a:moveTo>
                  <a:pt x="6437628" y="0"/>
                </a:moveTo>
                <a:lnTo>
                  <a:pt x="7112136" y="0"/>
                </a:lnTo>
                <a:cubicBezTo>
                  <a:pt x="7140565" y="0"/>
                  <a:pt x="7163612" y="23047"/>
                  <a:pt x="7163612" y="51476"/>
                </a:cubicBezTo>
                <a:lnTo>
                  <a:pt x="7163612" y="725984"/>
                </a:lnTo>
                <a:cubicBezTo>
                  <a:pt x="7163612" y="754413"/>
                  <a:pt x="7140565" y="777460"/>
                  <a:pt x="7112136" y="777460"/>
                </a:cubicBezTo>
                <a:lnTo>
                  <a:pt x="6437628" y="777460"/>
                </a:lnTo>
                <a:cubicBezTo>
                  <a:pt x="6409199" y="777460"/>
                  <a:pt x="6386152" y="754413"/>
                  <a:pt x="6386152" y="725984"/>
                </a:cubicBezTo>
                <a:lnTo>
                  <a:pt x="6386152" y="51476"/>
                </a:lnTo>
                <a:cubicBezTo>
                  <a:pt x="6386152" y="23047"/>
                  <a:pt x="6409199" y="0"/>
                  <a:pt x="6437628" y="0"/>
                </a:cubicBezTo>
                <a:close/>
                <a:moveTo>
                  <a:pt x="5639359" y="0"/>
                </a:moveTo>
                <a:lnTo>
                  <a:pt x="6313867" y="0"/>
                </a:lnTo>
                <a:cubicBezTo>
                  <a:pt x="6342296" y="0"/>
                  <a:pt x="6365343" y="23047"/>
                  <a:pt x="6365343" y="51476"/>
                </a:cubicBezTo>
                <a:lnTo>
                  <a:pt x="6365343" y="725984"/>
                </a:lnTo>
                <a:cubicBezTo>
                  <a:pt x="6365343" y="754413"/>
                  <a:pt x="6342296" y="777460"/>
                  <a:pt x="6313867" y="777460"/>
                </a:cubicBezTo>
                <a:lnTo>
                  <a:pt x="5639359" y="777460"/>
                </a:lnTo>
                <a:cubicBezTo>
                  <a:pt x="5610930" y="777460"/>
                  <a:pt x="5587883" y="754413"/>
                  <a:pt x="5587883" y="725984"/>
                </a:cubicBezTo>
                <a:lnTo>
                  <a:pt x="5587883" y="51476"/>
                </a:lnTo>
                <a:cubicBezTo>
                  <a:pt x="5587883" y="23047"/>
                  <a:pt x="5610930" y="0"/>
                  <a:pt x="5639359" y="0"/>
                </a:cubicBezTo>
                <a:close/>
                <a:moveTo>
                  <a:pt x="4841090" y="0"/>
                </a:moveTo>
                <a:lnTo>
                  <a:pt x="5515598" y="0"/>
                </a:lnTo>
                <a:cubicBezTo>
                  <a:pt x="5544027" y="0"/>
                  <a:pt x="5567074" y="23047"/>
                  <a:pt x="5567074" y="51476"/>
                </a:cubicBezTo>
                <a:lnTo>
                  <a:pt x="5567074" y="725984"/>
                </a:lnTo>
                <a:cubicBezTo>
                  <a:pt x="5567074" y="754413"/>
                  <a:pt x="5544027" y="777460"/>
                  <a:pt x="5515598" y="777460"/>
                </a:cubicBezTo>
                <a:lnTo>
                  <a:pt x="4841090" y="777460"/>
                </a:lnTo>
                <a:cubicBezTo>
                  <a:pt x="4812661" y="777460"/>
                  <a:pt x="4789614" y="754413"/>
                  <a:pt x="4789614" y="725984"/>
                </a:cubicBezTo>
                <a:lnTo>
                  <a:pt x="4789614" y="51476"/>
                </a:lnTo>
                <a:cubicBezTo>
                  <a:pt x="4789614" y="23047"/>
                  <a:pt x="4812661" y="0"/>
                  <a:pt x="4841090" y="0"/>
                </a:cubicBezTo>
                <a:close/>
                <a:moveTo>
                  <a:pt x="4042821" y="0"/>
                </a:moveTo>
                <a:lnTo>
                  <a:pt x="4717329" y="0"/>
                </a:lnTo>
                <a:cubicBezTo>
                  <a:pt x="4745758" y="0"/>
                  <a:pt x="4768805" y="23047"/>
                  <a:pt x="4768805" y="51476"/>
                </a:cubicBezTo>
                <a:lnTo>
                  <a:pt x="4768805" y="725984"/>
                </a:lnTo>
                <a:cubicBezTo>
                  <a:pt x="4768805" y="754413"/>
                  <a:pt x="4745758" y="777460"/>
                  <a:pt x="4717329" y="777460"/>
                </a:cubicBezTo>
                <a:lnTo>
                  <a:pt x="4042821" y="777460"/>
                </a:lnTo>
                <a:cubicBezTo>
                  <a:pt x="4014392" y="777460"/>
                  <a:pt x="3991345" y="754413"/>
                  <a:pt x="3991345" y="725984"/>
                </a:cubicBezTo>
                <a:lnTo>
                  <a:pt x="3991345" y="51476"/>
                </a:lnTo>
                <a:cubicBezTo>
                  <a:pt x="3991345" y="23047"/>
                  <a:pt x="4014392" y="0"/>
                  <a:pt x="4042821" y="0"/>
                </a:cubicBezTo>
                <a:close/>
                <a:moveTo>
                  <a:pt x="3244552" y="0"/>
                </a:moveTo>
                <a:lnTo>
                  <a:pt x="3919060" y="0"/>
                </a:lnTo>
                <a:cubicBezTo>
                  <a:pt x="3947489" y="0"/>
                  <a:pt x="3970536" y="23047"/>
                  <a:pt x="3970536" y="51476"/>
                </a:cubicBezTo>
                <a:lnTo>
                  <a:pt x="3970536" y="725984"/>
                </a:lnTo>
                <a:cubicBezTo>
                  <a:pt x="3970536" y="754413"/>
                  <a:pt x="3947489" y="777460"/>
                  <a:pt x="3919060" y="777460"/>
                </a:cubicBezTo>
                <a:lnTo>
                  <a:pt x="3244552" y="777460"/>
                </a:lnTo>
                <a:cubicBezTo>
                  <a:pt x="3216123" y="777460"/>
                  <a:pt x="3193076" y="754413"/>
                  <a:pt x="3193076" y="725984"/>
                </a:cubicBezTo>
                <a:lnTo>
                  <a:pt x="3193076" y="51476"/>
                </a:lnTo>
                <a:cubicBezTo>
                  <a:pt x="3193076" y="23047"/>
                  <a:pt x="3216123" y="0"/>
                  <a:pt x="3244552" y="0"/>
                </a:cubicBezTo>
                <a:close/>
                <a:moveTo>
                  <a:pt x="2446283" y="0"/>
                </a:moveTo>
                <a:lnTo>
                  <a:pt x="3120791" y="0"/>
                </a:lnTo>
                <a:cubicBezTo>
                  <a:pt x="3149220" y="0"/>
                  <a:pt x="3172267" y="23047"/>
                  <a:pt x="3172267" y="51476"/>
                </a:cubicBezTo>
                <a:lnTo>
                  <a:pt x="3172267" y="725984"/>
                </a:lnTo>
                <a:cubicBezTo>
                  <a:pt x="3172267" y="754413"/>
                  <a:pt x="3149220" y="777460"/>
                  <a:pt x="3120791" y="777460"/>
                </a:cubicBezTo>
                <a:lnTo>
                  <a:pt x="2446283" y="777460"/>
                </a:lnTo>
                <a:cubicBezTo>
                  <a:pt x="2417854" y="777460"/>
                  <a:pt x="2394807" y="754413"/>
                  <a:pt x="2394807" y="725984"/>
                </a:cubicBezTo>
                <a:lnTo>
                  <a:pt x="2394807" y="51476"/>
                </a:lnTo>
                <a:cubicBezTo>
                  <a:pt x="2394807" y="23047"/>
                  <a:pt x="2417854" y="0"/>
                  <a:pt x="2446283" y="0"/>
                </a:cubicBezTo>
                <a:close/>
                <a:moveTo>
                  <a:pt x="1648014" y="0"/>
                </a:moveTo>
                <a:lnTo>
                  <a:pt x="2322522" y="0"/>
                </a:lnTo>
                <a:cubicBezTo>
                  <a:pt x="2350951" y="0"/>
                  <a:pt x="2373998" y="23047"/>
                  <a:pt x="2373998" y="51476"/>
                </a:cubicBezTo>
                <a:lnTo>
                  <a:pt x="2373998" y="725984"/>
                </a:lnTo>
                <a:cubicBezTo>
                  <a:pt x="2373998" y="754413"/>
                  <a:pt x="2350951" y="777460"/>
                  <a:pt x="2322522" y="777460"/>
                </a:cubicBezTo>
                <a:lnTo>
                  <a:pt x="1648014" y="777460"/>
                </a:lnTo>
                <a:cubicBezTo>
                  <a:pt x="1619585" y="777460"/>
                  <a:pt x="1596538" y="754413"/>
                  <a:pt x="1596538" y="725984"/>
                </a:cubicBezTo>
                <a:lnTo>
                  <a:pt x="1596538" y="51476"/>
                </a:lnTo>
                <a:cubicBezTo>
                  <a:pt x="1596538" y="23047"/>
                  <a:pt x="1619585" y="0"/>
                  <a:pt x="1648014" y="0"/>
                </a:cubicBezTo>
                <a:close/>
                <a:moveTo>
                  <a:pt x="849745" y="0"/>
                </a:moveTo>
                <a:lnTo>
                  <a:pt x="1524253" y="0"/>
                </a:lnTo>
                <a:cubicBezTo>
                  <a:pt x="1552682" y="0"/>
                  <a:pt x="1575729" y="23047"/>
                  <a:pt x="1575729" y="51476"/>
                </a:cubicBezTo>
                <a:lnTo>
                  <a:pt x="1575729" y="725984"/>
                </a:lnTo>
                <a:cubicBezTo>
                  <a:pt x="1575729" y="754413"/>
                  <a:pt x="1552682" y="777460"/>
                  <a:pt x="1524253" y="777460"/>
                </a:cubicBezTo>
                <a:lnTo>
                  <a:pt x="849745" y="777460"/>
                </a:lnTo>
                <a:cubicBezTo>
                  <a:pt x="821316" y="777460"/>
                  <a:pt x="798269" y="754413"/>
                  <a:pt x="798269" y="725984"/>
                </a:cubicBezTo>
                <a:lnTo>
                  <a:pt x="798269" y="51476"/>
                </a:lnTo>
                <a:cubicBezTo>
                  <a:pt x="798269" y="23047"/>
                  <a:pt x="821316" y="0"/>
                  <a:pt x="849745" y="0"/>
                </a:cubicBezTo>
                <a:close/>
                <a:moveTo>
                  <a:pt x="51476" y="0"/>
                </a:moveTo>
                <a:lnTo>
                  <a:pt x="725984" y="0"/>
                </a:lnTo>
                <a:cubicBezTo>
                  <a:pt x="754413" y="0"/>
                  <a:pt x="777460" y="23047"/>
                  <a:pt x="777460" y="51476"/>
                </a:cubicBezTo>
                <a:lnTo>
                  <a:pt x="777460" y="725984"/>
                </a:lnTo>
                <a:cubicBezTo>
                  <a:pt x="777460" y="754413"/>
                  <a:pt x="754413" y="777460"/>
                  <a:pt x="725984" y="777460"/>
                </a:cubicBezTo>
                <a:lnTo>
                  <a:pt x="51476" y="777460"/>
                </a:lnTo>
                <a:cubicBezTo>
                  <a:pt x="23047" y="777460"/>
                  <a:pt x="0" y="754413"/>
                  <a:pt x="0" y="725984"/>
                </a:cubicBezTo>
                <a:lnTo>
                  <a:pt x="0" y="51476"/>
                </a:lnTo>
                <a:cubicBezTo>
                  <a:pt x="0" y="23047"/>
                  <a:pt x="23047" y="0"/>
                  <a:pt x="51476" y="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6" tIns="60917" rIns="121836" bIns="60917" rtlCol="0" anchor="ctr"/>
          <a:lstStyle/>
          <a:p>
            <a:pPr algn="ctr"/>
            <a:endParaRPr lang="zh-CN" altLang="en-US" sz="2398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07065" y="2285765"/>
            <a:ext cx="23988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Title text added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12082" y="4637233"/>
            <a:ext cx="5981468" cy="697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on input, click on input</a:t>
            </a:r>
          </a:p>
          <a:p>
            <a:pPr algn="ctr">
              <a:lnSpc>
                <a:spcPct val="114000"/>
              </a:lnSpc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07064" y="3729016"/>
            <a:ext cx="23988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Title text added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54316" y="5268245"/>
            <a:ext cx="23988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Title text added</a:t>
            </a:r>
          </a:p>
        </p:txBody>
      </p:sp>
      <p:sp>
        <p:nvSpPr>
          <p:cNvPr id="21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38116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2093137" y="-429926"/>
            <a:ext cx="3002905" cy="4985400"/>
            <a:chOff x="-1" y="-13856"/>
            <a:chExt cx="4139192" cy="687185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838948" y="1825091"/>
              <a:ext cx="6871856" cy="3193961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" y="0"/>
              <a:ext cx="4139190" cy="6858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56503" y="1677571"/>
              <a:ext cx="5109395" cy="368199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22256" y="2278377"/>
              <a:ext cx="4926259" cy="2278987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 rot="16200000" flipV="1">
            <a:off x="2096185" y="2328276"/>
            <a:ext cx="3002905" cy="4985400"/>
            <a:chOff x="-1" y="-13856"/>
            <a:chExt cx="4139192" cy="687185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838948" y="1825091"/>
              <a:ext cx="6871856" cy="3193961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1" y="0"/>
              <a:ext cx="4139190" cy="68580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56503" y="1677571"/>
              <a:ext cx="5109395" cy="368199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622256" y="2278377"/>
              <a:ext cx="4926259" cy="2278987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 rot="5400000">
            <a:off x="714037" y="949174"/>
            <a:ext cx="5761106" cy="4985400"/>
          </a:xfrm>
          <a:prstGeom prst="rect">
            <a:avLst/>
          </a:prstGeom>
          <a:noFill/>
          <a:ln w="76200">
            <a:solidFill>
              <a:srgbClr val="46A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2014029" y="3067010"/>
            <a:ext cx="337201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41AAAE"/>
                </a:solidFill>
                <a:cs typeface="+mn-ea"/>
                <a:sym typeface="+mn-lt"/>
              </a:rPr>
              <a:t>CONCENTS</a:t>
            </a:r>
            <a:endParaRPr lang="zh-CN" altLang="en-US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sp>
        <p:nvSpPr>
          <p:cNvPr id="33" name="等腰三角形 32"/>
          <p:cNvSpPr/>
          <p:nvPr/>
        </p:nvSpPr>
        <p:spPr>
          <a:xfrm rot="16200000" flipV="1">
            <a:off x="7773027" y="1128695"/>
            <a:ext cx="419820" cy="361914"/>
          </a:xfrm>
          <a:prstGeom prst="triangle">
            <a:avLst/>
          </a:prstGeom>
          <a:solidFill>
            <a:srgbClr val="44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4" name="文本框 33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653552" y="755655"/>
            <a:ext cx="104067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4C8C0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44C8C0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307600" y="1110530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4C8C0"/>
                </a:solidFill>
                <a:cs typeface="+mn-ea"/>
                <a:sym typeface="+mn-lt"/>
              </a:rPr>
              <a:t>Please enter the title content</a:t>
            </a:r>
          </a:p>
        </p:txBody>
      </p:sp>
      <p:sp>
        <p:nvSpPr>
          <p:cNvPr id="61" name="矩形 60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等腰三角形 62"/>
          <p:cNvSpPr/>
          <p:nvPr/>
        </p:nvSpPr>
        <p:spPr>
          <a:xfrm rot="16200000" flipV="1">
            <a:off x="7773027" y="2549817"/>
            <a:ext cx="419820" cy="361914"/>
          </a:xfrm>
          <a:prstGeom prst="triangl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4" name="文本框 63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653552" y="2176777"/>
            <a:ext cx="104067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08493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408493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307600" y="2531652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8493"/>
                </a:solidFill>
                <a:cs typeface="+mn-ea"/>
                <a:sym typeface="+mn-lt"/>
              </a:rPr>
              <a:t>Please enter the title content</a:t>
            </a:r>
          </a:p>
        </p:txBody>
      </p:sp>
      <p:sp>
        <p:nvSpPr>
          <p:cNvPr id="66" name="等腰三角形 65"/>
          <p:cNvSpPr/>
          <p:nvPr/>
        </p:nvSpPr>
        <p:spPr>
          <a:xfrm rot="16200000" flipV="1">
            <a:off x="7776074" y="3887691"/>
            <a:ext cx="419820" cy="361914"/>
          </a:xfrm>
          <a:prstGeom prst="triangle">
            <a:avLst/>
          </a:prstGeom>
          <a:solidFill>
            <a:srgbClr val="44C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67" name="文本框 66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656599" y="3514651"/>
            <a:ext cx="104067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4C8C0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44C8C0"/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309846" y="3869526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4C8C0"/>
                </a:solidFill>
                <a:cs typeface="+mn-ea"/>
                <a:sym typeface="+mn-lt"/>
              </a:rPr>
              <a:t>Please enter the title content</a:t>
            </a:r>
          </a:p>
        </p:txBody>
      </p:sp>
      <p:sp>
        <p:nvSpPr>
          <p:cNvPr id="69" name="等腰三角形 68"/>
          <p:cNvSpPr/>
          <p:nvPr/>
        </p:nvSpPr>
        <p:spPr>
          <a:xfrm rot="16200000" flipV="1">
            <a:off x="7776074" y="5308813"/>
            <a:ext cx="419820" cy="361914"/>
          </a:xfrm>
          <a:prstGeom prst="triangl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70" name="文本框 6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656599" y="4935773"/>
            <a:ext cx="104067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408493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408493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311448" y="5290648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408493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20254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1" grpId="0"/>
      <p:bldP spid="64" grpId="0"/>
      <p:bldP spid="65" grpId="0"/>
      <p:bldP spid="67" grpId="0"/>
      <p:bldP spid="68" grpId="0"/>
      <p:bldP spid="70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1360" y="1991853"/>
            <a:ext cx="2556910" cy="22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754880" y="3421772"/>
            <a:ext cx="2624323" cy="2387573"/>
            <a:chOff x="3486873" y="971550"/>
            <a:chExt cx="5191125" cy="4722811"/>
          </a:xfrm>
          <a:solidFill>
            <a:srgbClr val="408493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 rot="170504">
              <a:off x="3486873" y="2285998"/>
              <a:ext cx="5191125" cy="3408363"/>
            </a:xfrm>
            <a:custGeom>
              <a:avLst/>
              <a:gdLst>
                <a:gd name="T0" fmla="*/ 465 w 554"/>
                <a:gd name="T1" fmla="*/ 446 h 482"/>
                <a:gd name="T2" fmla="*/ 260 w 554"/>
                <a:gd name="T3" fmla="*/ 431 h 482"/>
                <a:gd name="T4" fmla="*/ 423 w 554"/>
                <a:gd name="T5" fmla="*/ 429 h 482"/>
                <a:gd name="T6" fmla="*/ 411 w 554"/>
                <a:gd name="T7" fmla="*/ 423 h 482"/>
                <a:gd name="T8" fmla="*/ 326 w 554"/>
                <a:gd name="T9" fmla="*/ 425 h 482"/>
                <a:gd name="T10" fmla="*/ 145 w 554"/>
                <a:gd name="T11" fmla="*/ 424 h 482"/>
                <a:gd name="T12" fmla="*/ 209 w 554"/>
                <a:gd name="T13" fmla="*/ 413 h 482"/>
                <a:gd name="T14" fmla="*/ 109 w 554"/>
                <a:gd name="T15" fmla="*/ 410 h 482"/>
                <a:gd name="T16" fmla="*/ 474 w 554"/>
                <a:gd name="T17" fmla="*/ 390 h 482"/>
                <a:gd name="T18" fmla="*/ 89 w 554"/>
                <a:gd name="T19" fmla="*/ 409 h 482"/>
                <a:gd name="T20" fmla="*/ 303 w 554"/>
                <a:gd name="T21" fmla="*/ 367 h 482"/>
                <a:gd name="T22" fmla="*/ 34 w 554"/>
                <a:gd name="T23" fmla="*/ 390 h 482"/>
                <a:gd name="T24" fmla="*/ 76 w 554"/>
                <a:gd name="T25" fmla="*/ 379 h 482"/>
                <a:gd name="T26" fmla="*/ 47 w 554"/>
                <a:gd name="T27" fmla="*/ 357 h 482"/>
                <a:gd name="T28" fmla="*/ 511 w 554"/>
                <a:gd name="T29" fmla="*/ 11 h 482"/>
                <a:gd name="T30" fmla="*/ 44 w 554"/>
                <a:gd name="T31" fmla="*/ 1 h 482"/>
                <a:gd name="T32" fmla="*/ 439 w 554"/>
                <a:gd name="T33" fmla="*/ 475 h 482"/>
                <a:gd name="T34" fmla="*/ 473 w 554"/>
                <a:gd name="T35" fmla="*/ 463 h 482"/>
                <a:gd name="T36" fmla="*/ 472 w 554"/>
                <a:gd name="T37" fmla="*/ 444 h 482"/>
                <a:gd name="T38" fmla="*/ 50 w 554"/>
                <a:gd name="T39" fmla="*/ 455 h 482"/>
                <a:gd name="T40" fmla="*/ 429 w 554"/>
                <a:gd name="T41" fmla="*/ 427 h 482"/>
                <a:gd name="T42" fmla="*/ 279 w 554"/>
                <a:gd name="T43" fmla="*/ 431 h 482"/>
                <a:gd name="T44" fmla="*/ 364 w 554"/>
                <a:gd name="T45" fmla="*/ 413 h 482"/>
                <a:gd name="T46" fmla="*/ 38 w 554"/>
                <a:gd name="T47" fmla="*/ 311 h 482"/>
                <a:gd name="T48" fmla="*/ 95 w 554"/>
                <a:gd name="T49" fmla="*/ 348 h 482"/>
                <a:gd name="T50" fmla="*/ 133 w 554"/>
                <a:gd name="T51" fmla="*/ 377 h 482"/>
                <a:gd name="T52" fmla="*/ 166 w 554"/>
                <a:gd name="T53" fmla="*/ 353 h 482"/>
                <a:gd name="T54" fmla="*/ 203 w 554"/>
                <a:gd name="T55" fmla="*/ 363 h 482"/>
                <a:gd name="T56" fmla="*/ 253 w 554"/>
                <a:gd name="T57" fmla="*/ 393 h 482"/>
                <a:gd name="T58" fmla="*/ 294 w 554"/>
                <a:gd name="T59" fmla="*/ 395 h 482"/>
                <a:gd name="T60" fmla="*/ 326 w 554"/>
                <a:gd name="T61" fmla="*/ 406 h 482"/>
                <a:gd name="T62" fmla="*/ 369 w 554"/>
                <a:gd name="T63" fmla="*/ 350 h 482"/>
                <a:gd name="T64" fmla="*/ 405 w 554"/>
                <a:gd name="T65" fmla="*/ 366 h 482"/>
                <a:gd name="T66" fmla="*/ 435 w 554"/>
                <a:gd name="T67" fmla="*/ 407 h 482"/>
                <a:gd name="T68" fmla="*/ 468 w 554"/>
                <a:gd name="T69" fmla="*/ 359 h 482"/>
                <a:gd name="T70" fmla="*/ 526 w 554"/>
                <a:gd name="T71" fmla="*/ 370 h 482"/>
                <a:gd name="T72" fmla="*/ 547 w 554"/>
                <a:gd name="T73" fmla="*/ 306 h 482"/>
                <a:gd name="T74" fmla="*/ 519 w 554"/>
                <a:gd name="T75" fmla="*/ 35 h 482"/>
                <a:gd name="T76" fmla="*/ 466 w 554"/>
                <a:gd name="T77" fmla="*/ 9 h 482"/>
                <a:gd name="T78" fmla="*/ 273 w 554"/>
                <a:gd name="T79" fmla="*/ 12 h 482"/>
                <a:gd name="T80" fmla="*/ 160 w 554"/>
                <a:gd name="T81" fmla="*/ 54 h 482"/>
                <a:gd name="T82" fmla="*/ 117 w 554"/>
                <a:gd name="T83" fmla="*/ 27 h 482"/>
                <a:gd name="T84" fmla="*/ 29 w 554"/>
                <a:gd name="T85" fmla="*/ 3 h 482"/>
                <a:gd name="T86" fmla="*/ 505 w 554"/>
                <a:gd name="T87" fmla="*/ 47 h 482"/>
                <a:gd name="T88" fmla="*/ 412 w 554"/>
                <a:gd name="T89" fmla="*/ 368 h 482"/>
                <a:gd name="T90" fmla="*/ 279 w 554"/>
                <a:gd name="T91" fmla="*/ 41 h 482"/>
                <a:gd name="T92" fmla="*/ 258 w 554"/>
                <a:gd name="T93" fmla="*/ 39 h 482"/>
                <a:gd name="T94" fmla="*/ 211 w 554"/>
                <a:gd name="T95" fmla="*/ 40 h 482"/>
                <a:gd name="T96" fmla="*/ 149 w 554"/>
                <a:gd name="T97" fmla="*/ 362 h 482"/>
                <a:gd name="T98" fmla="*/ 45 w 554"/>
                <a:gd name="T99" fmla="*/ 26 h 482"/>
                <a:gd name="T100" fmla="*/ 309 w 554"/>
                <a:gd name="T101" fmla="*/ 338 h 482"/>
                <a:gd name="T102" fmla="*/ 92 w 554"/>
                <a:gd name="T103" fmla="*/ 424 h 482"/>
                <a:gd name="T104" fmla="*/ 230 w 554"/>
                <a:gd name="T105" fmla="*/ 411 h 482"/>
                <a:gd name="T106" fmla="*/ 128 w 554"/>
                <a:gd name="T107" fmla="*/ 426 h 482"/>
                <a:gd name="T108" fmla="*/ 109 w 554"/>
                <a:gd name="T109" fmla="*/ 406 h 482"/>
                <a:gd name="T110" fmla="*/ 27 w 554"/>
                <a:gd name="T111" fmla="*/ 386 h 482"/>
                <a:gd name="T112" fmla="*/ 47 w 554"/>
                <a:gd name="T113" fmla="*/ 395 h 482"/>
                <a:gd name="T114" fmla="*/ 194 w 554"/>
                <a:gd name="T115" fmla="*/ 388 h 482"/>
                <a:gd name="T116" fmla="*/ 186 w 554"/>
                <a:gd name="T117" fmla="*/ 386 h 482"/>
                <a:gd name="T118" fmla="*/ 371 w 554"/>
                <a:gd name="T119" fmla="*/ 368 h 482"/>
                <a:gd name="T120" fmla="*/ 40 w 554"/>
                <a:gd name="T121" fmla="*/ 293 h 482"/>
                <a:gd name="T122" fmla="*/ 327 w 554"/>
                <a:gd name="T123" fmla="*/ 435 h 482"/>
                <a:gd name="T124" fmla="*/ 372 w 554"/>
                <a:gd name="T125" fmla="*/ 39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4" h="482">
                  <a:moveTo>
                    <a:pt x="484" y="475"/>
                  </a:moveTo>
                  <a:cubicBezTo>
                    <a:pt x="485" y="476"/>
                    <a:pt x="483" y="479"/>
                    <a:pt x="485" y="480"/>
                  </a:cubicBezTo>
                  <a:cubicBezTo>
                    <a:pt x="485" y="479"/>
                    <a:pt x="486" y="474"/>
                    <a:pt x="484" y="475"/>
                  </a:cubicBezTo>
                  <a:close/>
                  <a:moveTo>
                    <a:pt x="476" y="469"/>
                  </a:moveTo>
                  <a:cubicBezTo>
                    <a:pt x="475" y="470"/>
                    <a:pt x="475" y="479"/>
                    <a:pt x="477" y="479"/>
                  </a:cubicBezTo>
                  <a:cubicBezTo>
                    <a:pt x="476" y="477"/>
                    <a:pt x="477" y="471"/>
                    <a:pt x="476" y="469"/>
                  </a:cubicBezTo>
                  <a:close/>
                  <a:moveTo>
                    <a:pt x="484" y="470"/>
                  </a:moveTo>
                  <a:cubicBezTo>
                    <a:pt x="483" y="462"/>
                    <a:pt x="484" y="472"/>
                    <a:pt x="485" y="474"/>
                  </a:cubicBezTo>
                  <a:cubicBezTo>
                    <a:pt x="485" y="471"/>
                    <a:pt x="485" y="471"/>
                    <a:pt x="484" y="470"/>
                  </a:cubicBezTo>
                  <a:close/>
                  <a:moveTo>
                    <a:pt x="468" y="468"/>
                  </a:moveTo>
                  <a:cubicBezTo>
                    <a:pt x="470" y="468"/>
                    <a:pt x="467" y="463"/>
                    <a:pt x="467" y="463"/>
                  </a:cubicBezTo>
                  <a:cubicBezTo>
                    <a:pt x="467" y="466"/>
                    <a:pt x="466" y="468"/>
                    <a:pt x="468" y="468"/>
                  </a:cubicBezTo>
                  <a:close/>
                  <a:moveTo>
                    <a:pt x="358" y="468"/>
                  </a:moveTo>
                  <a:cubicBezTo>
                    <a:pt x="358" y="470"/>
                    <a:pt x="358" y="470"/>
                    <a:pt x="358" y="470"/>
                  </a:cubicBezTo>
                  <a:cubicBezTo>
                    <a:pt x="359" y="470"/>
                    <a:pt x="360" y="470"/>
                    <a:pt x="360" y="469"/>
                  </a:cubicBezTo>
                  <a:cubicBezTo>
                    <a:pt x="359" y="469"/>
                    <a:pt x="360" y="468"/>
                    <a:pt x="358" y="468"/>
                  </a:cubicBezTo>
                  <a:close/>
                  <a:moveTo>
                    <a:pt x="121" y="466"/>
                  </a:moveTo>
                  <a:cubicBezTo>
                    <a:pt x="121" y="468"/>
                    <a:pt x="121" y="471"/>
                    <a:pt x="123" y="471"/>
                  </a:cubicBezTo>
                  <a:cubicBezTo>
                    <a:pt x="121" y="469"/>
                    <a:pt x="123" y="467"/>
                    <a:pt x="121" y="466"/>
                  </a:cubicBezTo>
                  <a:close/>
                  <a:moveTo>
                    <a:pt x="424" y="456"/>
                  </a:moveTo>
                  <a:cubicBezTo>
                    <a:pt x="426" y="455"/>
                    <a:pt x="427" y="458"/>
                    <a:pt x="427" y="456"/>
                  </a:cubicBezTo>
                  <a:cubicBezTo>
                    <a:pt x="427" y="456"/>
                    <a:pt x="426" y="455"/>
                    <a:pt x="425" y="456"/>
                  </a:cubicBezTo>
                  <a:cubicBezTo>
                    <a:pt x="425" y="453"/>
                    <a:pt x="425" y="453"/>
                    <a:pt x="425" y="451"/>
                  </a:cubicBezTo>
                  <a:cubicBezTo>
                    <a:pt x="425" y="450"/>
                    <a:pt x="424" y="448"/>
                    <a:pt x="424" y="450"/>
                  </a:cubicBezTo>
                  <a:cubicBezTo>
                    <a:pt x="425" y="453"/>
                    <a:pt x="424" y="455"/>
                    <a:pt x="424" y="456"/>
                  </a:cubicBezTo>
                  <a:close/>
                  <a:moveTo>
                    <a:pt x="64" y="462"/>
                  </a:moveTo>
                  <a:cubicBezTo>
                    <a:pt x="64" y="464"/>
                    <a:pt x="65" y="468"/>
                    <a:pt x="67" y="468"/>
                  </a:cubicBezTo>
                  <a:cubicBezTo>
                    <a:pt x="66" y="467"/>
                    <a:pt x="66" y="463"/>
                    <a:pt x="67" y="462"/>
                  </a:cubicBezTo>
                  <a:cubicBezTo>
                    <a:pt x="68" y="462"/>
                    <a:pt x="66" y="465"/>
                    <a:pt x="68" y="465"/>
                  </a:cubicBezTo>
                  <a:cubicBezTo>
                    <a:pt x="68" y="464"/>
                    <a:pt x="68" y="463"/>
                    <a:pt x="68" y="462"/>
                  </a:cubicBezTo>
                  <a:lnTo>
                    <a:pt x="64" y="462"/>
                  </a:lnTo>
                  <a:close/>
                  <a:moveTo>
                    <a:pt x="123" y="459"/>
                  </a:moveTo>
                  <a:cubicBezTo>
                    <a:pt x="123" y="458"/>
                    <a:pt x="122" y="458"/>
                    <a:pt x="121" y="457"/>
                  </a:cubicBezTo>
                  <a:cubicBezTo>
                    <a:pt x="122" y="459"/>
                    <a:pt x="120" y="460"/>
                    <a:pt x="120" y="462"/>
                  </a:cubicBezTo>
                  <a:cubicBezTo>
                    <a:pt x="121" y="463"/>
                    <a:pt x="122" y="464"/>
                    <a:pt x="121" y="465"/>
                  </a:cubicBezTo>
                  <a:cubicBezTo>
                    <a:pt x="122" y="465"/>
                    <a:pt x="122" y="465"/>
                    <a:pt x="122" y="465"/>
                  </a:cubicBezTo>
                  <a:cubicBezTo>
                    <a:pt x="122" y="464"/>
                    <a:pt x="122" y="461"/>
                    <a:pt x="121" y="460"/>
                  </a:cubicBezTo>
                  <a:cubicBezTo>
                    <a:pt x="122" y="460"/>
                    <a:pt x="122" y="458"/>
                    <a:pt x="123" y="459"/>
                  </a:cubicBezTo>
                  <a:close/>
                  <a:moveTo>
                    <a:pt x="466" y="447"/>
                  </a:moveTo>
                  <a:cubicBezTo>
                    <a:pt x="466" y="447"/>
                    <a:pt x="465" y="447"/>
                    <a:pt x="465" y="446"/>
                  </a:cubicBezTo>
                  <a:cubicBezTo>
                    <a:pt x="465" y="447"/>
                    <a:pt x="465" y="447"/>
                    <a:pt x="466" y="447"/>
                  </a:cubicBezTo>
                  <a:close/>
                  <a:moveTo>
                    <a:pt x="465" y="447"/>
                  </a:moveTo>
                  <a:cubicBezTo>
                    <a:pt x="465" y="447"/>
                    <a:pt x="465" y="446"/>
                    <a:pt x="465" y="446"/>
                  </a:cubicBezTo>
                  <a:cubicBezTo>
                    <a:pt x="465" y="443"/>
                    <a:pt x="466" y="440"/>
                    <a:pt x="464" y="440"/>
                  </a:cubicBezTo>
                  <a:cubicBezTo>
                    <a:pt x="465" y="441"/>
                    <a:pt x="463" y="444"/>
                    <a:pt x="463" y="446"/>
                  </a:cubicBezTo>
                  <a:cubicBezTo>
                    <a:pt x="464" y="446"/>
                    <a:pt x="464" y="447"/>
                    <a:pt x="465" y="447"/>
                  </a:cubicBezTo>
                  <a:close/>
                  <a:moveTo>
                    <a:pt x="465" y="446"/>
                  </a:move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lose/>
                  <a:moveTo>
                    <a:pt x="345" y="445"/>
                  </a:moveTo>
                  <a:cubicBezTo>
                    <a:pt x="343" y="445"/>
                    <a:pt x="344" y="450"/>
                    <a:pt x="345" y="452"/>
                  </a:cubicBezTo>
                  <a:cubicBezTo>
                    <a:pt x="345" y="449"/>
                    <a:pt x="345" y="447"/>
                    <a:pt x="345" y="445"/>
                  </a:cubicBezTo>
                  <a:close/>
                  <a:moveTo>
                    <a:pt x="411" y="443"/>
                  </a:moveTo>
                  <a:cubicBezTo>
                    <a:pt x="413" y="444"/>
                    <a:pt x="410" y="447"/>
                    <a:pt x="412" y="448"/>
                  </a:cubicBezTo>
                  <a:cubicBezTo>
                    <a:pt x="412" y="445"/>
                    <a:pt x="413" y="444"/>
                    <a:pt x="411" y="443"/>
                  </a:cubicBezTo>
                  <a:close/>
                  <a:moveTo>
                    <a:pt x="340" y="444"/>
                  </a:moveTo>
                  <a:cubicBezTo>
                    <a:pt x="337" y="445"/>
                    <a:pt x="339" y="447"/>
                    <a:pt x="340" y="450"/>
                  </a:cubicBezTo>
                  <a:cubicBezTo>
                    <a:pt x="341" y="447"/>
                    <a:pt x="338" y="445"/>
                    <a:pt x="340" y="444"/>
                  </a:cubicBezTo>
                  <a:close/>
                  <a:moveTo>
                    <a:pt x="281" y="449"/>
                  </a:moveTo>
                  <a:cubicBezTo>
                    <a:pt x="280" y="449"/>
                    <a:pt x="281" y="451"/>
                    <a:pt x="280" y="451"/>
                  </a:cubicBezTo>
                  <a:cubicBezTo>
                    <a:pt x="280" y="450"/>
                    <a:pt x="280" y="450"/>
                    <a:pt x="280" y="450"/>
                  </a:cubicBezTo>
                  <a:cubicBezTo>
                    <a:pt x="280" y="450"/>
                    <a:pt x="279" y="452"/>
                    <a:pt x="280" y="452"/>
                  </a:cubicBezTo>
                  <a:cubicBezTo>
                    <a:pt x="280" y="451"/>
                    <a:pt x="281" y="451"/>
                    <a:pt x="282" y="451"/>
                  </a:cubicBezTo>
                  <a:cubicBezTo>
                    <a:pt x="282" y="450"/>
                    <a:pt x="283" y="449"/>
                    <a:pt x="281" y="449"/>
                  </a:cubicBezTo>
                  <a:close/>
                  <a:moveTo>
                    <a:pt x="467" y="444"/>
                  </a:moveTo>
                  <a:cubicBezTo>
                    <a:pt x="467" y="444"/>
                    <a:pt x="467" y="441"/>
                    <a:pt x="466" y="440"/>
                  </a:cubicBezTo>
                  <a:cubicBezTo>
                    <a:pt x="466" y="441"/>
                    <a:pt x="466" y="443"/>
                    <a:pt x="467" y="444"/>
                  </a:cubicBezTo>
                  <a:close/>
                  <a:moveTo>
                    <a:pt x="472" y="443"/>
                  </a:moveTo>
                  <a:cubicBezTo>
                    <a:pt x="471" y="442"/>
                    <a:pt x="471" y="440"/>
                    <a:pt x="472" y="442"/>
                  </a:cubicBezTo>
                  <a:cubicBezTo>
                    <a:pt x="473" y="440"/>
                    <a:pt x="470" y="439"/>
                    <a:pt x="470" y="441"/>
                  </a:cubicBezTo>
                  <a:cubicBezTo>
                    <a:pt x="470" y="441"/>
                    <a:pt x="471" y="441"/>
                    <a:pt x="470" y="441"/>
                  </a:cubicBezTo>
                  <a:cubicBezTo>
                    <a:pt x="470" y="441"/>
                    <a:pt x="469" y="441"/>
                    <a:pt x="469" y="442"/>
                  </a:cubicBezTo>
                  <a:cubicBezTo>
                    <a:pt x="471" y="443"/>
                    <a:pt x="470" y="442"/>
                    <a:pt x="471" y="444"/>
                  </a:cubicBezTo>
                  <a:cubicBezTo>
                    <a:pt x="471" y="443"/>
                    <a:pt x="472" y="443"/>
                    <a:pt x="472" y="443"/>
                  </a:cubicBezTo>
                  <a:close/>
                  <a:moveTo>
                    <a:pt x="452" y="441"/>
                  </a:moveTo>
                  <a:cubicBezTo>
                    <a:pt x="450" y="440"/>
                    <a:pt x="450" y="445"/>
                    <a:pt x="452" y="444"/>
                  </a:cubicBezTo>
                  <a:cubicBezTo>
                    <a:pt x="452" y="442"/>
                    <a:pt x="451" y="442"/>
                    <a:pt x="452" y="441"/>
                  </a:cubicBezTo>
                  <a:close/>
                  <a:moveTo>
                    <a:pt x="465" y="438"/>
                  </a:moveTo>
                  <a:cubicBezTo>
                    <a:pt x="463" y="438"/>
                    <a:pt x="463" y="438"/>
                    <a:pt x="463" y="438"/>
                  </a:cubicBezTo>
                  <a:cubicBezTo>
                    <a:pt x="463" y="439"/>
                    <a:pt x="462" y="444"/>
                    <a:pt x="463" y="442"/>
                  </a:cubicBezTo>
                  <a:cubicBezTo>
                    <a:pt x="463" y="440"/>
                    <a:pt x="463" y="439"/>
                    <a:pt x="465" y="438"/>
                  </a:cubicBezTo>
                  <a:close/>
                  <a:moveTo>
                    <a:pt x="440" y="440"/>
                  </a:moveTo>
                  <a:cubicBezTo>
                    <a:pt x="440" y="441"/>
                    <a:pt x="440" y="443"/>
                    <a:pt x="441" y="444"/>
                  </a:cubicBezTo>
                  <a:cubicBezTo>
                    <a:pt x="441" y="442"/>
                    <a:pt x="442" y="441"/>
                    <a:pt x="440" y="440"/>
                  </a:cubicBezTo>
                  <a:close/>
                  <a:moveTo>
                    <a:pt x="361" y="439"/>
                  </a:moveTo>
                  <a:cubicBezTo>
                    <a:pt x="360" y="440"/>
                    <a:pt x="359" y="442"/>
                    <a:pt x="361" y="443"/>
                  </a:cubicBezTo>
                  <a:cubicBezTo>
                    <a:pt x="360" y="441"/>
                    <a:pt x="362" y="441"/>
                    <a:pt x="362" y="440"/>
                  </a:cubicBezTo>
                  <a:cubicBezTo>
                    <a:pt x="361" y="440"/>
                    <a:pt x="362" y="439"/>
                    <a:pt x="361" y="439"/>
                  </a:cubicBezTo>
                  <a:close/>
                  <a:moveTo>
                    <a:pt x="260" y="431"/>
                  </a:moveTo>
                  <a:cubicBezTo>
                    <a:pt x="261" y="437"/>
                    <a:pt x="261" y="441"/>
                    <a:pt x="262" y="447"/>
                  </a:cubicBezTo>
                  <a:cubicBezTo>
                    <a:pt x="262" y="446"/>
                    <a:pt x="261" y="441"/>
                    <a:pt x="264" y="444"/>
                  </a:cubicBezTo>
                  <a:cubicBezTo>
                    <a:pt x="263" y="442"/>
                    <a:pt x="263" y="442"/>
                    <a:pt x="264" y="440"/>
                  </a:cubicBezTo>
                  <a:cubicBezTo>
                    <a:pt x="261" y="438"/>
                    <a:pt x="263" y="433"/>
                    <a:pt x="260" y="431"/>
                  </a:cubicBezTo>
                  <a:close/>
                  <a:moveTo>
                    <a:pt x="52" y="450"/>
                  </a:moveTo>
                  <a:cubicBezTo>
                    <a:pt x="51" y="450"/>
                    <a:pt x="51" y="447"/>
                    <a:pt x="50" y="449"/>
                  </a:cubicBezTo>
                  <a:cubicBezTo>
                    <a:pt x="51" y="449"/>
                    <a:pt x="49" y="455"/>
                    <a:pt x="51" y="455"/>
                  </a:cubicBezTo>
                  <a:cubicBezTo>
                    <a:pt x="52" y="453"/>
                    <a:pt x="50" y="451"/>
                    <a:pt x="52" y="450"/>
                  </a:cubicBezTo>
                  <a:close/>
                  <a:moveTo>
                    <a:pt x="285" y="445"/>
                  </a:moveTo>
                  <a:cubicBezTo>
                    <a:pt x="285" y="443"/>
                    <a:pt x="286" y="440"/>
                    <a:pt x="284" y="439"/>
                  </a:cubicBezTo>
                  <a:cubicBezTo>
                    <a:pt x="284" y="442"/>
                    <a:pt x="283" y="443"/>
                    <a:pt x="285" y="445"/>
                  </a:cubicBezTo>
                  <a:close/>
                  <a:moveTo>
                    <a:pt x="265" y="444"/>
                  </a:moveTo>
                  <a:cubicBezTo>
                    <a:pt x="266" y="444"/>
                    <a:pt x="266" y="444"/>
                    <a:pt x="266" y="444"/>
                  </a:cubicBezTo>
                  <a:cubicBezTo>
                    <a:pt x="266" y="441"/>
                    <a:pt x="266" y="438"/>
                    <a:pt x="265" y="436"/>
                  </a:cubicBezTo>
                  <a:cubicBezTo>
                    <a:pt x="264" y="439"/>
                    <a:pt x="265" y="442"/>
                    <a:pt x="265" y="444"/>
                  </a:cubicBezTo>
                  <a:close/>
                  <a:moveTo>
                    <a:pt x="353" y="436"/>
                  </a:moveTo>
                  <a:cubicBezTo>
                    <a:pt x="352" y="437"/>
                    <a:pt x="354" y="438"/>
                    <a:pt x="353" y="439"/>
                  </a:cubicBezTo>
                  <a:cubicBezTo>
                    <a:pt x="355" y="439"/>
                    <a:pt x="355" y="439"/>
                    <a:pt x="355" y="439"/>
                  </a:cubicBezTo>
                  <a:cubicBezTo>
                    <a:pt x="354" y="438"/>
                    <a:pt x="355" y="436"/>
                    <a:pt x="353" y="436"/>
                  </a:cubicBezTo>
                  <a:close/>
                  <a:moveTo>
                    <a:pt x="289" y="438"/>
                  </a:moveTo>
                  <a:cubicBezTo>
                    <a:pt x="289" y="439"/>
                    <a:pt x="288" y="442"/>
                    <a:pt x="290" y="441"/>
                  </a:cubicBezTo>
                  <a:cubicBezTo>
                    <a:pt x="290" y="439"/>
                    <a:pt x="291" y="438"/>
                    <a:pt x="289" y="438"/>
                  </a:cubicBezTo>
                  <a:close/>
                  <a:moveTo>
                    <a:pt x="248" y="441"/>
                  </a:moveTo>
                  <a:cubicBezTo>
                    <a:pt x="248" y="441"/>
                    <a:pt x="248" y="440"/>
                    <a:pt x="248" y="440"/>
                  </a:cubicBezTo>
                  <a:cubicBezTo>
                    <a:pt x="248" y="441"/>
                    <a:pt x="248" y="442"/>
                    <a:pt x="249" y="442"/>
                  </a:cubicBezTo>
                  <a:cubicBezTo>
                    <a:pt x="249" y="441"/>
                    <a:pt x="249" y="439"/>
                    <a:pt x="248" y="438"/>
                  </a:cubicBezTo>
                  <a:cubicBezTo>
                    <a:pt x="248" y="439"/>
                    <a:pt x="246" y="441"/>
                    <a:pt x="248" y="441"/>
                  </a:cubicBezTo>
                  <a:close/>
                  <a:moveTo>
                    <a:pt x="316" y="430"/>
                  </a:moveTo>
                  <a:cubicBezTo>
                    <a:pt x="318" y="431"/>
                    <a:pt x="316" y="439"/>
                    <a:pt x="318" y="438"/>
                  </a:cubicBezTo>
                  <a:cubicBezTo>
                    <a:pt x="317" y="436"/>
                    <a:pt x="319" y="429"/>
                    <a:pt x="316" y="430"/>
                  </a:cubicBezTo>
                  <a:close/>
                  <a:moveTo>
                    <a:pt x="480" y="430"/>
                  </a:moveTo>
                  <a:cubicBezTo>
                    <a:pt x="481" y="430"/>
                    <a:pt x="480" y="433"/>
                    <a:pt x="481" y="431"/>
                  </a:cubicBezTo>
                  <a:cubicBezTo>
                    <a:pt x="481" y="430"/>
                    <a:pt x="482" y="429"/>
                    <a:pt x="482" y="427"/>
                  </a:cubicBezTo>
                  <a:cubicBezTo>
                    <a:pt x="480" y="428"/>
                    <a:pt x="482" y="426"/>
                    <a:pt x="481" y="426"/>
                  </a:cubicBezTo>
                  <a:cubicBezTo>
                    <a:pt x="481" y="428"/>
                    <a:pt x="482" y="429"/>
                    <a:pt x="480" y="430"/>
                  </a:cubicBezTo>
                  <a:close/>
                  <a:moveTo>
                    <a:pt x="473" y="425"/>
                  </a:moveTo>
                  <a:cubicBezTo>
                    <a:pt x="474" y="430"/>
                    <a:pt x="474" y="430"/>
                    <a:pt x="474" y="430"/>
                  </a:cubicBezTo>
                  <a:cubicBezTo>
                    <a:pt x="474" y="430"/>
                    <a:pt x="475" y="430"/>
                    <a:pt x="475" y="430"/>
                  </a:cubicBezTo>
                  <a:cubicBezTo>
                    <a:pt x="474" y="429"/>
                    <a:pt x="475" y="425"/>
                    <a:pt x="473" y="425"/>
                  </a:cubicBezTo>
                  <a:close/>
                  <a:moveTo>
                    <a:pt x="483" y="422"/>
                  </a:moveTo>
                  <a:cubicBezTo>
                    <a:pt x="483" y="425"/>
                    <a:pt x="483" y="428"/>
                    <a:pt x="484" y="429"/>
                  </a:cubicBezTo>
                  <a:cubicBezTo>
                    <a:pt x="483" y="426"/>
                    <a:pt x="484" y="423"/>
                    <a:pt x="483" y="422"/>
                  </a:cubicBezTo>
                  <a:close/>
                  <a:moveTo>
                    <a:pt x="450" y="424"/>
                  </a:moveTo>
                  <a:cubicBezTo>
                    <a:pt x="450" y="427"/>
                    <a:pt x="452" y="429"/>
                    <a:pt x="451" y="430"/>
                  </a:cubicBezTo>
                  <a:cubicBezTo>
                    <a:pt x="454" y="431"/>
                    <a:pt x="453" y="425"/>
                    <a:pt x="452" y="426"/>
                  </a:cubicBezTo>
                  <a:cubicBezTo>
                    <a:pt x="452" y="427"/>
                    <a:pt x="453" y="428"/>
                    <a:pt x="451" y="428"/>
                  </a:cubicBezTo>
                  <a:cubicBezTo>
                    <a:pt x="452" y="427"/>
                    <a:pt x="451" y="425"/>
                    <a:pt x="450" y="424"/>
                  </a:cubicBezTo>
                  <a:close/>
                  <a:moveTo>
                    <a:pt x="436" y="431"/>
                  </a:moveTo>
                  <a:cubicBezTo>
                    <a:pt x="436" y="427"/>
                    <a:pt x="436" y="425"/>
                    <a:pt x="435" y="422"/>
                  </a:cubicBezTo>
                  <a:cubicBezTo>
                    <a:pt x="435" y="425"/>
                    <a:pt x="434" y="429"/>
                    <a:pt x="436" y="431"/>
                  </a:cubicBezTo>
                  <a:close/>
                  <a:moveTo>
                    <a:pt x="423" y="429"/>
                  </a:moveTo>
                  <a:cubicBezTo>
                    <a:pt x="422" y="427"/>
                    <a:pt x="423" y="425"/>
                    <a:pt x="422" y="422"/>
                  </a:cubicBezTo>
                  <a:cubicBezTo>
                    <a:pt x="421" y="426"/>
                    <a:pt x="421" y="431"/>
                    <a:pt x="423" y="430"/>
                  </a:cubicBezTo>
                  <a:cubicBezTo>
                    <a:pt x="422" y="430"/>
                    <a:pt x="423" y="430"/>
                    <a:pt x="423" y="429"/>
                  </a:cubicBezTo>
                  <a:close/>
                  <a:moveTo>
                    <a:pt x="313" y="422"/>
                  </a:moveTo>
                  <a:cubicBezTo>
                    <a:pt x="313" y="419"/>
                    <a:pt x="313" y="408"/>
                    <a:pt x="311" y="413"/>
                  </a:cubicBezTo>
                  <a:cubicBezTo>
                    <a:pt x="310" y="407"/>
                    <a:pt x="311" y="400"/>
                    <a:pt x="308" y="395"/>
                  </a:cubicBezTo>
                  <a:cubicBezTo>
                    <a:pt x="308" y="402"/>
                    <a:pt x="311" y="405"/>
                    <a:pt x="309" y="410"/>
                  </a:cubicBezTo>
                  <a:cubicBezTo>
                    <a:pt x="308" y="405"/>
                    <a:pt x="308" y="413"/>
                    <a:pt x="309" y="414"/>
                  </a:cubicBezTo>
                  <a:cubicBezTo>
                    <a:pt x="307" y="412"/>
                    <a:pt x="307" y="416"/>
                    <a:pt x="308" y="417"/>
                  </a:cubicBezTo>
                  <a:cubicBezTo>
                    <a:pt x="308" y="416"/>
                    <a:pt x="308" y="415"/>
                    <a:pt x="309" y="415"/>
                  </a:cubicBezTo>
                  <a:cubicBezTo>
                    <a:pt x="309" y="419"/>
                    <a:pt x="308" y="425"/>
                    <a:pt x="311" y="427"/>
                  </a:cubicBezTo>
                  <a:cubicBezTo>
                    <a:pt x="309" y="429"/>
                    <a:pt x="310" y="433"/>
                    <a:pt x="311" y="434"/>
                  </a:cubicBezTo>
                  <a:cubicBezTo>
                    <a:pt x="313" y="432"/>
                    <a:pt x="310" y="428"/>
                    <a:pt x="311" y="424"/>
                  </a:cubicBezTo>
                  <a:cubicBezTo>
                    <a:pt x="311" y="423"/>
                    <a:pt x="313" y="422"/>
                    <a:pt x="313" y="422"/>
                  </a:cubicBezTo>
                  <a:close/>
                  <a:moveTo>
                    <a:pt x="282" y="432"/>
                  </a:moveTo>
                  <a:cubicBezTo>
                    <a:pt x="283" y="434"/>
                    <a:pt x="281" y="435"/>
                    <a:pt x="283" y="436"/>
                  </a:cubicBezTo>
                  <a:cubicBezTo>
                    <a:pt x="283" y="435"/>
                    <a:pt x="283" y="435"/>
                    <a:pt x="284" y="434"/>
                  </a:cubicBezTo>
                  <a:cubicBezTo>
                    <a:pt x="283" y="434"/>
                    <a:pt x="283" y="432"/>
                    <a:pt x="282" y="432"/>
                  </a:cubicBezTo>
                  <a:close/>
                  <a:moveTo>
                    <a:pt x="237" y="437"/>
                  </a:moveTo>
                  <a:cubicBezTo>
                    <a:pt x="237" y="435"/>
                    <a:pt x="237" y="430"/>
                    <a:pt x="235" y="427"/>
                  </a:cubicBezTo>
                  <a:cubicBezTo>
                    <a:pt x="236" y="430"/>
                    <a:pt x="235" y="435"/>
                    <a:pt x="237" y="437"/>
                  </a:cubicBezTo>
                  <a:close/>
                  <a:moveTo>
                    <a:pt x="230" y="435"/>
                  </a:moveTo>
                  <a:cubicBezTo>
                    <a:pt x="230" y="435"/>
                    <a:pt x="228" y="437"/>
                    <a:pt x="230" y="438"/>
                  </a:cubicBezTo>
                  <a:cubicBezTo>
                    <a:pt x="230" y="436"/>
                    <a:pt x="232" y="435"/>
                    <a:pt x="230" y="435"/>
                  </a:cubicBezTo>
                  <a:close/>
                  <a:moveTo>
                    <a:pt x="228" y="437"/>
                  </a:moveTo>
                  <a:cubicBezTo>
                    <a:pt x="227" y="435"/>
                    <a:pt x="227" y="434"/>
                    <a:pt x="227" y="433"/>
                  </a:cubicBezTo>
                  <a:cubicBezTo>
                    <a:pt x="227" y="434"/>
                    <a:pt x="226" y="437"/>
                    <a:pt x="228" y="437"/>
                  </a:cubicBezTo>
                  <a:close/>
                  <a:moveTo>
                    <a:pt x="471" y="425"/>
                  </a:moveTo>
                  <a:cubicBezTo>
                    <a:pt x="470" y="423"/>
                    <a:pt x="471" y="422"/>
                    <a:pt x="470" y="421"/>
                  </a:cubicBezTo>
                  <a:cubicBezTo>
                    <a:pt x="470" y="422"/>
                    <a:pt x="470" y="422"/>
                    <a:pt x="469" y="423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69" y="424"/>
                    <a:pt x="469" y="425"/>
                    <a:pt x="469" y="426"/>
                  </a:cubicBezTo>
                  <a:cubicBezTo>
                    <a:pt x="470" y="426"/>
                    <a:pt x="470" y="425"/>
                    <a:pt x="471" y="425"/>
                  </a:cubicBezTo>
                  <a:close/>
                  <a:moveTo>
                    <a:pt x="237" y="418"/>
                  </a:moveTo>
                  <a:cubicBezTo>
                    <a:pt x="238" y="424"/>
                    <a:pt x="237" y="431"/>
                    <a:pt x="239" y="435"/>
                  </a:cubicBezTo>
                  <a:cubicBezTo>
                    <a:pt x="238" y="429"/>
                    <a:pt x="239" y="423"/>
                    <a:pt x="237" y="418"/>
                  </a:cubicBezTo>
                  <a:close/>
                  <a:moveTo>
                    <a:pt x="51" y="443"/>
                  </a:moveTo>
                  <a:cubicBezTo>
                    <a:pt x="51" y="440"/>
                    <a:pt x="51" y="438"/>
                    <a:pt x="49" y="437"/>
                  </a:cubicBezTo>
                  <a:cubicBezTo>
                    <a:pt x="50" y="440"/>
                    <a:pt x="49" y="440"/>
                    <a:pt x="51" y="443"/>
                  </a:cubicBezTo>
                  <a:close/>
                  <a:moveTo>
                    <a:pt x="49" y="441"/>
                  </a:moveTo>
                  <a:cubicBezTo>
                    <a:pt x="49" y="438"/>
                    <a:pt x="49" y="438"/>
                    <a:pt x="48" y="436"/>
                  </a:cubicBezTo>
                  <a:cubicBezTo>
                    <a:pt x="48" y="432"/>
                    <a:pt x="47" y="442"/>
                    <a:pt x="48" y="443"/>
                  </a:cubicBezTo>
                  <a:cubicBezTo>
                    <a:pt x="48" y="442"/>
                    <a:pt x="48" y="441"/>
                    <a:pt x="49" y="441"/>
                  </a:cubicBezTo>
                  <a:close/>
                  <a:moveTo>
                    <a:pt x="372" y="430"/>
                  </a:moveTo>
                  <a:cubicBezTo>
                    <a:pt x="372" y="423"/>
                    <a:pt x="373" y="416"/>
                    <a:pt x="371" y="411"/>
                  </a:cubicBezTo>
                  <a:cubicBezTo>
                    <a:pt x="371" y="418"/>
                    <a:pt x="370" y="422"/>
                    <a:pt x="372" y="430"/>
                  </a:cubicBezTo>
                  <a:close/>
                  <a:moveTo>
                    <a:pt x="411" y="423"/>
                  </a:moveTo>
                  <a:cubicBezTo>
                    <a:pt x="411" y="424"/>
                    <a:pt x="410" y="426"/>
                    <a:pt x="411" y="427"/>
                  </a:cubicBezTo>
                  <a:cubicBezTo>
                    <a:pt x="411" y="426"/>
                    <a:pt x="412" y="423"/>
                    <a:pt x="411" y="423"/>
                  </a:cubicBezTo>
                  <a:close/>
                  <a:moveTo>
                    <a:pt x="409" y="427"/>
                  </a:moveTo>
                  <a:cubicBezTo>
                    <a:pt x="408" y="426"/>
                    <a:pt x="410" y="426"/>
                    <a:pt x="410" y="425"/>
                  </a:cubicBezTo>
                  <a:cubicBezTo>
                    <a:pt x="409" y="424"/>
                    <a:pt x="409" y="423"/>
                    <a:pt x="409" y="422"/>
                  </a:cubicBezTo>
                  <a:cubicBezTo>
                    <a:pt x="409" y="417"/>
                    <a:pt x="408" y="426"/>
                    <a:pt x="409" y="427"/>
                  </a:cubicBezTo>
                  <a:close/>
                  <a:moveTo>
                    <a:pt x="283" y="432"/>
                  </a:moveTo>
                  <a:cubicBezTo>
                    <a:pt x="283" y="430"/>
                    <a:pt x="283" y="428"/>
                    <a:pt x="282" y="426"/>
                  </a:cubicBezTo>
                  <a:cubicBezTo>
                    <a:pt x="283" y="428"/>
                    <a:pt x="281" y="432"/>
                    <a:pt x="283" y="432"/>
                  </a:cubicBezTo>
                  <a:close/>
                  <a:moveTo>
                    <a:pt x="305" y="431"/>
                  </a:moveTo>
                  <a:cubicBezTo>
                    <a:pt x="305" y="429"/>
                    <a:pt x="304" y="428"/>
                    <a:pt x="304" y="428"/>
                  </a:cubicBezTo>
                  <a:cubicBezTo>
                    <a:pt x="303" y="429"/>
                    <a:pt x="303" y="431"/>
                    <a:pt x="305" y="431"/>
                  </a:cubicBezTo>
                  <a:close/>
                  <a:moveTo>
                    <a:pt x="61" y="440"/>
                  </a:moveTo>
                  <a:cubicBezTo>
                    <a:pt x="61" y="438"/>
                    <a:pt x="61" y="437"/>
                    <a:pt x="60" y="435"/>
                  </a:cubicBezTo>
                  <a:cubicBezTo>
                    <a:pt x="60" y="437"/>
                    <a:pt x="60" y="440"/>
                    <a:pt x="61" y="440"/>
                  </a:cubicBezTo>
                  <a:close/>
                  <a:moveTo>
                    <a:pt x="356" y="424"/>
                  </a:moveTo>
                  <a:cubicBezTo>
                    <a:pt x="356" y="427"/>
                    <a:pt x="356" y="427"/>
                    <a:pt x="356" y="427"/>
                  </a:cubicBezTo>
                  <a:cubicBezTo>
                    <a:pt x="357" y="427"/>
                    <a:pt x="358" y="427"/>
                    <a:pt x="358" y="427"/>
                  </a:cubicBezTo>
                  <a:cubicBezTo>
                    <a:pt x="358" y="426"/>
                    <a:pt x="357" y="425"/>
                    <a:pt x="356" y="424"/>
                  </a:cubicBezTo>
                  <a:close/>
                  <a:moveTo>
                    <a:pt x="339" y="423"/>
                  </a:moveTo>
                  <a:cubicBezTo>
                    <a:pt x="340" y="424"/>
                    <a:pt x="339" y="429"/>
                    <a:pt x="340" y="428"/>
                  </a:cubicBezTo>
                  <a:cubicBezTo>
                    <a:pt x="340" y="426"/>
                    <a:pt x="340" y="421"/>
                    <a:pt x="339" y="423"/>
                  </a:cubicBezTo>
                  <a:close/>
                  <a:moveTo>
                    <a:pt x="277" y="426"/>
                  </a:moveTo>
                  <a:cubicBezTo>
                    <a:pt x="275" y="433"/>
                    <a:pt x="278" y="428"/>
                    <a:pt x="277" y="426"/>
                  </a:cubicBezTo>
                  <a:close/>
                  <a:moveTo>
                    <a:pt x="249" y="425"/>
                  </a:moveTo>
                  <a:cubicBezTo>
                    <a:pt x="246" y="425"/>
                    <a:pt x="248" y="422"/>
                    <a:pt x="247" y="422"/>
                  </a:cubicBezTo>
                  <a:cubicBezTo>
                    <a:pt x="247" y="426"/>
                    <a:pt x="246" y="429"/>
                    <a:pt x="248" y="431"/>
                  </a:cubicBezTo>
                  <a:cubicBezTo>
                    <a:pt x="249" y="428"/>
                    <a:pt x="248" y="428"/>
                    <a:pt x="249" y="425"/>
                  </a:cubicBezTo>
                  <a:close/>
                  <a:moveTo>
                    <a:pt x="126" y="431"/>
                  </a:moveTo>
                  <a:cubicBezTo>
                    <a:pt x="124" y="430"/>
                    <a:pt x="125" y="436"/>
                    <a:pt x="125" y="436"/>
                  </a:cubicBezTo>
                  <a:cubicBezTo>
                    <a:pt x="125" y="433"/>
                    <a:pt x="126" y="433"/>
                    <a:pt x="126" y="431"/>
                  </a:cubicBezTo>
                  <a:close/>
                  <a:moveTo>
                    <a:pt x="375" y="419"/>
                  </a:moveTo>
                  <a:cubicBezTo>
                    <a:pt x="376" y="422"/>
                    <a:pt x="374" y="424"/>
                    <a:pt x="377" y="425"/>
                  </a:cubicBezTo>
                  <a:cubicBezTo>
                    <a:pt x="376" y="423"/>
                    <a:pt x="378" y="421"/>
                    <a:pt x="375" y="419"/>
                  </a:cubicBezTo>
                  <a:close/>
                  <a:moveTo>
                    <a:pt x="470" y="421"/>
                  </a:moveTo>
                  <a:cubicBezTo>
                    <a:pt x="470" y="419"/>
                    <a:pt x="469" y="417"/>
                    <a:pt x="469" y="415"/>
                  </a:cubicBezTo>
                  <a:cubicBezTo>
                    <a:pt x="468" y="416"/>
                    <a:pt x="469" y="420"/>
                    <a:pt x="470" y="421"/>
                  </a:cubicBezTo>
                  <a:close/>
                  <a:moveTo>
                    <a:pt x="361" y="425"/>
                  </a:moveTo>
                  <a:cubicBezTo>
                    <a:pt x="363" y="425"/>
                    <a:pt x="362" y="421"/>
                    <a:pt x="362" y="420"/>
                  </a:cubicBezTo>
                  <a:cubicBezTo>
                    <a:pt x="361" y="422"/>
                    <a:pt x="362" y="423"/>
                    <a:pt x="361" y="425"/>
                  </a:cubicBezTo>
                  <a:close/>
                  <a:moveTo>
                    <a:pt x="252" y="424"/>
                  </a:moveTo>
                  <a:cubicBezTo>
                    <a:pt x="252" y="426"/>
                    <a:pt x="251" y="429"/>
                    <a:pt x="253" y="429"/>
                  </a:cubicBezTo>
                  <a:cubicBezTo>
                    <a:pt x="253" y="427"/>
                    <a:pt x="253" y="425"/>
                    <a:pt x="252" y="424"/>
                  </a:cubicBezTo>
                  <a:close/>
                  <a:moveTo>
                    <a:pt x="163" y="432"/>
                  </a:moveTo>
                  <a:cubicBezTo>
                    <a:pt x="163" y="427"/>
                    <a:pt x="161" y="430"/>
                    <a:pt x="163" y="432"/>
                  </a:cubicBezTo>
                  <a:close/>
                  <a:moveTo>
                    <a:pt x="329" y="424"/>
                  </a:moveTo>
                  <a:cubicBezTo>
                    <a:pt x="328" y="422"/>
                    <a:pt x="328" y="421"/>
                    <a:pt x="326" y="425"/>
                  </a:cubicBezTo>
                  <a:cubicBezTo>
                    <a:pt x="327" y="425"/>
                    <a:pt x="328" y="425"/>
                    <a:pt x="329" y="424"/>
                  </a:cubicBezTo>
                  <a:close/>
                  <a:moveTo>
                    <a:pt x="209" y="426"/>
                  </a:moveTo>
                  <a:cubicBezTo>
                    <a:pt x="208" y="427"/>
                    <a:pt x="207" y="430"/>
                    <a:pt x="209" y="430"/>
                  </a:cubicBezTo>
                  <a:cubicBezTo>
                    <a:pt x="210" y="429"/>
                    <a:pt x="210" y="427"/>
                    <a:pt x="209" y="426"/>
                  </a:cubicBezTo>
                  <a:close/>
                  <a:moveTo>
                    <a:pt x="143" y="428"/>
                  </a:moveTo>
                  <a:cubicBezTo>
                    <a:pt x="144" y="433"/>
                    <a:pt x="145" y="430"/>
                    <a:pt x="144" y="428"/>
                  </a:cubicBezTo>
                  <a:cubicBezTo>
                    <a:pt x="144" y="429"/>
                    <a:pt x="144" y="428"/>
                    <a:pt x="143" y="428"/>
                  </a:cubicBezTo>
                  <a:close/>
                  <a:moveTo>
                    <a:pt x="324" y="423"/>
                  </a:moveTo>
                  <a:cubicBezTo>
                    <a:pt x="323" y="423"/>
                    <a:pt x="323" y="421"/>
                    <a:pt x="322" y="422"/>
                  </a:cubicBezTo>
                  <a:cubicBezTo>
                    <a:pt x="322" y="424"/>
                    <a:pt x="322" y="424"/>
                    <a:pt x="322" y="424"/>
                  </a:cubicBezTo>
                  <a:cubicBezTo>
                    <a:pt x="322" y="424"/>
                    <a:pt x="323" y="423"/>
                    <a:pt x="324" y="423"/>
                  </a:cubicBezTo>
                  <a:close/>
                  <a:moveTo>
                    <a:pt x="234" y="406"/>
                  </a:moveTo>
                  <a:cubicBezTo>
                    <a:pt x="232" y="410"/>
                    <a:pt x="236" y="419"/>
                    <a:pt x="234" y="424"/>
                  </a:cubicBezTo>
                  <a:cubicBezTo>
                    <a:pt x="234" y="424"/>
                    <a:pt x="234" y="424"/>
                    <a:pt x="234" y="425"/>
                  </a:cubicBezTo>
                  <a:cubicBezTo>
                    <a:pt x="234" y="424"/>
                    <a:pt x="234" y="424"/>
                    <a:pt x="234" y="424"/>
                  </a:cubicBezTo>
                  <a:cubicBezTo>
                    <a:pt x="234" y="423"/>
                    <a:pt x="232" y="427"/>
                    <a:pt x="234" y="427"/>
                  </a:cubicBezTo>
                  <a:cubicBezTo>
                    <a:pt x="234" y="426"/>
                    <a:pt x="235" y="425"/>
                    <a:pt x="235" y="426"/>
                  </a:cubicBezTo>
                  <a:cubicBezTo>
                    <a:pt x="235" y="426"/>
                    <a:pt x="235" y="427"/>
                    <a:pt x="235" y="427"/>
                  </a:cubicBezTo>
                  <a:cubicBezTo>
                    <a:pt x="235" y="420"/>
                    <a:pt x="235" y="414"/>
                    <a:pt x="234" y="406"/>
                  </a:cubicBezTo>
                  <a:close/>
                  <a:moveTo>
                    <a:pt x="139" y="423"/>
                  </a:moveTo>
                  <a:cubicBezTo>
                    <a:pt x="137" y="423"/>
                    <a:pt x="137" y="430"/>
                    <a:pt x="139" y="430"/>
                  </a:cubicBezTo>
                  <a:cubicBezTo>
                    <a:pt x="139" y="427"/>
                    <a:pt x="138" y="425"/>
                    <a:pt x="139" y="423"/>
                  </a:cubicBezTo>
                  <a:close/>
                  <a:moveTo>
                    <a:pt x="215" y="417"/>
                  </a:moveTo>
                  <a:cubicBezTo>
                    <a:pt x="214" y="420"/>
                    <a:pt x="213" y="426"/>
                    <a:pt x="215" y="427"/>
                  </a:cubicBezTo>
                  <a:cubicBezTo>
                    <a:pt x="214" y="422"/>
                    <a:pt x="216" y="420"/>
                    <a:pt x="215" y="417"/>
                  </a:cubicBezTo>
                  <a:close/>
                  <a:moveTo>
                    <a:pt x="74" y="431"/>
                  </a:moveTo>
                  <a:cubicBezTo>
                    <a:pt x="74" y="430"/>
                    <a:pt x="74" y="428"/>
                    <a:pt x="75" y="427"/>
                  </a:cubicBezTo>
                  <a:cubicBezTo>
                    <a:pt x="73" y="427"/>
                    <a:pt x="74" y="433"/>
                    <a:pt x="74" y="431"/>
                  </a:cubicBezTo>
                  <a:close/>
                  <a:moveTo>
                    <a:pt x="67" y="432"/>
                  </a:moveTo>
                  <a:cubicBezTo>
                    <a:pt x="67" y="430"/>
                    <a:pt x="68" y="429"/>
                    <a:pt x="66" y="428"/>
                  </a:cubicBezTo>
                  <a:cubicBezTo>
                    <a:pt x="67" y="429"/>
                    <a:pt x="66" y="432"/>
                    <a:pt x="67" y="432"/>
                  </a:cubicBezTo>
                  <a:close/>
                  <a:moveTo>
                    <a:pt x="126" y="429"/>
                  </a:moveTo>
                  <a:cubicBezTo>
                    <a:pt x="127" y="427"/>
                    <a:pt x="127" y="425"/>
                    <a:pt x="126" y="424"/>
                  </a:cubicBezTo>
                  <a:cubicBezTo>
                    <a:pt x="126" y="425"/>
                    <a:pt x="125" y="428"/>
                    <a:pt x="126" y="429"/>
                  </a:cubicBezTo>
                  <a:close/>
                  <a:moveTo>
                    <a:pt x="464" y="407"/>
                  </a:moveTo>
                  <a:cubicBezTo>
                    <a:pt x="464" y="409"/>
                    <a:pt x="463" y="415"/>
                    <a:pt x="466" y="415"/>
                  </a:cubicBezTo>
                  <a:cubicBezTo>
                    <a:pt x="464" y="414"/>
                    <a:pt x="467" y="414"/>
                    <a:pt x="466" y="413"/>
                  </a:cubicBezTo>
                  <a:cubicBezTo>
                    <a:pt x="464" y="413"/>
                    <a:pt x="467" y="409"/>
                    <a:pt x="464" y="407"/>
                  </a:cubicBezTo>
                  <a:close/>
                  <a:moveTo>
                    <a:pt x="307" y="421"/>
                  </a:moveTo>
                  <a:cubicBezTo>
                    <a:pt x="307" y="417"/>
                    <a:pt x="306" y="411"/>
                    <a:pt x="305" y="407"/>
                  </a:cubicBezTo>
                  <a:cubicBezTo>
                    <a:pt x="305" y="409"/>
                    <a:pt x="304" y="419"/>
                    <a:pt x="307" y="421"/>
                  </a:cubicBezTo>
                  <a:close/>
                  <a:moveTo>
                    <a:pt x="205" y="421"/>
                  </a:moveTo>
                  <a:cubicBezTo>
                    <a:pt x="206" y="422"/>
                    <a:pt x="205" y="426"/>
                    <a:pt x="206" y="425"/>
                  </a:cubicBezTo>
                  <a:cubicBezTo>
                    <a:pt x="206" y="424"/>
                    <a:pt x="206" y="419"/>
                    <a:pt x="205" y="421"/>
                  </a:cubicBezTo>
                  <a:close/>
                  <a:moveTo>
                    <a:pt x="145" y="424"/>
                  </a:moveTo>
                  <a:cubicBezTo>
                    <a:pt x="145" y="426"/>
                    <a:pt x="145" y="427"/>
                    <a:pt x="146" y="428"/>
                  </a:cubicBezTo>
                  <a:cubicBezTo>
                    <a:pt x="146" y="426"/>
                    <a:pt x="147" y="424"/>
                    <a:pt x="145" y="424"/>
                  </a:cubicBezTo>
                  <a:close/>
                  <a:moveTo>
                    <a:pt x="77" y="430"/>
                  </a:moveTo>
                  <a:cubicBezTo>
                    <a:pt x="76" y="429"/>
                    <a:pt x="78" y="426"/>
                    <a:pt x="76" y="425"/>
                  </a:cubicBezTo>
                  <a:cubicBezTo>
                    <a:pt x="76" y="427"/>
                    <a:pt x="75" y="430"/>
                    <a:pt x="77" y="430"/>
                  </a:cubicBezTo>
                  <a:close/>
                  <a:moveTo>
                    <a:pt x="469" y="414"/>
                  </a:moveTo>
                  <a:cubicBezTo>
                    <a:pt x="469" y="410"/>
                    <a:pt x="469" y="407"/>
                    <a:pt x="468" y="405"/>
                  </a:cubicBezTo>
                  <a:cubicBezTo>
                    <a:pt x="469" y="408"/>
                    <a:pt x="468" y="412"/>
                    <a:pt x="469" y="414"/>
                  </a:cubicBezTo>
                  <a:close/>
                  <a:moveTo>
                    <a:pt x="39" y="424"/>
                  </a:moveTo>
                  <a:cubicBezTo>
                    <a:pt x="38" y="426"/>
                    <a:pt x="39" y="430"/>
                    <a:pt x="40" y="426"/>
                  </a:cubicBezTo>
                  <a:cubicBezTo>
                    <a:pt x="41" y="428"/>
                    <a:pt x="38" y="429"/>
                    <a:pt x="39" y="430"/>
                  </a:cubicBezTo>
                  <a:cubicBezTo>
                    <a:pt x="39" y="429"/>
                    <a:pt x="40" y="429"/>
                    <a:pt x="40" y="430"/>
                  </a:cubicBezTo>
                  <a:cubicBezTo>
                    <a:pt x="40" y="430"/>
                    <a:pt x="39" y="431"/>
                    <a:pt x="40" y="431"/>
                  </a:cubicBezTo>
                  <a:cubicBezTo>
                    <a:pt x="40" y="428"/>
                    <a:pt x="42" y="425"/>
                    <a:pt x="39" y="424"/>
                  </a:cubicBezTo>
                  <a:close/>
                  <a:moveTo>
                    <a:pt x="288" y="417"/>
                  </a:moveTo>
                  <a:cubicBezTo>
                    <a:pt x="289" y="418"/>
                    <a:pt x="286" y="420"/>
                    <a:pt x="289" y="420"/>
                  </a:cubicBezTo>
                  <a:cubicBezTo>
                    <a:pt x="289" y="419"/>
                    <a:pt x="289" y="415"/>
                    <a:pt x="288" y="417"/>
                  </a:cubicBezTo>
                  <a:close/>
                  <a:moveTo>
                    <a:pt x="156" y="421"/>
                  </a:moveTo>
                  <a:cubicBezTo>
                    <a:pt x="158" y="420"/>
                    <a:pt x="156" y="426"/>
                    <a:pt x="158" y="425"/>
                  </a:cubicBezTo>
                  <a:cubicBezTo>
                    <a:pt x="158" y="422"/>
                    <a:pt x="157" y="419"/>
                    <a:pt x="156" y="421"/>
                  </a:cubicBezTo>
                  <a:close/>
                  <a:moveTo>
                    <a:pt x="336" y="417"/>
                  </a:moveTo>
                  <a:cubicBezTo>
                    <a:pt x="336" y="416"/>
                    <a:pt x="337" y="413"/>
                    <a:pt x="336" y="413"/>
                  </a:cubicBezTo>
                  <a:cubicBezTo>
                    <a:pt x="336" y="414"/>
                    <a:pt x="335" y="413"/>
                    <a:pt x="335" y="413"/>
                  </a:cubicBezTo>
                  <a:cubicBezTo>
                    <a:pt x="335" y="415"/>
                    <a:pt x="335" y="415"/>
                    <a:pt x="335" y="415"/>
                  </a:cubicBezTo>
                  <a:cubicBezTo>
                    <a:pt x="337" y="413"/>
                    <a:pt x="335" y="419"/>
                    <a:pt x="336" y="417"/>
                  </a:cubicBezTo>
                  <a:close/>
                  <a:moveTo>
                    <a:pt x="247" y="421"/>
                  </a:moveTo>
                  <a:cubicBezTo>
                    <a:pt x="247" y="420"/>
                    <a:pt x="247" y="419"/>
                    <a:pt x="248" y="419"/>
                  </a:cubicBezTo>
                  <a:cubicBezTo>
                    <a:pt x="247" y="414"/>
                    <a:pt x="245" y="420"/>
                    <a:pt x="247" y="421"/>
                  </a:cubicBezTo>
                  <a:close/>
                  <a:moveTo>
                    <a:pt x="165" y="421"/>
                  </a:moveTo>
                  <a:cubicBezTo>
                    <a:pt x="165" y="421"/>
                    <a:pt x="164" y="420"/>
                    <a:pt x="164" y="420"/>
                  </a:cubicBezTo>
                  <a:cubicBezTo>
                    <a:pt x="164" y="421"/>
                    <a:pt x="164" y="421"/>
                    <a:pt x="163" y="421"/>
                  </a:cubicBezTo>
                  <a:cubicBezTo>
                    <a:pt x="163" y="423"/>
                    <a:pt x="164" y="423"/>
                    <a:pt x="165" y="424"/>
                  </a:cubicBezTo>
                  <a:cubicBezTo>
                    <a:pt x="167" y="422"/>
                    <a:pt x="163" y="422"/>
                    <a:pt x="165" y="421"/>
                  </a:cubicBezTo>
                  <a:close/>
                  <a:moveTo>
                    <a:pt x="325" y="409"/>
                  </a:moveTo>
                  <a:cubicBezTo>
                    <a:pt x="325" y="411"/>
                    <a:pt x="324" y="411"/>
                    <a:pt x="324" y="413"/>
                  </a:cubicBezTo>
                  <a:cubicBezTo>
                    <a:pt x="326" y="413"/>
                    <a:pt x="326" y="417"/>
                    <a:pt x="327" y="415"/>
                  </a:cubicBezTo>
                  <a:cubicBezTo>
                    <a:pt x="326" y="414"/>
                    <a:pt x="328" y="410"/>
                    <a:pt x="325" y="409"/>
                  </a:cubicBezTo>
                  <a:close/>
                  <a:moveTo>
                    <a:pt x="255" y="418"/>
                  </a:moveTo>
                  <a:cubicBezTo>
                    <a:pt x="255" y="416"/>
                    <a:pt x="255" y="415"/>
                    <a:pt x="254" y="414"/>
                  </a:cubicBezTo>
                  <a:cubicBezTo>
                    <a:pt x="254" y="416"/>
                    <a:pt x="254" y="417"/>
                    <a:pt x="255" y="418"/>
                  </a:cubicBezTo>
                  <a:close/>
                  <a:moveTo>
                    <a:pt x="126" y="390"/>
                  </a:moveTo>
                  <a:cubicBezTo>
                    <a:pt x="122" y="391"/>
                    <a:pt x="126" y="396"/>
                    <a:pt x="124" y="399"/>
                  </a:cubicBezTo>
                  <a:cubicBezTo>
                    <a:pt x="124" y="399"/>
                    <a:pt x="125" y="399"/>
                    <a:pt x="125" y="399"/>
                  </a:cubicBezTo>
                  <a:cubicBezTo>
                    <a:pt x="126" y="409"/>
                    <a:pt x="127" y="412"/>
                    <a:pt x="127" y="422"/>
                  </a:cubicBezTo>
                  <a:cubicBezTo>
                    <a:pt x="129" y="412"/>
                    <a:pt x="126" y="402"/>
                    <a:pt x="126" y="390"/>
                  </a:cubicBezTo>
                  <a:close/>
                  <a:moveTo>
                    <a:pt x="209" y="413"/>
                  </a:moveTo>
                  <a:cubicBezTo>
                    <a:pt x="210" y="416"/>
                    <a:pt x="209" y="415"/>
                    <a:pt x="209" y="418"/>
                  </a:cubicBezTo>
                  <a:cubicBezTo>
                    <a:pt x="209" y="418"/>
                    <a:pt x="210" y="418"/>
                    <a:pt x="210" y="418"/>
                  </a:cubicBezTo>
                  <a:cubicBezTo>
                    <a:pt x="210" y="416"/>
                    <a:pt x="211" y="414"/>
                    <a:pt x="209" y="413"/>
                  </a:cubicBezTo>
                  <a:close/>
                  <a:moveTo>
                    <a:pt x="71" y="420"/>
                  </a:moveTo>
                  <a:cubicBezTo>
                    <a:pt x="72" y="422"/>
                    <a:pt x="68" y="422"/>
                    <a:pt x="70" y="424"/>
                  </a:cubicBezTo>
                  <a:cubicBezTo>
                    <a:pt x="70" y="422"/>
                    <a:pt x="70" y="424"/>
                    <a:pt x="71" y="423"/>
                  </a:cubicBezTo>
                  <a:cubicBezTo>
                    <a:pt x="72" y="422"/>
                    <a:pt x="72" y="421"/>
                    <a:pt x="71" y="420"/>
                  </a:cubicBezTo>
                  <a:close/>
                  <a:moveTo>
                    <a:pt x="283" y="415"/>
                  </a:moveTo>
                  <a:cubicBezTo>
                    <a:pt x="283" y="412"/>
                    <a:pt x="283" y="411"/>
                    <a:pt x="282" y="410"/>
                  </a:cubicBezTo>
                  <a:cubicBezTo>
                    <a:pt x="282" y="405"/>
                    <a:pt x="282" y="413"/>
                    <a:pt x="283" y="415"/>
                  </a:cubicBezTo>
                  <a:close/>
                  <a:moveTo>
                    <a:pt x="18" y="420"/>
                  </a:moveTo>
                  <a:cubicBezTo>
                    <a:pt x="18" y="422"/>
                    <a:pt x="18" y="425"/>
                    <a:pt x="20" y="425"/>
                  </a:cubicBezTo>
                  <a:cubicBezTo>
                    <a:pt x="20" y="424"/>
                    <a:pt x="19" y="420"/>
                    <a:pt x="18" y="420"/>
                  </a:cubicBezTo>
                  <a:close/>
                  <a:moveTo>
                    <a:pt x="30" y="418"/>
                  </a:moveTo>
                  <a:cubicBezTo>
                    <a:pt x="29" y="420"/>
                    <a:pt x="28" y="423"/>
                    <a:pt x="30" y="424"/>
                  </a:cubicBezTo>
                  <a:cubicBezTo>
                    <a:pt x="29" y="421"/>
                    <a:pt x="32" y="420"/>
                    <a:pt x="30" y="418"/>
                  </a:cubicBezTo>
                  <a:close/>
                  <a:moveTo>
                    <a:pt x="456" y="401"/>
                  </a:moveTo>
                  <a:cubicBezTo>
                    <a:pt x="456" y="401"/>
                    <a:pt x="457" y="402"/>
                    <a:pt x="456" y="402"/>
                  </a:cubicBezTo>
                  <a:cubicBezTo>
                    <a:pt x="456" y="402"/>
                    <a:pt x="456" y="402"/>
                    <a:pt x="455" y="402"/>
                  </a:cubicBezTo>
                  <a:cubicBezTo>
                    <a:pt x="455" y="403"/>
                    <a:pt x="457" y="402"/>
                    <a:pt x="456" y="404"/>
                  </a:cubicBezTo>
                  <a:cubicBezTo>
                    <a:pt x="455" y="402"/>
                    <a:pt x="456" y="407"/>
                    <a:pt x="456" y="407"/>
                  </a:cubicBezTo>
                  <a:cubicBezTo>
                    <a:pt x="456" y="406"/>
                    <a:pt x="458" y="403"/>
                    <a:pt x="456" y="401"/>
                  </a:cubicBezTo>
                  <a:close/>
                  <a:moveTo>
                    <a:pt x="262" y="409"/>
                  </a:moveTo>
                  <a:cubicBezTo>
                    <a:pt x="262" y="410"/>
                    <a:pt x="261" y="415"/>
                    <a:pt x="262" y="414"/>
                  </a:cubicBezTo>
                  <a:cubicBezTo>
                    <a:pt x="262" y="413"/>
                    <a:pt x="263" y="408"/>
                    <a:pt x="262" y="409"/>
                  </a:cubicBezTo>
                  <a:close/>
                  <a:moveTo>
                    <a:pt x="318" y="411"/>
                  </a:moveTo>
                  <a:cubicBezTo>
                    <a:pt x="318" y="408"/>
                    <a:pt x="319" y="404"/>
                    <a:pt x="317" y="401"/>
                  </a:cubicBezTo>
                  <a:cubicBezTo>
                    <a:pt x="318" y="405"/>
                    <a:pt x="316" y="408"/>
                    <a:pt x="318" y="411"/>
                  </a:cubicBezTo>
                  <a:close/>
                  <a:moveTo>
                    <a:pt x="300" y="409"/>
                  </a:moveTo>
                  <a:cubicBezTo>
                    <a:pt x="300" y="401"/>
                    <a:pt x="300" y="414"/>
                    <a:pt x="301" y="411"/>
                  </a:cubicBezTo>
                  <a:cubicBezTo>
                    <a:pt x="301" y="412"/>
                    <a:pt x="300" y="410"/>
                    <a:pt x="300" y="409"/>
                  </a:cubicBezTo>
                  <a:close/>
                  <a:moveTo>
                    <a:pt x="233" y="414"/>
                  </a:moveTo>
                  <a:cubicBezTo>
                    <a:pt x="232" y="413"/>
                    <a:pt x="233" y="412"/>
                    <a:pt x="232" y="411"/>
                  </a:cubicBezTo>
                  <a:cubicBezTo>
                    <a:pt x="232" y="412"/>
                    <a:pt x="231" y="414"/>
                    <a:pt x="233" y="414"/>
                  </a:cubicBezTo>
                  <a:close/>
                  <a:moveTo>
                    <a:pt x="101" y="415"/>
                  </a:moveTo>
                  <a:cubicBezTo>
                    <a:pt x="101" y="417"/>
                    <a:pt x="100" y="416"/>
                    <a:pt x="99" y="415"/>
                  </a:cubicBezTo>
                  <a:cubicBezTo>
                    <a:pt x="99" y="417"/>
                    <a:pt x="99" y="419"/>
                    <a:pt x="100" y="420"/>
                  </a:cubicBezTo>
                  <a:cubicBezTo>
                    <a:pt x="99" y="417"/>
                    <a:pt x="103" y="417"/>
                    <a:pt x="101" y="415"/>
                  </a:cubicBezTo>
                  <a:close/>
                  <a:moveTo>
                    <a:pt x="292" y="406"/>
                  </a:moveTo>
                  <a:cubicBezTo>
                    <a:pt x="291" y="407"/>
                    <a:pt x="291" y="411"/>
                    <a:pt x="292" y="412"/>
                  </a:cubicBezTo>
                  <a:cubicBezTo>
                    <a:pt x="293" y="410"/>
                    <a:pt x="292" y="409"/>
                    <a:pt x="292" y="406"/>
                  </a:cubicBezTo>
                  <a:close/>
                  <a:moveTo>
                    <a:pt x="525" y="397"/>
                  </a:moveTo>
                  <a:cubicBezTo>
                    <a:pt x="525" y="399"/>
                    <a:pt x="524" y="401"/>
                    <a:pt x="526" y="402"/>
                  </a:cubicBezTo>
                  <a:cubicBezTo>
                    <a:pt x="526" y="401"/>
                    <a:pt x="527" y="397"/>
                    <a:pt x="525" y="397"/>
                  </a:cubicBezTo>
                  <a:close/>
                  <a:moveTo>
                    <a:pt x="371" y="407"/>
                  </a:moveTo>
                  <a:cubicBezTo>
                    <a:pt x="370" y="406"/>
                    <a:pt x="372" y="405"/>
                    <a:pt x="371" y="404"/>
                  </a:cubicBezTo>
                  <a:cubicBezTo>
                    <a:pt x="370" y="406"/>
                    <a:pt x="369" y="408"/>
                    <a:pt x="371" y="408"/>
                  </a:cubicBezTo>
                  <a:cubicBezTo>
                    <a:pt x="371" y="407"/>
                    <a:pt x="371" y="407"/>
                    <a:pt x="371" y="407"/>
                  </a:cubicBezTo>
                  <a:close/>
                  <a:moveTo>
                    <a:pt x="110" y="418"/>
                  </a:moveTo>
                  <a:cubicBezTo>
                    <a:pt x="110" y="416"/>
                    <a:pt x="111" y="412"/>
                    <a:pt x="109" y="410"/>
                  </a:cubicBezTo>
                  <a:cubicBezTo>
                    <a:pt x="111" y="412"/>
                    <a:pt x="108" y="418"/>
                    <a:pt x="110" y="418"/>
                  </a:cubicBezTo>
                  <a:close/>
                  <a:moveTo>
                    <a:pt x="399" y="405"/>
                  </a:moveTo>
                  <a:cubicBezTo>
                    <a:pt x="399" y="404"/>
                    <a:pt x="398" y="403"/>
                    <a:pt x="398" y="402"/>
                  </a:cubicBezTo>
                  <a:cubicBezTo>
                    <a:pt x="398" y="401"/>
                    <a:pt x="397" y="408"/>
                    <a:pt x="398" y="406"/>
                  </a:cubicBezTo>
                  <a:cubicBezTo>
                    <a:pt x="398" y="406"/>
                    <a:pt x="398" y="405"/>
                    <a:pt x="399" y="405"/>
                  </a:cubicBezTo>
                  <a:close/>
                  <a:moveTo>
                    <a:pt x="121" y="415"/>
                  </a:moveTo>
                  <a:cubicBezTo>
                    <a:pt x="122" y="414"/>
                    <a:pt x="122" y="411"/>
                    <a:pt x="121" y="411"/>
                  </a:cubicBezTo>
                  <a:cubicBezTo>
                    <a:pt x="122" y="412"/>
                    <a:pt x="120" y="414"/>
                    <a:pt x="121" y="415"/>
                  </a:cubicBezTo>
                  <a:close/>
                  <a:moveTo>
                    <a:pt x="136" y="408"/>
                  </a:moveTo>
                  <a:cubicBezTo>
                    <a:pt x="137" y="409"/>
                    <a:pt x="137" y="412"/>
                    <a:pt x="138" y="413"/>
                  </a:cubicBezTo>
                  <a:cubicBezTo>
                    <a:pt x="138" y="412"/>
                    <a:pt x="138" y="407"/>
                    <a:pt x="136" y="408"/>
                  </a:cubicBezTo>
                  <a:close/>
                  <a:moveTo>
                    <a:pt x="437" y="393"/>
                  </a:moveTo>
                  <a:cubicBezTo>
                    <a:pt x="437" y="395"/>
                    <a:pt x="435" y="399"/>
                    <a:pt x="438" y="401"/>
                  </a:cubicBezTo>
                  <a:cubicBezTo>
                    <a:pt x="437" y="398"/>
                    <a:pt x="439" y="395"/>
                    <a:pt x="437" y="393"/>
                  </a:cubicBezTo>
                  <a:close/>
                  <a:moveTo>
                    <a:pt x="153" y="406"/>
                  </a:moveTo>
                  <a:cubicBezTo>
                    <a:pt x="154" y="408"/>
                    <a:pt x="152" y="413"/>
                    <a:pt x="155" y="412"/>
                  </a:cubicBezTo>
                  <a:cubicBezTo>
                    <a:pt x="153" y="410"/>
                    <a:pt x="156" y="406"/>
                    <a:pt x="153" y="406"/>
                  </a:cubicBezTo>
                  <a:close/>
                  <a:moveTo>
                    <a:pt x="358" y="404"/>
                  </a:moveTo>
                  <a:cubicBezTo>
                    <a:pt x="358" y="401"/>
                    <a:pt x="360" y="400"/>
                    <a:pt x="358" y="399"/>
                  </a:cubicBezTo>
                  <a:cubicBezTo>
                    <a:pt x="358" y="400"/>
                    <a:pt x="357" y="403"/>
                    <a:pt x="358" y="404"/>
                  </a:cubicBezTo>
                  <a:close/>
                  <a:moveTo>
                    <a:pt x="469" y="386"/>
                  </a:moveTo>
                  <a:cubicBezTo>
                    <a:pt x="469" y="391"/>
                    <a:pt x="468" y="396"/>
                    <a:pt x="470" y="399"/>
                  </a:cubicBezTo>
                  <a:cubicBezTo>
                    <a:pt x="470" y="398"/>
                    <a:pt x="470" y="398"/>
                    <a:pt x="471" y="397"/>
                  </a:cubicBezTo>
                  <a:cubicBezTo>
                    <a:pt x="469" y="396"/>
                    <a:pt x="471" y="393"/>
                    <a:pt x="469" y="392"/>
                  </a:cubicBezTo>
                  <a:cubicBezTo>
                    <a:pt x="471" y="392"/>
                    <a:pt x="470" y="388"/>
                    <a:pt x="469" y="386"/>
                  </a:cubicBezTo>
                  <a:close/>
                  <a:moveTo>
                    <a:pt x="442" y="400"/>
                  </a:moveTo>
                  <a:cubicBezTo>
                    <a:pt x="442" y="398"/>
                    <a:pt x="442" y="394"/>
                    <a:pt x="441" y="392"/>
                  </a:cubicBezTo>
                  <a:cubicBezTo>
                    <a:pt x="441" y="393"/>
                    <a:pt x="441" y="397"/>
                    <a:pt x="442" y="400"/>
                  </a:cubicBezTo>
                  <a:close/>
                  <a:moveTo>
                    <a:pt x="147" y="411"/>
                  </a:moveTo>
                  <a:cubicBezTo>
                    <a:pt x="148" y="408"/>
                    <a:pt x="148" y="405"/>
                    <a:pt x="147" y="402"/>
                  </a:cubicBezTo>
                  <a:cubicBezTo>
                    <a:pt x="146" y="406"/>
                    <a:pt x="146" y="408"/>
                    <a:pt x="147" y="411"/>
                  </a:cubicBezTo>
                  <a:close/>
                  <a:moveTo>
                    <a:pt x="140" y="406"/>
                  </a:moveTo>
                  <a:cubicBezTo>
                    <a:pt x="140" y="407"/>
                    <a:pt x="139" y="412"/>
                    <a:pt x="140" y="410"/>
                  </a:cubicBezTo>
                  <a:cubicBezTo>
                    <a:pt x="140" y="409"/>
                    <a:pt x="141" y="405"/>
                    <a:pt x="140" y="406"/>
                  </a:cubicBezTo>
                  <a:close/>
                  <a:moveTo>
                    <a:pt x="184" y="409"/>
                  </a:moveTo>
                  <a:cubicBezTo>
                    <a:pt x="185" y="408"/>
                    <a:pt x="185" y="406"/>
                    <a:pt x="184" y="406"/>
                  </a:cubicBezTo>
                  <a:cubicBezTo>
                    <a:pt x="184" y="407"/>
                    <a:pt x="183" y="408"/>
                    <a:pt x="184" y="409"/>
                  </a:cubicBezTo>
                  <a:close/>
                  <a:moveTo>
                    <a:pt x="248" y="405"/>
                  </a:moveTo>
                  <a:cubicBezTo>
                    <a:pt x="247" y="405"/>
                    <a:pt x="247" y="405"/>
                    <a:pt x="248" y="406"/>
                  </a:cubicBezTo>
                  <a:cubicBezTo>
                    <a:pt x="248" y="404"/>
                    <a:pt x="249" y="403"/>
                    <a:pt x="248" y="403"/>
                  </a:cubicBezTo>
                  <a:cubicBezTo>
                    <a:pt x="247" y="403"/>
                    <a:pt x="247" y="403"/>
                    <a:pt x="246" y="404"/>
                  </a:cubicBezTo>
                  <a:cubicBezTo>
                    <a:pt x="247" y="404"/>
                    <a:pt x="248" y="404"/>
                    <a:pt x="248" y="405"/>
                  </a:cubicBezTo>
                  <a:close/>
                  <a:moveTo>
                    <a:pt x="245" y="403"/>
                  </a:moveTo>
                  <a:cubicBezTo>
                    <a:pt x="245" y="403"/>
                    <a:pt x="245" y="403"/>
                    <a:pt x="244" y="403"/>
                  </a:cubicBezTo>
                  <a:cubicBezTo>
                    <a:pt x="244" y="404"/>
                    <a:pt x="243" y="406"/>
                    <a:pt x="244" y="406"/>
                  </a:cubicBezTo>
                  <a:cubicBezTo>
                    <a:pt x="244" y="404"/>
                    <a:pt x="246" y="403"/>
                    <a:pt x="245" y="403"/>
                  </a:cubicBezTo>
                  <a:close/>
                  <a:moveTo>
                    <a:pt x="474" y="390"/>
                  </a:moveTo>
                  <a:cubicBezTo>
                    <a:pt x="475" y="390"/>
                    <a:pt x="474" y="395"/>
                    <a:pt x="476" y="396"/>
                  </a:cubicBezTo>
                  <a:cubicBezTo>
                    <a:pt x="475" y="393"/>
                    <a:pt x="477" y="388"/>
                    <a:pt x="474" y="390"/>
                  </a:cubicBezTo>
                  <a:close/>
                  <a:moveTo>
                    <a:pt x="345" y="383"/>
                  </a:moveTo>
                  <a:cubicBezTo>
                    <a:pt x="346" y="388"/>
                    <a:pt x="345" y="396"/>
                    <a:pt x="347" y="401"/>
                  </a:cubicBezTo>
                  <a:cubicBezTo>
                    <a:pt x="348" y="399"/>
                    <a:pt x="348" y="395"/>
                    <a:pt x="347" y="395"/>
                  </a:cubicBezTo>
                  <a:cubicBezTo>
                    <a:pt x="349" y="392"/>
                    <a:pt x="346" y="388"/>
                    <a:pt x="348" y="384"/>
                  </a:cubicBezTo>
                  <a:cubicBezTo>
                    <a:pt x="346" y="384"/>
                    <a:pt x="346" y="383"/>
                    <a:pt x="345" y="383"/>
                  </a:cubicBezTo>
                  <a:close/>
                  <a:moveTo>
                    <a:pt x="276" y="398"/>
                  </a:moveTo>
                  <a:cubicBezTo>
                    <a:pt x="276" y="395"/>
                    <a:pt x="276" y="393"/>
                    <a:pt x="275" y="391"/>
                  </a:cubicBezTo>
                  <a:cubicBezTo>
                    <a:pt x="275" y="395"/>
                    <a:pt x="275" y="400"/>
                    <a:pt x="276" y="403"/>
                  </a:cubicBezTo>
                  <a:cubicBezTo>
                    <a:pt x="276" y="400"/>
                    <a:pt x="278" y="396"/>
                    <a:pt x="276" y="398"/>
                  </a:cubicBezTo>
                  <a:close/>
                  <a:moveTo>
                    <a:pt x="151" y="408"/>
                  </a:moveTo>
                  <a:cubicBezTo>
                    <a:pt x="152" y="407"/>
                    <a:pt x="152" y="400"/>
                    <a:pt x="150" y="398"/>
                  </a:cubicBezTo>
                  <a:cubicBezTo>
                    <a:pt x="150" y="402"/>
                    <a:pt x="150" y="405"/>
                    <a:pt x="151" y="408"/>
                  </a:cubicBezTo>
                  <a:close/>
                  <a:moveTo>
                    <a:pt x="385" y="398"/>
                  </a:moveTo>
                  <a:cubicBezTo>
                    <a:pt x="386" y="396"/>
                    <a:pt x="384" y="394"/>
                    <a:pt x="383" y="395"/>
                  </a:cubicBezTo>
                  <a:cubicBezTo>
                    <a:pt x="384" y="395"/>
                    <a:pt x="385" y="399"/>
                    <a:pt x="385" y="398"/>
                  </a:cubicBezTo>
                  <a:close/>
                  <a:moveTo>
                    <a:pt x="376" y="399"/>
                  </a:moveTo>
                  <a:cubicBezTo>
                    <a:pt x="375" y="397"/>
                    <a:pt x="376" y="395"/>
                    <a:pt x="376" y="394"/>
                  </a:cubicBezTo>
                  <a:cubicBezTo>
                    <a:pt x="375" y="394"/>
                    <a:pt x="375" y="401"/>
                    <a:pt x="376" y="399"/>
                  </a:cubicBezTo>
                  <a:close/>
                  <a:moveTo>
                    <a:pt x="344" y="397"/>
                  </a:moveTo>
                  <a:cubicBezTo>
                    <a:pt x="342" y="399"/>
                    <a:pt x="343" y="395"/>
                    <a:pt x="342" y="396"/>
                  </a:cubicBezTo>
                  <a:cubicBezTo>
                    <a:pt x="342" y="399"/>
                    <a:pt x="343" y="399"/>
                    <a:pt x="344" y="400"/>
                  </a:cubicBezTo>
                  <a:lnTo>
                    <a:pt x="344" y="397"/>
                  </a:lnTo>
                  <a:close/>
                  <a:moveTo>
                    <a:pt x="206" y="400"/>
                  </a:moveTo>
                  <a:cubicBezTo>
                    <a:pt x="206" y="401"/>
                    <a:pt x="205" y="406"/>
                    <a:pt x="206" y="405"/>
                  </a:cubicBezTo>
                  <a:cubicBezTo>
                    <a:pt x="206" y="404"/>
                    <a:pt x="207" y="399"/>
                    <a:pt x="206" y="400"/>
                  </a:cubicBezTo>
                  <a:close/>
                  <a:moveTo>
                    <a:pt x="135" y="408"/>
                  </a:moveTo>
                  <a:cubicBezTo>
                    <a:pt x="135" y="408"/>
                    <a:pt x="135" y="405"/>
                    <a:pt x="134" y="404"/>
                  </a:cubicBezTo>
                  <a:cubicBezTo>
                    <a:pt x="135" y="406"/>
                    <a:pt x="133" y="408"/>
                    <a:pt x="135" y="408"/>
                  </a:cubicBezTo>
                  <a:close/>
                  <a:moveTo>
                    <a:pt x="468" y="395"/>
                  </a:moveTo>
                  <a:cubicBezTo>
                    <a:pt x="468" y="393"/>
                    <a:pt x="468" y="393"/>
                    <a:pt x="467" y="391"/>
                  </a:cubicBezTo>
                  <a:cubicBezTo>
                    <a:pt x="468" y="392"/>
                    <a:pt x="467" y="395"/>
                    <a:pt x="468" y="395"/>
                  </a:cubicBezTo>
                  <a:close/>
                  <a:moveTo>
                    <a:pt x="306" y="396"/>
                  </a:moveTo>
                  <a:cubicBezTo>
                    <a:pt x="307" y="398"/>
                    <a:pt x="305" y="398"/>
                    <a:pt x="306" y="401"/>
                  </a:cubicBezTo>
                  <a:cubicBezTo>
                    <a:pt x="307" y="401"/>
                    <a:pt x="307" y="401"/>
                    <a:pt x="307" y="401"/>
                  </a:cubicBezTo>
                  <a:cubicBezTo>
                    <a:pt x="307" y="399"/>
                    <a:pt x="308" y="396"/>
                    <a:pt x="306" y="396"/>
                  </a:cubicBezTo>
                  <a:close/>
                  <a:moveTo>
                    <a:pt x="297" y="387"/>
                  </a:moveTo>
                  <a:cubicBezTo>
                    <a:pt x="295" y="388"/>
                    <a:pt x="297" y="382"/>
                    <a:pt x="295" y="384"/>
                  </a:cubicBezTo>
                  <a:cubicBezTo>
                    <a:pt x="295" y="387"/>
                    <a:pt x="295" y="395"/>
                    <a:pt x="297" y="401"/>
                  </a:cubicBezTo>
                  <a:cubicBezTo>
                    <a:pt x="299" y="397"/>
                    <a:pt x="296" y="389"/>
                    <a:pt x="297" y="387"/>
                  </a:cubicBezTo>
                  <a:close/>
                  <a:moveTo>
                    <a:pt x="185" y="401"/>
                  </a:moveTo>
                  <a:cubicBezTo>
                    <a:pt x="186" y="402"/>
                    <a:pt x="184" y="404"/>
                    <a:pt x="186" y="405"/>
                  </a:cubicBezTo>
                  <a:cubicBezTo>
                    <a:pt x="186" y="405"/>
                    <a:pt x="186" y="399"/>
                    <a:pt x="185" y="401"/>
                  </a:cubicBezTo>
                  <a:close/>
                  <a:moveTo>
                    <a:pt x="88" y="404"/>
                  </a:moveTo>
                  <a:cubicBezTo>
                    <a:pt x="88" y="405"/>
                    <a:pt x="88" y="406"/>
                    <a:pt x="87" y="408"/>
                  </a:cubicBezTo>
                  <a:cubicBezTo>
                    <a:pt x="88" y="408"/>
                    <a:pt x="88" y="408"/>
                    <a:pt x="89" y="409"/>
                  </a:cubicBezTo>
                  <a:cubicBezTo>
                    <a:pt x="88" y="406"/>
                    <a:pt x="91" y="405"/>
                    <a:pt x="88" y="404"/>
                  </a:cubicBezTo>
                  <a:close/>
                  <a:moveTo>
                    <a:pt x="78" y="394"/>
                  </a:moveTo>
                  <a:cubicBezTo>
                    <a:pt x="77" y="395"/>
                    <a:pt x="77" y="395"/>
                    <a:pt x="75" y="395"/>
                  </a:cubicBezTo>
                  <a:cubicBezTo>
                    <a:pt x="76" y="400"/>
                    <a:pt x="77" y="405"/>
                    <a:pt x="76" y="409"/>
                  </a:cubicBezTo>
                  <a:cubicBezTo>
                    <a:pt x="77" y="409"/>
                    <a:pt x="77" y="409"/>
                    <a:pt x="77" y="409"/>
                  </a:cubicBezTo>
                  <a:cubicBezTo>
                    <a:pt x="76" y="401"/>
                    <a:pt x="82" y="392"/>
                    <a:pt x="78" y="383"/>
                  </a:cubicBezTo>
                  <a:cubicBezTo>
                    <a:pt x="77" y="387"/>
                    <a:pt x="79" y="390"/>
                    <a:pt x="78" y="394"/>
                  </a:cubicBezTo>
                  <a:close/>
                  <a:moveTo>
                    <a:pt x="248" y="395"/>
                  </a:moveTo>
                  <a:cubicBezTo>
                    <a:pt x="248" y="398"/>
                    <a:pt x="246" y="401"/>
                    <a:pt x="248" y="402"/>
                  </a:cubicBezTo>
                  <a:cubicBezTo>
                    <a:pt x="247" y="400"/>
                    <a:pt x="249" y="395"/>
                    <a:pt x="248" y="395"/>
                  </a:cubicBezTo>
                  <a:close/>
                  <a:moveTo>
                    <a:pt x="99" y="406"/>
                  </a:moveTo>
                  <a:cubicBezTo>
                    <a:pt x="98" y="406"/>
                    <a:pt x="98" y="406"/>
                    <a:pt x="98" y="406"/>
                  </a:cubicBezTo>
                  <a:cubicBezTo>
                    <a:pt x="98" y="408"/>
                    <a:pt x="98" y="408"/>
                    <a:pt x="98" y="408"/>
                  </a:cubicBezTo>
                  <a:cubicBezTo>
                    <a:pt x="100" y="408"/>
                    <a:pt x="98" y="407"/>
                    <a:pt x="99" y="406"/>
                  </a:cubicBezTo>
                  <a:close/>
                  <a:moveTo>
                    <a:pt x="191" y="397"/>
                  </a:moveTo>
                  <a:cubicBezTo>
                    <a:pt x="191" y="403"/>
                    <a:pt x="191" y="403"/>
                    <a:pt x="191" y="403"/>
                  </a:cubicBezTo>
                  <a:cubicBezTo>
                    <a:pt x="192" y="403"/>
                    <a:pt x="192" y="403"/>
                    <a:pt x="192" y="403"/>
                  </a:cubicBezTo>
                  <a:cubicBezTo>
                    <a:pt x="191" y="402"/>
                    <a:pt x="193" y="398"/>
                    <a:pt x="191" y="397"/>
                  </a:cubicBezTo>
                  <a:close/>
                  <a:moveTo>
                    <a:pt x="282" y="399"/>
                  </a:moveTo>
                  <a:cubicBezTo>
                    <a:pt x="287" y="399"/>
                    <a:pt x="283" y="394"/>
                    <a:pt x="285" y="395"/>
                  </a:cubicBezTo>
                  <a:cubicBezTo>
                    <a:pt x="285" y="393"/>
                    <a:pt x="285" y="391"/>
                    <a:pt x="283" y="391"/>
                  </a:cubicBezTo>
                  <a:cubicBezTo>
                    <a:pt x="284" y="394"/>
                    <a:pt x="282" y="395"/>
                    <a:pt x="282" y="399"/>
                  </a:cubicBezTo>
                  <a:close/>
                  <a:moveTo>
                    <a:pt x="377" y="394"/>
                  </a:moveTo>
                  <a:cubicBezTo>
                    <a:pt x="378" y="393"/>
                    <a:pt x="378" y="389"/>
                    <a:pt x="377" y="389"/>
                  </a:cubicBezTo>
                  <a:cubicBezTo>
                    <a:pt x="377" y="390"/>
                    <a:pt x="377" y="393"/>
                    <a:pt x="377" y="394"/>
                  </a:cubicBezTo>
                  <a:close/>
                  <a:moveTo>
                    <a:pt x="50" y="405"/>
                  </a:moveTo>
                  <a:cubicBezTo>
                    <a:pt x="51" y="405"/>
                    <a:pt x="50" y="406"/>
                    <a:pt x="51" y="406"/>
                  </a:cubicBezTo>
                  <a:cubicBezTo>
                    <a:pt x="50" y="401"/>
                    <a:pt x="50" y="394"/>
                    <a:pt x="50" y="405"/>
                  </a:cubicBezTo>
                  <a:close/>
                  <a:moveTo>
                    <a:pt x="147" y="402"/>
                  </a:moveTo>
                  <a:cubicBezTo>
                    <a:pt x="146" y="398"/>
                    <a:pt x="148" y="394"/>
                    <a:pt x="145" y="392"/>
                  </a:cubicBezTo>
                  <a:cubicBezTo>
                    <a:pt x="146" y="397"/>
                    <a:pt x="145" y="398"/>
                    <a:pt x="146" y="402"/>
                  </a:cubicBezTo>
                  <a:lnTo>
                    <a:pt x="147" y="402"/>
                  </a:lnTo>
                  <a:close/>
                  <a:moveTo>
                    <a:pt x="163" y="387"/>
                  </a:moveTo>
                  <a:cubicBezTo>
                    <a:pt x="162" y="390"/>
                    <a:pt x="162" y="396"/>
                    <a:pt x="164" y="399"/>
                  </a:cubicBezTo>
                  <a:cubicBezTo>
                    <a:pt x="164" y="396"/>
                    <a:pt x="164" y="390"/>
                    <a:pt x="163" y="387"/>
                  </a:cubicBezTo>
                  <a:close/>
                  <a:moveTo>
                    <a:pt x="200" y="396"/>
                  </a:moveTo>
                  <a:cubicBezTo>
                    <a:pt x="200" y="394"/>
                    <a:pt x="200" y="393"/>
                    <a:pt x="199" y="392"/>
                  </a:cubicBezTo>
                  <a:cubicBezTo>
                    <a:pt x="200" y="394"/>
                    <a:pt x="198" y="396"/>
                    <a:pt x="200" y="396"/>
                  </a:cubicBezTo>
                  <a:close/>
                  <a:moveTo>
                    <a:pt x="398" y="382"/>
                  </a:moveTo>
                  <a:cubicBezTo>
                    <a:pt x="398" y="383"/>
                    <a:pt x="398" y="386"/>
                    <a:pt x="398" y="384"/>
                  </a:cubicBezTo>
                  <a:cubicBezTo>
                    <a:pt x="398" y="383"/>
                    <a:pt x="399" y="381"/>
                    <a:pt x="397" y="382"/>
                  </a:cubicBezTo>
                  <a:cubicBezTo>
                    <a:pt x="396" y="383"/>
                    <a:pt x="396" y="385"/>
                    <a:pt x="397" y="386"/>
                  </a:cubicBezTo>
                  <a:cubicBezTo>
                    <a:pt x="398" y="385"/>
                    <a:pt x="397" y="383"/>
                    <a:pt x="398" y="382"/>
                  </a:cubicBezTo>
                  <a:close/>
                  <a:moveTo>
                    <a:pt x="280" y="390"/>
                  </a:moveTo>
                  <a:cubicBezTo>
                    <a:pt x="280" y="389"/>
                    <a:pt x="280" y="388"/>
                    <a:pt x="280" y="388"/>
                  </a:cubicBezTo>
                  <a:cubicBezTo>
                    <a:pt x="280" y="381"/>
                    <a:pt x="278" y="390"/>
                    <a:pt x="280" y="390"/>
                  </a:cubicBezTo>
                  <a:close/>
                  <a:moveTo>
                    <a:pt x="303" y="367"/>
                  </a:moveTo>
                  <a:cubicBezTo>
                    <a:pt x="302" y="371"/>
                    <a:pt x="302" y="382"/>
                    <a:pt x="303" y="388"/>
                  </a:cubicBezTo>
                  <a:cubicBezTo>
                    <a:pt x="304" y="380"/>
                    <a:pt x="303" y="373"/>
                    <a:pt x="303" y="367"/>
                  </a:cubicBezTo>
                  <a:close/>
                  <a:moveTo>
                    <a:pt x="369" y="379"/>
                  </a:moveTo>
                  <a:cubicBezTo>
                    <a:pt x="369" y="381"/>
                    <a:pt x="368" y="384"/>
                    <a:pt x="369" y="384"/>
                  </a:cubicBezTo>
                  <a:cubicBezTo>
                    <a:pt x="370" y="382"/>
                    <a:pt x="370" y="381"/>
                    <a:pt x="369" y="379"/>
                  </a:cubicBezTo>
                  <a:close/>
                  <a:moveTo>
                    <a:pt x="90" y="391"/>
                  </a:moveTo>
                  <a:cubicBezTo>
                    <a:pt x="90" y="393"/>
                    <a:pt x="90" y="393"/>
                    <a:pt x="90" y="393"/>
                  </a:cubicBezTo>
                  <a:cubicBezTo>
                    <a:pt x="92" y="392"/>
                    <a:pt x="91" y="395"/>
                    <a:pt x="93" y="395"/>
                  </a:cubicBezTo>
                  <a:cubicBezTo>
                    <a:pt x="93" y="393"/>
                    <a:pt x="92" y="393"/>
                    <a:pt x="93" y="392"/>
                  </a:cubicBezTo>
                  <a:cubicBezTo>
                    <a:pt x="91" y="393"/>
                    <a:pt x="90" y="392"/>
                    <a:pt x="90" y="391"/>
                  </a:cubicBezTo>
                  <a:close/>
                  <a:moveTo>
                    <a:pt x="82" y="395"/>
                  </a:moveTo>
                  <a:cubicBezTo>
                    <a:pt x="83" y="395"/>
                    <a:pt x="83" y="395"/>
                    <a:pt x="83" y="395"/>
                  </a:cubicBezTo>
                  <a:cubicBezTo>
                    <a:pt x="82" y="393"/>
                    <a:pt x="83" y="390"/>
                    <a:pt x="82" y="389"/>
                  </a:cubicBezTo>
                  <a:lnTo>
                    <a:pt x="82" y="395"/>
                  </a:lnTo>
                  <a:close/>
                  <a:moveTo>
                    <a:pt x="65" y="383"/>
                  </a:moveTo>
                  <a:cubicBezTo>
                    <a:pt x="63" y="384"/>
                    <a:pt x="65" y="388"/>
                    <a:pt x="63" y="389"/>
                  </a:cubicBezTo>
                  <a:cubicBezTo>
                    <a:pt x="65" y="389"/>
                    <a:pt x="64" y="394"/>
                    <a:pt x="65" y="395"/>
                  </a:cubicBezTo>
                  <a:cubicBezTo>
                    <a:pt x="66" y="389"/>
                    <a:pt x="65" y="387"/>
                    <a:pt x="65" y="383"/>
                  </a:cubicBezTo>
                  <a:close/>
                  <a:moveTo>
                    <a:pt x="532" y="371"/>
                  </a:moveTo>
                  <a:cubicBezTo>
                    <a:pt x="533" y="373"/>
                    <a:pt x="531" y="377"/>
                    <a:pt x="533" y="376"/>
                  </a:cubicBezTo>
                  <a:cubicBezTo>
                    <a:pt x="532" y="375"/>
                    <a:pt x="534" y="370"/>
                    <a:pt x="532" y="371"/>
                  </a:cubicBezTo>
                  <a:close/>
                  <a:moveTo>
                    <a:pt x="398" y="381"/>
                  </a:moveTo>
                  <a:cubicBezTo>
                    <a:pt x="397" y="380"/>
                    <a:pt x="399" y="372"/>
                    <a:pt x="397" y="372"/>
                  </a:cubicBezTo>
                  <a:cubicBezTo>
                    <a:pt x="398" y="375"/>
                    <a:pt x="396" y="372"/>
                    <a:pt x="396" y="374"/>
                  </a:cubicBezTo>
                  <a:cubicBezTo>
                    <a:pt x="397" y="375"/>
                    <a:pt x="396" y="379"/>
                    <a:pt x="396" y="381"/>
                  </a:cubicBezTo>
                  <a:lnTo>
                    <a:pt x="398" y="381"/>
                  </a:lnTo>
                  <a:close/>
                  <a:moveTo>
                    <a:pt x="125" y="381"/>
                  </a:moveTo>
                  <a:cubicBezTo>
                    <a:pt x="125" y="383"/>
                    <a:pt x="124" y="388"/>
                    <a:pt x="125" y="390"/>
                  </a:cubicBezTo>
                  <a:cubicBezTo>
                    <a:pt x="126" y="388"/>
                    <a:pt x="126" y="385"/>
                    <a:pt x="125" y="381"/>
                  </a:cubicBezTo>
                  <a:close/>
                  <a:moveTo>
                    <a:pt x="236" y="386"/>
                  </a:moveTo>
                  <a:cubicBezTo>
                    <a:pt x="235" y="383"/>
                    <a:pt x="238" y="382"/>
                    <a:pt x="238" y="378"/>
                  </a:cubicBezTo>
                  <a:cubicBezTo>
                    <a:pt x="235" y="378"/>
                    <a:pt x="234" y="385"/>
                    <a:pt x="236" y="386"/>
                  </a:cubicBezTo>
                  <a:close/>
                  <a:moveTo>
                    <a:pt x="33" y="391"/>
                  </a:moveTo>
                  <a:cubicBezTo>
                    <a:pt x="35" y="391"/>
                    <a:pt x="33" y="392"/>
                    <a:pt x="33" y="393"/>
                  </a:cubicBezTo>
                  <a:cubicBezTo>
                    <a:pt x="36" y="394"/>
                    <a:pt x="34" y="390"/>
                    <a:pt x="33" y="391"/>
                  </a:cubicBezTo>
                  <a:close/>
                  <a:moveTo>
                    <a:pt x="62" y="388"/>
                  </a:moveTo>
                  <a:cubicBezTo>
                    <a:pt x="62" y="389"/>
                    <a:pt x="62" y="390"/>
                    <a:pt x="61" y="390"/>
                  </a:cubicBezTo>
                  <a:cubicBezTo>
                    <a:pt x="61" y="391"/>
                    <a:pt x="61" y="391"/>
                    <a:pt x="61" y="391"/>
                  </a:cubicBezTo>
                  <a:cubicBezTo>
                    <a:pt x="61" y="391"/>
                    <a:pt x="61" y="391"/>
                    <a:pt x="62" y="391"/>
                  </a:cubicBezTo>
                  <a:cubicBezTo>
                    <a:pt x="62" y="391"/>
                    <a:pt x="63" y="391"/>
                    <a:pt x="63" y="390"/>
                  </a:cubicBezTo>
                  <a:cubicBezTo>
                    <a:pt x="61" y="390"/>
                    <a:pt x="64" y="388"/>
                    <a:pt x="62" y="388"/>
                  </a:cubicBezTo>
                  <a:close/>
                  <a:moveTo>
                    <a:pt x="183" y="381"/>
                  </a:moveTo>
                  <a:cubicBezTo>
                    <a:pt x="183" y="382"/>
                    <a:pt x="181" y="385"/>
                    <a:pt x="183" y="385"/>
                  </a:cubicBezTo>
                  <a:cubicBezTo>
                    <a:pt x="184" y="383"/>
                    <a:pt x="184" y="382"/>
                    <a:pt x="183" y="381"/>
                  </a:cubicBezTo>
                  <a:close/>
                  <a:moveTo>
                    <a:pt x="34" y="390"/>
                  </a:moveTo>
                  <a:cubicBezTo>
                    <a:pt x="35" y="390"/>
                    <a:pt x="35" y="386"/>
                    <a:pt x="34" y="385"/>
                  </a:cubicBezTo>
                  <a:cubicBezTo>
                    <a:pt x="34" y="387"/>
                    <a:pt x="33" y="389"/>
                    <a:pt x="34" y="390"/>
                  </a:cubicBezTo>
                  <a:close/>
                  <a:moveTo>
                    <a:pt x="476" y="372"/>
                  </a:moveTo>
                  <a:cubicBezTo>
                    <a:pt x="475" y="372"/>
                    <a:pt x="477" y="369"/>
                    <a:pt x="475" y="370"/>
                  </a:cubicBezTo>
                  <a:cubicBezTo>
                    <a:pt x="475" y="371"/>
                    <a:pt x="475" y="371"/>
                    <a:pt x="475" y="373"/>
                  </a:cubicBezTo>
                  <a:cubicBezTo>
                    <a:pt x="475" y="373"/>
                    <a:pt x="476" y="373"/>
                    <a:pt x="476" y="372"/>
                  </a:cubicBezTo>
                  <a:close/>
                  <a:moveTo>
                    <a:pt x="202" y="379"/>
                  </a:moveTo>
                  <a:cubicBezTo>
                    <a:pt x="202" y="380"/>
                    <a:pt x="200" y="383"/>
                    <a:pt x="202" y="383"/>
                  </a:cubicBezTo>
                  <a:cubicBezTo>
                    <a:pt x="203" y="382"/>
                    <a:pt x="203" y="380"/>
                    <a:pt x="202" y="379"/>
                  </a:cubicBezTo>
                  <a:close/>
                  <a:moveTo>
                    <a:pt x="189" y="379"/>
                  </a:moveTo>
                  <a:cubicBezTo>
                    <a:pt x="190" y="381"/>
                    <a:pt x="189" y="384"/>
                    <a:pt x="190" y="383"/>
                  </a:cubicBezTo>
                  <a:cubicBezTo>
                    <a:pt x="190" y="382"/>
                    <a:pt x="191" y="380"/>
                    <a:pt x="189" y="379"/>
                  </a:cubicBezTo>
                  <a:close/>
                  <a:moveTo>
                    <a:pt x="165" y="379"/>
                  </a:moveTo>
                  <a:cubicBezTo>
                    <a:pt x="165" y="380"/>
                    <a:pt x="165" y="384"/>
                    <a:pt x="166" y="383"/>
                  </a:cubicBezTo>
                  <a:cubicBezTo>
                    <a:pt x="166" y="382"/>
                    <a:pt x="166" y="377"/>
                    <a:pt x="165" y="379"/>
                  </a:cubicBezTo>
                  <a:close/>
                  <a:moveTo>
                    <a:pt x="92" y="385"/>
                  </a:moveTo>
                  <a:cubicBezTo>
                    <a:pt x="92" y="382"/>
                    <a:pt x="92" y="382"/>
                    <a:pt x="92" y="380"/>
                  </a:cubicBezTo>
                  <a:cubicBezTo>
                    <a:pt x="90" y="380"/>
                    <a:pt x="92" y="386"/>
                    <a:pt x="92" y="385"/>
                  </a:cubicBezTo>
                  <a:close/>
                  <a:moveTo>
                    <a:pt x="473" y="363"/>
                  </a:moveTo>
                  <a:cubicBezTo>
                    <a:pt x="473" y="365"/>
                    <a:pt x="473" y="368"/>
                    <a:pt x="474" y="370"/>
                  </a:cubicBezTo>
                  <a:cubicBezTo>
                    <a:pt x="474" y="368"/>
                    <a:pt x="474" y="364"/>
                    <a:pt x="473" y="363"/>
                  </a:cubicBezTo>
                  <a:close/>
                  <a:moveTo>
                    <a:pt x="318" y="375"/>
                  </a:moveTo>
                  <a:cubicBezTo>
                    <a:pt x="318" y="375"/>
                    <a:pt x="317" y="372"/>
                    <a:pt x="317" y="372"/>
                  </a:cubicBezTo>
                  <a:cubicBezTo>
                    <a:pt x="316" y="367"/>
                    <a:pt x="317" y="378"/>
                    <a:pt x="318" y="375"/>
                  </a:cubicBezTo>
                  <a:close/>
                  <a:moveTo>
                    <a:pt x="488" y="366"/>
                  </a:moveTo>
                  <a:cubicBezTo>
                    <a:pt x="488" y="366"/>
                    <a:pt x="489" y="366"/>
                    <a:pt x="489" y="366"/>
                  </a:cubicBezTo>
                  <a:cubicBezTo>
                    <a:pt x="487" y="365"/>
                    <a:pt x="488" y="367"/>
                    <a:pt x="488" y="368"/>
                  </a:cubicBezTo>
                  <a:cubicBezTo>
                    <a:pt x="489" y="368"/>
                    <a:pt x="490" y="367"/>
                    <a:pt x="490" y="366"/>
                  </a:cubicBezTo>
                  <a:cubicBezTo>
                    <a:pt x="489" y="365"/>
                    <a:pt x="489" y="367"/>
                    <a:pt x="488" y="366"/>
                  </a:cubicBezTo>
                  <a:close/>
                  <a:moveTo>
                    <a:pt x="19" y="385"/>
                  </a:moveTo>
                  <a:cubicBezTo>
                    <a:pt x="19" y="385"/>
                    <a:pt x="19" y="384"/>
                    <a:pt x="19" y="384"/>
                  </a:cubicBezTo>
                  <a:cubicBezTo>
                    <a:pt x="19" y="384"/>
                    <a:pt x="19" y="384"/>
                    <a:pt x="19" y="385"/>
                  </a:cubicBezTo>
                  <a:close/>
                  <a:moveTo>
                    <a:pt x="18" y="376"/>
                  </a:moveTo>
                  <a:cubicBezTo>
                    <a:pt x="18" y="379"/>
                    <a:pt x="19" y="382"/>
                    <a:pt x="19" y="384"/>
                  </a:cubicBezTo>
                  <a:cubicBezTo>
                    <a:pt x="19" y="384"/>
                    <a:pt x="20" y="384"/>
                    <a:pt x="21" y="383"/>
                  </a:cubicBezTo>
                  <a:cubicBezTo>
                    <a:pt x="20" y="381"/>
                    <a:pt x="19" y="376"/>
                    <a:pt x="18" y="376"/>
                  </a:cubicBezTo>
                  <a:close/>
                  <a:moveTo>
                    <a:pt x="491" y="359"/>
                  </a:moveTo>
                  <a:cubicBezTo>
                    <a:pt x="491" y="362"/>
                    <a:pt x="491" y="363"/>
                    <a:pt x="492" y="365"/>
                  </a:cubicBezTo>
                  <a:cubicBezTo>
                    <a:pt x="492" y="362"/>
                    <a:pt x="492" y="361"/>
                    <a:pt x="491" y="359"/>
                  </a:cubicBezTo>
                  <a:close/>
                  <a:moveTo>
                    <a:pt x="353" y="370"/>
                  </a:moveTo>
                  <a:cubicBezTo>
                    <a:pt x="352" y="369"/>
                    <a:pt x="353" y="367"/>
                    <a:pt x="352" y="366"/>
                  </a:cubicBezTo>
                  <a:cubicBezTo>
                    <a:pt x="351" y="367"/>
                    <a:pt x="351" y="370"/>
                    <a:pt x="353" y="370"/>
                  </a:cubicBezTo>
                  <a:close/>
                  <a:moveTo>
                    <a:pt x="91" y="379"/>
                  </a:moveTo>
                  <a:cubicBezTo>
                    <a:pt x="93" y="379"/>
                    <a:pt x="93" y="379"/>
                    <a:pt x="93" y="379"/>
                  </a:cubicBezTo>
                  <a:cubicBezTo>
                    <a:pt x="93" y="378"/>
                    <a:pt x="93" y="377"/>
                    <a:pt x="92" y="376"/>
                  </a:cubicBezTo>
                  <a:cubicBezTo>
                    <a:pt x="92" y="377"/>
                    <a:pt x="91" y="378"/>
                    <a:pt x="91" y="379"/>
                  </a:cubicBezTo>
                  <a:close/>
                  <a:moveTo>
                    <a:pt x="76" y="379"/>
                  </a:moveTo>
                  <a:cubicBezTo>
                    <a:pt x="78" y="376"/>
                    <a:pt x="77" y="369"/>
                    <a:pt x="76" y="365"/>
                  </a:cubicBezTo>
                  <a:cubicBezTo>
                    <a:pt x="76" y="372"/>
                    <a:pt x="76" y="374"/>
                    <a:pt x="76" y="379"/>
                  </a:cubicBezTo>
                  <a:close/>
                  <a:moveTo>
                    <a:pt x="349" y="367"/>
                  </a:moveTo>
                  <a:cubicBezTo>
                    <a:pt x="351" y="367"/>
                    <a:pt x="351" y="367"/>
                    <a:pt x="351" y="367"/>
                  </a:cubicBezTo>
                  <a:cubicBezTo>
                    <a:pt x="351" y="366"/>
                    <a:pt x="350" y="365"/>
                    <a:pt x="350" y="364"/>
                  </a:cubicBezTo>
                  <a:cubicBezTo>
                    <a:pt x="350" y="366"/>
                    <a:pt x="349" y="366"/>
                    <a:pt x="349" y="367"/>
                  </a:cubicBezTo>
                  <a:close/>
                  <a:moveTo>
                    <a:pt x="495" y="357"/>
                  </a:moveTo>
                  <a:cubicBezTo>
                    <a:pt x="495" y="358"/>
                    <a:pt x="494" y="362"/>
                    <a:pt x="496" y="361"/>
                  </a:cubicBezTo>
                  <a:cubicBezTo>
                    <a:pt x="495" y="359"/>
                    <a:pt x="496" y="359"/>
                    <a:pt x="495" y="357"/>
                  </a:cubicBezTo>
                  <a:close/>
                  <a:moveTo>
                    <a:pt x="333" y="364"/>
                  </a:moveTo>
                  <a:cubicBezTo>
                    <a:pt x="333" y="365"/>
                    <a:pt x="332" y="365"/>
                    <a:pt x="332" y="365"/>
                  </a:cubicBezTo>
                  <a:cubicBezTo>
                    <a:pt x="333" y="365"/>
                    <a:pt x="332" y="368"/>
                    <a:pt x="334" y="367"/>
                  </a:cubicBezTo>
                  <a:cubicBezTo>
                    <a:pt x="333" y="366"/>
                    <a:pt x="334" y="366"/>
                    <a:pt x="334" y="364"/>
                  </a:cubicBezTo>
                  <a:lnTo>
                    <a:pt x="333" y="364"/>
                  </a:lnTo>
                  <a:close/>
                  <a:moveTo>
                    <a:pt x="164" y="369"/>
                  </a:moveTo>
                  <a:cubicBezTo>
                    <a:pt x="165" y="370"/>
                    <a:pt x="164" y="375"/>
                    <a:pt x="165" y="373"/>
                  </a:cubicBezTo>
                  <a:cubicBezTo>
                    <a:pt x="165" y="372"/>
                    <a:pt x="166" y="369"/>
                    <a:pt x="164" y="369"/>
                  </a:cubicBezTo>
                  <a:close/>
                  <a:moveTo>
                    <a:pt x="355" y="362"/>
                  </a:moveTo>
                  <a:cubicBezTo>
                    <a:pt x="355" y="363"/>
                    <a:pt x="354" y="366"/>
                    <a:pt x="356" y="366"/>
                  </a:cubicBezTo>
                  <a:cubicBezTo>
                    <a:pt x="355" y="364"/>
                    <a:pt x="356" y="363"/>
                    <a:pt x="355" y="362"/>
                  </a:cubicBezTo>
                  <a:close/>
                  <a:moveTo>
                    <a:pt x="96" y="368"/>
                  </a:moveTo>
                  <a:cubicBezTo>
                    <a:pt x="97" y="370"/>
                    <a:pt x="96" y="373"/>
                    <a:pt x="98" y="374"/>
                  </a:cubicBezTo>
                  <a:cubicBezTo>
                    <a:pt x="97" y="372"/>
                    <a:pt x="98" y="368"/>
                    <a:pt x="96" y="368"/>
                  </a:cubicBezTo>
                  <a:close/>
                  <a:moveTo>
                    <a:pt x="142" y="371"/>
                  </a:moveTo>
                  <a:cubicBezTo>
                    <a:pt x="142" y="370"/>
                    <a:pt x="142" y="373"/>
                    <a:pt x="143" y="372"/>
                  </a:cubicBezTo>
                  <a:cubicBezTo>
                    <a:pt x="141" y="366"/>
                    <a:pt x="143" y="361"/>
                    <a:pt x="140" y="355"/>
                  </a:cubicBezTo>
                  <a:cubicBezTo>
                    <a:pt x="141" y="362"/>
                    <a:pt x="141" y="366"/>
                    <a:pt x="142" y="371"/>
                  </a:cubicBezTo>
                  <a:close/>
                  <a:moveTo>
                    <a:pt x="81" y="374"/>
                  </a:moveTo>
                  <a:cubicBezTo>
                    <a:pt x="81" y="372"/>
                    <a:pt x="81" y="369"/>
                    <a:pt x="80" y="367"/>
                  </a:cubicBezTo>
                  <a:cubicBezTo>
                    <a:pt x="80" y="368"/>
                    <a:pt x="79" y="373"/>
                    <a:pt x="81" y="374"/>
                  </a:cubicBezTo>
                  <a:close/>
                  <a:moveTo>
                    <a:pt x="59" y="368"/>
                  </a:moveTo>
                  <a:cubicBezTo>
                    <a:pt x="60" y="370"/>
                    <a:pt x="60" y="373"/>
                    <a:pt x="61" y="373"/>
                  </a:cubicBezTo>
                  <a:cubicBezTo>
                    <a:pt x="60" y="371"/>
                    <a:pt x="61" y="368"/>
                    <a:pt x="59" y="368"/>
                  </a:cubicBezTo>
                  <a:close/>
                  <a:moveTo>
                    <a:pt x="346" y="362"/>
                  </a:moveTo>
                  <a:cubicBezTo>
                    <a:pt x="347" y="361"/>
                    <a:pt x="348" y="359"/>
                    <a:pt x="346" y="359"/>
                  </a:cubicBezTo>
                  <a:cubicBezTo>
                    <a:pt x="346" y="359"/>
                    <a:pt x="346" y="360"/>
                    <a:pt x="345" y="360"/>
                  </a:cubicBezTo>
                  <a:cubicBezTo>
                    <a:pt x="345" y="361"/>
                    <a:pt x="346" y="361"/>
                    <a:pt x="346" y="362"/>
                  </a:cubicBezTo>
                  <a:close/>
                  <a:moveTo>
                    <a:pt x="495" y="355"/>
                  </a:moveTo>
                  <a:cubicBezTo>
                    <a:pt x="496" y="350"/>
                    <a:pt x="493" y="350"/>
                    <a:pt x="495" y="355"/>
                  </a:cubicBezTo>
                  <a:close/>
                  <a:moveTo>
                    <a:pt x="489" y="353"/>
                  </a:moveTo>
                  <a:cubicBezTo>
                    <a:pt x="487" y="353"/>
                    <a:pt x="489" y="352"/>
                    <a:pt x="489" y="351"/>
                  </a:cubicBezTo>
                  <a:cubicBezTo>
                    <a:pt x="487" y="351"/>
                    <a:pt x="487" y="351"/>
                    <a:pt x="487" y="351"/>
                  </a:cubicBezTo>
                  <a:cubicBezTo>
                    <a:pt x="487" y="353"/>
                    <a:pt x="488" y="353"/>
                    <a:pt x="487" y="354"/>
                  </a:cubicBezTo>
                  <a:cubicBezTo>
                    <a:pt x="488" y="354"/>
                    <a:pt x="489" y="354"/>
                    <a:pt x="489" y="353"/>
                  </a:cubicBezTo>
                  <a:close/>
                  <a:moveTo>
                    <a:pt x="47" y="357"/>
                  </a:moveTo>
                  <a:cubicBezTo>
                    <a:pt x="47" y="362"/>
                    <a:pt x="47" y="366"/>
                    <a:pt x="47" y="370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50" y="367"/>
                    <a:pt x="48" y="365"/>
                    <a:pt x="48" y="363"/>
                  </a:cubicBezTo>
                  <a:cubicBezTo>
                    <a:pt x="48" y="361"/>
                    <a:pt x="50" y="357"/>
                    <a:pt x="47" y="357"/>
                  </a:cubicBezTo>
                  <a:close/>
                  <a:moveTo>
                    <a:pt x="83" y="360"/>
                  </a:moveTo>
                  <a:cubicBezTo>
                    <a:pt x="83" y="354"/>
                    <a:pt x="83" y="344"/>
                    <a:pt x="81" y="342"/>
                  </a:cubicBezTo>
                  <a:cubicBezTo>
                    <a:pt x="81" y="346"/>
                    <a:pt x="80" y="356"/>
                    <a:pt x="83" y="360"/>
                  </a:cubicBezTo>
                  <a:close/>
                  <a:moveTo>
                    <a:pt x="70" y="360"/>
                  </a:moveTo>
                  <a:cubicBezTo>
                    <a:pt x="71" y="359"/>
                    <a:pt x="71" y="357"/>
                    <a:pt x="71" y="356"/>
                  </a:cubicBezTo>
                  <a:cubicBezTo>
                    <a:pt x="70" y="356"/>
                    <a:pt x="70" y="360"/>
                    <a:pt x="70" y="360"/>
                  </a:cubicBezTo>
                  <a:close/>
                  <a:moveTo>
                    <a:pt x="45" y="331"/>
                  </a:moveTo>
                  <a:cubicBezTo>
                    <a:pt x="46" y="333"/>
                    <a:pt x="44" y="337"/>
                    <a:pt x="46" y="336"/>
                  </a:cubicBezTo>
                  <a:cubicBezTo>
                    <a:pt x="45" y="336"/>
                    <a:pt x="47" y="331"/>
                    <a:pt x="45" y="331"/>
                  </a:cubicBezTo>
                  <a:close/>
                  <a:moveTo>
                    <a:pt x="44" y="313"/>
                  </a:moveTo>
                  <a:cubicBezTo>
                    <a:pt x="43" y="309"/>
                    <a:pt x="44" y="314"/>
                    <a:pt x="44" y="318"/>
                  </a:cubicBezTo>
                  <a:cubicBezTo>
                    <a:pt x="45" y="323"/>
                    <a:pt x="44" y="328"/>
                    <a:pt x="46" y="331"/>
                  </a:cubicBezTo>
                  <a:cubicBezTo>
                    <a:pt x="46" y="324"/>
                    <a:pt x="46" y="321"/>
                    <a:pt x="45" y="317"/>
                  </a:cubicBezTo>
                  <a:cubicBezTo>
                    <a:pt x="45" y="317"/>
                    <a:pt x="46" y="318"/>
                    <a:pt x="45" y="318"/>
                  </a:cubicBezTo>
                  <a:cubicBezTo>
                    <a:pt x="45" y="316"/>
                    <a:pt x="45" y="314"/>
                    <a:pt x="44" y="313"/>
                  </a:cubicBezTo>
                  <a:close/>
                  <a:moveTo>
                    <a:pt x="177" y="321"/>
                  </a:moveTo>
                  <a:cubicBezTo>
                    <a:pt x="176" y="323"/>
                    <a:pt x="176" y="324"/>
                    <a:pt x="177" y="325"/>
                  </a:cubicBezTo>
                  <a:cubicBezTo>
                    <a:pt x="177" y="324"/>
                    <a:pt x="178" y="321"/>
                    <a:pt x="177" y="321"/>
                  </a:cubicBezTo>
                  <a:close/>
                  <a:moveTo>
                    <a:pt x="176" y="317"/>
                  </a:moveTo>
                  <a:cubicBezTo>
                    <a:pt x="176" y="318"/>
                    <a:pt x="175" y="321"/>
                    <a:pt x="176" y="321"/>
                  </a:cubicBezTo>
                  <a:cubicBezTo>
                    <a:pt x="176" y="319"/>
                    <a:pt x="178" y="318"/>
                    <a:pt x="176" y="317"/>
                  </a:cubicBezTo>
                  <a:close/>
                  <a:moveTo>
                    <a:pt x="12" y="316"/>
                  </a:moveTo>
                  <a:cubicBezTo>
                    <a:pt x="12" y="319"/>
                    <a:pt x="12" y="321"/>
                    <a:pt x="13" y="323"/>
                  </a:cubicBezTo>
                  <a:cubicBezTo>
                    <a:pt x="13" y="321"/>
                    <a:pt x="14" y="318"/>
                    <a:pt x="12" y="316"/>
                  </a:cubicBezTo>
                  <a:close/>
                  <a:moveTo>
                    <a:pt x="39" y="284"/>
                  </a:moveTo>
                  <a:cubicBezTo>
                    <a:pt x="39" y="286"/>
                    <a:pt x="38" y="288"/>
                    <a:pt x="39" y="289"/>
                  </a:cubicBezTo>
                  <a:cubicBezTo>
                    <a:pt x="39" y="288"/>
                    <a:pt x="40" y="285"/>
                    <a:pt x="39" y="284"/>
                  </a:cubicBezTo>
                  <a:close/>
                  <a:moveTo>
                    <a:pt x="519" y="34"/>
                  </a:moveTo>
                  <a:cubicBezTo>
                    <a:pt x="520" y="33"/>
                    <a:pt x="521" y="31"/>
                    <a:pt x="521" y="29"/>
                  </a:cubicBezTo>
                  <a:cubicBezTo>
                    <a:pt x="519" y="30"/>
                    <a:pt x="518" y="34"/>
                    <a:pt x="519" y="34"/>
                  </a:cubicBezTo>
                  <a:close/>
                  <a:moveTo>
                    <a:pt x="533" y="33"/>
                  </a:moveTo>
                  <a:cubicBezTo>
                    <a:pt x="532" y="30"/>
                    <a:pt x="534" y="26"/>
                    <a:pt x="531" y="26"/>
                  </a:cubicBezTo>
                  <a:cubicBezTo>
                    <a:pt x="531" y="28"/>
                    <a:pt x="530" y="31"/>
                    <a:pt x="528" y="29"/>
                  </a:cubicBezTo>
                  <a:cubicBezTo>
                    <a:pt x="530" y="31"/>
                    <a:pt x="530" y="32"/>
                    <a:pt x="533" y="33"/>
                  </a:cubicBezTo>
                  <a:close/>
                  <a:moveTo>
                    <a:pt x="511" y="29"/>
                  </a:moveTo>
                  <a:cubicBezTo>
                    <a:pt x="511" y="27"/>
                    <a:pt x="514" y="26"/>
                    <a:pt x="512" y="25"/>
                  </a:cubicBezTo>
                  <a:cubicBezTo>
                    <a:pt x="512" y="26"/>
                    <a:pt x="509" y="29"/>
                    <a:pt x="511" y="29"/>
                  </a:cubicBezTo>
                  <a:close/>
                  <a:moveTo>
                    <a:pt x="524" y="24"/>
                  </a:moveTo>
                  <a:cubicBezTo>
                    <a:pt x="527" y="26"/>
                    <a:pt x="528" y="23"/>
                    <a:pt x="529" y="22"/>
                  </a:cubicBezTo>
                  <a:cubicBezTo>
                    <a:pt x="529" y="21"/>
                    <a:pt x="526" y="19"/>
                    <a:pt x="527" y="17"/>
                  </a:cubicBezTo>
                  <a:cubicBezTo>
                    <a:pt x="526" y="18"/>
                    <a:pt x="526" y="18"/>
                    <a:pt x="524" y="18"/>
                  </a:cubicBezTo>
                  <a:cubicBezTo>
                    <a:pt x="524" y="18"/>
                    <a:pt x="526" y="22"/>
                    <a:pt x="524" y="24"/>
                  </a:cubicBezTo>
                  <a:close/>
                  <a:moveTo>
                    <a:pt x="490" y="25"/>
                  </a:moveTo>
                  <a:cubicBezTo>
                    <a:pt x="490" y="23"/>
                    <a:pt x="492" y="23"/>
                    <a:pt x="492" y="20"/>
                  </a:cubicBezTo>
                  <a:cubicBezTo>
                    <a:pt x="490" y="20"/>
                    <a:pt x="488" y="24"/>
                    <a:pt x="490" y="25"/>
                  </a:cubicBezTo>
                  <a:close/>
                  <a:moveTo>
                    <a:pt x="507" y="21"/>
                  </a:moveTo>
                  <a:cubicBezTo>
                    <a:pt x="507" y="17"/>
                    <a:pt x="512" y="15"/>
                    <a:pt x="511" y="11"/>
                  </a:cubicBezTo>
                  <a:cubicBezTo>
                    <a:pt x="505" y="6"/>
                    <a:pt x="498" y="17"/>
                    <a:pt x="504" y="21"/>
                  </a:cubicBezTo>
                  <a:lnTo>
                    <a:pt x="507" y="21"/>
                  </a:lnTo>
                  <a:close/>
                  <a:moveTo>
                    <a:pt x="151" y="31"/>
                  </a:moveTo>
                  <a:cubicBezTo>
                    <a:pt x="151" y="30"/>
                    <a:pt x="153" y="31"/>
                    <a:pt x="153" y="29"/>
                  </a:cubicBezTo>
                  <a:cubicBezTo>
                    <a:pt x="152" y="29"/>
                    <a:pt x="150" y="29"/>
                    <a:pt x="150" y="30"/>
                  </a:cubicBezTo>
                  <a:cubicBezTo>
                    <a:pt x="151" y="30"/>
                    <a:pt x="151" y="31"/>
                    <a:pt x="151" y="31"/>
                  </a:cubicBezTo>
                  <a:close/>
                  <a:moveTo>
                    <a:pt x="256" y="24"/>
                  </a:moveTo>
                  <a:cubicBezTo>
                    <a:pt x="256" y="22"/>
                    <a:pt x="258" y="23"/>
                    <a:pt x="257" y="21"/>
                  </a:cubicBezTo>
                  <a:cubicBezTo>
                    <a:pt x="256" y="21"/>
                    <a:pt x="256" y="22"/>
                    <a:pt x="255" y="23"/>
                  </a:cubicBezTo>
                  <a:cubicBezTo>
                    <a:pt x="255" y="23"/>
                    <a:pt x="255" y="23"/>
                    <a:pt x="255" y="24"/>
                  </a:cubicBezTo>
                  <a:lnTo>
                    <a:pt x="256" y="24"/>
                  </a:lnTo>
                  <a:close/>
                  <a:moveTo>
                    <a:pt x="125" y="26"/>
                  </a:moveTo>
                  <a:cubicBezTo>
                    <a:pt x="125" y="25"/>
                    <a:pt x="125" y="19"/>
                    <a:pt x="124" y="20"/>
                  </a:cubicBezTo>
                  <a:cubicBezTo>
                    <a:pt x="125" y="22"/>
                    <a:pt x="124" y="27"/>
                    <a:pt x="125" y="26"/>
                  </a:cubicBezTo>
                  <a:close/>
                  <a:moveTo>
                    <a:pt x="196" y="9"/>
                  </a:moveTo>
                  <a:cubicBezTo>
                    <a:pt x="195" y="9"/>
                    <a:pt x="194" y="12"/>
                    <a:pt x="195" y="12"/>
                  </a:cubicBezTo>
                  <a:cubicBezTo>
                    <a:pt x="195" y="11"/>
                    <a:pt x="197" y="11"/>
                    <a:pt x="196" y="9"/>
                  </a:cubicBezTo>
                  <a:close/>
                  <a:moveTo>
                    <a:pt x="190" y="12"/>
                  </a:moveTo>
                  <a:cubicBezTo>
                    <a:pt x="192" y="12"/>
                    <a:pt x="192" y="10"/>
                    <a:pt x="192" y="9"/>
                  </a:cubicBezTo>
                  <a:cubicBezTo>
                    <a:pt x="190" y="9"/>
                    <a:pt x="190" y="11"/>
                    <a:pt x="190" y="12"/>
                  </a:cubicBezTo>
                  <a:close/>
                  <a:moveTo>
                    <a:pt x="128" y="12"/>
                  </a:moveTo>
                  <a:cubicBezTo>
                    <a:pt x="127" y="11"/>
                    <a:pt x="127" y="9"/>
                    <a:pt x="126" y="8"/>
                  </a:cubicBezTo>
                  <a:cubicBezTo>
                    <a:pt x="126" y="10"/>
                    <a:pt x="124" y="9"/>
                    <a:pt x="124" y="11"/>
                  </a:cubicBezTo>
                  <a:cubicBezTo>
                    <a:pt x="125" y="12"/>
                    <a:pt x="126" y="12"/>
                    <a:pt x="128" y="12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5"/>
                    <a:pt x="158" y="4"/>
                  </a:cubicBezTo>
                  <a:cubicBezTo>
                    <a:pt x="157" y="4"/>
                    <a:pt x="157" y="4"/>
                    <a:pt x="156" y="4"/>
                  </a:cubicBezTo>
                  <a:cubicBezTo>
                    <a:pt x="156" y="6"/>
                    <a:pt x="156" y="5"/>
                    <a:pt x="156" y="6"/>
                  </a:cubicBezTo>
                  <a:lnTo>
                    <a:pt x="157" y="6"/>
                  </a:lnTo>
                  <a:close/>
                  <a:moveTo>
                    <a:pt x="138" y="4"/>
                  </a:moveTo>
                  <a:cubicBezTo>
                    <a:pt x="137" y="3"/>
                    <a:pt x="135" y="2"/>
                    <a:pt x="135" y="4"/>
                  </a:cubicBezTo>
                  <a:cubicBezTo>
                    <a:pt x="136" y="5"/>
                    <a:pt x="136" y="5"/>
                    <a:pt x="138" y="5"/>
                  </a:cubicBezTo>
                  <a:cubicBezTo>
                    <a:pt x="138" y="5"/>
                    <a:pt x="138" y="4"/>
                    <a:pt x="138" y="4"/>
                  </a:cubicBezTo>
                  <a:close/>
                  <a:moveTo>
                    <a:pt x="112" y="5"/>
                  </a:moveTo>
                  <a:cubicBezTo>
                    <a:pt x="112" y="3"/>
                    <a:pt x="115" y="2"/>
                    <a:pt x="112" y="1"/>
                  </a:cubicBezTo>
                  <a:cubicBezTo>
                    <a:pt x="112" y="3"/>
                    <a:pt x="111" y="3"/>
                    <a:pt x="111" y="4"/>
                  </a:cubicBezTo>
                  <a:cubicBezTo>
                    <a:pt x="112" y="4"/>
                    <a:pt x="111" y="6"/>
                    <a:pt x="112" y="5"/>
                  </a:cubicBezTo>
                  <a:close/>
                  <a:moveTo>
                    <a:pt x="38" y="8"/>
                  </a:moveTo>
                  <a:cubicBezTo>
                    <a:pt x="37" y="6"/>
                    <a:pt x="39" y="6"/>
                    <a:pt x="40" y="6"/>
                  </a:cubicBezTo>
                  <a:cubicBezTo>
                    <a:pt x="40" y="2"/>
                    <a:pt x="36" y="4"/>
                    <a:pt x="34" y="2"/>
                  </a:cubicBezTo>
                  <a:cubicBezTo>
                    <a:pt x="34" y="5"/>
                    <a:pt x="36" y="7"/>
                    <a:pt x="38" y="8"/>
                  </a:cubicBezTo>
                  <a:close/>
                  <a:moveTo>
                    <a:pt x="71" y="3"/>
                  </a:moveTo>
                  <a:cubicBezTo>
                    <a:pt x="71" y="2"/>
                    <a:pt x="68" y="3"/>
                    <a:pt x="67" y="5"/>
                  </a:cubicBezTo>
                  <a:cubicBezTo>
                    <a:pt x="69" y="5"/>
                    <a:pt x="71" y="5"/>
                    <a:pt x="71" y="3"/>
                  </a:cubicBezTo>
                  <a:close/>
                  <a:moveTo>
                    <a:pt x="44" y="1"/>
                  </a:moveTo>
                  <a:cubicBezTo>
                    <a:pt x="43" y="0"/>
                    <a:pt x="40" y="1"/>
                    <a:pt x="40" y="3"/>
                  </a:cubicBezTo>
                  <a:cubicBezTo>
                    <a:pt x="41" y="4"/>
                    <a:pt x="44" y="2"/>
                    <a:pt x="44" y="1"/>
                  </a:cubicBezTo>
                  <a:close/>
                  <a:moveTo>
                    <a:pt x="467" y="477"/>
                  </a:moveTo>
                  <a:cubicBezTo>
                    <a:pt x="466" y="475"/>
                    <a:pt x="466" y="476"/>
                    <a:pt x="465" y="473"/>
                  </a:cubicBezTo>
                  <a:cubicBezTo>
                    <a:pt x="466" y="473"/>
                    <a:pt x="466" y="473"/>
                    <a:pt x="466" y="472"/>
                  </a:cubicBezTo>
                  <a:cubicBezTo>
                    <a:pt x="466" y="472"/>
                    <a:pt x="466" y="471"/>
                    <a:pt x="465" y="471"/>
                  </a:cubicBezTo>
                  <a:cubicBezTo>
                    <a:pt x="465" y="472"/>
                    <a:pt x="466" y="472"/>
                    <a:pt x="465" y="473"/>
                  </a:cubicBezTo>
                  <a:cubicBezTo>
                    <a:pt x="465" y="470"/>
                    <a:pt x="467" y="471"/>
                    <a:pt x="464" y="470"/>
                  </a:cubicBezTo>
                  <a:cubicBezTo>
                    <a:pt x="466" y="470"/>
                    <a:pt x="465" y="468"/>
                    <a:pt x="465" y="467"/>
                  </a:cubicBezTo>
                  <a:cubicBezTo>
                    <a:pt x="464" y="467"/>
                    <a:pt x="464" y="468"/>
                    <a:pt x="463" y="468"/>
                  </a:cubicBezTo>
                  <a:cubicBezTo>
                    <a:pt x="463" y="469"/>
                    <a:pt x="463" y="471"/>
                    <a:pt x="464" y="472"/>
                  </a:cubicBezTo>
                  <a:cubicBezTo>
                    <a:pt x="463" y="471"/>
                    <a:pt x="464" y="474"/>
                    <a:pt x="464" y="475"/>
                  </a:cubicBezTo>
                  <a:cubicBezTo>
                    <a:pt x="464" y="475"/>
                    <a:pt x="464" y="474"/>
                    <a:pt x="464" y="474"/>
                  </a:cubicBezTo>
                  <a:cubicBezTo>
                    <a:pt x="464" y="475"/>
                    <a:pt x="465" y="475"/>
                    <a:pt x="465" y="476"/>
                  </a:cubicBezTo>
                  <a:cubicBezTo>
                    <a:pt x="464" y="478"/>
                    <a:pt x="464" y="479"/>
                    <a:pt x="464" y="480"/>
                  </a:cubicBezTo>
                  <a:cubicBezTo>
                    <a:pt x="466" y="482"/>
                    <a:pt x="465" y="480"/>
                    <a:pt x="467" y="478"/>
                  </a:cubicBezTo>
                  <a:cubicBezTo>
                    <a:pt x="466" y="478"/>
                    <a:pt x="465" y="478"/>
                    <a:pt x="465" y="477"/>
                  </a:cubicBezTo>
                  <a:cubicBezTo>
                    <a:pt x="466" y="477"/>
                    <a:pt x="466" y="478"/>
                    <a:pt x="467" y="477"/>
                  </a:cubicBezTo>
                  <a:close/>
                  <a:moveTo>
                    <a:pt x="464" y="475"/>
                  </a:moveTo>
                  <a:cubicBezTo>
                    <a:pt x="464" y="475"/>
                    <a:pt x="463" y="475"/>
                    <a:pt x="463" y="475"/>
                  </a:cubicBezTo>
                  <a:cubicBezTo>
                    <a:pt x="464" y="475"/>
                    <a:pt x="464" y="475"/>
                    <a:pt x="464" y="475"/>
                  </a:cubicBezTo>
                  <a:close/>
                  <a:moveTo>
                    <a:pt x="469" y="473"/>
                  </a:moveTo>
                  <a:cubicBezTo>
                    <a:pt x="468" y="474"/>
                    <a:pt x="468" y="474"/>
                    <a:pt x="468" y="474"/>
                  </a:cubicBezTo>
                  <a:cubicBezTo>
                    <a:pt x="469" y="472"/>
                    <a:pt x="468" y="471"/>
                    <a:pt x="469" y="469"/>
                  </a:cubicBezTo>
                  <a:cubicBezTo>
                    <a:pt x="468" y="469"/>
                    <a:pt x="467" y="469"/>
                    <a:pt x="466" y="469"/>
                  </a:cubicBezTo>
                  <a:cubicBezTo>
                    <a:pt x="468" y="470"/>
                    <a:pt x="466" y="471"/>
                    <a:pt x="466" y="471"/>
                  </a:cubicBezTo>
                  <a:cubicBezTo>
                    <a:pt x="467" y="471"/>
                    <a:pt x="468" y="472"/>
                    <a:pt x="468" y="472"/>
                  </a:cubicBezTo>
                  <a:cubicBezTo>
                    <a:pt x="467" y="472"/>
                    <a:pt x="465" y="473"/>
                    <a:pt x="466" y="474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75"/>
                    <a:pt x="468" y="475"/>
                    <a:pt x="468" y="476"/>
                  </a:cubicBezTo>
                  <a:cubicBezTo>
                    <a:pt x="467" y="476"/>
                    <a:pt x="468" y="477"/>
                    <a:pt x="468" y="478"/>
                  </a:cubicBezTo>
                  <a:cubicBezTo>
                    <a:pt x="468" y="478"/>
                    <a:pt x="467" y="480"/>
                    <a:pt x="469" y="480"/>
                  </a:cubicBezTo>
                  <a:cubicBezTo>
                    <a:pt x="469" y="477"/>
                    <a:pt x="469" y="477"/>
                    <a:pt x="469" y="477"/>
                  </a:cubicBezTo>
                  <a:cubicBezTo>
                    <a:pt x="468" y="476"/>
                    <a:pt x="469" y="473"/>
                    <a:pt x="469" y="473"/>
                  </a:cubicBezTo>
                  <a:close/>
                  <a:moveTo>
                    <a:pt x="463" y="471"/>
                  </a:moveTo>
                  <a:cubicBezTo>
                    <a:pt x="461" y="471"/>
                    <a:pt x="461" y="471"/>
                    <a:pt x="460" y="469"/>
                  </a:cubicBezTo>
                  <a:cubicBezTo>
                    <a:pt x="460" y="471"/>
                    <a:pt x="458" y="469"/>
                    <a:pt x="459" y="470"/>
                  </a:cubicBezTo>
                  <a:cubicBezTo>
                    <a:pt x="459" y="470"/>
                    <a:pt x="460" y="470"/>
                    <a:pt x="460" y="471"/>
                  </a:cubicBezTo>
                  <a:cubicBezTo>
                    <a:pt x="460" y="471"/>
                    <a:pt x="459" y="471"/>
                    <a:pt x="459" y="471"/>
                  </a:cubicBezTo>
                  <a:cubicBezTo>
                    <a:pt x="460" y="471"/>
                    <a:pt x="460" y="472"/>
                    <a:pt x="460" y="472"/>
                  </a:cubicBezTo>
                  <a:cubicBezTo>
                    <a:pt x="460" y="472"/>
                    <a:pt x="459" y="472"/>
                    <a:pt x="459" y="473"/>
                  </a:cubicBezTo>
                  <a:cubicBezTo>
                    <a:pt x="460" y="474"/>
                    <a:pt x="461" y="477"/>
                    <a:pt x="460" y="479"/>
                  </a:cubicBezTo>
                  <a:cubicBezTo>
                    <a:pt x="462" y="479"/>
                    <a:pt x="460" y="474"/>
                    <a:pt x="461" y="474"/>
                  </a:cubicBezTo>
                  <a:cubicBezTo>
                    <a:pt x="461" y="475"/>
                    <a:pt x="462" y="477"/>
                    <a:pt x="462" y="475"/>
                  </a:cubicBezTo>
                  <a:cubicBezTo>
                    <a:pt x="462" y="475"/>
                    <a:pt x="461" y="472"/>
                    <a:pt x="463" y="471"/>
                  </a:cubicBezTo>
                  <a:close/>
                  <a:moveTo>
                    <a:pt x="431" y="468"/>
                  </a:moveTo>
                  <a:cubicBezTo>
                    <a:pt x="432" y="470"/>
                    <a:pt x="431" y="474"/>
                    <a:pt x="431" y="479"/>
                  </a:cubicBezTo>
                  <a:cubicBezTo>
                    <a:pt x="432" y="478"/>
                    <a:pt x="433" y="470"/>
                    <a:pt x="431" y="468"/>
                  </a:cubicBezTo>
                  <a:close/>
                  <a:moveTo>
                    <a:pt x="439" y="475"/>
                  </a:moveTo>
                  <a:cubicBezTo>
                    <a:pt x="440" y="474"/>
                    <a:pt x="440" y="472"/>
                    <a:pt x="439" y="472"/>
                  </a:cubicBezTo>
                  <a:cubicBezTo>
                    <a:pt x="438" y="474"/>
                    <a:pt x="438" y="475"/>
                    <a:pt x="438" y="478"/>
                  </a:cubicBezTo>
                  <a:cubicBezTo>
                    <a:pt x="440" y="477"/>
                    <a:pt x="440" y="474"/>
                    <a:pt x="439" y="475"/>
                  </a:cubicBezTo>
                  <a:close/>
                  <a:moveTo>
                    <a:pt x="481" y="476"/>
                  </a:moveTo>
                  <a:cubicBezTo>
                    <a:pt x="481" y="475"/>
                    <a:pt x="481" y="475"/>
                    <a:pt x="481" y="474"/>
                  </a:cubicBezTo>
                  <a:cubicBezTo>
                    <a:pt x="481" y="469"/>
                    <a:pt x="480" y="473"/>
                    <a:pt x="481" y="476"/>
                  </a:cubicBezTo>
                  <a:close/>
                  <a:moveTo>
                    <a:pt x="455" y="471"/>
                  </a:moveTo>
                  <a:cubicBezTo>
                    <a:pt x="457" y="470"/>
                    <a:pt x="457" y="474"/>
                    <a:pt x="456" y="475"/>
                  </a:cubicBezTo>
                  <a:cubicBezTo>
                    <a:pt x="459" y="474"/>
                    <a:pt x="456" y="472"/>
                    <a:pt x="458" y="470"/>
                  </a:cubicBezTo>
                  <a:cubicBezTo>
                    <a:pt x="458" y="471"/>
                    <a:pt x="458" y="471"/>
                    <a:pt x="458" y="470"/>
                  </a:cubicBezTo>
                  <a:cubicBezTo>
                    <a:pt x="458" y="469"/>
                    <a:pt x="454" y="471"/>
                    <a:pt x="455" y="471"/>
                  </a:cubicBezTo>
                  <a:close/>
                  <a:moveTo>
                    <a:pt x="424" y="458"/>
                  </a:moveTo>
                  <a:cubicBezTo>
                    <a:pt x="426" y="458"/>
                    <a:pt x="423" y="459"/>
                    <a:pt x="423" y="460"/>
                  </a:cubicBezTo>
                  <a:cubicBezTo>
                    <a:pt x="424" y="461"/>
                    <a:pt x="424" y="459"/>
                    <a:pt x="425" y="459"/>
                  </a:cubicBezTo>
                  <a:cubicBezTo>
                    <a:pt x="423" y="461"/>
                    <a:pt x="425" y="464"/>
                    <a:pt x="424" y="463"/>
                  </a:cubicBezTo>
                  <a:cubicBezTo>
                    <a:pt x="425" y="465"/>
                    <a:pt x="425" y="468"/>
                    <a:pt x="425" y="469"/>
                  </a:cubicBezTo>
                  <a:cubicBezTo>
                    <a:pt x="425" y="468"/>
                    <a:pt x="428" y="470"/>
                    <a:pt x="427" y="472"/>
                  </a:cubicBezTo>
                  <a:cubicBezTo>
                    <a:pt x="428" y="473"/>
                    <a:pt x="429" y="470"/>
                    <a:pt x="429" y="471"/>
                  </a:cubicBezTo>
                  <a:cubicBezTo>
                    <a:pt x="428" y="472"/>
                    <a:pt x="430" y="474"/>
                    <a:pt x="430" y="474"/>
                  </a:cubicBezTo>
                  <a:cubicBezTo>
                    <a:pt x="430" y="472"/>
                    <a:pt x="430" y="471"/>
                    <a:pt x="430" y="469"/>
                  </a:cubicBezTo>
                  <a:cubicBezTo>
                    <a:pt x="423" y="469"/>
                    <a:pt x="429" y="459"/>
                    <a:pt x="424" y="458"/>
                  </a:cubicBezTo>
                  <a:close/>
                  <a:moveTo>
                    <a:pt x="457" y="461"/>
                  </a:moveTo>
                  <a:cubicBezTo>
                    <a:pt x="456" y="462"/>
                    <a:pt x="456" y="466"/>
                    <a:pt x="456" y="467"/>
                  </a:cubicBezTo>
                  <a:cubicBezTo>
                    <a:pt x="457" y="466"/>
                    <a:pt x="456" y="469"/>
                    <a:pt x="456" y="469"/>
                  </a:cubicBezTo>
                  <a:cubicBezTo>
                    <a:pt x="460" y="467"/>
                    <a:pt x="456" y="463"/>
                    <a:pt x="457" y="461"/>
                  </a:cubicBezTo>
                  <a:close/>
                  <a:moveTo>
                    <a:pt x="352" y="467"/>
                  </a:moveTo>
                  <a:cubicBezTo>
                    <a:pt x="350" y="468"/>
                    <a:pt x="354" y="470"/>
                    <a:pt x="352" y="471"/>
                  </a:cubicBezTo>
                  <a:cubicBezTo>
                    <a:pt x="355" y="471"/>
                    <a:pt x="351" y="467"/>
                    <a:pt x="352" y="467"/>
                  </a:cubicBezTo>
                  <a:close/>
                  <a:moveTo>
                    <a:pt x="435" y="447"/>
                  </a:moveTo>
                  <a:cubicBezTo>
                    <a:pt x="433" y="446"/>
                    <a:pt x="434" y="442"/>
                    <a:pt x="433" y="440"/>
                  </a:cubicBezTo>
                  <a:cubicBezTo>
                    <a:pt x="433" y="440"/>
                    <a:pt x="434" y="440"/>
                    <a:pt x="434" y="440"/>
                  </a:cubicBezTo>
                  <a:cubicBezTo>
                    <a:pt x="433" y="440"/>
                    <a:pt x="432" y="440"/>
                    <a:pt x="432" y="441"/>
                  </a:cubicBezTo>
                  <a:cubicBezTo>
                    <a:pt x="433" y="447"/>
                    <a:pt x="434" y="450"/>
                    <a:pt x="432" y="456"/>
                  </a:cubicBezTo>
                  <a:cubicBezTo>
                    <a:pt x="430" y="457"/>
                    <a:pt x="431" y="454"/>
                    <a:pt x="429" y="454"/>
                  </a:cubicBezTo>
                  <a:cubicBezTo>
                    <a:pt x="429" y="456"/>
                    <a:pt x="431" y="456"/>
                    <a:pt x="429" y="457"/>
                  </a:cubicBezTo>
                  <a:cubicBezTo>
                    <a:pt x="430" y="458"/>
                    <a:pt x="431" y="456"/>
                    <a:pt x="431" y="457"/>
                  </a:cubicBezTo>
                  <a:cubicBezTo>
                    <a:pt x="431" y="458"/>
                    <a:pt x="432" y="459"/>
                    <a:pt x="431" y="459"/>
                  </a:cubicBezTo>
                  <a:cubicBezTo>
                    <a:pt x="430" y="459"/>
                    <a:pt x="430" y="457"/>
                    <a:pt x="429" y="459"/>
                  </a:cubicBezTo>
                  <a:cubicBezTo>
                    <a:pt x="431" y="460"/>
                    <a:pt x="429" y="464"/>
                    <a:pt x="432" y="467"/>
                  </a:cubicBezTo>
                  <a:cubicBezTo>
                    <a:pt x="431" y="466"/>
                    <a:pt x="431" y="463"/>
                    <a:pt x="431" y="461"/>
                  </a:cubicBezTo>
                  <a:cubicBezTo>
                    <a:pt x="433" y="462"/>
                    <a:pt x="432" y="460"/>
                    <a:pt x="432" y="459"/>
                  </a:cubicBezTo>
                  <a:cubicBezTo>
                    <a:pt x="434" y="461"/>
                    <a:pt x="432" y="458"/>
                    <a:pt x="434" y="457"/>
                  </a:cubicBezTo>
                  <a:cubicBezTo>
                    <a:pt x="434" y="458"/>
                    <a:pt x="434" y="459"/>
                    <a:pt x="435" y="458"/>
                  </a:cubicBezTo>
                  <a:cubicBezTo>
                    <a:pt x="434" y="457"/>
                    <a:pt x="434" y="454"/>
                    <a:pt x="435" y="453"/>
                  </a:cubicBezTo>
                  <a:cubicBezTo>
                    <a:pt x="435" y="451"/>
                    <a:pt x="433" y="448"/>
                    <a:pt x="435" y="447"/>
                  </a:cubicBezTo>
                  <a:close/>
                  <a:moveTo>
                    <a:pt x="475" y="462"/>
                  </a:moveTo>
                  <a:cubicBezTo>
                    <a:pt x="473" y="463"/>
                    <a:pt x="473" y="463"/>
                    <a:pt x="473" y="463"/>
                  </a:cubicBezTo>
                  <a:cubicBezTo>
                    <a:pt x="472" y="464"/>
                    <a:pt x="474" y="466"/>
                    <a:pt x="475" y="465"/>
                  </a:cubicBezTo>
                  <a:cubicBezTo>
                    <a:pt x="473" y="464"/>
                    <a:pt x="475" y="463"/>
                    <a:pt x="475" y="462"/>
                  </a:cubicBezTo>
                  <a:close/>
                  <a:moveTo>
                    <a:pt x="473" y="457"/>
                  </a:moveTo>
                  <a:cubicBezTo>
                    <a:pt x="473" y="459"/>
                    <a:pt x="473" y="461"/>
                    <a:pt x="475" y="462"/>
                  </a:cubicBezTo>
                  <a:cubicBezTo>
                    <a:pt x="475" y="461"/>
                    <a:pt x="474" y="458"/>
                    <a:pt x="476" y="455"/>
                  </a:cubicBezTo>
                  <a:cubicBezTo>
                    <a:pt x="474" y="454"/>
                    <a:pt x="474" y="455"/>
                    <a:pt x="473" y="453"/>
                  </a:cubicBezTo>
                  <a:cubicBezTo>
                    <a:pt x="473" y="454"/>
                    <a:pt x="473" y="454"/>
                    <a:pt x="473" y="454"/>
                  </a:cubicBezTo>
                  <a:cubicBezTo>
                    <a:pt x="473" y="455"/>
                    <a:pt x="476" y="455"/>
                    <a:pt x="474" y="456"/>
                  </a:cubicBezTo>
                  <a:cubicBezTo>
                    <a:pt x="474" y="456"/>
                    <a:pt x="473" y="456"/>
                    <a:pt x="473" y="456"/>
                  </a:cubicBezTo>
                  <a:cubicBezTo>
                    <a:pt x="475" y="456"/>
                    <a:pt x="475" y="458"/>
                    <a:pt x="473" y="457"/>
                  </a:cubicBezTo>
                  <a:close/>
                  <a:moveTo>
                    <a:pt x="459" y="458"/>
                  </a:moveTo>
                  <a:cubicBezTo>
                    <a:pt x="458" y="458"/>
                    <a:pt x="457" y="460"/>
                    <a:pt x="457" y="459"/>
                  </a:cubicBezTo>
                  <a:cubicBezTo>
                    <a:pt x="457" y="459"/>
                    <a:pt x="457" y="458"/>
                    <a:pt x="457" y="458"/>
                  </a:cubicBezTo>
                  <a:cubicBezTo>
                    <a:pt x="456" y="459"/>
                    <a:pt x="456" y="459"/>
                    <a:pt x="456" y="461"/>
                  </a:cubicBezTo>
                  <a:cubicBezTo>
                    <a:pt x="458" y="460"/>
                    <a:pt x="458" y="460"/>
                    <a:pt x="459" y="458"/>
                  </a:cubicBezTo>
                  <a:close/>
                  <a:moveTo>
                    <a:pt x="436" y="444"/>
                  </a:moveTo>
                  <a:cubicBezTo>
                    <a:pt x="436" y="447"/>
                    <a:pt x="435" y="449"/>
                    <a:pt x="437" y="449"/>
                  </a:cubicBezTo>
                  <a:cubicBezTo>
                    <a:pt x="437" y="450"/>
                    <a:pt x="434" y="450"/>
                    <a:pt x="437" y="453"/>
                  </a:cubicBezTo>
                  <a:cubicBezTo>
                    <a:pt x="436" y="453"/>
                    <a:pt x="436" y="456"/>
                    <a:pt x="438" y="457"/>
                  </a:cubicBezTo>
                  <a:cubicBezTo>
                    <a:pt x="437" y="457"/>
                    <a:pt x="436" y="458"/>
                    <a:pt x="437" y="458"/>
                  </a:cubicBezTo>
                  <a:cubicBezTo>
                    <a:pt x="437" y="457"/>
                    <a:pt x="438" y="457"/>
                    <a:pt x="438" y="457"/>
                  </a:cubicBezTo>
                  <a:cubicBezTo>
                    <a:pt x="437" y="454"/>
                    <a:pt x="439" y="446"/>
                    <a:pt x="436" y="444"/>
                  </a:cubicBezTo>
                  <a:close/>
                  <a:moveTo>
                    <a:pt x="132" y="460"/>
                  </a:moveTo>
                  <a:cubicBezTo>
                    <a:pt x="132" y="462"/>
                    <a:pt x="131" y="463"/>
                    <a:pt x="130" y="464"/>
                  </a:cubicBezTo>
                  <a:cubicBezTo>
                    <a:pt x="130" y="463"/>
                    <a:pt x="130" y="460"/>
                    <a:pt x="130" y="462"/>
                  </a:cubicBezTo>
                  <a:cubicBezTo>
                    <a:pt x="130" y="464"/>
                    <a:pt x="130" y="464"/>
                    <a:pt x="130" y="464"/>
                  </a:cubicBezTo>
                  <a:cubicBezTo>
                    <a:pt x="132" y="464"/>
                    <a:pt x="130" y="470"/>
                    <a:pt x="132" y="469"/>
                  </a:cubicBezTo>
                  <a:cubicBezTo>
                    <a:pt x="131" y="467"/>
                    <a:pt x="134" y="465"/>
                    <a:pt x="131" y="464"/>
                  </a:cubicBezTo>
                  <a:cubicBezTo>
                    <a:pt x="133" y="464"/>
                    <a:pt x="133" y="461"/>
                    <a:pt x="134" y="464"/>
                  </a:cubicBezTo>
                  <a:cubicBezTo>
                    <a:pt x="134" y="462"/>
                    <a:pt x="134" y="462"/>
                    <a:pt x="134" y="462"/>
                  </a:cubicBezTo>
                  <a:cubicBezTo>
                    <a:pt x="132" y="462"/>
                    <a:pt x="133" y="461"/>
                    <a:pt x="132" y="460"/>
                  </a:cubicBezTo>
                  <a:close/>
                  <a:moveTo>
                    <a:pt x="484" y="463"/>
                  </a:moveTo>
                  <a:cubicBezTo>
                    <a:pt x="483" y="459"/>
                    <a:pt x="483" y="457"/>
                    <a:pt x="484" y="451"/>
                  </a:cubicBezTo>
                  <a:cubicBezTo>
                    <a:pt x="483" y="451"/>
                    <a:pt x="483" y="451"/>
                    <a:pt x="483" y="451"/>
                  </a:cubicBezTo>
                  <a:cubicBezTo>
                    <a:pt x="483" y="448"/>
                    <a:pt x="482" y="449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1"/>
                    <a:pt x="480" y="452"/>
                    <a:pt x="480" y="451"/>
                  </a:cubicBezTo>
                  <a:cubicBezTo>
                    <a:pt x="481" y="451"/>
                    <a:pt x="480" y="449"/>
                    <a:pt x="480" y="449"/>
                  </a:cubicBezTo>
                  <a:cubicBezTo>
                    <a:pt x="480" y="452"/>
                    <a:pt x="480" y="449"/>
                    <a:pt x="478" y="450"/>
                  </a:cubicBezTo>
                  <a:cubicBezTo>
                    <a:pt x="478" y="451"/>
                    <a:pt x="478" y="451"/>
                    <a:pt x="477" y="451"/>
                  </a:cubicBezTo>
                  <a:cubicBezTo>
                    <a:pt x="482" y="450"/>
                    <a:pt x="478" y="459"/>
                    <a:pt x="481" y="462"/>
                  </a:cubicBezTo>
                  <a:cubicBezTo>
                    <a:pt x="481" y="461"/>
                    <a:pt x="482" y="461"/>
                    <a:pt x="482" y="460"/>
                  </a:cubicBezTo>
                  <a:cubicBezTo>
                    <a:pt x="480" y="460"/>
                    <a:pt x="481" y="456"/>
                    <a:pt x="481" y="455"/>
                  </a:cubicBezTo>
                  <a:cubicBezTo>
                    <a:pt x="484" y="454"/>
                    <a:pt x="482" y="457"/>
                    <a:pt x="482" y="458"/>
                  </a:cubicBezTo>
                  <a:cubicBezTo>
                    <a:pt x="482" y="460"/>
                    <a:pt x="483" y="463"/>
                    <a:pt x="484" y="463"/>
                  </a:cubicBezTo>
                  <a:close/>
                  <a:moveTo>
                    <a:pt x="472" y="444"/>
                  </a:moveTo>
                  <a:cubicBezTo>
                    <a:pt x="472" y="444"/>
                    <a:pt x="473" y="444"/>
                    <a:pt x="473" y="444"/>
                  </a:cubicBezTo>
                  <a:cubicBezTo>
                    <a:pt x="472" y="443"/>
                    <a:pt x="471" y="444"/>
                    <a:pt x="470" y="444"/>
                  </a:cubicBezTo>
                  <a:cubicBezTo>
                    <a:pt x="471" y="446"/>
                    <a:pt x="471" y="450"/>
                    <a:pt x="472" y="451"/>
                  </a:cubicBezTo>
                  <a:cubicBezTo>
                    <a:pt x="472" y="450"/>
                    <a:pt x="473" y="451"/>
                    <a:pt x="473" y="450"/>
                  </a:cubicBezTo>
                  <a:cubicBezTo>
                    <a:pt x="470" y="448"/>
                    <a:pt x="473" y="447"/>
                    <a:pt x="472" y="444"/>
                  </a:cubicBezTo>
                  <a:close/>
                  <a:moveTo>
                    <a:pt x="478" y="450"/>
                  </a:moveTo>
                  <a:cubicBezTo>
                    <a:pt x="477" y="448"/>
                    <a:pt x="477" y="448"/>
                    <a:pt x="478" y="446"/>
                  </a:cubicBezTo>
                  <a:cubicBezTo>
                    <a:pt x="476" y="446"/>
                    <a:pt x="476" y="449"/>
                    <a:pt x="478" y="450"/>
                  </a:cubicBezTo>
                  <a:close/>
                  <a:moveTo>
                    <a:pt x="77" y="461"/>
                  </a:moveTo>
                  <a:cubicBezTo>
                    <a:pt x="77" y="461"/>
                    <a:pt x="77" y="462"/>
                    <a:pt x="78" y="461"/>
                  </a:cubicBezTo>
                  <a:cubicBezTo>
                    <a:pt x="77" y="460"/>
                    <a:pt x="79" y="457"/>
                    <a:pt x="77" y="454"/>
                  </a:cubicBezTo>
                  <a:cubicBezTo>
                    <a:pt x="77" y="458"/>
                    <a:pt x="75" y="455"/>
                    <a:pt x="74" y="457"/>
                  </a:cubicBezTo>
                  <a:cubicBezTo>
                    <a:pt x="76" y="457"/>
                    <a:pt x="74" y="464"/>
                    <a:pt x="76" y="462"/>
                  </a:cubicBezTo>
                  <a:cubicBezTo>
                    <a:pt x="76" y="462"/>
                    <a:pt x="76" y="463"/>
                    <a:pt x="76" y="463"/>
                  </a:cubicBezTo>
                  <a:cubicBezTo>
                    <a:pt x="75" y="463"/>
                    <a:pt x="75" y="462"/>
                    <a:pt x="74" y="463"/>
                  </a:cubicBezTo>
                  <a:cubicBezTo>
                    <a:pt x="76" y="463"/>
                    <a:pt x="74" y="466"/>
                    <a:pt x="75" y="465"/>
                  </a:cubicBezTo>
                  <a:cubicBezTo>
                    <a:pt x="76" y="463"/>
                    <a:pt x="77" y="465"/>
                    <a:pt x="77" y="462"/>
                  </a:cubicBezTo>
                  <a:cubicBezTo>
                    <a:pt x="78" y="463"/>
                    <a:pt x="78" y="464"/>
                    <a:pt x="78" y="464"/>
                  </a:cubicBezTo>
                  <a:cubicBezTo>
                    <a:pt x="79" y="461"/>
                    <a:pt x="77" y="464"/>
                    <a:pt x="77" y="461"/>
                  </a:cubicBezTo>
                  <a:close/>
                  <a:moveTo>
                    <a:pt x="53" y="451"/>
                  </a:moveTo>
                  <a:cubicBezTo>
                    <a:pt x="53" y="453"/>
                    <a:pt x="51" y="456"/>
                    <a:pt x="50" y="455"/>
                  </a:cubicBezTo>
                  <a:cubicBezTo>
                    <a:pt x="51" y="456"/>
                    <a:pt x="50" y="459"/>
                    <a:pt x="52" y="460"/>
                  </a:cubicBezTo>
                  <a:cubicBezTo>
                    <a:pt x="51" y="458"/>
                    <a:pt x="51" y="457"/>
                    <a:pt x="52" y="456"/>
                  </a:cubicBezTo>
                  <a:cubicBezTo>
                    <a:pt x="52" y="456"/>
                    <a:pt x="52" y="457"/>
                    <a:pt x="53" y="457"/>
                  </a:cubicBezTo>
                  <a:cubicBezTo>
                    <a:pt x="54" y="456"/>
                    <a:pt x="50" y="455"/>
                    <a:pt x="53" y="454"/>
                  </a:cubicBezTo>
                  <a:cubicBezTo>
                    <a:pt x="54" y="453"/>
                    <a:pt x="55" y="455"/>
                    <a:pt x="55" y="454"/>
                  </a:cubicBezTo>
                  <a:cubicBezTo>
                    <a:pt x="54" y="454"/>
                    <a:pt x="54" y="450"/>
                    <a:pt x="53" y="451"/>
                  </a:cubicBezTo>
                  <a:close/>
                  <a:moveTo>
                    <a:pt x="48" y="446"/>
                  </a:moveTo>
                  <a:cubicBezTo>
                    <a:pt x="48" y="448"/>
                    <a:pt x="49" y="452"/>
                    <a:pt x="47" y="453"/>
                  </a:cubicBezTo>
                  <a:cubicBezTo>
                    <a:pt x="46" y="451"/>
                    <a:pt x="47" y="452"/>
                    <a:pt x="46" y="450"/>
                  </a:cubicBezTo>
                  <a:cubicBezTo>
                    <a:pt x="48" y="447"/>
                    <a:pt x="46" y="439"/>
                    <a:pt x="45" y="436"/>
                  </a:cubicBezTo>
                  <a:cubicBezTo>
                    <a:pt x="45" y="437"/>
                    <a:pt x="45" y="440"/>
                    <a:pt x="44" y="439"/>
                  </a:cubicBezTo>
                  <a:cubicBezTo>
                    <a:pt x="45" y="442"/>
                    <a:pt x="44" y="444"/>
                    <a:pt x="43" y="447"/>
                  </a:cubicBezTo>
                  <a:cubicBezTo>
                    <a:pt x="44" y="445"/>
                    <a:pt x="43" y="444"/>
                    <a:pt x="42" y="443"/>
                  </a:cubicBezTo>
                  <a:cubicBezTo>
                    <a:pt x="44" y="442"/>
                    <a:pt x="40" y="440"/>
                    <a:pt x="42" y="437"/>
                  </a:cubicBezTo>
                  <a:cubicBezTo>
                    <a:pt x="42" y="436"/>
                    <a:pt x="41" y="438"/>
                    <a:pt x="40" y="437"/>
                  </a:cubicBezTo>
                  <a:cubicBezTo>
                    <a:pt x="41" y="436"/>
                    <a:pt x="41" y="432"/>
                    <a:pt x="40" y="433"/>
                  </a:cubicBezTo>
                  <a:cubicBezTo>
                    <a:pt x="40" y="441"/>
                    <a:pt x="40" y="444"/>
                    <a:pt x="41" y="450"/>
                  </a:cubicBezTo>
                  <a:cubicBezTo>
                    <a:pt x="41" y="450"/>
                    <a:pt x="41" y="449"/>
                    <a:pt x="40" y="450"/>
                  </a:cubicBezTo>
                  <a:cubicBezTo>
                    <a:pt x="42" y="450"/>
                    <a:pt x="41" y="453"/>
                    <a:pt x="42" y="454"/>
                  </a:cubicBezTo>
                  <a:cubicBezTo>
                    <a:pt x="43" y="452"/>
                    <a:pt x="41" y="451"/>
                    <a:pt x="42" y="450"/>
                  </a:cubicBezTo>
                  <a:cubicBezTo>
                    <a:pt x="43" y="451"/>
                    <a:pt x="43" y="454"/>
                    <a:pt x="43" y="455"/>
                  </a:cubicBezTo>
                  <a:cubicBezTo>
                    <a:pt x="44" y="460"/>
                    <a:pt x="43" y="454"/>
                    <a:pt x="44" y="452"/>
                  </a:cubicBezTo>
                  <a:cubicBezTo>
                    <a:pt x="44" y="454"/>
                    <a:pt x="45" y="460"/>
                    <a:pt x="46" y="459"/>
                  </a:cubicBezTo>
                  <a:cubicBezTo>
                    <a:pt x="45" y="458"/>
                    <a:pt x="46" y="456"/>
                    <a:pt x="47" y="455"/>
                  </a:cubicBezTo>
                  <a:cubicBezTo>
                    <a:pt x="47" y="456"/>
                    <a:pt x="47" y="459"/>
                    <a:pt x="48" y="457"/>
                  </a:cubicBezTo>
                  <a:cubicBezTo>
                    <a:pt x="48" y="455"/>
                    <a:pt x="48" y="454"/>
                    <a:pt x="50" y="455"/>
                  </a:cubicBezTo>
                  <a:cubicBezTo>
                    <a:pt x="47" y="453"/>
                    <a:pt x="51" y="449"/>
                    <a:pt x="48" y="446"/>
                  </a:cubicBezTo>
                  <a:close/>
                  <a:moveTo>
                    <a:pt x="333" y="440"/>
                  </a:moveTo>
                  <a:cubicBezTo>
                    <a:pt x="333" y="441"/>
                    <a:pt x="333" y="441"/>
                    <a:pt x="332" y="441"/>
                  </a:cubicBezTo>
                  <a:cubicBezTo>
                    <a:pt x="332" y="441"/>
                    <a:pt x="332" y="441"/>
                    <a:pt x="332" y="440"/>
                  </a:cubicBezTo>
                  <a:cubicBezTo>
                    <a:pt x="333" y="441"/>
                    <a:pt x="333" y="440"/>
                    <a:pt x="334" y="440"/>
                  </a:cubicBezTo>
                  <a:cubicBezTo>
                    <a:pt x="333" y="439"/>
                    <a:pt x="334" y="435"/>
                    <a:pt x="332" y="436"/>
                  </a:cubicBezTo>
                  <a:cubicBezTo>
                    <a:pt x="333" y="437"/>
                    <a:pt x="333" y="439"/>
                    <a:pt x="332" y="439"/>
                  </a:cubicBezTo>
                  <a:cubicBezTo>
                    <a:pt x="332" y="439"/>
                    <a:pt x="331" y="439"/>
                    <a:pt x="331" y="439"/>
                  </a:cubicBezTo>
                  <a:cubicBezTo>
                    <a:pt x="332" y="438"/>
                    <a:pt x="331" y="433"/>
                    <a:pt x="330" y="434"/>
                  </a:cubicBezTo>
                  <a:cubicBezTo>
                    <a:pt x="329" y="433"/>
                    <a:pt x="330" y="432"/>
                    <a:pt x="330" y="431"/>
                  </a:cubicBezTo>
                  <a:cubicBezTo>
                    <a:pt x="329" y="431"/>
                    <a:pt x="329" y="431"/>
                    <a:pt x="329" y="431"/>
                  </a:cubicBezTo>
                  <a:cubicBezTo>
                    <a:pt x="329" y="431"/>
                    <a:pt x="328" y="432"/>
                    <a:pt x="328" y="432"/>
                  </a:cubicBezTo>
                  <a:cubicBezTo>
                    <a:pt x="330" y="434"/>
                    <a:pt x="329" y="438"/>
                    <a:pt x="331" y="440"/>
                  </a:cubicBezTo>
                  <a:cubicBezTo>
                    <a:pt x="331" y="440"/>
                    <a:pt x="330" y="440"/>
                    <a:pt x="330" y="439"/>
                  </a:cubicBezTo>
                  <a:cubicBezTo>
                    <a:pt x="330" y="442"/>
                    <a:pt x="330" y="443"/>
                    <a:pt x="332" y="445"/>
                  </a:cubicBezTo>
                  <a:cubicBezTo>
                    <a:pt x="333" y="444"/>
                    <a:pt x="330" y="443"/>
                    <a:pt x="332" y="442"/>
                  </a:cubicBezTo>
                  <a:cubicBezTo>
                    <a:pt x="334" y="443"/>
                    <a:pt x="332" y="446"/>
                    <a:pt x="333" y="447"/>
                  </a:cubicBezTo>
                  <a:cubicBezTo>
                    <a:pt x="335" y="445"/>
                    <a:pt x="333" y="443"/>
                    <a:pt x="334" y="442"/>
                  </a:cubicBezTo>
                  <a:cubicBezTo>
                    <a:pt x="333" y="442"/>
                    <a:pt x="334" y="440"/>
                    <a:pt x="333" y="440"/>
                  </a:cubicBezTo>
                  <a:close/>
                  <a:moveTo>
                    <a:pt x="459" y="439"/>
                  </a:moveTo>
                  <a:cubicBezTo>
                    <a:pt x="458" y="439"/>
                    <a:pt x="459" y="439"/>
                    <a:pt x="457" y="439"/>
                  </a:cubicBezTo>
                  <a:cubicBezTo>
                    <a:pt x="458" y="435"/>
                    <a:pt x="455" y="431"/>
                    <a:pt x="458" y="430"/>
                  </a:cubicBezTo>
                  <a:cubicBezTo>
                    <a:pt x="456" y="430"/>
                    <a:pt x="457" y="427"/>
                    <a:pt x="456" y="426"/>
                  </a:cubicBezTo>
                  <a:cubicBezTo>
                    <a:pt x="455" y="431"/>
                    <a:pt x="456" y="437"/>
                    <a:pt x="457" y="442"/>
                  </a:cubicBezTo>
                  <a:cubicBezTo>
                    <a:pt x="457" y="440"/>
                    <a:pt x="459" y="441"/>
                    <a:pt x="459" y="439"/>
                  </a:cubicBezTo>
                  <a:close/>
                  <a:moveTo>
                    <a:pt x="423" y="438"/>
                  </a:moveTo>
                  <a:cubicBezTo>
                    <a:pt x="424" y="437"/>
                    <a:pt x="426" y="438"/>
                    <a:pt x="426" y="437"/>
                  </a:cubicBezTo>
                  <a:cubicBezTo>
                    <a:pt x="426" y="437"/>
                    <a:pt x="425" y="437"/>
                    <a:pt x="425" y="436"/>
                  </a:cubicBezTo>
                  <a:cubicBezTo>
                    <a:pt x="427" y="435"/>
                    <a:pt x="427" y="437"/>
                    <a:pt x="428" y="437"/>
                  </a:cubicBezTo>
                  <a:cubicBezTo>
                    <a:pt x="428" y="438"/>
                    <a:pt x="427" y="440"/>
                    <a:pt x="428" y="441"/>
                  </a:cubicBezTo>
                  <a:cubicBezTo>
                    <a:pt x="429" y="440"/>
                    <a:pt x="429" y="439"/>
                    <a:pt x="429" y="439"/>
                  </a:cubicBezTo>
                  <a:cubicBezTo>
                    <a:pt x="430" y="440"/>
                    <a:pt x="429" y="440"/>
                    <a:pt x="429" y="441"/>
                  </a:cubicBezTo>
                  <a:cubicBezTo>
                    <a:pt x="431" y="441"/>
                    <a:pt x="431" y="441"/>
                    <a:pt x="431" y="441"/>
                  </a:cubicBezTo>
                  <a:cubicBezTo>
                    <a:pt x="431" y="439"/>
                    <a:pt x="431" y="439"/>
                    <a:pt x="434" y="438"/>
                  </a:cubicBezTo>
                  <a:cubicBezTo>
                    <a:pt x="433" y="438"/>
                    <a:pt x="433" y="438"/>
                    <a:pt x="433" y="437"/>
                  </a:cubicBezTo>
                  <a:cubicBezTo>
                    <a:pt x="431" y="438"/>
                    <a:pt x="430" y="439"/>
                    <a:pt x="429" y="437"/>
                  </a:cubicBezTo>
                  <a:cubicBezTo>
                    <a:pt x="430" y="437"/>
                    <a:pt x="430" y="437"/>
                    <a:pt x="431" y="437"/>
                  </a:cubicBezTo>
                  <a:cubicBezTo>
                    <a:pt x="430" y="435"/>
                    <a:pt x="432" y="435"/>
                    <a:pt x="433" y="436"/>
                  </a:cubicBezTo>
                  <a:cubicBezTo>
                    <a:pt x="432" y="434"/>
                    <a:pt x="433" y="434"/>
                    <a:pt x="433" y="430"/>
                  </a:cubicBezTo>
                  <a:cubicBezTo>
                    <a:pt x="432" y="431"/>
                    <a:pt x="431" y="429"/>
                    <a:pt x="430" y="430"/>
                  </a:cubicBezTo>
                  <a:cubicBezTo>
                    <a:pt x="431" y="430"/>
                    <a:pt x="431" y="430"/>
                    <a:pt x="431" y="430"/>
                  </a:cubicBezTo>
                  <a:cubicBezTo>
                    <a:pt x="431" y="433"/>
                    <a:pt x="431" y="433"/>
                    <a:pt x="432" y="432"/>
                  </a:cubicBezTo>
                  <a:cubicBezTo>
                    <a:pt x="432" y="433"/>
                    <a:pt x="433" y="434"/>
                    <a:pt x="432" y="434"/>
                  </a:cubicBezTo>
                  <a:cubicBezTo>
                    <a:pt x="431" y="433"/>
                    <a:pt x="431" y="434"/>
                    <a:pt x="430" y="434"/>
                  </a:cubicBezTo>
                  <a:cubicBezTo>
                    <a:pt x="432" y="432"/>
                    <a:pt x="429" y="430"/>
                    <a:pt x="430" y="428"/>
                  </a:cubicBezTo>
                  <a:cubicBezTo>
                    <a:pt x="430" y="429"/>
                    <a:pt x="431" y="430"/>
                    <a:pt x="431" y="429"/>
                  </a:cubicBezTo>
                  <a:cubicBezTo>
                    <a:pt x="430" y="429"/>
                    <a:pt x="430" y="428"/>
                    <a:pt x="429" y="427"/>
                  </a:cubicBezTo>
                  <a:cubicBezTo>
                    <a:pt x="432" y="428"/>
                    <a:pt x="430" y="424"/>
                    <a:pt x="429" y="426"/>
                  </a:cubicBezTo>
                  <a:cubicBezTo>
                    <a:pt x="431" y="428"/>
                    <a:pt x="428" y="425"/>
                    <a:pt x="428" y="426"/>
                  </a:cubicBezTo>
                  <a:cubicBezTo>
                    <a:pt x="428" y="430"/>
                    <a:pt x="426" y="432"/>
                    <a:pt x="428" y="435"/>
                  </a:cubicBezTo>
                  <a:cubicBezTo>
                    <a:pt x="427" y="434"/>
                    <a:pt x="428" y="435"/>
                    <a:pt x="426" y="435"/>
                  </a:cubicBezTo>
                  <a:cubicBezTo>
                    <a:pt x="426" y="432"/>
                    <a:pt x="426" y="432"/>
                    <a:pt x="426" y="430"/>
                  </a:cubicBezTo>
                  <a:cubicBezTo>
                    <a:pt x="425" y="430"/>
                    <a:pt x="425" y="431"/>
                    <a:pt x="425" y="430"/>
                  </a:cubicBezTo>
                  <a:cubicBezTo>
                    <a:pt x="425" y="430"/>
                    <a:pt x="425" y="429"/>
                    <a:pt x="424" y="430"/>
                  </a:cubicBezTo>
                  <a:cubicBezTo>
                    <a:pt x="424" y="431"/>
                    <a:pt x="426" y="430"/>
                    <a:pt x="425" y="432"/>
                  </a:cubicBezTo>
                  <a:cubicBezTo>
                    <a:pt x="423" y="431"/>
                    <a:pt x="426" y="438"/>
                    <a:pt x="423" y="438"/>
                  </a:cubicBezTo>
                  <a:close/>
                  <a:moveTo>
                    <a:pt x="278" y="433"/>
                  </a:moveTo>
                  <a:cubicBezTo>
                    <a:pt x="275" y="436"/>
                    <a:pt x="278" y="441"/>
                    <a:pt x="276" y="444"/>
                  </a:cubicBezTo>
                  <a:cubicBezTo>
                    <a:pt x="276" y="440"/>
                    <a:pt x="275" y="435"/>
                    <a:pt x="274" y="434"/>
                  </a:cubicBezTo>
                  <a:cubicBezTo>
                    <a:pt x="274" y="437"/>
                    <a:pt x="275" y="440"/>
                    <a:pt x="274" y="444"/>
                  </a:cubicBezTo>
                  <a:cubicBezTo>
                    <a:pt x="274" y="443"/>
                    <a:pt x="274" y="443"/>
                    <a:pt x="273" y="443"/>
                  </a:cubicBezTo>
                  <a:cubicBezTo>
                    <a:pt x="273" y="443"/>
                    <a:pt x="272" y="446"/>
                    <a:pt x="274" y="446"/>
                  </a:cubicBezTo>
                  <a:cubicBezTo>
                    <a:pt x="274" y="445"/>
                    <a:pt x="274" y="444"/>
                    <a:pt x="275" y="444"/>
                  </a:cubicBezTo>
                  <a:cubicBezTo>
                    <a:pt x="276" y="445"/>
                    <a:pt x="275" y="447"/>
                    <a:pt x="276" y="447"/>
                  </a:cubicBezTo>
                  <a:cubicBezTo>
                    <a:pt x="276" y="444"/>
                    <a:pt x="277" y="444"/>
                    <a:pt x="278" y="445"/>
                  </a:cubicBezTo>
                  <a:cubicBezTo>
                    <a:pt x="277" y="439"/>
                    <a:pt x="278" y="437"/>
                    <a:pt x="278" y="433"/>
                  </a:cubicBezTo>
                  <a:close/>
                  <a:moveTo>
                    <a:pt x="270" y="422"/>
                  </a:moveTo>
                  <a:cubicBezTo>
                    <a:pt x="269" y="422"/>
                    <a:pt x="268" y="421"/>
                    <a:pt x="268" y="420"/>
                  </a:cubicBezTo>
                  <a:cubicBezTo>
                    <a:pt x="268" y="425"/>
                    <a:pt x="266" y="432"/>
                    <a:pt x="267" y="436"/>
                  </a:cubicBezTo>
                  <a:cubicBezTo>
                    <a:pt x="267" y="435"/>
                    <a:pt x="267" y="434"/>
                    <a:pt x="268" y="434"/>
                  </a:cubicBezTo>
                  <a:cubicBezTo>
                    <a:pt x="267" y="439"/>
                    <a:pt x="266" y="442"/>
                    <a:pt x="269" y="446"/>
                  </a:cubicBezTo>
                  <a:cubicBezTo>
                    <a:pt x="272" y="439"/>
                    <a:pt x="268" y="436"/>
                    <a:pt x="271" y="429"/>
                  </a:cubicBezTo>
                  <a:cubicBezTo>
                    <a:pt x="269" y="428"/>
                    <a:pt x="269" y="422"/>
                    <a:pt x="270" y="422"/>
                  </a:cubicBezTo>
                  <a:close/>
                  <a:moveTo>
                    <a:pt x="30" y="435"/>
                  </a:moveTo>
                  <a:cubicBezTo>
                    <a:pt x="30" y="437"/>
                    <a:pt x="30" y="436"/>
                    <a:pt x="28" y="438"/>
                  </a:cubicBezTo>
                  <a:cubicBezTo>
                    <a:pt x="27" y="437"/>
                    <a:pt x="30" y="434"/>
                    <a:pt x="27" y="434"/>
                  </a:cubicBezTo>
                  <a:cubicBezTo>
                    <a:pt x="31" y="432"/>
                    <a:pt x="28" y="421"/>
                    <a:pt x="27" y="416"/>
                  </a:cubicBezTo>
                  <a:cubicBezTo>
                    <a:pt x="26" y="420"/>
                    <a:pt x="28" y="426"/>
                    <a:pt x="26" y="424"/>
                  </a:cubicBezTo>
                  <a:cubicBezTo>
                    <a:pt x="26" y="426"/>
                    <a:pt x="26" y="428"/>
                    <a:pt x="27" y="428"/>
                  </a:cubicBezTo>
                  <a:cubicBezTo>
                    <a:pt x="24" y="433"/>
                    <a:pt x="29" y="438"/>
                    <a:pt x="28" y="443"/>
                  </a:cubicBezTo>
                  <a:cubicBezTo>
                    <a:pt x="27" y="441"/>
                    <a:pt x="27" y="440"/>
                    <a:pt x="24" y="441"/>
                  </a:cubicBezTo>
                  <a:cubicBezTo>
                    <a:pt x="23" y="436"/>
                    <a:pt x="24" y="430"/>
                    <a:pt x="22" y="428"/>
                  </a:cubicBezTo>
                  <a:cubicBezTo>
                    <a:pt x="24" y="424"/>
                    <a:pt x="22" y="415"/>
                    <a:pt x="21" y="411"/>
                  </a:cubicBezTo>
                  <a:cubicBezTo>
                    <a:pt x="21" y="419"/>
                    <a:pt x="20" y="430"/>
                    <a:pt x="23" y="440"/>
                  </a:cubicBezTo>
                  <a:cubicBezTo>
                    <a:pt x="23" y="440"/>
                    <a:pt x="22" y="441"/>
                    <a:pt x="22" y="441"/>
                  </a:cubicBezTo>
                  <a:cubicBezTo>
                    <a:pt x="23" y="444"/>
                    <a:pt x="23" y="446"/>
                    <a:pt x="24" y="450"/>
                  </a:cubicBezTo>
                  <a:cubicBezTo>
                    <a:pt x="25" y="450"/>
                    <a:pt x="26" y="450"/>
                    <a:pt x="27" y="451"/>
                  </a:cubicBezTo>
                  <a:cubicBezTo>
                    <a:pt x="27" y="452"/>
                    <a:pt x="25" y="453"/>
                    <a:pt x="26" y="454"/>
                  </a:cubicBezTo>
                  <a:cubicBezTo>
                    <a:pt x="28" y="452"/>
                    <a:pt x="29" y="450"/>
                    <a:pt x="29" y="448"/>
                  </a:cubicBezTo>
                  <a:cubicBezTo>
                    <a:pt x="31" y="450"/>
                    <a:pt x="32" y="452"/>
                    <a:pt x="33" y="455"/>
                  </a:cubicBezTo>
                  <a:cubicBezTo>
                    <a:pt x="32" y="448"/>
                    <a:pt x="33" y="440"/>
                    <a:pt x="30" y="435"/>
                  </a:cubicBezTo>
                  <a:close/>
                  <a:moveTo>
                    <a:pt x="279" y="431"/>
                  </a:moveTo>
                  <a:cubicBezTo>
                    <a:pt x="281" y="434"/>
                    <a:pt x="278" y="441"/>
                    <a:pt x="281" y="444"/>
                  </a:cubicBezTo>
                  <a:cubicBezTo>
                    <a:pt x="280" y="440"/>
                    <a:pt x="282" y="433"/>
                    <a:pt x="279" y="431"/>
                  </a:cubicBezTo>
                  <a:close/>
                  <a:moveTo>
                    <a:pt x="149" y="441"/>
                  </a:moveTo>
                  <a:cubicBezTo>
                    <a:pt x="149" y="443"/>
                    <a:pt x="150" y="446"/>
                    <a:pt x="149" y="448"/>
                  </a:cubicBezTo>
                  <a:cubicBezTo>
                    <a:pt x="151" y="448"/>
                    <a:pt x="150" y="440"/>
                    <a:pt x="149" y="441"/>
                  </a:cubicBezTo>
                  <a:close/>
                  <a:moveTo>
                    <a:pt x="462" y="431"/>
                  </a:moveTo>
                  <a:cubicBezTo>
                    <a:pt x="462" y="433"/>
                    <a:pt x="463" y="434"/>
                    <a:pt x="463" y="435"/>
                  </a:cubicBezTo>
                  <a:cubicBezTo>
                    <a:pt x="463" y="434"/>
                    <a:pt x="463" y="435"/>
                    <a:pt x="464" y="435"/>
                  </a:cubicBezTo>
                  <a:cubicBezTo>
                    <a:pt x="468" y="432"/>
                    <a:pt x="464" y="434"/>
                    <a:pt x="465" y="431"/>
                  </a:cubicBezTo>
                  <a:cubicBezTo>
                    <a:pt x="463" y="432"/>
                    <a:pt x="463" y="430"/>
                    <a:pt x="462" y="431"/>
                  </a:cubicBezTo>
                  <a:close/>
                  <a:moveTo>
                    <a:pt x="387" y="430"/>
                  </a:moveTo>
                  <a:cubicBezTo>
                    <a:pt x="386" y="431"/>
                    <a:pt x="386" y="428"/>
                    <a:pt x="385" y="430"/>
                  </a:cubicBezTo>
                  <a:cubicBezTo>
                    <a:pt x="386" y="430"/>
                    <a:pt x="386" y="431"/>
                    <a:pt x="385" y="431"/>
                  </a:cubicBezTo>
                  <a:cubicBezTo>
                    <a:pt x="385" y="431"/>
                    <a:pt x="385" y="430"/>
                    <a:pt x="385" y="431"/>
                  </a:cubicBezTo>
                  <a:cubicBezTo>
                    <a:pt x="386" y="431"/>
                    <a:pt x="384" y="433"/>
                    <a:pt x="386" y="432"/>
                  </a:cubicBezTo>
                  <a:cubicBezTo>
                    <a:pt x="385" y="434"/>
                    <a:pt x="386" y="436"/>
                    <a:pt x="386" y="437"/>
                  </a:cubicBezTo>
                  <a:cubicBezTo>
                    <a:pt x="388" y="437"/>
                    <a:pt x="386" y="434"/>
                    <a:pt x="387" y="433"/>
                  </a:cubicBezTo>
                  <a:cubicBezTo>
                    <a:pt x="385" y="433"/>
                    <a:pt x="387" y="431"/>
                    <a:pt x="387" y="430"/>
                  </a:cubicBezTo>
                  <a:close/>
                  <a:moveTo>
                    <a:pt x="452" y="430"/>
                  </a:moveTo>
                  <a:cubicBezTo>
                    <a:pt x="452" y="431"/>
                    <a:pt x="451" y="434"/>
                    <a:pt x="453" y="434"/>
                  </a:cubicBezTo>
                  <a:cubicBezTo>
                    <a:pt x="452" y="432"/>
                    <a:pt x="454" y="431"/>
                    <a:pt x="452" y="430"/>
                  </a:cubicBezTo>
                  <a:close/>
                  <a:moveTo>
                    <a:pt x="313" y="435"/>
                  </a:moveTo>
                  <a:cubicBezTo>
                    <a:pt x="313" y="436"/>
                    <a:pt x="313" y="435"/>
                    <a:pt x="312" y="435"/>
                  </a:cubicBezTo>
                  <a:cubicBezTo>
                    <a:pt x="312" y="436"/>
                    <a:pt x="312" y="438"/>
                    <a:pt x="313" y="438"/>
                  </a:cubicBezTo>
                  <a:cubicBezTo>
                    <a:pt x="312" y="436"/>
                    <a:pt x="314" y="436"/>
                    <a:pt x="313" y="435"/>
                  </a:cubicBezTo>
                  <a:close/>
                  <a:moveTo>
                    <a:pt x="478" y="421"/>
                  </a:moveTo>
                  <a:cubicBezTo>
                    <a:pt x="477" y="421"/>
                    <a:pt x="476" y="421"/>
                    <a:pt x="476" y="420"/>
                  </a:cubicBezTo>
                  <a:cubicBezTo>
                    <a:pt x="477" y="421"/>
                    <a:pt x="476" y="416"/>
                    <a:pt x="474" y="415"/>
                  </a:cubicBezTo>
                  <a:cubicBezTo>
                    <a:pt x="476" y="422"/>
                    <a:pt x="476" y="426"/>
                    <a:pt x="477" y="431"/>
                  </a:cubicBezTo>
                  <a:cubicBezTo>
                    <a:pt x="478" y="431"/>
                    <a:pt x="477" y="424"/>
                    <a:pt x="478" y="421"/>
                  </a:cubicBezTo>
                  <a:close/>
                  <a:moveTo>
                    <a:pt x="401" y="422"/>
                  </a:moveTo>
                  <a:cubicBezTo>
                    <a:pt x="401" y="422"/>
                    <a:pt x="401" y="421"/>
                    <a:pt x="401" y="421"/>
                  </a:cubicBezTo>
                  <a:cubicBezTo>
                    <a:pt x="401" y="421"/>
                    <a:pt x="401" y="421"/>
                    <a:pt x="401" y="422"/>
                  </a:cubicBezTo>
                  <a:close/>
                  <a:moveTo>
                    <a:pt x="400" y="425"/>
                  </a:moveTo>
                  <a:cubicBezTo>
                    <a:pt x="403" y="425"/>
                    <a:pt x="400" y="423"/>
                    <a:pt x="401" y="422"/>
                  </a:cubicBezTo>
                  <a:cubicBezTo>
                    <a:pt x="401" y="422"/>
                    <a:pt x="400" y="422"/>
                    <a:pt x="400" y="422"/>
                  </a:cubicBezTo>
                  <a:cubicBezTo>
                    <a:pt x="401" y="420"/>
                    <a:pt x="400" y="417"/>
                    <a:pt x="399" y="419"/>
                  </a:cubicBezTo>
                  <a:cubicBezTo>
                    <a:pt x="398" y="417"/>
                    <a:pt x="399" y="417"/>
                    <a:pt x="400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398" y="415"/>
                  </a:cubicBezTo>
                  <a:cubicBezTo>
                    <a:pt x="399" y="418"/>
                    <a:pt x="398" y="416"/>
                    <a:pt x="397" y="417"/>
                  </a:cubicBezTo>
                  <a:cubicBezTo>
                    <a:pt x="398" y="422"/>
                    <a:pt x="398" y="425"/>
                    <a:pt x="400" y="431"/>
                  </a:cubicBezTo>
                  <a:cubicBezTo>
                    <a:pt x="401" y="430"/>
                    <a:pt x="402" y="432"/>
                    <a:pt x="402" y="431"/>
                  </a:cubicBezTo>
                  <a:cubicBezTo>
                    <a:pt x="399" y="431"/>
                    <a:pt x="401" y="426"/>
                    <a:pt x="400" y="425"/>
                  </a:cubicBezTo>
                  <a:close/>
                  <a:moveTo>
                    <a:pt x="366" y="424"/>
                  </a:moveTo>
                  <a:cubicBezTo>
                    <a:pt x="367" y="424"/>
                    <a:pt x="365" y="422"/>
                    <a:pt x="367" y="421"/>
                  </a:cubicBezTo>
                  <a:cubicBezTo>
                    <a:pt x="367" y="421"/>
                    <a:pt x="367" y="421"/>
                    <a:pt x="367" y="420"/>
                  </a:cubicBezTo>
                  <a:cubicBezTo>
                    <a:pt x="366" y="421"/>
                    <a:pt x="365" y="421"/>
                    <a:pt x="365" y="420"/>
                  </a:cubicBezTo>
                  <a:cubicBezTo>
                    <a:pt x="365" y="419"/>
                    <a:pt x="365" y="414"/>
                    <a:pt x="364" y="413"/>
                  </a:cubicBezTo>
                  <a:cubicBezTo>
                    <a:pt x="364" y="417"/>
                    <a:pt x="364" y="422"/>
                    <a:pt x="366" y="423"/>
                  </a:cubicBezTo>
                  <a:cubicBezTo>
                    <a:pt x="366" y="425"/>
                    <a:pt x="365" y="429"/>
                    <a:pt x="366" y="433"/>
                  </a:cubicBezTo>
                  <a:cubicBezTo>
                    <a:pt x="366" y="431"/>
                    <a:pt x="365" y="426"/>
                    <a:pt x="368" y="426"/>
                  </a:cubicBezTo>
                  <a:cubicBezTo>
                    <a:pt x="367" y="426"/>
                    <a:pt x="367" y="427"/>
                    <a:pt x="368" y="427"/>
                  </a:cubicBezTo>
                  <a:cubicBezTo>
                    <a:pt x="369" y="424"/>
                    <a:pt x="367" y="426"/>
                    <a:pt x="366" y="424"/>
                  </a:cubicBezTo>
                  <a:close/>
                  <a:moveTo>
                    <a:pt x="330" y="426"/>
                  </a:moveTo>
                  <a:cubicBezTo>
                    <a:pt x="331" y="426"/>
                    <a:pt x="329" y="427"/>
                    <a:pt x="330" y="427"/>
                  </a:cubicBezTo>
                  <a:cubicBezTo>
                    <a:pt x="332" y="426"/>
                    <a:pt x="330" y="433"/>
                    <a:pt x="332" y="434"/>
                  </a:cubicBezTo>
                  <a:cubicBezTo>
                    <a:pt x="332" y="431"/>
                    <a:pt x="332" y="427"/>
                    <a:pt x="331" y="425"/>
                  </a:cubicBezTo>
                  <a:cubicBezTo>
                    <a:pt x="331" y="426"/>
                    <a:pt x="330" y="425"/>
                    <a:pt x="330" y="426"/>
                  </a:cubicBezTo>
                  <a:close/>
                  <a:moveTo>
                    <a:pt x="321" y="430"/>
                  </a:moveTo>
                  <a:cubicBezTo>
                    <a:pt x="321" y="431"/>
                    <a:pt x="320" y="434"/>
                    <a:pt x="322" y="434"/>
                  </a:cubicBezTo>
                  <a:cubicBezTo>
                    <a:pt x="321" y="432"/>
                    <a:pt x="321" y="429"/>
                    <a:pt x="321" y="430"/>
                  </a:cubicBezTo>
                  <a:close/>
                  <a:moveTo>
                    <a:pt x="4" y="152"/>
                  </a:moveTo>
                  <a:cubicBezTo>
                    <a:pt x="3" y="170"/>
                    <a:pt x="5" y="191"/>
                    <a:pt x="4" y="204"/>
                  </a:cubicBezTo>
                  <a:cubicBezTo>
                    <a:pt x="5" y="209"/>
                    <a:pt x="6" y="217"/>
                    <a:pt x="4" y="224"/>
                  </a:cubicBezTo>
                  <a:cubicBezTo>
                    <a:pt x="7" y="229"/>
                    <a:pt x="5" y="239"/>
                    <a:pt x="7" y="246"/>
                  </a:cubicBezTo>
                  <a:cubicBezTo>
                    <a:pt x="6" y="248"/>
                    <a:pt x="6" y="252"/>
                    <a:pt x="8" y="253"/>
                  </a:cubicBezTo>
                  <a:cubicBezTo>
                    <a:pt x="8" y="253"/>
                    <a:pt x="9" y="252"/>
                    <a:pt x="9" y="253"/>
                  </a:cubicBezTo>
                  <a:cubicBezTo>
                    <a:pt x="9" y="258"/>
                    <a:pt x="12" y="265"/>
                    <a:pt x="9" y="269"/>
                  </a:cubicBezTo>
                  <a:cubicBezTo>
                    <a:pt x="9" y="269"/>
                    <a:pt x="9" y="268"/>
                    <a:pt x="8" y="267"/>
                  </a:cubicBezTo>
                  <a:cubicBezTo>
                    <a:pt x="10" y="282"/>
                    <a:pt x="10" y="302"/>
                    <a:pt x="12" y="314"/>
                  </a:cubicBezTo>
                  <a:cubicBezTo>
                    <a:pt x="13" y="310"/>
                    <a:pt x="10" y="303"/>
                    <a:pt x="12" y="299"/>
                  </a:cubicBezTo>
                  <a:cubicBezTo>
                    <a:pt x="13" y="310"/>
                    <a:pt x="14" y="317"/>
                    <a:pt x="14" y="326"/>
                  </a:cubicBezTo>
                  <a:cubicBezTo>
                    <a:pt x="15" y="333"/>
                    <a:pt x="15" y="341"/>
                    <a:pt x="16" y="348"/>
                  </a:cubicBezTo>
                  <a:cubicBezTo>
                    <a:pt x="17" y="356"/>
                    <a:pt x="19" y="363"/>
                    <a:pt x="18" y="367"/>
                  </a:cubicBezTo>
                  <a:cubicBezTo>
                    <a:pt x="22" y="368"/>
                    <a:pt x="26" y="372"/>
                    <a:pt x="25" y="378"/>
                  </a:cubicBezTo>
                  <a:cubicBezTo>
                    <a:pt x="26" y="377"/>
                    <a:pt x="26" y="379"/>
                    <a:pt x="27" y="378"/>
                  </a:cubicBezTo>
                  <a:cubicBezTo>
                    <a:pt x="26" y="368"/>
                    <a:pt x="27" y="362"/>
                    <a:pt x="29" y="354"/>
                  </a:cubicBezTo>
                  <a:cubicBezTo>
                    <a:pt x="30" y="356"/>
                    <a:pt x="31" y="353"/>
                    <a:pt x="31" y="354"/>
                  </a:cubicBezTo>
                  <a:cubicBezTo>
                    <a:pt x="32" y="355"/>
                    <a:pt x="30" y="358"/>
                    <a:pt x="32" y="359"/>
                  </a:cubicBezTo>
                  <a:cubicBezTo>
                    <a:pt x="32" y="352"/>
                    <a:pt x="30" y="349"/>
                    <a:pt x="29" y="343"/>
                  </a:cubicBezTo>
                  <a:cubicBezTo>
                    <a:pt x="29" y="347"/>
                    <a:pt x="31" y="351"/>
                    <a:pt x="28" y="353"/>
                  </a:cubicBezTo>
                  <a:cubicBezTo>
                    <a:pt x="29" y="347"/>
                    <a:pt x="26" y="343"/>
                    <a:pt x="31" y="340"/>
                  </a:cubicBezTo>
                  <a:cubicBezTo>
                    <a:pt x="30" y="341"/>
                    <a:pt x="31" y="343"/>
                    <a:pt x="32" y="342"/>
                  </a:cubicBezTo>
                  <a:cubicBezTo>
                    <a:pt x="30" y="340"/>
                    <a:pt x="32" y="338"/>
                    <a:pt x="33" y="337"/>
                  </a:cubicBezTo>
                  <a:cubicBezTo>
                    <a:pt x="29" y="335"/>
                    <a:pt x="34" y="334"/>
                    <a:pt x="33" y="332"/>
                  </a:cubicBezTo>
                  <a:cubicBezTo>
                    <a:pt x="37" y="343"/>
                    <a:pt x="33" y="353"/>
                    <a:pt x="37" y="362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41" y="358"/>
                    <a:pt x="40" y="354"/>
                    <a:pt x="42" y="351"/>
                  </a:cubicBezTo>
                  <a:cubicBezTo>
                    <a:pt x="41" y="347"/>
                    <a:pt x="38" y="334"/>
                    <a:pt x="42" y="337"/>
                  </a:cubicBezTo>
                  <a:cubicBezTo>
                    <a:pt x="43" y="333"/>
                    <a:pt x="39" y="331"/>
                    <a:pt x="41" y="328"/>
                  </a:cubicBezTo>
                  <a:cubicBezTo>
                    <a:pt x="41" y="328"/>
                    <a:pt x="41" y="329"/>
                    <a:pt x="42" y="329"/>
                  </a:cubicBezTo>
                  <a:cubicBezTo>
                    <a:pt x="40" y="324"/>
                    <a:pt x="43" y="320"/>
                    <a:pt x="40" y="316"/>
                  </a:cubicBezTo>
                  <a:cubicBezTo>
                    <a:pt x="40" y="320"/>
                    <a:pt x="42" y="323"/>
                    <a:pt x="40" y="326"/>
                  </a:cubicBezTo>
                  <a:cubicBezTo>
                    <a:pt x="38" y="324"/>
                    <a:pt x="39" y="324"/>
                    <a:pt x="40" y="322"/>
                  </a:cubicBezTo>
                  <a:cubicBezTo>
                    <a:pt x="41" y="318"/>
                    <a:pt x="39" y="314"/>
                    <a:pt x="38" y="311"/>
                  </a:cubicBezTo>
                  <a:cubicBezTo>
                    <a:pt x="38" y="309"/>
                    <a:pt x="39" y="308"/>
                    <a:pt x="39" y="306"/>
                  </a:cubicBezTo>
                  <a:cubicBezTo>
                    <a:pt x="38" y="303"/>
                    <a:pt x="35" y="291"/>
                    <a:pt x="36" y="286"/>
                  </a:cubicBezTo>
                  <a:cubicBezTo>
                    <a:pt x="36" y="281"/>
                    <a:pt x="38" y="282"/>
                    <a:pt x="42" y="282"/>
                  </a:cubicBezTo>
                  <a:cubicBezTo>
                    <a:pt x="42" y="288"/>
                    <a:pt x="43" y="301"/>
                    <a:pt x="43" y="307"/>
                  </a:cubicBezTo>
                  <a:cubicBezTo>
                    <a:pt x="46" y="307"/>
                    <a:pt x="46" y="310"/>
                    <a:pt x="46" y="312"/>
                  </a:cubicBezTo>
                  <a:cubicBezTo>
                    <a:pt x="49" y="314"/>
                    <a:pt x="47" y="320"/>
                    <a:pt x="48" y="325"/>
                  </a:cubicBezTo>
                  <a:cubicBezTo>
                    <a:pt x="52" y="327"/>
                    <a:pt x="50" y="332"/>
                    <a:pt x="52" y="337"/>
                  </a:cubicBezTo>
                  <a:cubicBezTo>
                    <a:pt x="51" y="337"/>
                    <a:pt x="51" y="337"/>
                    <a:pt x="51" y="336"/>
                  </a:cubicBezTo>
                  <a:cubicBezTo>
                    <a:pt x="52" y="351"/>
                    <a:pt x="56" y="361"/>
                    <a:pt x="54" y="377"/>
                  </a:cubicBezTo>
                  <a:cubicBezTo>
                    <a:pt x="59" y="375"/>
                    <a:pt x="54" y="373"/>
                    <a:pt x="57" y="368"/>
                  </a:cubicBezTo>
                  <a:cubicBezTo>
                    <a:pt x="56" y="368"/>
                    <a:pt x="55" y="369"/>
                    <a:pt x="55" y="368"/>
                  </a:cubicBezTo>
                  <a:cubicBezTo>
                    <a:pt x="58" y="367"/>
                    <a:pt x="56" y="367"/>
                    <a:pt x="56" y="365"/>
                  </a:cubicBezTo>
                  <a:cubicBezTo>
                    <a:pt x="61" y="360"/>
                    <a:pt x="54" y="346"/>
                    <a:pt x="57" y="342"/>
                  </a:cubicBezTo>
                  <a:cubicBezTo>
                    <a:pt x="55" y="334"/>
                    <a:pt x="55" y="323"/>
                    <a:pt x="55" y="315"/>
                  </a:cubicBezTo>
                  <a:cubicBezTo>
                    <a:pt x="56" y="315"/>
                    <a:pt x="56" y="316"/>
                    <a:pt x="57" y="316"/>
                  </a:cubicBezTo>
                  <a:cubicBezTo>
                    <a:pt x="57" y="324"/>
                    <a:pt x="58" y="330"/>
                    <a:pt x="60" y="340"/>
                  </a:cubicBezTo>
                  <a:cubicBezTo>
                    <a:pt x="60" y="341"/>
                    <a:pt x="62" y="341"/>
                    <a:pt x="62" y="342"/>
                  </a:cubicBezTo>
                  <a:cubicBezTo>
                    <a:pt x="59" y="345"/>
                    <a:pt x="64" y="351"/>
                    <a:pt x="61" y="351"/>
                  </a:cubicBezTo>
                  <a:cubicBezTo>
                    <a:pt x="61" y="351"/>
                    <a:pt x="61" y="347"/>
                    <a:pt x="60" y="348"/>
                  </a:cubicBezTo>
                  <a:cubicBezTo>
                    <a:pt x="60" y="351"/>
                    <a:pt x="61" y="352"/>
                    <a:pt x="60" y="354"/>
                  </a:cubicBezTo>
                  <a:cubicBezTo>
                    <a:pt x="62" y="358"/>
                    <a:pt x="62" y="365"/>
                    <a:pt x="63" y="367"/>
                  </a:cubicBezTo>
                  <a:cubicBezTo>
                    <a:pt x="62" y="369"/>
                    <a:pt x="63" y="368"/>
                    <a:pt x="63" y="370"/>
                  </a:cubicBezTo>
                  <a:cubicBezTo>
                    <a:pt x="62" y="370"/>
                    <a:pt x="62" y="369"/>
                    <a:pt x="62" y="370"/>
                  </a:cubicBezTo>
                  <a:cubicBezTo>
                    <a:pt x="62" y="371"/>
                    <a:pt x="63" y="370"/>
                    <a:pt x="63" y="371"/>
                  </a:cubicBezTo>
                  <a:cubicBezTo>
                    <a:pt x="62" y="372"/>
                    <a:pt x="64" y="373"/>
                    <a:pt x="64" y="375"/>
                  </a:cubicBezTo>
                  <a:cubicBezTo>
                    <a:pt x="64" y="372"/>
                    <a:pt x="66" y="367"/>
                    <a:pt x="66" y="361"/>
                  </a:cubicBezTo>
                  <a:cubicBezTo>
                    <a:pt x="66" y="357"/>
                    <a:pt x="64" y="353"/>
                    <a:pt x="66" y="351"/>
                  </a:cubicBezTo>
                  <a:cubicBezTo>
                    <a:pt x="66" y="351"/>
                    <a:pt x="67" y="352"/>
                    <a:pt x="67" y="352"/>
                  </a:cubicBezTo>
                  <a:cubicBezTo>
                    <a:pt x="67" y="353"/>
                    <a:pt x="65" y="354"/>
                    <a:pt x="67" y="355"/>
                  </a:cubicBezTo>
                  <a:cubicBezTo>
                    <a:pt x="67" y="354"/>
                    <a:pt x="68" y="354"/>
                    <a:pt x="68" y="354"/>
                  </a:cubicBezTo>
                  <a:cubicBezTo>
                    <a:pt x="68" y="340"/>
                    <a:pt x="67" y="321"/>
                    <a:pt x="68" y="308"/>
                  </a:cubicBezTo>
                  <a:cubicBezTo>
                    <a:pt x="69" y="308"/>
                    <a:pt x="70" y="309"/>
                    <a:pt x="70" y="310"/>
                  </a:cubicBezTo>
                  <a:cubicBezTo>
                    <a:pt x="67" y="309"/>
                    <a:pt x="72" y="317"/>
                    <a:pt x="69" y="318"/>
                  </a:cubicBezTo>
                  <a:cubicBezTo>
                    <a:pt x="70" y="319"/>
                    <a:pt x="71" y="322"/>
                    <a:pt x="72" y="321"/>
                  </a:cubicBezTo>
                  <a:cubicBezTo>
                    <a:pt x="72" y="312"/>
                    <a:pt x="69" y="299"/>
                    <a:pt x="70" y="288"/>
                  </a:cubicBezTo>
                  <a:cubicBezTo>
                    <a:pt x="72" y="313"/>
                    <a:pt x="73" y="332"/>
                    <a:pt x="76" y="358"/>
                  </a:cubicBezTo>
                  <a:cubicBezTo>
                    <a:pt x="77" y="352"/>
                    <a:pt x="76" y="348"/>
                    <a:pt x="77" y="340"/>
                  </a:cubicBezTo>
                  <a:cubicBezTo>
                    <a:pt x="79" y="347"/>
                    <a:pt x="78" y="353"/>
                    <a:pt x="80" y="357"/>
                  </a:cubicBezTo>
                  <a:cubicBezTo>
                    <a:pt x="81" y="349"/>
                    <a:pt x="80" y="341"/>
                    <a:pt x="78" y="333"/>
                  </a:cubicBezTo>
                  <a:cubicBezTo>
                    <a:pt x="80" y="334"/>
                    <a:pt x="79" y="331"/>
                    <a:pt x="80" y="332"/>
                  </a:cubicBezTo>
                  <a:cubicBezTo>
                    <a:pt x="86" y="339"/>
                    <a:pt x="84" y="358"/>
                    <a:pt x="86" y="363"/>
                  </a:cubicBezTo>
                  <a:cubicBezTo>
                    <a:pt x="87" y="362"/>
                    <a:pt x="88" y="360"/>
                    <a:pt x="89" y="359"/>
                  </a:cubicBezTo>
                  <a:cubicBezTo>
                    <a:pt x="91" y="359"/>
                    <a:pt x="90" y="362"/>
                    <a:pt x="91" y="362"/>
                  </a:cubicBezTo>
                  <a:cubicBezTo>
                    <a:pt x="90" y="358"/>
                    <a:pt x="92" y="353"/>
                    <a:pt x="92" y="349"/>
                  </a:cubicBezTo>
                  <a:cubicBezTo>
                    <a:pt x="94" y="349"/>
                    <a:pt x="94" y="351"/>
                    <a:pt x="94" y="354"/>
                  </a:cubicBezTo>
                  <a:cubicBezTo>
                    <a:pt x="95" y="354"/>
                    <a:pt x="95" y="353"/>
                    <a:pt x="96" y="353"/>
                  </a:cubicBezTo>
                  <a:cubicBezTo>
                    <a:pt x="97" y="351"/>
                    <a:pt x="95" y="351"/>
                    <a:pt x="95" y="348"/>
                  </a:cubicBezTo>
                  <a:cubicBezTo>
                    <a:pt x="96" y="349"/>
                    <a:pt x="96" y="348"/>
                    <a:pt x="97" y="347"/>
                  </a:cubicBezTo>
                  <a:cubicBezTo>
                    <a:pt x="97" y="349"/>
                    <a:pt x="99" y="349"/>
                    <a:pt x="99" y="350"/>
                  </a:cubicBezTo>
                  <a:cubicBezTo>
                    <a:pt x="97" y="361"/>
                    <a:pt x="102" y="371"/>
                    <a:pt x="102" y="378"/>
                  </a:cubicBezTo>
                  <a:cubicBezTo>
                    <a:pt x="103" y="374"/>
                    <a:pt x="103" y="369"/>
                    <a:pt x="104" y="366"/>
                  </a:cubicBezTo>
                  <a:cubicBezTo>
                    <a:pt x="105" y="366"/>
                    <a:pt x="103" y="369"/>
                    <a:pt x="105" y="370"/>
                  </a:cubicBezTo>
                  <a:cubicBezTo>
                    <a:pt x="107" y="365"/>
                    <a:pt x="103" y="362"/>
                    <a:pt x="104" y="356"/>
                  </a:cubicBezTo>
                  <a:cubicBezTo>
                    <a:pt x="105" y="355"/>
                    <a:pt x="106" y="353"/>
                    <a:pt x="105" y="352"/>
                  </a:cubicBezTo>
                  <a:cubicBezTo>
                    <a:pt x="104" y="352"/>
                    <a:pt x="104" y="352"/>
                    <a:pt x="104" y="352"/>
                  </a:cubicBezTo>
                  <a:cubicBezTo>
                    <a:pt x="103" y="342"/>
                    <a:pt x="102" y="333"/>
                    <a:pt x="102" y="321"/>
                  </a:cubicBezTo>
                  <a:cubicBezTo>
                    <a:pt x="103" y="322"/>
                    <a:pt x="103" y="320"/>
                    <a:pt x="105" y="320"/>
                  </a:cubicBezTo>
                  <a:cubicBezTo>
                    <a:pt x="105" y="324"/>
                    <a:pt x="106" y="329"/>
                    <a:pt x="106" y="333"/>
                  </a:cubicBezTo>
                  <a:cubicBezTo>
                    <a:pt x="108" y="333"/>
                    <a:pt x="107" y="336"/>
                    <a:pt x="107" y="338"/>
                  </a:cubicBezTo>
                  <a:cubicBezTo>
                    <a:pt x="108" y="344"/>
                    <a:pt x="108" y="352"/>
                    <a:pt x="109" y="357"/>
                  </a:cubicBezTo>
                  <a:cubicBezTo>
                    <a:pt x="109" y="357"/>
                    <a:pt x="108" y="357"/>
                    <a:pt x="108" y="358"/>
                  </a:cubicBezTo>
                  <a:cubicBezTo>
                    <a:pt x="111" y="363"/>
                    <a:pt x="110" y="373"/>
                    <a:pt x="110" y="381"/>
                  </a:cubicBezTo>
                  <a:cubicBezTo>
                    <a:pt x="110" y="384"/>
                    <a:pt x="110" y="387"/>
                    <a:pt x="112" y="388"/>
                  </a:cubicBezTo>
                  <a:cubicBezTo>
                    <a:pt x="111" y="384"/>
                    <a:pt x="114" y="373"/>
                    <a:pt x="111" y="377"/>
                  </a:cubicBezTo>
                  <a:cubicBezTo>
                    <a:pt x="112" y="376"/>
                    <a:pt x="110" y="374"/>
                    <a:pt x="111" y="373"/>
                  </a:cubicBezTo>
                  <a:cubicBezTo>
                    <a:pt x="112" y="373"/>
                    <a:pt x="112" y="375"/>
                    <a:pt x="112" y="375"/>
                  </a:cubicBezTo>
                  <a:cubicBezTo>
                    <a:pt x="112" y="371"/>
                    <a:pt x="112" y="366"/>
                    <a:pt x="112" y="361"/>
                  </a:cubicBezTo>
                  <a:cubicBezTo>
                    <a:pt x="113" y="363"/>
                    <a:pt x="114" y="366"/>
                    <a:pt x="113" y="369"/>
                  </a:cubicBezTo>
                  <a:cubicBezTo>
                    <a:pt x="115" y="363"/>
                    <a:pt x="112" y="357"/>
                    <a:pt x="113" y="351"/>
                  </a:cubicBezTo>
                  <a:cubicBezTo>
                    <a:pt x="113" y="346"/>
                    <a:pt x="114" y="341"/>
                    <a:pt x="112" y="336"/>
                  </a:cubicBezTo>
                  <a:cubicBezTo>
                    <a:pt x="113" y="336"/>
                    <a:pt x="113" y="335"/>
                    <a:pt x="114" y="335"/>
                  </a:cubicBezTo>
                  <a:cubicBezTo>
                    <a:pt x="115" y="338"/>
                    <a:pt x="113" y="346"/>
                    <a:pt x="116" y="349"/>
                  </a:cubicBezTo>
                  <a:cubicBezTo>
                    <a:pt x="115" y="350"/>
                    <a:pt x="114" y="357"/>
                    <a:pt x="116" y="358"/>
                  </a:cubicBezTo>
                  <a:cubicBezTo>
                    <a:pt x="115" y="363"/>
                    <a:pt x="117" y="371"/>
                    <a:pt x="118" y="376"/>
                  </a:cubicBezTo>
                  <a:cubicBezTo>
                    <a:pt x="119" y="376"/>
                    <a:pt x="118" y="369"/>
                    <a:pt x="120" y="372"/>
                  </a:cubicBezTo>
                  <a:cubicBezTo>
                    <a:pt x="118" y="363"/>
                    <a:pt x="118" y="351"/>
                    <a:pt x="119" y="346"/>
                  </a:cubicBezTo>
                  <a:cubicBezTo>
                    <a:pt x="119" y="346"/>
                    <a:pt x="119" y="347"/>
                    <a:pt x="118" y="347"/>
                  </a:cubicBezTo>
                  <a:cubicBezTo>
                    <a:pt x="118" y="343"/>
                    <a:pt x="117" y="342"/>
                    <a:pt x="119" y="339"/>
                  </a:cubicBezTo>
                  <a:cubicBezTo>
                    <a:pt x="117" y="339"/>
                    <a:pt x="117" y="335"/>
                    <a:pt x="118" y="335"/>
                  </a:cubicBezTo>
                  <a:cubicBezTo>
                    <a:pt x="123" y="345"/>
                    <a:pt x="120" y="354"/>
                    <a:pt x="124" y="364"/>
                  </a:cubicBezTo>
                  <a:cubicBezTo>
                    <a:pt x="122" y="368"/>
                    <a:pt x="122" y="375"/>
                    <a:pt x="125" y="380"/>
                  </a:cubicBezTo>
                  <a:cubicBezTo>
                    <a:pt x="126" y="369"/>
                    <a:pt x="124" y="364"/>
                    <a:pt x="124" y="351"/>
                  </a:cubicBezTo>
                  <a:cubicBezTo>
                    <a:pt x="125" y="351"/>
                    <a:pt x="125" y="349"/>
                    <a:pt x="126" y="348"/>
                  </a:cubicBezTo>
                  <a:cubicBezTo>
                    <a:pt x="126" y="352"/>
                    <a:pt x="127" y="353"/>
                    <a:pt x="127" y="356"/>
                  </a:cubicBezTo>
                  <a:cubicBezTo>
                    <a:pt x="130" y="357"/>
                    <a:pt x="127" y="361"/>
                    <a:pt x="129" y="361"/>
                  </a:cubicBezTo>
                  <a:cubicBezTo>
                    <a:pt x="127" y="355"/>
                    <a:pt x="130" y="348"/>
                    <a:pt x="128" y="344"/>
                  </a:cubicBezTo>
                  <a:cubicBezTo>
                    <a:pt x="128" y="344"/>
                    <a:pt x="127" y="345"/>
                    <a:pt x="127" y="345"/>
                  </a:cubicBezTo>
                  <a:cubicBezTo>
                    <a:pt x="130" y="341"/>
                    <a:pt x="127" y="334"/>
                    <a:pt x="129" y="331"/>
                  </a:cubicBezTo>
                  <a:cubicBezTo>
                    <a:pt x="130" y="335"/>
                    <a:pt x="131" y="340"/>
                    <a:pt x="131" y="345"/>
                  </a:cubicBezTo>
                  <a:cubicBezTo>
                    <a:pt x="131" y="345"/>
                    <a:pt x="130" y="345"/>
                    <a:pt x="130" y="345"/>
                  </a:cubicBezTo>
                  <a:cubicBezTo>
                    <a:pt x="131" y="349"/>
                    <a:pt x="131" y="351"/>
                    <a:pt x="130" y="354"/>
                  </a:cubicBezTo>
                  <a:cubicBezTo>
                    <a:pt x="130" y="355"/>
                    <a:pt x="130" y="356"/>
                    <a:pt x="130" y="357"/>
                  </a:cubicBezTo>
                  <a:cubicBezTo>
                    <a:pt x="132" y="356"/>
                    <a:pt x="132" y="356"/>
                    <a:pt x="132" y="358"/>
                  </a:cubicBezTo>
                  <a:cubicBezTo>
                    <a:pt x="131" y="365"/>
                    <a:pt x="134" y="371"/>
                    <a:pt x="133" y="377"/>
                  </a:cubicBezTo>
                  <a:cubicBezTo>
                    <a:pt x="133" y="376"/>
                    <a:pt x="133" y="376"/>
                    <a:pt x="133" y="377"/>
                  </a:cubicBezTo>
                  <a:cubicBezTo>
                    <a:pt x="134" y="384"/>
                    <a:pt x="135" y="391"/>
                    <a:pt x="135" y="397"/>
                  </a:cubicBezTo>
                  <a:cubicBezTo>
                    <a:pt x="135" y="398"/>
                    <a:pt x="136" y="398"/>
                    <a:pt x="137" y="398"/>
                  </a:cubicBezTo>
                  <a:cubicBezTo>
                    <a:pt x="139" y="392"/>
                    <a:pt x="136" y="380"/>
                    <a:pt x="138" y="375"/>
                  </a:cubicBezTo>
                  <a:cubicBezTo>
                    <a:pt x="138" y="376"/>
                    <a:pt x="137" y="377"/>
                    <a:pt x="137" y="378"/>
                  </a:cubicBezTo>
                  <a:cubicBezTo>
                    <a:pt x="138" y="378"/>
                    <a:pt x="138" y="377"/>
                    <a:pt x="139" y="377"/>
                  </a:cubicBezTo>
                  <a:cubicBezTo>
                    <a:pt x="139" y="383"/>
                    <a:pt x="139" y="388"/>
                    <a:pt x="141" y="392"/>
                  </a:cubicBezTo>
                  <a:cubicBezTo>
                    <a:pt x="140" y="393"/>
                    <a:pt x="140" y="392"/>
                    <a:pt x="139" y="392"/>
                  </a:cubicBezTo>
                  <a:cubicBezTo>
                    <a:pt x="139" y="393"/>
                    <a:pt x="140" y="395"/>
                    <a:pt x="139" y="396"/>
                  </a:cubicBezTo>
                  <a:cubicBezTo>
                    <a:pt x="140" y="396"/>
                    <a:pt x="140" y="397"/>
                    <a:pt x="141" y="396"/>
                  </a:cubicBezTo>
                  <a:cubicBezTo>
                    <a:pt x="142" y="392"/>
                    <a:pt x="143" y="390"/>
                    <a:pt x="142" y="386"/>
                  </a:cubicBezTo>
                  <a:cubicBezTo>
                    <a:pt x="142" y="389"/>
                    <a:pt x="139" y="384"/>
                    <a:pt x="142" y="383"/>
                  </a:cubicBezTo>
                  <a:cubicBezTo>
                    <a:pt x="142" y="384"/>
                    <a:pt x="142" y="385"/>
                    <a:pt x="143" y="385"/>
                  </a:cubicBezTo>
                  <a:cubicBezTo>
                    <a:pt x="143" y="380"/>
                    <a:pt x="142" y="375"/>
                    <a:pt x="141" y="372"/>
                  </a:cubicBezTo>
                  <a:cubicBezTo>
                    <a:pt x="141" y="373"/>
                    <a:pt x="142" y="375"/>
                    <a:pt x="141" y="375"/>
                  </a:cubicBezTo>
                  <a:cubicBezTo>
                    <a:pt x="140" y="370"/>
                    <a:pt x="140" y="366"/>
                    <a:pt x="139" y="362"/>
                  </a:cubicBezTo>
                  <a:cubicBezTo>
                    <a:pt x="137" y="365"/>
                    <a:pt x="141" y="369"/>
                    <a:pt x="139" y="370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0" y="373"/>
                    <a:pt x="138" y="374"/>
                    <a:pt x="137" y="375"/>
                  </a:cubicBezTo>
                  <a:cubicBezTo>
                    <a:pt x="138" y="372"/>
                    <a:pt x="134" y="368"/>
                    <a:pt x="138" y="367"/>
                  </a:cubicBezTo>
                  <a:cubicBezTo>
                    <a:pt x="135" y="365"/>
                    <a:pt x="135" y="360"/>
                    <a:pt x="137" y="358"/>
                  </a:cubicBezTo>
                  <a:cubicBezTo>
                    <a:pt x="139" y="359"/>
                    <a:pt x="139" y="358"/>
                    <a:pt x="140" y="360"/>
                  </a:cubicBezTo>
                  <a:cubicBezTo>
                    <a:pt x="141" y="358"/>
                    <a:pt x="138" y="355"/>
                    <a:pt x="140" y="353"/>
                  </a:cubicBezTo>
                  <a:cubicBezTo>
                    <a:pt x="146" y="357"/>
                    <a:pt x="144" y="370"/>
                    <a:pt x="144" y="378"/>
                  </a:cubicBezTo>
                  <a:cubicBezTo>
                    <a:pt x="144" y="377"/>
                    <a:pt x="144" y="377"/>
                    <a:pt x="145" y="377"/>
                  </a:cubicBezTo>
                  <a:cubicBezTo>
                    <a:pt x="145" y="381"/>
                    <a:pt x="144" y="385"/>
                    <a:pt x="146" y="387"/>
                  </a:cubicBezTo>
                  <a:cubicBezTo>
                    <a:pt x="145" y="386"/>
                    <a:pt x="146" y="385"/>
                    <a:pt x="147" y="384"/>
                  </a:cubicBezTo>
                  <a:cubicBezTo>
                    <a:pt x="145" y="383"/>
                    <a:pt x="147" y="379"/>
                    <a:pt x="148" y="378"/>
                  </a:cubicBezTo>
                  <a:cubicBezTo>
                    <a:pt x="148" y="380"/>
                    <a:pt x="149" y="382"/>
                    <a:pt x="149" y="383"/>
                  </a:cubicBezTo>
                  <a:cubicBezTo>
                    <a:pt x="150" y="381"/>
                    <a:pt x="150" y="385"/>
                    <a:pt x="151" y="385"/>
                  </a:cubicBezTo>
                  <a:cubicBezTo>
                    <a:pt x="152" y="383"/>
                    <a:pt x="150" y="382"/>
                    <a:pt x="151" y="382"/>
                  </a:cubicBezTo>
                  <a:cubicBezTo>
                    <a:pt x="152" y="383"/>
                    <a:pt x="151" y="378"/>
                    <a:pt x="153" y="379"/>
                  </a:cubicBezTo>
                  <a:cubicBezTo>
                    <a:pt x="153" y="381"/>
                    <a:pt x="153" y="384"/>
                    <a:pt x="153" y="385"/>
                  </a:cubicBezTo>
                  <a:cubicBezTo>
                    <a:pt x="153" y="384"/>
                    <a:pt x="154" y="384"/>
                    <a:pt x="155" y="384"/>
                  </a:cubicBezTo>
                  <a:cubicBezTo>
                    <a:pt x="157" y="389"/>
                    <a:pt x="157" y="397"/>
                    <a:pt x="160" y="402"/>
                  </a:cubicBezTo>
                  <a:cubicBezTo>
                    <a:pt x="158" y="404"/>
                    <a:pt x="159" y="408"/>
                    <a:pt x="161" y="410"/>
                  </a:cubicBezTo>
                  <a:cubicBezTo>
                    <a:pt x="160" y="410"/>
                    <a:pt x="159" y="410"/>
                    <a:pt x="159" y="412"/>
                  </a:cubicBezTo>
                  <a:cubicBezTo>
                    <a:pt x="161" y="411"/>
                    <a:pt x="160" y="414"/>
                    <a:pt x="161" y="414"/>
                  </a:cubicBezTo>
                  <a:cubicBezTo>
                    <a:pt x="160" y="416"/>
                    <a:pt x="161" y="425"/>
                    <a:pt x="163" y="426"/>
                  </a:cubicBezTo>
                  <a:cubicBezTo>
                    <a:pt x="160" y="399"/>
                    <a:pt x="159" y="377"/>
                    <a:pt x="158" y="351"/>
                  </a:cubicBezTo>
                  <a:cubicBezTo>
                    <a:pt x="160" y="352"/>
                    <a:pt x="158" y="353"/>
                    <a:pt x="161" y="353"/>
                  </a:cubicBezTo>
                  <a:cubicBezTo>
                    <a:pt x="162" y="347"/>
                    <a:pt x="160" y="337"/>
                    <a:pt x="161" y="333"/>
                  </a:cubicBezTo>
                  <a:cubicBezTo>
                    <a:pt x="160" y="332"/>
                    <a:pt x="160" y="324"/>
                    <a:pt x="161" y="321"/>
                  </a:cubicBezTo>
                  <a:cubicBezTo>
                    <a:pt x="161" y="330"/>
                    <a:pt x="162" y="345"/>
                    <a:pt x="164" y="351"/>
                  </a:cubicBezTo>
                  <a:cubicBezTo>
                    <a:pt x="164" y="350"/>
                    <a:pt x="165" y="350"/>
                    <a:pt x="166" y="349"/>
                  </a:cubicBezTo>
                  <a:cubicBezTo>
                    <a:pt x="166" y="351"/>
                    <a:pt x="166" y="355"/>
                    <a:pt x="166" y="353"/>
                  </a:cubicBezTo>
                  <a:cubicBezTo>
                    <a:pt x="167" y="350"/>
                    <a:pt x="165" y="345"/>
                    <a:pt x="167" y="341"/>
                  </a:cubicBezTo>
                  <a:cubicBezTo>
                    <a:pt x="168" y="348"/>
                    <a:pt x="170" y="357"/>
                    <a:pt x="170" y="363"/>
                  </a:cubicBezTo>
                  <a:cubicBezTo>
                    <a:pt x="170" y="366"/>
                    <a:pt x="168" y="370"/>
                    <a:pt x="169" y="373"/>
                  </a:cubicBezTo>
                  <a:cubicBezTo>
                    <a:pt x="169" y="374"/>
                    <a:pt x="170" y="376"/>
                    <a:pt x="170" y="377"/>
                  </a:cubicBezTo>
                  <a:cubicBezTo>
                    <a:pt x="172" y="389"/>
                    <a:pt x="172" y="400"/>
                    <a:pt x="174" y="410"/>
                  </a:cubicBezTo>
                  <a:cubicBezTo>
                    <a:pt x="176" y="408"/>
                    <a:pt x="173" y="406"/>
                    <a:pt x="176" y="404"/>
                  </a:cubicBezTo>
                  <a:cubicBezTo>
                    <a:pt x="174" y="402"/>
                    <a:pt x="175" y="398"/>
                    <a:pt x="174" y="395"/>
                  </a:cubicBezTo>
                  <a:cubicBezTo>
                    <a:pt x="176" y="389"/>
                    <a:pt x="174" y="377"/>
                    <a:pt x="173" y="369"/>
                  </a:cubicBezTo>
                  <a:cubicBezTo>
                    <a:pt x="173" y="352"/>
                    <a:pt x="172" y="336"/>
                    <a:pt x="171" y="323"/>
                  </a:cubicBezTo>
                  <a:cubicBezTo>
                    <a:pt x="175" y="318"/>
                    <a:pt x="171" y="309"/>
                    <a:pt x="170" y="303"/>
                  </a:cubicBezTo>
                  <a:cubicBezTo>
                    <a:pt x="171" y="302"/>
                    <a:pt x="172" y="302"/>
                    <a:pt x="172" y="301"/>
                  </a:cubicBezTo>
                  <a:cubicBezTo>
                    <a:pt x="172" y="298"/>
                    <a:pt x="171" y="294"/>
                    <a:pt x="174" y="293"/>
                  </a:cubicBezTo>
                  <a:cubicBezTo>
                    <a:pt x="175" y="301"/>
                    <a:pt x="174" y="308"/>
                    <a:pt x="176" y="317"/>
                  </a:cubicBezTo>
                  <a:cubicBezTo>
                    <a:pt x="177" y="313"/>
                    <a:pt x="175" y="307"/>
                    <a:pt x="177" y="305"/>
                  </a:cubicBezTo>
                  <a:cubicBezTo>
                    <a:pt x="179" y="325"/>
                    <a:pt x="178" y="342"/>
                    <a:pt x="182" y="358"/>
                  </a:cubicBezTo>
                  <a:cubicBezTo>
                    <a:pt x="182" y="352"/>
                    <a:pt x="180" y="347"/>
                    <a:pt x="182" y="343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4" y="347"/>
                    <a:pt x="183" y="349"/>
                    <a:pt x="185" y="352"/>
                  </a:cubicBezTo>
                  <a:cubicBezTo>
                    <a:pt x="185" y="347"/>
                    <a:pt x="184" y="343"/>
                    <a:pt x="184" y="339"/>
                  </a:cubicBezTo>
                  <a:cubicBezTo>
                    <a:pt x="184" y="338"/>
                    <a:pt x="183" y="335"/>
                    <a:pt x="186" y="334"/>
                  </a:cubicBezTo>
                  <a:cubicBezTo>
                    <a:pt x="189" y="341"/>
                    <a:pt x="186" y="351"/>
                    <a:pt x="189" y="360"/>
                  </a:cubicBezTo>
                  <a:cubicBezTo>
                    <a:pt x="189" y="357"/>
                    <a:pt x="191" y="361"/>
                    <a:pt x="191" y="359"/>
                  </a:cubicBezTo>
                  <a:cubicBezTo>
                    <a:pt x="192" y="352"/>
                    <a:pt x="189" y="347"/>
                    <a:pt x="192" y="340"/>
                  </a:cubicBezTo>
                  <a:cubicBezTo>
                    <a:pt x="192" y="342"/>
                    <a:pt x="192" y="343"/>
                    <a:pt x="193" y="343"/>
                  </a:cubicBezTo>
                  <a:cubicBezTo>
                    <a:pt x="191" y="343"/>
                    <a:pt x="192" y="355"/>
                    <a:pt x="193" y="352"/>
                  </a:cubicBezTo>
                  <a:cubicBezTo>
                    <a:pt x="193" y="354"/>
                    <a:pt x="193" y="358"/>
                    <a:pt x="194" y="358"/>
                  </a:cubicBezTo>
                  <a:cubicBezTo>
                    <a:pt x="194" y="355"/>
                    <a:pt x="193" y="353"/>
                    <a:pt x="194" y="351"/>
                  </a:cubicBezTo>
                  <a:cubicBezTo>
                    <a:pt x="194" y="352"/>
                    <a:pt x="194" y="353"/>
                    <a:pt x="195" y="352"/>
                  </a:cubicBezTo>
                  <a:cubicBezTo>
                    <a:pt x="196" y="347"/>
                    <a:pt x="192" y="343"/>
                    <a:pt x="196" y="340"/>
                  </a:cubicBezTo>
                  <a:cubicBezTo>
                    <a:pt x="194" y="340"/>
                    <a:pt x="197" y="339"/>
                    <a:pt x="194" y="338"/>
                  </a:cubicBezTo>
                  <a:cubicBezTo>
                    <a:pt x="196" y="337"/>
                    <a:pt x="195" y="334"/>
                    <a:pt x="193" y="332"/>
                  </a:cubicBezTo>
                  <a:cubicBezTo>
                    <a:pt x="193" y="333"/>
                    <a:pt x="194" y="334"/>
                    <a:pt x="193" y="334"/>
                  </a:cubicBezTo>
                  <a:cubicBezTo>
                    <a:pt x="192" y="334"/>
                    <a:pt x="193" y="330"/>
                    <a:pt x="194" y="332"/>
                  </a:cubicBezTo>
                  <a:cubicBezTo>
                    <a:pt x="194" y="323"/>
                    <a:pt x="191" y="320"/>
                    <a:pt x="195" y="313"/>
                  </a:cubicBezTo>
                  <a:cubicBezTo>
                    <a:pt x="197" y="316"/>
                    <a:pt x="196" y="321"/>
                    <a:pt x="196" y="325"/>
                  </a:cubicBezTo>
                  <a:cubicBezTo>
                    <a:pt x="197" y="327"/>
                    <a:pt x="198" y="329"/>
                    <a:pt x="198" y="331"/>
                  </a:cubicBezTo>
                  <a:cubicBezTo>
                    <a:pt x="198" y="332"/>
                    <a:pt x="197" y="333"/>
                    <a:pt x="197" y="335"/>
                  </a:cubicBezTo>
                  <a:cubicBezTo>
                    <a:pt x="197" y="338"/>
                    <a:pt x="199" y="344"/>
                    <a:pt x="198" y="344"/>
                  </a:cubicBezTo>
                  <a:cubicBezTo>
                    <a:pt x="199" y="345"/>
                    <a:pt x="199" y="346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200" y="347"/>
                    <a:pt x="199" y="353"/>
                    <a:pt x="201" y="351"/>
                  </a:cubicBezTo>
                  <a:cubicBezTo>
                    <a:pt x="200" y="352"/>
                    <a:pt x="200" y="353"/>
                    <a:pt x="200" y="354"/>
                  </a:cubicBezTo>
                  <a:cubicBezTo>
                    <a:pt x="202" y="356"/>
                    <a:pt x="199" y="357"/>
                    <a:pt x="202" y="358"/>
                  </a:cubicBezTo>
                  <a:cubicBezTo>
                    <a:pt x="201" y="358"/>
                    <a:pt x="202" y="360"/>
                    <a:pt x="202" y="361"/>
                  </a:cubicBezTo>
                  <a:cubicBezTo>
                    <a:pt x="201" y="360"/>
                    <a:pt x="200" y="360"/>
                    <a:pt x="200" y="361"/>
                  </a:cubicBezTo>
                  <a:cubicBezTo>
                    <a:pt x="203" y="363"/>
                    <a:pt x="201" y="362"/>
                    <a:pt x="201" y="364"/>
                  </a:cubicBezTo>
                  <a:cubicBezTo>
                    <a:pt x="202" y="364"/>
                    <a:pt x="202" y="363"/>
                    <a:pt x="203" y="363"/>
                  </a:cubicBezTo>
                  <a:cubicBezTo>
                    <a:pt x="203" y="366"/>
                    <a:pt x="202" y="370"/>
                    <a:pt x="203" y="370"/>
                  </a:cubicBezTo>
                  <a:cubicBezTo>
                    <a:pt x="202" y="371"/>
                    <a:pt x="202" y="370"/>
                    <a:pt x="201" y="370"/>
                  </a:cubicBezTo>
                  <a:cubicBezTo>
                    <a:pt x="205" y="377"/>
                    <a:pt x="203" y="391"/>
                    <a:pt x="207" y="401"/>
                  </a:cubicBezTo>
                  <a:cubicBezTo>
                    <a:pt x="208" y="401"/>
                    <a:pt x="209" y="400"/>
                    <a:pt x="210" y="401"/>
                  </a:cubicBezTo>
                  <a:cubicBezTo>
                    <a:pt x="210" y="402"/>
                    <a:pt x="209" y="404"/>
                    <a:pt x="211" y="405"/>
                  </a:cubicBezTo>
                  <a:cubicBezTo>
                    <a:pt x="211" y="404"/>
                    <a:pt x="212" y="402"/>
                    <a:pt x="212" y="399"/>
                  </a:cubicBezTo>
                  <a:cubicBezTo>
                    <a:pt x="212" y="399"/>
                    <a:pt x="213" y="399"/>
                    <a:pt x="214" y="399"/>
                  </a:cubicBezTo>
                  <a:cubicBezTo>
                    <a:pt x="214" y="381"/>
                    <a:pt x="210" y="368"/>
                    <a:pt x="211" y="358"/>
                  </a:cubicBezTo>
                  <a:cubicBezTo>
                    <a:pt x="212" y="358"/>
                    <a:pt x="212" y="358"/>
                    <a:pt x="213" y="358"/>
                  </a:cubicBezTo>
                  <a:cubicBezTo>
                    <a:pt x="216" y="371"/>
                    <a:pt x="214" y="387"/>
                    <a:pt x="218" y="400"/>
                  </a:cubicBezTo>
                  <a:cubicBezTo>
                    <a:pt x="216" y="394"/>
                    <a:pt x="218" y="390"/>
                    <a:pt x="218" y="385"/>
                  </a:cubicBezTo>
                  <a:cubicBezTo>
                    <a:pt x="216" y="386"/>
                    <a:pt x="216" y="383"/>
                    <a:pt x="217" y="382"/>
                  </a:cubicBezTo>
                  <a:cubicBezTo>
                    <a:pt x="217" y="382"/>
                    <a:pt x="217" y="384"/>
                    <a:pt x="218" y="384"/>
                  </a:cubicBezTo>
                  <a:cubicBezTo>
                    <a:pt x="218" y="381"/>
                    <a:pt x="218" y="381"/>
                    <a:pt x="216" y="381"/>
                  </a:cubicBezTo>
                  <a:cubicBezTo>
                    <a:pt x="216" y="379"/>
                    <a:pt x="217" y="378"/>
                    <a:pt x="218" y="378"/>
                  </a:cubicBezTo>
                  <a:cubicBezTo>
                    <a:pt x="218" y="373"/>
                    <a:pt x="215" y="362"/>
                    <a:pt x="217" y="360"/>
                  </a:cubicBezTo>
                  <a:cubicBezTo>
                    <a:pt x="216" y="352"/>
                    <a:pt x="216" y="343"/>
                    <a:pt x="216" y="333"/>
                  </a:cubicBezTo>
                  <a:cubicBezTo>
                    <a:pt x="217" y="335"/>
                    <a:pt x="216" y="345"/>
                    <a:pt x="219" y="341"/>
                  </a:cubicBezTo>
                  <a:cubicBezTo>
                    <a:pt x="221" y="361"/>
                    <a:pt x="220" y="375"/>
                    <a:pt x="223" y="394"/>
                  </a:cubicBezTo>
                  <a:cubicBezTo>
                    <a:pt x="224" y="389"/>
                    <a:pt x="222" y="382"/>
                    <a:pt x="223" y="377"/>
                  </a:cubicBezTo>
                  <a:cubicBezTo>
                    <a:pt x="223" y="377"/>
                    <a:pt x="223" y="378"/>
                    <a:pt x="224" y="378"/>
                  </a:cubicBezTo>
                  <a:cubicBezTo>
                    <a:pt x="223" y="374"/>
                    <a:pt x="224" y="376"/>
                    <a:pt x="224" y="372"/>
                  </a:cubicBezTo>
                  <a:cubicBezTo>
                    <a:pt x="224" y="366"/>
                    <a:pt x="224" y="359"/>
                    <a:pt x="224" y="356"/>
                  </a:cubicBezTo>
                  <a:cubicBezTo>
                    <a:pt x="227" y="360"/>
                    <a:pt x="226" y="369"/>
                    <a:pt x="226" y="373"/>
                  </a:cubicBezTo>
                  <a:cubicBezTo>
                    <a:pt x="226" y="373"/>
                    <a:pt x="225" y="371"/>
                    <a:pt x="225" y="373"/>
                  </a:cubicBezTo>
                  <a:cubicBezTo>
                    <a:pt x="228" y="374"/>
                    <a:pt x="225" y="379"/>
                    <a:pt x="225" y="382"/>
                  </a:cubicBezTo>
                  <a:cubicBezTo>
                    <a:pt x="227" y="382"/>
                    <a:pt x="227" y="384"/>
                    <a:pt x="228" y="384"/>
                  </a:cubicBezTo>
                  <a:cubicBezTo>
                    <a:pt x="228" y="383"/>
                    <a:pt x="228" y="382"/>
                    <a:pt x="228" y="382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7"/>
                    <a:pt x="230" y="392"/>
                    <a:pt x="231" y="395"/>
                  </a:cubicBezTo>
                  <a:cubicBezTo>
                    <a:pt x="232" y="394"/>
                    <a:pt x="230" y="389"/>
                    <a:pt x="233" y="388"/>
                  </a:cubicBezTo>
                  <a:cubicBezTo>
                    <a:pt x="233" y="389"/>
                    <a:pt x="234" y="389"/>
                    <a:pt x="234" y="390"/>
                  </a:cubicBezTo>
                  <a:cubicBezTo>
                    <a:pt x="233" y="385"/>
                    <a:pt x="237" y="380"/>
                    <a:pt x="234" y="379"/>
                  </a:cubicBezTo>
                  <a:cubicBezTo>
                    <a:pt x="234" y="372"/>
                    <a:pt x="233" y="369"/>
                    <a:pt x="234" y="362"/>
                  </a:cubicBezTo>
                  <a:cubicBezTo>
                    <a:pt x="234" y="365"/>
                    <a:pt x="235" y="367"/>
                    <a:pt x="236" y="368"/>
                  </a:cubicBezTo>
                  <a:cubicBezTo>
                    <a:pt x="236" y="368"/>
                    <a:pt x="235" y="367"/>
                    <a:pt x="236" y="367"/>
                  </a:cubicBezTo>
                  <a:cubicBezTo>
                    <a:pt x="241" y="374"/>
                    <a:pt x="237" y="388"/>
                    <a:pt x="241" y="396"/>
                  </a:cubicBezTo>
                  <a:cubicBezTo>
                    <a:pt x="241" y="397"/>
                    <a:pt x="239" y="397"/>
                    <a:pt x="240" y="398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395"/>
                    <a:pt x="240" y="391"/>
                    <a:pt x="243" y="392"/>
                  </a:cubicBezTo>
                  <a:cubicBezTo>
                    <a:pt x="240" y="389"/>
                    <a:pt x="243" y="386"/>
                    <a:pt x="247" y="384"/>
                  </a:cubicBezTo>
                  <a:cubicBezTo>
                    <a:pt x="250" y="386"/>
                    <a:pt x="249" y="393"/>
                    <a:pt x="249" y="397"/>
                  </a:cubicBezTo>
                  <a:cubicBezTo>
                    <a:pt x="251" y="397"/>
                    <a:pt x="251" y="397"/>
                    <a:pt x="251" y="397"/>
                  </a:cubicBezTo>
                  <a:cubicBezTo>
                    <a:pt x="251" y="394"/>
                    <a:pt x="250" y="394"/>
                    <a:pt x="252" y="391"/>
                  </a:cubicBezTo>
                  <a:cubicBezTo>
                    <a:pt x="251" y="391"/>
                    <a:pt x="250" y="390"/>
                    <a:pt x="250" y="389"/>
                  </a:cubicBezTo>
                  <a:cubicBezTo>
                    <a:pt x="251" y="389"/>
                    <a:pt x="251" y="388"/>
                    <a:pt x="251" y="388"/>
                  </a:cubicBezTo>
                  <a:cubicBezTo>
                    <a:pt x="253" y="389"/>
                    <a:pt x="251" y="392"/>
                    <a:pt x="253" y="393"/>
                  </a:cubicBezTo>
                  <a:cubicBezTo>
                    <a:pt x="253" y="392"/>
                    <a:pt x="253" y="392"/>
                    <a:pt x="254" y="392"/>
                  </a:cubicBezTo>
                  <a:cubicBezTo>
                    <a:pt x="253" y="395"/>
                    <a:pt x="256" y="395"/>
                    <a:pt x="255" y="399"/>
                  </a:cubicBezTo>
                  <a:cubicBezTo>
                    <a:pt x="257" y="399"/>
                    <a:pt x="257" y="400"/>
                    <a:pt x="258" y="401"/>
                  </a:cubicBezTo>
                  <a:cubicBezTo>
                    <a:pt x="257" y="408"/>
                    <a:pt x="259" y="413"/>
                    <a:pt x="258" y="424"/>
                  </a:cubicBezTo>
                  <a:cubicBezTo>
                    <a:pt x="260" y="424"/>
                    <a:pt x="260" y="424"/>
                    <a:pt x="260" y="424"/>
                  </a:cubicBezTo>
                  <a:cubicBezTo>
                    <a:pt x="261" y="423"/>
                    <a:pt x="260" y="421"/>
                    <a:pt x="261" y="421"/>
                  </a:cubicBezTo>
                  <a:cubicBezTo>
                    <a:pt x="264" y="424"/>
                    <a:pt x="261" y="429"/>
                    <a:pt x="263" y="431"/>
                  </a:cubicBezTo>
                  <a:cubicBezTo>
                    <a:pt x="263" y="428"/>
                    <a:pt x="263" y="421"/>
                    <a:pt x="261" y="418"/>
                  </a:cubicBezTo>
                  <a:cubicBezTo>
                    <a:pt x="261" y="419"/>
                    <a:pt x="262" y="420"/>
                    <a:pt x="260" y="420"/>
                  </a:cubicBezTo>
                  <a:cubicBezTo>
                    <a:pt x="260" y="418"/>
                    <a:pt x="261" y="417"/>
                    <a:pt x="261" y="415"/>
                  </a:cubicBezTo>
                  <a:cubicBezTo>
                    <a:pt x="261" y="415"/>
                    <a:pt x="260" y="416"/>
                    <a:pt x="260" y="415"/>
                  </a:cubicBezTo>
                  <a:cubicBezTo>
                    <a:pt x="260" y="409"/>
                    <a:pt x="258" y="405"/>
                    <a:pt x="261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401"/>
                    <a:pt x="263" y="402"/>
                    <a:pt x="264" y="400"/>
                  </a:cubicBezTo>
                  <a:cubicBezTo>
                    <a:pt x="263" y="404"/>
                    <a:pt x="263" y="413"/>
                    <a:pt x="264" y="417"/>
                  </a:cubicBezTo>
                  <a:cubicBezTo>
                    <a:pt x="266" y="414"/>
                    <a:pt x="266" y="422"/>
                    <a:pt x="267" y="420"/>
                  </a:cubicBezTo>
                  <a:cubicBezTo>
                    <a:pt x="268" y="415"/>
                    <a:pt x="268" y="414"/>
                    <a:pt x="267" y="410"/>
                  </a:cubicBezTo>
                  <a:cubicBezTo>
                    <a:pt x="269" y="410"/>
                    <a:pt x="266" y="407"/>
                    <a:pt x="269" y="408"/>
                  </a:cubicBezTo>
                  <a:cubicBezTo>
                    <a:pt x="269" y="404"/>
                    <a:pt x="269" y="404"/>
                    <a:pt x="269" y="404"/>
                  </a:cubicBezTo>
                  <a:cubicBezTo>
                    <a:pt x="267" y="404"/>
                    <a:pt x="266" y="402"/>
                    <a:pt x="264" y="402"/>
                  </a:cubicBezTo>
                  <a:cubicBezTo>
                    <a:pt x="266" y="393"/>
                    <a:pt x="264" y="387"/>
                    <a:pt x="269" y="379"/>
                  </a:cubicBezTo>
                  <a:cubicBezTo>
                    <a:pt x="273" y="383"/>
                    <a:pt x="268" y="389"/>
                    <a:pt x="270" y="396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69" y="399"/>
                    <a:pt x="271" y="409"/>
                    <a:pt x="271" y="399"/>
                  </a:cubicBezTo>
                  <a:cubicBezTo>
                    <a:pt x="271" y="400"/>
                    <a:pt x="270" y="402"/>
                    <a:pt x="272" y="402"/>
                  </a:cubicBezTo>
                  <a:cubicBezTo>
                    <a:pt x="274" y="395"/>
                    <a:pt x="276" y="384"/>
                    <a:pt x="274" y="377"/>
                  </a:cubicBezTo>
                  <a:cubicBezTo>
                    <a:pt x="280" y="373"/>
                    <a:pt x="274" y="360"/>
                    <a:pt x="276" y="352"/>
                  </a:cubicBezTo>
                  <a:cubicBezTo>
                    <a:pt x="275" y="353"/>
                    <a:pt x="277" y="354"/>
                    <a:pt x="278" y="356"/>
                  </a:cubicBezTo>
                  <a:cubicBezTo>
                    <a:pt x="278" y="356"/>
                    <a:pt x="277" y="365"/>
                    <a:pt x="277" y="360"/>
                  </a:cubicBezTo>
                  <a:cubicBezTo>
                    <a:pt x="276" y="365"/>
                    <a:pt x="279" y="367"/>
                    <a:pt x="277" y="369"/>
                  </a:cubicBezTo>
                  <a:cubicBezTo>
                    <a:pt x="277" y="370"/>
                    <a:pt x="278" y="368"/>
                    <a:pt x="278" y="369"/>
                  </a:cubicBezTo>
                  <a:cubicBezTo>
                    <a:pt x="277" y="372"/>
                    <a:pt x="279" y="375"/>
                    <a:pt x="279" y="379"/>
                  </a:cubicBezTo>
                  <a:cubicBezTo>
                    <a:pt x="280" y="381"/>
                    <a:pt x="279" y="376"/>
                    <a:pt x="280" y="377"/>
                  </a:cubicBezTo>
                  <a:cubicBezTo>
                    <a:pt x="279" y="375"/>
                    <a:pt x="279" y="372"/>
                    <a:pt x="280" y="371"/>
                  </a:cubicBezTo>
                  <a:cubicBezTo>
                    <a:pt x="280" y="372"/>
                    <a:pt x="282" y="369"/>
                    <a:pt x="282" y="368"/>
                  </a:cubicBezTo>
                  <a:cubicBezTo>
                    <a:pt x="284" y="370"/>
                    <a:pt x="280" y="371"/>
                    <a:pt x="282" y="371"/>
                  </a:cubicBezTo>
                  <a:cubicBezTo>
                    <a:pt x="283" y="371"/>
                    <a:pt x="282" y="374"/>
                    <a:pt x="284" y="372"/>
                  </a:cubicBezTo>
                  <a:cubicBezTo>
                    <a:pt x="282" y="374"/>
                    <a:pt x="285" y="374"/>
                    <a:pt x="285" y="375"/>
                  </a:cubicBezTo>
                  <a:cubicBezTo>
                    <a:pt x="285" y="379"/>
                    <a:pt x="281" y="383"/>
                    <a:pt x="284" y="386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7" y="395"/>
                    <a:pt x="285" y="405"/>
                    <a:pt x="288" y="416"/>
                  </a:cubicBezTo>
                  <a:cubicBezTo>
                    <a:pt x="289" y="414"/>
                    <a:pt x="288" y="414"/>
                    <a:pt x="289" y="412"/>
                  </a:cubicBezTo>
                  <a:cubicBezTo>
                    <a:pt x="289" y="413"/>
                    <a:pt x="289" y="414"/>
                    <a:pt x="290" y="413"/>
                  </a:cubicBezTo>
                  <a:cubicBezTo>
                    <a:pt x="291" y="412"/>
                    <a:pt x="286" y="404"/>
                    <a:pt x="291" y="402"/>
                  </a:cubicBezTo>
                  <a:cubicBezTo>
                    <a:pt x="291" y="403"/>
                    <a:pt x="291" y="406"/>
                    <a:pt x="292" y="404"/>
                  </a:cubicBezTo>
                  <a:cubicBezTo>
                    <a:pt x="291" y="400"/>
                    <a:pt x="293" y="400"/>
                    <a:pt x="292" y="397"/>
                  </a:cubicBezTo>
                  <a:cubicBezTo>
                    <a:pt x="293" y="399"/>
                    <a:pt x="295" y="396"/>
                    <a:pt x="294" y="395"/>
                  </a:cubicBezTo>
                  <a:cubicBezTo>
                    <a:pt x="294" y="396"/>
                    <a:pt x="293" y="396"/>
                    <a:pt x="293" y="396"/>
                  </a:cubicBezTo>
                  <a:cubicBezTo>
                    <a:pt x="293" y="391"/>
                    <a:pt x="294" y="386"/>
                    <a:pt x="293" y="383"/>
                  </a:cubicBezTo>
                  <a:cubicBezTo>
                    <a:pt x="293" y="380"/>
                    <a:pt x="292" y="380"/>
                    <a:pt x="291" y="380"/>
                  </a:cubicBezTo>
                  <a:cubicBezTo>
                    <a:pt x="293" y="379"/>
                    <a:pt x="292" y="375"/>
                    <a:pt x="291" y="375"/>
                  </a:cubicBezTo>
                  <a:cubicBezTo>
                    <a:pt x="291" y="377"/>
                    <a:pt x="291" y="380"/>
                    <a:pt x="291" y="381"/>
                  </a:cubicBezTo>
                  <a:cubicBezTo>
                    <a:pt x="289" y="378"/>
                    <a:pt x="288" y="371"/>
                    <a:pt x="291" y="367"/>
                  </a:cubicBezTo>
                  <a:cubicBezTo>
                    <a:pt x="291" y="368"/>
                    <a:pt x="290" y="371"/>
                    <a:pt x="291" y="370"/>
                  </a:cubicBezTo>
                  <a:cubicBezTo>
                    <a:pt x="292" y="357"/>
                    <a:pt x="289" y="341"/>
                    <a:pt x="290" y="323"/>
                  </a:cubicBezTo>
                  <a:cubicBezTo>
                    <a:pt x="292" y="330"/>
                    <a:pt x="290" y="333"/>
                    <a:pt x="292" y="336"/>
                  </a:cubicBezTo>
                  <a:cubicBezTo>
                    <a:pt x="292" y="335"/>
                    <a:pt x="291" y="332"/>
                    <a:pt x="292" y="331"/>
                  </a:cubicBezTo>
                  <a:cubicBezTo>
                    <a:pt x="296" y="350"/>
                    <a:pt x="296" y="370"/>
                    <a:pt x="297" y="386"/>
                  </a:cubicBezTo>
                  <a:cubicBezTo>
                    <a:pt x="298" y="385"/>
                    <a:pt x="297" y="384"/>
                    <a:pt x="299" y="384"/>
                  </a:cubicBezTo>
                  <a:cubicBezTo>
                    <a:pt x="298" y="396"/>
                    <a:pt x="301" y="399"/>
                    <a:pt x="302" y="412"/>
                  </a:cubicBezTo>
                  <a:cubicBezTo>
                    <a:pt x="302" y="409"/>
                    <a:pt x="302" y="403"/>
                    <a:pt x="301" y="400"/>
                  </a:cubicBezTo>
                  <a:cubicBezTo>
                    <a:pt x="302" y="400"/>
                    <a:pt x="302" y="401"/>
                    <a:pt x="303" y="401"/>
                  </a:cubicBezTo>
                  <a:cubicBezTo>
                    <a:pt x="302" y="392"/>
                    <a:pt x="302" y="390"/>
                    <a:pt x="301" y="384"/>
                  </a:cubicBezTo>
                  <a:cubicBezTo>
                    <a:pt x="300" y="388"/>
                    <a:pt x="302" y="395"/>
                    <a:pt x="300" y="398"/>
                  </a:cubicBezTo>
                  <a:cubicBezTo>
                    <a:pt x="300" y="393"/>
                    <a:pt x="300" y="384"/>
                    <a:pt x="298" y="381"/>
                  </a:cubicBezTo>
                  <a:cubicBezTo>
                    <a:pt x="299" y="375"/>
                    <a:pt x="295" y="364"/>
                    <a:pt x="299" y="356"/>
                  </a:cubicBezTo>
                  <a:cubicBezTo>
                    <a:pt x="298" y="346"/>
                    <a:pt x="303" y="336"/>
                    <a:pt x="301" y="325"/>
                  </a:cubicBezTo>
                  <a:cubicBezTo>
                    <a:pt x="304" y="321"/>
                    <a:pt x="303" y="329"/>
                    <a:pt x="304" y="333"/>
                  </a:cubicBezTo>
                  <a:cubicBezTo>
                    <a:pt x="304" y="339"/>
                    <a:pt x="305" y="346"/>
                    <a:pt x="305" y="349"/>
                  </a:cubicBezTo>
                  <a:cubicBezTo>
                    <a:pt x="305" y="349"/>
                    <a:pt x="305" y="348"/>
                    <a:pt x="305" y="349"/>
                  </a:cubicBezTo>
                  <a:cubicBezTo>
                    <a:pt x="306" y="353"/>
                    <a:pt x="306" y="359"/>
                    <a:pt x="307" y="363"/>
                  </a:cubicBezTo>
                  <a:cubicBezTo>
                    <a:pt x="308" y="347"/>
                    <a:pt x="306" y="336"/>
                    <a:pt x="306" y="321"/>
                  </a:cubicBezTo>
                  <a:cubicBezTo>
                    <a:pt x="308" y="323"/>
                    <a:pt x="306" y="318"/>
                    <a:pt x="308" y="319"/>
                  </a:cubicBezTo>
                  <a:cubicBezTo>
                    <a:pt x="306" y="320"/>
                    <a:pt x="308" y="324"/>
                    <a:pt x="306" y="322"/>
                  </a:cubicBezTo>
                  <a:cubicBezTo>
                    <a:pt x="306" y="324"/>
                    <a:pt x="307" y="324"/>
                    <a:pt x="307" y="325"/>
                  </a:cubicBezTo>
                  <a:cubicBezTo>
                    <a:pt x="308" y="331"/>
                    <a:pt x="307" y="326"/>
                    <a:pt x="307" y="323"/>
                  </a:cubicBezTo>
                  <a:cubicBezTo>
                    <a:pt x="309" y="326"/>
                    <a:pt x="307" y="329"/>
                    <a:pt x="309" y="330"/>
                  </a:cubicBezTo>
                  <a:cubicBezTo>
                    <a:pt x="310" y="326"/>
                    <a:pt x="307" y="321"/>
                    <a:pt x="310" y="316"/>
                  </a:cubicBezTo>
                  <a:cubicBezTo>
                    <a:pt x="310" y="318"/>
                    <a:pt x="309" y="319"/>
                    <a:pt x="310" y="321"/>
                  </a:cubicBezTo>
                  <a:cubicBezTo>
                    <a:pt x="310" y="320"/>
                    <a:pt x="310" y="319"/>
                    <a:pt x="311" y="319"/>
                  </a:cubicBezTo>
                  <a:cubicBezTo>
                    <a:pt x="311" y="320"/>
                    <a:pt x="312" y="321"/>
                    <a:pt x="311" y="322"/>
                  </a:cubicBezTo>
                  <a:cubicBezTo>
                    <a:pt x="310" y="322"/>
                    <a:pt x="310" y="321"/>
                    <a:pt x="310" y="321"/>
                  </a:cubicBezTo>
                  <a:cubicBezTo>
                    <a:pt x="311" y="324"/>
                    <a:pt x="309" y="332"/>
                    <a:pt x="311" y="337"/>
                  </a:cubicBezTo>
                  <a:cubicBezTo>
                    <a:pt x="312" y="336"/>
                    <a:pt x="311" y="336"/>
                    <a:pt x="312" y="335"/>
                  </a:cubicBezTo>
                  <a:cubicBezTo>
                    <a:pt x="312" y="336"/>
                    <a:pt x="314" y="336"/>
                    <a:pt x="313" y="337"/>
                  </a:cubicBezTo>
                  <a:cubicBezTo>
                    <a:pt x="313" y="340"/>
                    <a:pt x="315" y="350"/>
                    <a:pt x="318" y="356"/>
                  </a:cubicBezTo>
                  <a:cubicBezTo>
                    <a:pt x="316" y="355"/>
                    <a:pt x="317" y="357"/>
                    <a:pt x="317" y="358"/>
                  </a:cubicBezTo>
                  <a:cubicBezTo>
                    <a:pt x="318" y="358"/>
                    <a:pt x="319" y="359"/>
                    <a:pt x="319" y="360"/>
                  </a:cubicBezTo>
                  <a:cubicBezTo>
                    <a:pt x="319" y="374"/>
                    <a:pt x="323" y="384"/>
                    <a:pt x="322" y="397"/>
                  </a:cubicBezTo>
                  <a:cubicBezTo>
                    <a:pt x="320" y="394"/>
                    <a:pt x="320" y="390"/>
                    <a:pt x="320" y="387"/>
                  </a:cubicBezTo>
                  <a:cubicBezTo>
                    <a:pt x="320" y="387"/>
                    <a:pt x="319" y="384"/>
                    <a:pt x="319" y="384"/>
                  </a:cubicBezTo>
                  <a:cubicBezTo>
                    <a:pt x="318" y="386"/>
                    <a:pt x="319" y="389"/>
                    <a:pt x="319" y="392"/>
                  </a:cubicBezTo>
                  <a:cubicBezTo>
                    <a:pt x="319" y="396"/>
                    <a:pt x="324" y="400"/>
                    <a:pt x="324" y="406"/>
                  </a:cubicBezTo>
                  <a:cubicBezTo>
                    <a:pt x="326" y="406"/>
                    <a:pt x="326" y="406"/>
                    <a:pt x="326" y="406"/>
                  </a:cubicBezTo>
                  <a:cubicBezTo>
                    <a:pt x="326" y="399"/>
                    <a:pt x="324" y="397"/>
                    <a:pt x="323" y="392"/>
                  </a:cubicBezTo>
                  <a:cubicBezTo>
                    <a:pt x="324" y="391"/>
                    <a:pt x="324" y="391"/>
                    <a:pt x="324" y="389"/>
                  </a:cubicBezTo>
                  <a:cubicBezTo>
                    <a:pt x="326" y="375"/>
                    <a:pt x="319" y="361"/>
                    <a:pt x="324" y="353"/>
                  </a:cubicBezTo>
                  <a:cubicBezTo>
                    <a:pt x="327" y="353"/>
                    <a:pt x="326" y="362"/>
                    <a:pt x="325" y="357"/>
                  </a:cubicBezTo>
                  <a:cubicBezTo>
                    <a:pt x="324" y="362"/>
                    <a:pt x="326" y="362"/>
                    <a:pt x="325" y="368"/>
                  </a:cubicBezTo>
                  <a:cubicBezTo>
                    <a:pt x="326" y="368"/>
                    <a:pt x="328" y="367"/>
                    <a:pt x="327" y="369"/>
                  </a:cubicBezTo>
                  <a:cubicBezTo>
                    <a:pt x="327" y="370"/>
                    <a:pt x="326" y="368"/>
                    <a:pt x="325" y="369"/>
                  </a:cubicBezTo>
                  <a:cubicBezTo>
                    <a:pt x="323" y="374"/>
                    <a:pt x="326" y="382"/>
                    <a:pt x="326" y="386"/>
                  </a:cubicBezTo>
                  <a:cubicBezTo>
                    <a:pt x="326" y="385"/>
                    <a:pt x="326" y="384"/>
                    <a:pt x="327" y="385"/>
                  </a:cubicBezTo>
                  <a:cubicBezTo>
                    <a:pt x="328" y="389"/>
                    <a:pt x="325" y="389"/>
                    <a:pt x="326" y="393"/>
                  </a:cubicBezTo>
                  <a:cubicBezTo>
                    <a:pt x="329" y="391"/>
                    <a:pt x="328" y="398"/>
                    <a:pt x="330" y="399"/>
                  </a:cubicBezTo>
                  <a:cubicBezTo>
                    <a:pt x="330" y="395"/>
                    <a:pt x="329" y="389"/>
                    <a:pt x="329" y="384"/>
                  </a:cubicBezTo>
                  <a:cubicBezTo>
                    <a:pt x="330" y="385"/>
                    <a:pt x="331" y="384"/>
                    <a:pt x="332" y="385"/>
                  </a:cubicBezTo>
                  <a:cubicBezTo>
                    <a:pt x="335" y="390"/>
                    <a:pt x="333" y="396"/>
                    <a:pt x="335" y="400"/>
                  </a:cubicBezTo>
                  <a:cubicBezTo>
                    <a:pt x="337" y="396"/>
                    <a:pt x="334" y="392"/>
                    <a:pt x="334" y="388"/>
                  </a:cubicBezTo>
                  <a:cubicBezTo>
                    <a:pt x="334" y="386"/>
                    <a:pt x="336" y="384"/>
                    <a:pt x="336" y="382"/>
                  </a:cubicBezTo>
                  <a:cubicBezTo>
                    <a:pt x="336" y="382"/>
                    <a:pt x="335" y="381"/>
                    <a:pt x="335" y="380"/>
                  </a:cubicBezTo>
                  <a:cubicBezTo>
                    <a:pt x="334" y="379"/>
                    <a:pt x="337" y="378"/>
                    <a:pt x="335" y="377"/>
                  </a:cubicBezTo>
                  <a:cubicBezTo>
                    <a:pt x="334" y="377"/>
                    <a:pt x="334" y="372"/>
                    <a:pt x="334" y="368"/>
                  </a:cubicBezTo>
                  <a:cubicBezTo>
                    <a:pt x="331" y="368"/>
                    <a:pt x="334" y="370"/>
                    <a:pt x="332" y="371"/>
                  </a:cubicBezTo>
                  <a:cubicBezTo>
                    <a:pt x="330" y="364"/>
                    <a:pt x="333" y="365"/>
                    <a:pt x="335" y="361"/>
                  </a:cubicBezTo>
                  <a:cubicBezTo>
                    <a:pt x="332" y="360"/>
                    <a:pt x="334" y="356"/>
                    <a:pt x="334" y="354"/>
                  </a:cubicBezTo>
                  <a:cubicBezTo>
                    <a:pt x="335" y="353"/>
                    <a:pt x="336" y="355"/>
                    <a:pt x="336" y="356"/>
                  </a:cubicBezTo>
                  <a:cubicBezTo>
                    <a:pt x="338" y="370"/>
                    <a:pt x="336" y="382"/>
                    <a:pt x="339" y="396"/>
                  </a:cubicBezTo>
                  <a:cubicBezTo>
                    <a:pt x="340" y="392"/>
                    <a:pt x="337" y="388"/>
                    <a:pt x="339" y="386"/>
                  </a:cubicBezTo>
                  <a:cubicBezTo>
                    <a:pt x="341" y="387"/>
                    <a:pt x="340" y="392"/>
                    <a:pt x="343" y="393"/>
                  </a:cubicBezTo>
                  <a:cubicBezTo>
                    <a:pt x="343" y="388"/>
                    <a:pt x="342" y="383"/>
                    <a:pt x="344" y="379"/>
                  </a:cubicBezTo>
                  <a:cubicBezTo>
                    <a:pt x="345" y="381"/>
                    <a:pt x="343" y="382"/>
                    <a:pt x="344" y="383"/>
                  </a:cubicBezTo>
                  <a:cubicBezTo>
                    <a:pt x="346" y="382"/>
                    <a:pt x="346" y="376"/>
                    <a:pt x="344" y="378"/>
                  </a:cubicBezTo>
                  <a:cubicBezTo>
                    <a:pt x="346" y="375"/>
                    <a:pt x="345" y="368"/>
                    <a:pt x="343" y="366"/>
                  </a:cubicBezTo>
                  <a:cubicBezTo>
                    <a:pt x="346" y="363"/>
                    <a:pt x="345" y="361"/>
                    <a:pt x="344" y="357"/>
                  </a:cubicBezTo>
                  <a:cubicBezTo>
                    <a:pt x="345" y="357"/>
                    <a:pt x="346" y="358"/>
                    <a:pt x="347" y="358"/>
                  </a:cubicBezTo>
                  <a:cubicBezTo>
                    <a:pt x="347" y="356"/>
                    <a:pt x="346" y="355"/>
                    <a:pt x="348" y="354"/>
                  </a:cubicBezTo>
                  <a:cubicBezTo>
                    <a:pt x="347" y="354"/>
                    <a:pt x="347" y="354"/>
                    <a:pt x="346" y="353"/>
                  </a:cubicBezTo>
                  <a:cubicBezTo>
                    <a:pt x="349" y="354"/>
                    <a:pt x="346" y="351"/>
                    <a:pt x="348" y="350"/>
                  </a:cubicBezTo>
                  <a:cubicBezTo>
                    <a:pt x="348" y="351"/>
                    <a:pt x="348" y="353"/>
                    <a:pt x="349" y="352"/>
                  </a:cubicBezTo>
                  <a:cubicBezTo>
                    <a:pt x="350" y="350"/>
                    <a:pt x="348" y="346"/>
                    <a:pt x="350" y="344"/>
                  </a:cubicBezTo>
                  <a:cubicBezTo>
                    <a:pt x="350" y="350"/>
                    <a:pt x="350" y="354"/>
                    <a:pt x="351" y="358"/>
                  </a:cubicBezTo>
                  <a:cubicBezTo>
                    <a:pt x="351" y="357"/>
                    <a:pt x="351" y="356"/>
                    <a:pt x="352" y="356"/>
                  </a:cubicBezTo>
                  <a:cubicBezTo>
                    <a:pt x="352" y="349"/>
                    <a:pt x="350" y="343"/>
                    <a:pt x="352" y="337"/>
                  </a:cubicBezTo>
                  <a:cubicBezTo>
                    <a:pt x="353" y="341"/>
                    <a:pt x="354" y="343"/>
                    <a:pt x="355" y="348"/>
                  </a:cubicBezTo>
                  <a:cubicBezTo>
                    <a:pt x="357" y="347"/>
                    <a:pt x="357" y="343"/>
                    <a:pt x="358" y="341"/>
                  </a:cubicBezTo>
                  <a:cubicBezTo>
                    <a:pt x="359" y="343"/>
                    <a:pt x="359" y="343"/>
                    <a:pt x="360" y="341"/>
                  </a:cubicBezTo>
                  <a:cubicBezTo>
                    <a:pt x="360" y="343"/>
                    <a:pt x="361" y="344"/>
                    <a:pt x="361" y="347"/>
                  </a:cubicBezTo>
                  <a:cubicBezTo>
                    <a:pt x="366" y="348"/>
                    <a:pt x="362" y="355"/>
                    <a:pt x="365" y="357"/>
                  </a:cubicBezTo>
                  <a:cubicBezTo>
                    <a:pt x="365" y="356"/>
                    <a:pt x="366" y="354"/>
                    <a:pt x="365" y="352"/>
                  </a:cubicBezTo>
                  <a:cubicBezTo>
                    <a:pt x="367" y="351"/>
                    <a:pt x="368" y="352"/>
                    <a:pt x="369" y="350"/>
                  </a:cubicBezTo>
                  <a:cubicBezTo>
                    <a:pt x="372" y="351"/>
                    <a:pt x="373" y="354"/>
                    <a:pt x="371" y="356"/>
                  </a:cubicBezTo>
                  <a:cubicBezTo>
                    <a:pt x="372" y="356"/>
                    <a:pt x="372" y="356"/>
                    <a:pt x="373" y="356"/>
                  </a:cubicBezTo>
                  <a:cubicBezTo>
                    <a:pt x="374" y="357"/>
                    <a:pt x="373" y="358"/>
                    <a:pt x="372" y="360"/>
                  </a:cubicBezTo>
                  <a:cubicBezTo>
                    <a:pt x="372" y="359"/>
                    <a:pt x="372" y="356"/>
                    <a:pt x="372" y="358"/>
                  </a:cubicBezTo>
                  <a:cubicBezTo>
                    <a:pt x="372" y="360"/>
                    <a:pt x="371" y="363"/>
                    <a:pt x="373" y="365"/>
                  </a:cubicBezTo>
                  <a:cubicBezTo>
                    <a:pt x="371" y="365"/>
                    <a:pt x="371" y="367"/>
                    <a:pt x="372" y="367"/>
                  </a:cubicBezTo>
                  <a:cubicBezTo>
                    <a:pt x="372" y="367"/>
                    <a:pt x="372" y="366"/>
                    <a:pt x="373" y="366"/>
                  </a:cubicBezTo>
                  <a:cubicBezTo>
                    <a:pt x="373" y="369"/>
                    <a:pt x="372" y="373"/>
                    <a:pt x="374" y="375"/>
                  </a:cubicBezTo>
                  <a:cubicBezTo>
                    <a:pt x="374" y="372"/>
                    <a:pt x="374" y="370"/>
                    <a:pt x="374" y="369"/>
                  </a:cubicBezTo>
                  <a:cubicBezTo>
                    <a:pt x="375" y="372"/>
                    <a:pt x="375" y="375"/>
                    <a:pt x="378" y="375"/>
                  </a:cubicBezTo>
                  <a:cubicBezTo>
                    <a:pt x="377" y="373"/>
                    <a:pt x="379" y="370"/>
                    <a:pt x="377" y="370"/>
                  </a:cubicBezTo>
                  <a:cubicBezTo>
                    <a:pt x="377" y="371"/>
                    <a:pt x="377" y="372"/>
                    <a:pt x="377" y="372"/>
                  </a:cubicBezTo>
                  <a:cubicBezTo>
                    <a:pt x="376" y="369"/>
                    <a:pt x="376" y="368"/>
                    <a:pt x="377" y="364"/>
                  </a:cubicBezTo>
                  <a:cubicBezTo>
                    <a:pt x="377" y="366"/>
                    <a:pt x="376" y="368"/>
                    <a:pt x="378" y="369"/>
                  </a:cubicBezTo>
                  <a:cubicBezTo>
                    <a:pt x="376" y="364"/>
                    <a:pt x="379" y="360"/>
                    <a:pt x="376" y="358"/>
                  </a:cubicBezTo>
                  <a:cubicBezTo>
                    <a:pt x="378" y="358"/>
                    <a:pt x="376" y="356"/>
                    <a:pt x="377" y="354"/>
                  </a:cubicBezTo>
                  <a:cubicBezTo>
                    <a:pt x="380" y="358"/>
                    <a:pt x="381" y="367"/>
                    <a:pt x="380" y="372"/>
                  </a:cubicBezTo>
                  <a:cubicBezTo>
                    <a:pt x="382" y="377"/>
                    <a:pt x="380" y="386"/>
                    <a:pt x="384" y="394"/>
                  </a:cubicBezTo>
                  <a:cubicBezTo>
                    <a:pt x="383" y="391"/>
                    <a:pt x="383" y="390"/>
                    <a:pt x="385" y="391"/>
                  </a:cubicBezTo>
                  <a:cubicBezTo>
                    <a:pt x="381" y="384"/>
                    <a:pt x="384" y="373"/>
                    <a:pt x="381" y="366"/>
                  </a:cubicBezTo>
                  <a:cubicBezTo>
                    <a:pt x="383" y="361"/>
                    <a:pt x="380" y="355"/>
                    <a:pt x="381" y="351"/>
                  </a:cubicBezTo>
                  <a:cubicBezTo>
                    <a:pt x="386" y="354"/>
                    <a:pt x="386" y="359"/>
                    <a:pt x="386" y="366"/>
                  </a:cubicBezTo>
                  <a:cubicBezTo>
                    <a:pt x="387" y="366"/>
                    <a:pt x="387" y="366"/>
                    <a:pt x="388" y="367"/>
                  </a:cubicBezTo>
                  <a:cubicBezTo>
                    <a:pt x="385" y="369"/>
                    <a:pt x="388" y="374"/>
                    <a:pt x="384" y="376"/>
                  </a:cubicBezTo>
                  <a:cubicBezTo>
                    <a:pt x="384" y="377"/>
                    <a:pt x="386" y="376"/>
                    <a:pt x="386" y="377"/>
                  </a:cubicBezTo>
                  <a:cubicBezTo>
                    <a:pt x="385" y="377"/>
                    <a:pt x="385" y="377"/>
                    <a:pt x="384" y="378"/>
                  </a:cubicBezTo>
                  <a:cubicBezTo>
                    <a:pt x="385" y="378"/>
                    <a:pt x="385" y="390"/>
                    <a:pt x="386" y="392"/>
                  </a:cubicBezTo>
                  <a:cubicBezTo>
                    <a:pt x="386" y="391"/>
                    <a:pt x="386" y="393"/>
                    <a:pt x="387" y="394"/>
                  </a:cubicBezTo>
                  <a:cubicBezTo>
                    <a:pt x="386" y="394"/>
                    <a:pt x="386" y="394"/>
                    <a:pt x="386" y="395"/>
                  </a:cubicBezTo>
                  <a:cubicBezTo>
                    <a:pt x="386" y="399"/>
                    <a:pt x="387" y="400"/>
                    <a:pt x="387" y="400"/>
                  </a:cubicBezTo>
                  <a:cubicBezTo>
                    <a:pt x="387" y="402"/>
                    <a:pt x="386" y="406"/>
                    <a:pt x="387" y="402"/>
                  </a:cubicBezTo>
                  <a:cubicBezTo>
                    <a:pt x="388" y="397"/>
                    <a:pt x="386" y="392"/>
                    <a:pt x="388" y="390"/>
                  </a:cubicBezTo>
                  <a:cubicBezTo>
                    <a:pt x="389" y="395"/>
                    <a:pt x="388" y="402"/>
                    <a:pt x="390" y="404"/>
                  </a:cubicBezTo>
                  <a:cubicBezTo>
                    <a:pt x="391" y="393"/>
                    <a:pt x="391" y="392"/>
                    <a:pt x="391" y="379"/>
                  </a:cubicBezTo>
                  <a:cubicBezTo>
                    <a:pt x="393" y="380"/>
                    <a:pt x="393" y="375"/>
                    <a:pt x="392" y="375"/>
                  </a:cubicBezTo>
                  <a:cubicBezTo>
                    <a:pt x="392" y="376"/>
                    <a:pt x="392" y="376"/>
                    <a:pt x="391" y="376"/>
                  </a:cubicBezTo>
                  <a:cubicBezTo>
                    <a:pt x="390" y="370"/>
                    <a:pt x="388" y="360"/>
                    <a:pt x="391" y="355"/>
                  </a:cubicBezTo>
                  <a:cubicBezTo>
                    <a:pt x="391" y="359"/>
                    <a:pt x="390" y="364"/>
                    <a:pt x="393" y="366"/>
                  </a:cubicBezTo>
                  <a:cubicBezTo>
                    <a:pt x="393" y="358"/>
                    <a:pt x="390" y="346"/>
                    <a:pt x="392" y="337"/>
                  </a:cubicBezTo>
                  <a:cubicBezTo>
                    <a:pt x="395" y="346"/>
                    <a:pt x="393" y="358"/>
                    <a:pt x="396" y="366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1" y="368"/>
                    <a:pt x="399" y="371"/>
                    <a:pt x="401" y="374"/>
                  </a:cubicBezTo>
                  <a:cubicBezTo>
                    <a:pt x="401" y="372"/>
                    <a:pt x="401" y="370"/>
                    <a:pt x="402" y="370"/>
                  </a:cubicBezTo>
                  <a:cubicBezTo>
                    <a:pt x="401" y="366"/>
                    <a:pt x="403" y="363"/>
                    <a:pt x="405" y="360"/>
                  </a:cubicBezTo>
                  <a:cubicBezTo>
                    <a:pt x="408" y="360"/>
                    <a:pt x="407" y="366"/>
                    <a:pt x="406" y="364"/>
                  </a:cubicBezTo>
                  <a:cubicBezTo>
                    <a:pt x="404" y="364"/>
                    <a:pt x="407" y="366"/>
                    <a:pt x="407" y="367"/>
                  </a:cubicBezTo>
                  <a:cubicBezTo>
                    <a:pt x="406" y="367"/>
                    <a:pt x="406" y="366"/>
                    <a:pt x="405" y="366"/>
                  </a:cubicBezTo>
                  <a:cubicBezTo>
                    <a:pt x="405" y="367"/>
                    <a:pt x="407" y="369"/>
                    <a:pt x="406" y="370"/>
                  </a:cubicBezTo>
                  <a:cubicBezTo>
                    <a:pt x="405" y="370"/>
                    <a:pt x="406" y="369"/>
                    <a:pt x="405" y="369"/>
                  </a:cubicBezTo>
                  <a:cubicBezTo>
                    <a:pt x="405" y="378"/>
                    <a:pt x="408" y="384"/>
                    <a:pt x="408" y="395"/>
                  </a:cubicBezTo>
                  <a:cubicBezTo>
                    <a:pt x="408" y="395"/>
                    <a:pt x="409" y="395"/>
                    <a:pt x="409" y="396"/>
                  </a:cubicBezTo>
                  <a:cubicBezTo>
                    <a:pt x="407" y="398"/>
                    <a:pt x="408" y="404"/>
                    <a:pt x="410" y="406"/>
                  </a:cubicBezTo>
                  <a:cubicBezTo>
                    <a:pt x="410" y="404"/>
                    <a:pt x="410" y="402"/>
                    <a:pt x="409" y="401"/>
                  </a:cubicBezTo>
                  <a:cubicBezTo>
                    <a:pt x="411" y="401"/>
                    <a:pt x="408" y="388"/>
                    <a:pt x="411" y="390"/>
                  </a:cubicBezTo>
                  <a:cubicBezTo>
                    <a:pt x="411" y="386"/>
                    <a:pt x="410" y="384"/>
                    <a:pt x="410" y="381"/>
                  </a:cubicBezTo>
                  <a:cubicBezTo>
                    <a:pt x="411" y="380"/>
                    <a:pt x="411" y="381"/>
                    <a:pt x="412" y="380"/>
                  </a:cubicBezTo>
                  <a:cubicBezTo>
                    <a:pt x="411" y="380"/>
                    <a:pt x="412" y="378"/>
                    <a:pt x="411" y="377"/>
                  </a:cubicBezTo>
                  <a:cubicBezTo>
                    <a:pt x="413" y="379"/>
                    <a:pt x="411" y="374"/>
                    <a:pt x="412" y="374"/>
                  </a:cubicBezTo>
                  <a:cubicBezTo>
                    <a:pt x="412" y="375"/>
                    <a:pt x="412" y="377"/>
                    <a:pt x="413" y="377"/>
                  </a:cubicBezTo>
                  <a:cubicBezTo>
                    <a:pt x="414" y="375"/>
                    <a:pt x="413" y="373"/>
                    <a:pt x="414" y="373"/>
                  </a:cubicBezTo>
                  <a:cubicBezTo>
                    <a:pt x="414" y="373"/>
                    <a:pt x="415" y="374"/>
                    <a:pt x="415" y="374"/>
                  </a:cubicBezTo>
                  <a:cubicBezTo>
                    <a:pt x="415" y="376"/>
                    <a:pt x="415" y="378"/>
                    <a:pt x="415" y="378"/>
                  </a:cubicBezTo>
                  <a:cubicBezTo>
                    <a:pt x="413" y="379"/>
                    <a:pt x="414" y="376"/>
                    <a:pt x="413" y="378"/>
                  </a:cubicBezTo>
                  <a:cubicBezTo>
                    <a:pt x="414" y="378"/>
                    <a:pt x="414" y="380"/>
                    <a:pt x="415" y="380"/>
                  </a:cubicBezTo>
                  <a:cubicBezTo>
                    <a:pt x="416" y="384"/>
                    <a:pt x="414" y="387"/>
                    <a:pt x="416" y="389"/>
                  </a:cubicBezTo>
                  <a:cubicBezTo>
                    <a:pt x="414" y="392"/>
                    <a:pt x="415" y="393"/>
                    <a:pt x="415" y="398"/>
                  </a:cubicBezTo>
                  <a:cubicBezTo>
                    <a:pt x="418" y="398"/>
                    <a:pt x="415" y="395"/>
                    <a:pt x="417" y="395"/>
                  </a:cubicBezTo>
                  <a:cubicBezTo>
                    <a:pt x="416" y="398"/>
                    <a:pt x="419" y="400"/>
                    <a:pt x="417" y="401"/>
                  </a:cubicBezTo>
                  <a:cubicBezTo>
                    <a:pt x="416" y="401"/>
                    <a:pt x="417" y="398"/>
                    <a:pt x="416" y="398"/>
                  </a:cubicBezTo>
                  <a:cubicBezTo>
                    <a:pt x="415" y="401"/>
                    <a:pt x="417" y="406"/>
                    <a:pt x="414" y="407"/>
                  </a:cubicBezTo>
                  <a:cubicBezTo>
                    <a:pt x="413" y="406"/>
                    <a:pt x="414" y="407"/>
                    <a:pt x="413" y="407"/>
                  </a:cubicBezTo>
                  <a:cubicBezTo>
                    <a:pt x="413" y="405"/>
                    <a:pt x="415" y="403"/>
                    <a:pt x="412" y="403"/>
                  </a:cubicBezTo>
                  <a:cubicBezTo>
                    <a:pt x="413" y="404"/>
                    <a:pt x="412" y="405"/>
                    <a:pt x="411" y="406"/>
                  </a:cubicBezTo>
                  <a:cubicBezTo>
                    <a:pt x="413" y="406"/>
                    <a:pt x="412" y="409"/>
                    <a:pt x="413" y="410"/>
                  </a:cubicBezTo>
                  <a:cubicBezTo>
                    <a:pt x="411" y="409"/>
                    <a:pt x="411" y="411"/>
                    <a:pt x="412" y="412"/>
                  </a:cubicBezTo>
                  <a:cubicBezTo>
                    <a:pt x="412" y="410"/>
                    <a:pt x="414" y="411"/>
                    <a:pt x="414" y="412"/>
                  </a:cubicBezTo>
                  <a:cubicBezTo>
                    <a:pt x="416" y="410"/>
                    <a:pt x="414" y="409"/>
                    <a:pt x="414" y="408"/>
                  </a:cubicBezTo>
                  <a:cubicBezTo>
                    <a:pt x="415" y="408"/>
                    <a:pt x="415" y="407"/>
                    <a:pt x="415" y="407"/>
                  </a:cubicBezTo>
                  <a:cubicBezTo>
                    <a:pt x="417" y="409"/>
                    <a:pt x="414" y="412"/>
                    <a:pt x="416" y="413"/>
                  </a:cubicBezTo>
                  <a:cubicBezTo>
                    <a:pt x="417" y="408"/>
                    <a:pt x="417" y="406"/>
                    <a:pt x="417" y="402"/>
                  </a:cubicBezTo>
                  <a:cubicBezTo>
                    <a:pt x="419" y="407"/>
                    <a:pt x="418" y="410"/>
                    <a:pt x="419" y="413"/>
                  </a:cubicBezTo>
                  <a:cubicBezTo>
                    <a:pt x="418" y="412"/>
                    <a:pt x="419" y="412"/>
                    <a:pt x="420" y="412"/>
                  </a:cubicBezTo>
                  <a:cubicBezTo>
                    <a:pt x="420" y="413"/>
                    <a:pt x="422" y="414"/>
                    <a:pt x="422" y="412"/>
                  </a:cubicBezTo>
                  <a:cubicBezTo>
                    <a:pt x="420" y="413"/>
                    <a:pt x="422" y="410"/>
                    <a:pt x="422" y="408"/>
                  </a:cubicBezTo>
                  <a:cubicBezTo>
                    <a:pt x="424" y="414"/>
                    <a:pt x="422" y="425"/>
                    <a:pt x="426" y="429"/>
                  </a:cubicBezTo>
                  <a:cubicBezTo>
                    <a:pt x="423" y="422"/>
                    <a:pt x="427" y="412"/>
                    <a:pt x="425" y="404"/>
                  </a:cubicBezTo>
                  <a:cubicBezTo>
                    <a:pt x="427" y="405"/>
                    <a:pt x="425" y="402"/>
                    <a:pt x="426" y="402"/>
                  </a:cubicBezTo>
                  <a:cubicBezTo>
                    <a:pt x="426" y="408"/>
                    <a:pt x="429" y="412"/>
                    <a:pt x="427" y="417"/>
                  </a:cubicBezTo>
                  <a:cubicBezTo>
                    <a:pt x="429" y="418"/>
                    <a:pt x="429" y="420"/>
                    <a:pt x="429" y="422"/>
                  </a:cubicBezTo>
                  <a:cubicBezTo>
                    <a:pt x="432" y="420"/>
                    <a:pt x="431" y="412"/>
                    <a:pt x="429" y="410"/>
                  </a:cubicBezTo>
                  <a:cubicBezTo>
                    <a:pt x="432" y="410"/>
                    <a:pt x="430" y="405"/>
                    <a:pt x="429" y="404"/>
                  </a:cubicBezTo>
                  <a:cubicBezTo>
                    <a:pt x="432" y="403"/>
                    <a:pt x="428" y="398"/>
                    <a:pt x="432" y="397"/>
                  </a:cubicBezTo>
                  <a:cubicBezTo>
                    <a:pt x="434" y="408"/>
                    <a:pt x="433" y="413"/>
                    <a:pt x="434" y="421"/>
                  </a:cubicBezTo>
                  <a:cubicBezTo>
                    <a:pt x="437" y="418"/>
                    <a:pt x="435" y="411"/>
                    <a:pt x="435" y="407"/>
                  </a:cubicBezTo>
                  <a:cubicBezTo>
                    <a:pt x="435" y="398"/>
                    <a:pt x="434" y="387"/>
                    <a:pt x="436" y="379"/>
                  </a:cubicBezTo>
                  <a:cubicBezTo>
                    <a:pt x="438" y="381"/>
                    <a:pt x="437" y="385"/>
                    <a:pt x="437" y="384"/>
                  </a:cubicBezTo>
                  <a:cubicBezTo>
                    <a:pt x="438" y="384"/>
                    <a:pt x="437" y="383"/>
                    <a:pt x="438" y="383"/>
                  </a:cubicBezTo>
                  <a:cubicBezTo>
                    <a:pt x="442" y="385"/>
                    <a:pt x="438" y="388"/>
                    <a:pt x="441" y="391"/>
                  </a:cubicBezTo>
                  <a:cubicBezTo>
                    <a:pt x="441" y="386"/>
                    <a:pt x="440" y="384"/>
                    <a:pt x="442" y="380"/>
                  </a:cubicBezTo>
                  <a:cubicBezTo>
                    <a:pt x="443" y="392"/>
                    <a:pt x="443" y="412"/>
                    <a:pt x="447" y="426"/>
                  </a:cubicBezTo>
                  <a:cubicBezTo>
                    <a:pt x="448" y="425"/>
                    <a:pt x="446" y="424"/>
                    <a:pt x="448" y="423"/>
                  </a:cubicBezTo>
                  <a:cubicBezTo>
                    <a:pt x="448" y="424"/>
                    <a:pt x="448" y="424"/>
                    <a:pt x="449" y="423"/>
                  </a:cubicBezTo>
                  <a:cubicBezTo>
                    <a:pt x="449" y="426"/>
                    <a:pt x="449" y="427"/>
                    <a:pt x="449" y="427"/>
                  </a:cubicBezTo>
                  <a:cubicBezTo>
                    <a:pt x="450" y="431"/>
                    <a:pt x="450" y="420"/>
                    <a:pt x="448" y="422"/>
                  </a:cubicBezTo>
                  <a:cubicBezTo>
                    <a:pt x="448" y="421"/>
                    <a:pt x="448" y="420"/>
                    <a:pt x="449" y="419"/>
                  </a:cubicBezTo>
                  <a:cubicBezTo>
                    <a:pt x="448" y="419"/>
                    <a:pt x="448" y="418"/>
                    <a:pt x="448" y="417"/>
                  </a:cubicBezTo>
                  <a:cubicBezTo>
                    <a:pt x="450" y="418"/>
                    <a:pt x="447" y="410"/>
                    <a:pt x="450" y="411"/>
                  </a:cubicBezTo>
                  <a:cubicBezTo>
                    <a:pt x="449" y="410"/>
                    <a:pt x="449" y="408"/>
                    <a:pt x="450" y="407"/>
                  </a:cubicBezTo>
                  <a:cubicBezTo>
                    <a:pt x="446" y="407"/>
                    <a:pt x="450" y="410"/>
                    <a:pt x="448" y="411"/>
                  </a:cubicBezTo>
                  <a:cubicBezTo>
                    <a:pt x="447" y="408"/>
                    <a:pt x="446" y="405"/>
                    <a:pt x="448" y="402"/>
                  </a:cubicBezTo>
                  <a:cubicBezTo>
                    <a:pt x="450" y="403"/>
                    <a:pt x="449" y="406"/>
                    <a:pt x="451" y="406"/>
                  </a:cubicBezTo>
                  <a:cubicBezTo>
                    <a:pt x="451" y="402"/>
                    <a:pt x="450" y="398"/>
                    <a:pt x="451" y="396"/>
                  </a:cubicBezTo>
                  <a:cubicBezTo>
                    <a:pt x="453" y="398"/>
                    <a:pt x="451" y="406"/>
                    <a:pt x="453" y="405"/>
                  </a:cubicBezTo>
                  <a:cubicBezTo>
                    <a:pt x="453" y="403"/>
                    <a:pt x="454" y="398"/>
                    <a:pt x="452" y="398"/>
                  </a:cubicBezTo>
                  <a:cubicBezTo>
                    <a:pt x="454" y="396"/>
                    <a:pt x="453" y="395"/>
                    <a:pt x="452" y="393"/>
                  </a:cubicBezTo>
                  <a:cubicBezTo>
                    <a:pt x="454" y="394"/>
                    <a:pt x="453" y="392"/>
                    <a:pt x="454" y="392"/>
                  </a:cubicBezTo>
                  <a:cubicBezTo>
                    <a:pt x="454" y="390"/>
                    <a:pt x="453" y="385"/>
                    <a:pt x="455" y="387"/>
                  </a:cubicBezTo>
                  <a:cubicBezTo>
                    <a:pt x="455" y="382"/>
                    <a:pt x="453" y="381"/>
                    <a:pt x="455" y="379"/>
                  </a:cubicBezTo>
                  <a:cubicBezTo>
                    <a:pt x="455" y="380"/>
                    <a:pt x="457" y="379"/>
                    <a:pt x="456" y="381"/>
                  </a:cubicBezTo>
                  <a:cubicBezTo>
                    <a:pt x="457" y="386"/>
                    <a:pt x="457" y="389"/>
                    <a:pt x="458" y="393"/>
                  </a:cubicBezTo>
                  <a:cubicBezTo>
                    <a:pt x="457" y="396"/>
                    <a:pt x="458" y="403"/>
                    <a:pt x="460" y="406"/>
                  </a:cubicBezTo>
                  <a:cubicBezTo>
                    <a:pt x="458" y="412"/>
                    <a:pt x="461" y="419"/>
                    <a:pt x="460" y="423"/>
                  </a:cubicBezTo>
                  <a:cubicBezTo>
                    <a:pt x="460" y="423"/>
                    <a:pt x="460" y="423"/>
                    <a:pt x="460" y="424"/>
                  </a:cubicBezTo>
                  <a:cubicBezTo>
                    <a:pt x="460" y="425"/>
                    <a:pt x="461" y="427"/>
                    <a:pt x="461" y="425"/>
                  </a:cubicBezTo>
                  <a:cubicBezTo>
                    <a:pt x="460" y="423"/>
                    <a:pt x="462" y="421"/>
                    <a:pt x="461" y="420"/>
                  </a:cubicBezTo>
                  <a:cubicBezTo>
                    <a:pt x="461" y="420"/>
                    <a:pt x="461" y="421"/>
                    <a:pt x="461" y="420"/>
                  </a:cubicBezTo>
                  <a:cubicBezTo>
                    <a:pt x="462" y="415"/>
                    <a:pt x="461" y="406"/>
                    <a:pt x="461" y="400"/>
                  </a:cubicBezTo>
                  <a:cubicBezTo>
                    <a:pt x="461" y="394"/>
                    <a:pt x="460" y="389"/>
                    <a:pt x="462" y="386"/>
                  </a:cubicBezTo>
                  <a:cubicBezTo>
                    <a:pt x="463" y="388"/>
                    <a:pt x="463" y="393"/>
                    <a:pt x="463" y="397"/>
                  </a:cubicBezTo>
                  <a:cubicBezTo>
                    <a:pt x="463" y="399"/>
                    <a:pt x="463" y="402"/>
                    <a:pt x="464" y="401"/>
                  </a:cubicBezTo>
                  <a:cubicBezTo>
                    <a:pt x="464" y="391"/>
                    <a:pt x="464" y="391"/>
                    <a:pt x="464" y="391"/>
                  </a:cubicBezTo>
                  <a:cubicBezTo>
                    <a:pt x="465" y="391"/>
                    <a:pt x="466" y="387"/>
                    <a:pt x="465" y="386"/>
                  </a:cubicBezTo>
                  <a:cubicBezTo>
                    <a:pt x="465" y="386"/>
                    <a:pt x="466" y="387"/>
                    <a:pt x="466" y="386"/>
                  </a:cubicBezTo>
                  <a:cubicBezTo>
                    <a:pt x="464" y="381"/>
                    <a:pt x="464" y="374"/>
                    <a:pt x="466" y="369"/>
                  </a:cubicBezTo>
                  <a:cubicBezTo>
                    <a:pt x="467" y="377"/>
                    <a:pt x="466" y="383"/>
                    <a:pt x="468" y="390"/>
                  </a:cubicBezTo>
                  <a:cubicBezTo>
                    <a:pt x="468" y="388"/>
                    <a:pt x="468" y="386"/>
                    <a:pt x="468" y="384"/>
                  </a:cubicBezTo>
                  <a:cubicBezTo>
                    <a:pt x="469" y="385"/>
                    <a:pt x="469" y="386"/>
                    <a:pt x="470" y="384"/>
                  </a:cubicBezTo>
                  <a:cubicBezTo>
                    <a:pt x="469" y="381"/>
                    <a:pt x="472" y="380"/>
                    <a:pt x="470" y="377"/>
                  </a:cubicBezTo>
                  <a:cubicBezTo>
                    <a:pt x="468" y="377"/>
                    <a:pt x="471" y="379"/>
                    <a:pt x="469" y="379"/>
                  </a:cubicBezTo>
                  <a:cubicBezTo>
                    <a:pt x="468" y="373"/>
                    <a:pt x="467" y="368"/>
                    <a:pt x="468" y="361"/>
                  </a:cubicBezTo>
                  <a:cubicBezTo>
                    <a:pt x="467" y="362"/>
                    <a:pt x="468" y="360"/>
                    <a:pt x="468" y="359"/>
                  </a:cubicBezTo>
                  <a:cubicBezTo>
                    <a:pt x="469" y="359"/>
                    <a:pt x="469" y="354"/>
                    <a:pt x="469" y="351"/>
                  </a:cubicBezTo>
                  <a:cubicBezTo>
                    <a:pt x="469" y="351"/>
                    <a:pt x="468" y="348"/>
                    <a:pt x="469" y="348"/>
                  </a:cubicBezTo>
                  <a:cubicBezTo>
                    <a:pt x="468" y="349"/>
                    <a:pt x="471" y="350"/>
                    <a:pt x="470" y="348"/>
                  </a:cubicBezTo>
                  <a:cubicBezTo>
                    <a:pt x="471" y="348"/>
                    <a:pt x="468" y="348"/>
                    <a:pt x="468" y="347"/>
                  </a:cubicBezTo>
                  <a:cubicBezTo>
                    <a:pt x="470" y="345"/>
                    <a:pt x="468" y="342"/>
                    <a:pt x="470" y="338"/>
                  </a:cubicBezTo>
                  <a:cubicBezTo>
                    <a:pt x="470" y="340"/>
                    <a:pt x="472" y="339"/>
                    <a:pt x="472" y="337"/>
                  </a:cubicBezTo>
                  <a:cubicBezTo>
                    <a:pt x="474" y="339"/>
                    <a:pt x="472" y="346"/>
                    <a:pt x="474" y="345"/>
                  </a:cubicBezTo>
                  <a:cubicBezTo>
                    <a:pt x="473" y="340"/>
                    <a:pt x="474" y="336"/>
                    <a:pt x="473" y="334"/>
                  </a:cubicBezTo>
                  <a:cubicBezTo>
                    <a:pt x="475" y="335"/>
                    <a:pt x="474" y="341"/>
                    <a:pt x="476" y="339"/>
                  </a:cubicBezTo>
                  <a:cubicBezTo>
                    <a:pt x="477" y="341"/>
                    <a:pt x="474" y="346"/>
                    <a:pt x="476" y="343"/>
                  </a:cubicBezTo>
                  <a:cubicBezTo>
                    <a:pt x="476" y="347"/>
                    <a:pt x="476" y="350"/>
                    <a:pt x="477" y="351"/>
                  </a:cubicBezTo>
                  <a:cubicBezTo>
                    <a:pt x="478" y="352"/>
                    <a:pt x="476" y="347"/>
                    <a:pt x="477" y="348"/>
                  </a:cubicBezTo>
                  <a:cubicBezTo>
                    <a:pt x="479" y="348"/>
                    <a:pt x="479" y="352"/>
                    <a:pt x="478" y="353"/>
                  </a:cubicBezTo>
                  <a:cubicBezTo>
                    <a:pt x="477" y="353"/>
                    <a:pt x="478" y="352"/>
                    <a:pt x="477" y="352"/>
                  </a:cubicBezTo>
                  <a:cubicBezTo>
                    <a:pt x="477" y="352"/>
                    <a:pt x="477" y="353"/>
                    <a:pt x="476" y="353"/>
                  </a:cubicBezTo>
                  <a:cubicBezTo>
                    <a:pt x="475" y="355"/>
                    <a:pt x="478" y="353"/>
                    <a:pt x="477" y="355"/>
                  </a:cubicBezTo>
                  <a:cubicBezTo>
                    <a:pt x="476" y="354"/>
                    <a:pt x="476" y="354"/>
                    <a:pt x="476" y="356"/>
                  </a:cubicBezTo>
                  <a:cubicBezTo>
                    <a:pt x="480" y="353"/>
                    <a:pt x="478" y="363"/>
                    <a:pt x="480" y="365"/>
                  </a:cubicBezTo>
                  <a:cubicBezTo>
                    <a:pt x="480" y="363"/>
                    <a:pt x="480" y="361"/>
                    <a:pt x="482" y="361"/>
                  </a:cubicBezTo>
                  <a:cubicBezTo>
                    <a:pt x="482" y="368"/>
                    <a:pt x="483" y="382"/>
                    <a:pt x="487" y="389"/>
                  </a:cubicBezTo>
                  <a:cubicBezTo>
                    <a:pt x="488" y="377"/>
                    <a:pt x="484" y="356"/>
                    <a:pt x="486" y="344"/>
                  </a:cubicBezTo>
                  <a:cubicBezTo>
                    <a:pt x="487" y="346"/>
                    <a:pt x="488" y="343"/>
                    <a:pt x="488" y="345"/>
                  </a:cubicBezTo>
                  <a:cubicBezTo>
                    <a:pt x="488" y="344"/>
                    <a:pt x="488" y="344"/>
                    <a:pt x="489" y="343"/>
                  </a:cubicBezTo>
                  <a:cubicBezTo>
                    <a:pt x="492" y="347"/>
                    <a:pt x="489" y="354"/>
                    <a:pt x="492" y="358"/>
                  </a:cubicBezTo>
                  <a:cubicBezTo>
                    <a:pt x="491" y="352"/>
                    <a:pt x="492" y="350"/>
                    <a:pt x="493" y="344"/>
                  </a:cubicBezTo>
                  <a:cubicBezTo>
                    <a:pt x="494" y="344"/>
                    <a:pt x="494" y="345"/>
                    <a:pt x="495" y="345"/>
                  </a:cubicBezTo>
                  <a:cubicBezTo>
                    <a:pt x="496" y="343"/>
                    <a:pt x="496" y="339"/>
                    <a:pt x="499" y="339"/>
                  </a:cubicBezTo>
                  <a:cubicBezTo>
                    <a:pt x="501" y="343"/>
                    <a:pt x="500" y="356"/>
                    <a:pt x="502" y="358"/>
                  </a:cubicBezTo>
                  <a:cubicBezTo>
                    <a:pt x="502" y="350"/>
                    <a:pt x="501" y="339"/>
                    <a:pt x="501" y="329"/>
                  </a:cubicBezTo>
                  <a:cubicBezTo>
                    <a:pt x="504" y="331"/>
                    <a:pt x="501" y="342"/>
                    <a:pt x="505" y="343"/>
                  </a:cubicBezTo>
                  <a:cubicBezTo>
                    <a:pt x="502" y="347"/>
                    <a:pt x="505" y="354"/>
                    <a:pt x="504" y="357"/>
                  </a:cubicBezTo>
                  <a:cubicBezTo>
                    <a:pt x="507" y="357"/>
                    <a:pt x="503" y="352"/>
                    <a:pt x="505" y="351"/>
                  </a:cubicBezTo>
                  <a:cubicBezTo>
                    <a:pt x="506" y="352"/>
                    <a:pt x="505" y="356"/>
                    <a:pt x="507" y="356"/>
                  </a:cubicBezTo>
                  <a:cubicBezTo>
                    <a:pt x="507" y="352"/>
                    <a:pt x="505" y="349"/>
                    <a:pt x="508" y="348"/>
                  </a:cubicBezTo>
                  <a:cubicBezTo>
                    <a:pt x="508" y="350"/>
                    <a:pt x="507" y="354"/>
                    <a:pt x="509" y="352"/>
                  </a:cubicBezTo>
                  <a:cubicBezTo>
                    <a:pt x="508" y="351"/>
                    <a:pt x="508" y="349"/>
                    <a:pt x="508" y="346"/>
                  </a:cubicBezTo>
                  <a:cubicBezTo>
                    <a:pt x="510" y="346"/>
                    <a:pt x="510" y="345"/>
                    <a:pt x="511" y="344"/>
                  </a:cubicBezTo>
                  <a:cubicBezTo>
                    <a:pt x="512" y="345"/>
                    <a:pt x="512" y="346"/>
                    <a:pt x="512" y="347"/>
                  </a:cubicBezTo>
                  <a:cubicBezTo>
                    <a:pt x="515" y="356"/>
                    <a:pt x="510" y="334"/>
                    <a:pt x="514" y="333"/>
                  </a:cubicBezTo>
                  <a:cubicBezTo>
                    <a:pt x="515" y="336"/>
                    <a:pt x="513" y="348"/>
                    <a:pt x="517" y="349"/>
                  </a:cubicBezTo>
                  <a:cubicBezTo>
                    <a:pt x="517" y="344"/>
                    <a:pt x="516" y="340"/>
                    <a:pt x="516" y="331"/>
                  </a:cubicBezTo>
                  <a:cubicBezTo>
                    <a:pt x="517" y="331"/>
                    <a:pt x="517" y="330"/>
                    <a:pt x="518" y="330"/>
                  </a:cubicBezTo>
                  <a:cubicBezTo>
                    <a:pt x="520" y="332"/>
                    <a:pt x="519" y="334"/>
                    <a:pt x="518" y="337"/>
                  </a:cubicBezTo>
                  <a:cubicBezTo>
                    <a:pt x="523" y="347"/>
                    <a:pt x="517" y="359"/>
                    <a:pt x="520" y="371"/>
                  </a:cubicBezTo>
                  <a:cubicBezTo>
                    <a:pt x="521" y="371"/>
                    <a:pt x="522" y="371"/>
                    <a:pt x="522" y="371"/>
                  </a:cubicBezTo>
                  <a:cubicBezTo>
                    <a:pt x="524" y="376"/>
                    <a:pt x="522" y="389"/>
                    <a:pt x="525" y="393"/>
                  </a:cubicBezTo>
                  <a:cubicBezTo>
                    <a:pt x="526" y="386"/>
                    <a:pt x="524" y="376"/>
                    <a:pt x="526" y="370"/>
                  </a:cubicBezTo>
                  <a:cubicBezTo>
                    <a:pt x="526" y="373"/>
                    <a:pt x="526" y="375"/>
                    <a:pt x="528" y="376"/>
                  </a:cubicBezTo>
                  <a:cubicBezTo>
                    <a:pt x="532" y="369"/>
                    <a:pt x="527" y="359"/>
                    <a:pt x="531" y="354"/>
                  </a:cubicBezTo>
                  <a:cubicBezTo>
                    <a:pt x="531" y="360"/>
                    <a:pt x="530" y="368"/>
                    <a:pt x="533" y="370"/>
                  </a:cubicBezTo>
                  <a:cubicBezTo>
                    <a:pt x="533" y="366"/>
                    <a:pt x="533" y="362"/>
                    <a:pt x="532" y="359"/>
                  </a:cubicBezTo>
                  <a:cubicBezTo>
                    <a:pt x="533" y="359"/>
                    <a:pt x="533" y="358"/>
                    <a:pt x="534" y="358"/>
                  </a:cubicBezTo>
                  <a:cubicBezTo>
                    <a:pt x="538" y="359"/>
                    <a:pt x="532" y="367"/>
                    <a:pt x="537" y="366"/>
                  </a:cubicBezTo>
                  <a:cubicBezTo>
                    <a:pt x="538" y="364"/>
                    <a:pt x="535" y="361"/>
                    <a:pt x="538" y="361"/>
                  </a:cubicBezTo>
                  <a:cubicBezTo>
                    <a:pt x="537" y="365"/>
                    <a:pt x="539" y="367"/>
                    <a:pt x="537" y="371"/>
                  </a:cubicBezTo>
                  <a:cubicBezTo>
                    <a:pt x="538" y="371"/>
                    <a:pt x="539" y="371"/>
                    <a:pt x="539" y="372"/>
                  </a:cubicBezTo>
                  <a:cubicBezTo>
                    <a:pt x="536" y="375"/>
                    <a:pt x="540" y="377"/>
                    <a:pt x="537" y="381"/>
                  </a:cubicBezTo>
                  <a:cubicBezTo>
                    <a:pt x="538" y="380"/>
                    <a:pt x="536" y="378"/>
                    <a:pt x="536" y="380"/>
                  </a:cubicBezTo>
                  <a:cubicBezTo>
                    <a:pt x="538" y="380"/>
                    <a:pt x="536" y="384"/>
                    <a:pt x="538" y="384"/>
                  </a:cubicBezTo>
                  <a:cubicBezTo>
                    <a:pt x="539" y="383"/>
                    <a:pt x="537" y="382"/>
                    <a:pt x="538" y="382"/>
                  </a:cubicBezTo>
                  <a:cubicBezTo>
                    <a:pt x="539" y="384"/>
                    <a:pt x="538" y="385"/>
                    <a:pt x="540" y="385"/>
                  </a:cubicBezTo>
                  <a:cubicBezTo>
                    <a:pt x="538" y="385"/>
                    <a:pt x="539" y="391"/>
                    <a:pt x="541" y="389"/>
                  </a:cubicBezTo>
                  <a:cubicBezTo>
                    <a:pt x="540" y="387"/>
                    <a:pt x="542" y="384"/>
                    <a:pt x="540" y="381"/>
                  </a:cubicBezTo>
                  <a:cubicBezTo>
                    <a:pt x="543" y="380"/>
                    <a:pt x="540" y="377"/>
                    <a:pt x="540" y="376"/>
                  </a:cubicBezTo>
                  <a:cubicBezTo>
                    <a:pt x="540" y="376"/>
                    <a:pt x="541" y="376"/>
                    <a:pt x="541" y="375"/>
                  </a:cubicBezTo>
                  <a:cubicBezTo>
                    <a:pt x="540" y="374"/>
                    <a:pt x="540" y="368"/>
                    <a:pt x="541" y="366"/>
                  </a:cubicBezTo>
                  <a:cubicBezTo>
                    <a:pt x="540" y="366"/>
                    <a:pt x="539" y="365"/>
                    <a:pt x="539" y="365"/>
                  </a:cubicBezTo>
                  <a:cubicBezTo>
                    <a:pt x="540" y="364"/>
                    <a:pt x="540" y="361"/>
                    <a:pt x="539" y="362"/>
                  </a:cubicBezTo>
                  <a:cubicBezTo>
                    <a:pt x="540" y="360"/>
                    <a:pt x="540" y="357"/>
                    <a:pt x="539" y="356"/>
                  </a:cubicBezTo>
                  <a:cubicBezTo>
                    <a:pt x="539" y="357"/>
                    <a:pt x="539" y="358"/>
                    <a:pt x="538" y="357"/>
                  </a:cubicBezTo>
                  <a:cubicBezTo>
                    <a:pt x="539" y="355"/>
                    <a:pt x="540" y="356"/>
                    <a:pt x="541" y="353"/>
                  </a:cubicBezTo>
                  <a:cubicBezTo>
                    <a:pt x="541" y="355"/>
                    <a:pt x="543" y="357"/>
                    <a:pt x="542" y="360"/>
                  </a:cubicBezTo>
                  <a:cubicBezTo>
                    <a:pt x="541" y="359"/>
                    <a:pt x="541" y="359"/>
                    <a:pt x="540" y="359"/>
                  </a:cubicBezTo>
                  <a:cubicBezTo>
                    <a:pt x="541" y="363"/>
                    <a:pt x="541" y="364"/>
                    <a:pt x="543" y="364"/>
                  </a:cubicBezTo>
                  <a:cubicBezTo>
                    <a:pt x="543" y="367"/>
                    <a:pt x="541" y="366"/>
                    <a:pt x="541" y="365"/>
                  </a:cubicBezTo>
                  <a:cubicBezTo>
                    <a:pt x="541" y="366"/>
                    <a:pt x="541" y="367"/>
                    <a:pt x="542" y="367"/>
                  </a:cubicBezTo>
                  <a:cubicBezTo>
                    <a:pt x="542" y="367"/>
                    <a:pt x="543" y="365"/>
                    <a:pt x="544" y="367"/>
                  </a:cubicBezTo>
                  <a:cubicBezTo>
                    <a:pt x="545" y="364"/>
                    <a:pt x="541" y="358"/>
                    <a:pt x="545" y="355"/>
                  </a:cubicBezTo>
                  <a:cubicBezTo>
                    <a:pt x="546" y="348"/>
                    <a:pt x="543" y="341"/>
                    <a:pt x="547" y="337"/>
                  </a:cubicBezTo>
                  <a:cubicBezTo>
                    <a:pt x="544" y="335"/>
                    <a:pt x="547" y="331"/>
                    <a:pt x="545" y="330"/>
                  </a:cubicBezTo>
                  <a:cubicBezTo>
                    <a:pt x="546" y="330"/>
                    <a:pt x="547" y="331"/>
                    <a:pt x="547" y="329"/>
                  </a:cubicBezTo>
                  <a:cubicBezTo>
                    <a:pt x="547" y="327"/>
                    <a:pt x="546" y="330"/>
                    <a:pt x="545" y="328"/>
                  </a:cubicBezTo>
                  <a:cubicBezTo>
                    <a:pt x="548" y="326"/>
                    <a:pt x="548" y="324"/>
                    <a:pt x="548" y="322"/>
                  </a:cubicBezTo>
                  <a:cubicBezTo>
                    <a:pt x="548" y="323"/>
                    <a:pt x="546" y="323"/>
                    <a:pt x="546" y="324"/>
                  </a:cubicBezTo>
                  <a:cubicBezTo>
                    <a:pt x="546" y="323"/>
                    <a:pt x="545" y="322"/>
                    <a:pt x="546" y="321"/>
                  </a:cubicBezTo>
                  <a:cubicBezTo>
                    <a:pt x="548" y="322"/>
                    <a:pt x="549" y="320"/>
                    <a:pt x="550" y="322"/>
                  </a:cubicBezTo>
                  <a:cubicBezTo>
                    <a:pt x="550" y="321"/>
                    <a:pt x="549" y="320"/>
                    <a:pt x="550" y="320"/>
                  </a:cubicBezTo>
                  <a:cubicBezTo>
                    <a:pt x="551" y="322"/>
                    <a:pt x="550" y="318"/>
                    <a:pt x="552" y="318"/>
                  </a:cubicBezTo>
                  <a:cubicBezTo>
                    <a:pt x="551" y="322"/>
                    <a:pt x="553" y="320"/>
                    <a:pt x="553" y="324"/>
                  </a:cubicBezTo>
                  <a:cubicBezTo>
                    <a:pt x="553" y="321"/>
                    <a:pt x="554" y="315"/>
                    <a:pt x="551" y="314"/>
                  </a:cubicBezTo>
                  <a:cubicBezTo>
                    <a:pt x="551" y="315"/>
                    <a:pt x="550" y="318"/>
                    <a:pt x="550" y="318"/>
                  </a:cubicBezTo>
                  <a:cubicBezTo>
                    <a:pt x="549" y="317"/>
                    <a:pt x="551" y="316"/>
                    <a:pt x="549" y="316"/>
                  </a:cubicBezTo>
                  <a:cubicBezTo>
                    <a:pt x="548" y="314"/>
                    <a:pt x="549" y="314"/>
                    <a:pt x="550" y="313"/>
                  </a:cubicBezTo>
                  <a:cubicBezTo>
                    <a:pt x="545" y="312"/>
                    <a:pt x="550" y="307"/>
                    <a:pt x="547" y="306"/>
                  </a:cubicBezTo>
                  <a:cubicBezTo>
                    <a:pt x="549" y="304"/>
                    <a:pt x="547" y="300"/>
                    <a:pt x="546" y="297"/>
                  </a:cubicBezTo>
                  <a:cubicBezTo>
                    <a:pt x="547" y="299"/>
                    <a:pt x="546" y="300"/>
                    <a:pt x="545" y="300"/>
                  </a:cubicBezTo>
                  <a:cubicBezTo>
                    <a:pt x="547" y="302"/>
                    <a:pt x="546" y="306"/>
                    <a:pt x="545" y="309"/>
                  </a:cubicBezTo>
                  <a:cubicBezTo>
                    <a:pt x="545" y="302"/>
                    <a:pt x="545" y="298"/>
                    <a:pt x="544" y="294"/>
                  </a:cubicBezTo>
                  <a:cubicBezTo>
                    <a:pt x="546" y="293"/>
                    <a:pt x="547" y="295"/>
                    <a:pt x="546" y="293"/>
                  </a:cubicBezTo>
                  <a:cubicBezTo>
                    <a:pt x="546" y="292"/>
                    <a:pt x="546" y="292"/>
                    <a:pt x="546" y="292"/>
                  </a:cubicBezTo>
                  <a:cubicBezTo>
                    <a:pt x="546" y="292"/>
                    <a:pt x="543" y="291"/>
                    <a:pt x="545" y="290"/>
                  </a:cubicBezTo>
                  <a:cubicBezTo>
                    <a:pt x="545" y="291"/>
                    <a:pt x="545" y="291"/>
                    <a:pt x="545" y="292"/>
                  </a:cubicBezTo>
                  <a:cubicBezTo>
                    <a:pt x="546" y="290"/>
                    <a:pt x="548" y="290"/>
                    <a:pt x="547" y="288"/>
                  </a:cubicBezTo>
                  <a:cubicBezTo>
                    <a:pt x="546" y="291"/>
                    <a:pt x="545" y="286"/>
                    <a:pt x="546" y="285"/>
                  </a:cubicBezTo>
                  <a:cubicBezTo>
                    <a:pt x="548" y="285"/>
                    <a:pt x="546" y="288"/>
                    <a:pt x="547" y="287"/>
                  </a:cubicBezTo>
                  <a:cubicBezTo>
                    <a:pt x="548" y="284"/>
                    <a:pt x="546" y="281"/>
                    <a:pt x="547" y="278"/>
                  </a:cubicBezTo>
                  <a:cubicBezTo>
                    <a:pt x="548" y="283"/>
                    <a:pt x="550" y="288"/>
                    <a:pt x="548" y="291"/>
                  </a:cubicBezTo>
                  <a:cubicBezTo>
                    <a:pt x="549" y="291"/>
                    <a:pt x="550" y="291"/>
                    <a:pt x="550" y="292"/>
                  </a:cubicBezTo>
                  <a:cubicBezTo>
                    <a:pt x="550" y="294"/>
                    <a:pt x="548" y="292"/>
                    <a:pt x="548" y="294"/>
                  </a:cubicBezTo>
                  <a:cubicBezTo>
                    <a:pt x="549" y="294"/>
                    <a:pt x="550" y="296"/>
                    <a:pt x="550" y="294"/>
                  </a:cubicBezTo>
                  <a:cubicBezTo>
                    <a:pt x="550" y="291"/>
                    <a:pt x="550" y="288"/>
                    <a:pt x="550" y="286"/>
                  </a:cubicBezTo>
                  <a:cubicBezTo>
                    <a:pt x="551" y="284"/>
                    <a:pt x="549" y="281"/>
                    <a:pt x="549" y="280"/>
                  </a:cubicBezTo>
                  <a:cubicBezTo>
                    <a:pt x="549" y="279"/>
                    <a:pt x="551" y="278"/>
                    <a:pt x="551" y="277"/>
                  </a:cubicBezTo>
                  <a:cubicBezTo>
                    <a:pt x="551" y="276"/>
                    <a:pt x="549" y="274"/>
                    <a:pt x="549" y="272"/>
                  </a:cubicBezTo>
                  <a:cubicBezTo>
                    <a:pt x="549" y="272"/>
                    <a:pt x="550" y="271"/>
                    <a:pt x="550" y="271"/>
                  </a:cubicBezTo>
                  <a:cubicBezTo>
                    <a:pt x="551" y="269"/>
                    <a:pt x="550" y="267"/>
                    <a:pt x="550" y="265"/>
                  </a:cubicBezTo>
                  <a:cubicBezTo>
                    <a:pt x="550" y="256"/>
                    <a:pt x="549" y="244"/>
                    <a:pt x="548" y="234"/>
                  </a:cubicBezTo>
                  <a:cubicBezTo>
                    <a:pt x="548" y="225"/>
                    <a:pt x="545" y="217"/>
                    <a:pt x="545" y="211"/>
                  </a:cubicBezTo>
                  <a:cubicBezTo>
                    <a:pt x="545" y="191"/>
                    <a:pt x="543" y="173"/>
                    <a:pt x="541" y="151"/>
                  </a:cubicBezTo>
                  <a:cubicBezTo>
                    <a:pt x="541" y="151"/>
                    <a:pt x="541" y="151"/>
                    <a:pt x="541" y="151"/>
                  </a:cubicBezTo>
                  <a:cubicBezTo>
                    <a:pt x="541" y="142"/>
                    <a:pt x="539" y="129"/>
                    <a:pt x="538" y="123"/>
                  </a:cubicBezTo>
                  <a:cubicBezTo>
                    <a:pt x="539" y="106"/>
                    <a:pt x="534" y="87"/>
                    <a:pt x="537" y="67"/>
                  </a:cubicBezTo>
                  <a:cubicBezTo>
                    <a:pt x="536" y="67"/>
                    <a:pt x="535" y="66"/>
                    <a:pt x="535" y="65"/>
                  </a:cubicBezTo>
                  <a:cubicBezTo>
                    <a:pt x="535" y="65"/>
                    <a:pt x="536" y="61"/>
                    <a:pt x="536" y="62"/>
                  </a:cubicBezTo>
                  <a:cubicBezTo>
                    <a:pt x="537" y="57"/>
                    <a:pt x="536" y="54"/>
                    <a:pt x="536" y="49"/>
                  </a:cubicBezTo>
                  <a:cubicBezTo>
                    <a:pt x="536" y="50"/>
                    <a:pt x="538" y="44"/>
                    <a:pt x="535" y="43"/>
                  </a:cubicBezTo>
                  <a:cubicBezTo>
                    <a:pt x="536" y="43"/>
                    <a:pt x="535" y="38"/>
                    <a:pt x="535" y="35"/>
                  </a:cubicBezTo>
                  <a:cubicBezTo>
                    <a:pt x="531" y="35"/>
                    <a:pt x="531" y="35"/>
                    <a:pt x="529" y="33"/>
                  </a:cubicBezTo>
                  <a:cubicBezTo>
                    <a:pt x="529" y="35"/>
                    <a:pt x="528" y="37"/>
                    <a:pt x="527" y="38"/>
                  </a:cubicBezTo>
                  <a:cubicBezTo>
                    <a:pt x="529" y="41"/>
                    <a:pt x="527" y="43"/>
                    <a:pt x="528" y="46"/>
                  </a:cubicBezTo>
                  <a:cubicBezTo>
                    <a:pt x="528" y="45"/>
                    <a:pt x="529" y="45"/>
                    <a:pt x="529" y="46"/>
                  </a:cubicBezTo>
                  <a:cubicBezTo>
                    <a:pt x="528" y="49"/>
                    <a:pt x="532" y="50"/>
                    <a:pt x="530" y="53"/>
                  </a:cubicBezTo>
                  <a:cubicBezTo>
                    <a:pt x="529" y="52"/>
                    <a:pt x="530" y="52"/>
                    <a:pt x="530" y="51"/>
                  </a:cubicBezTo>
                  <a:cubicBezTo>
                    <a:pt x="528" y="50"/>
                    <a:pt x="529" y="52"/>
                    <a:pt x="528" y="52"/>
                  </a:cubicBezTo>
                  <a:cubicBezTo>
                    <a:pt x="528" y="51"/>
                    <a:pt x="527" y="53"/>
                    <a:pt x="527" y="52"/>
                  </a:cubicBezTo>
                  <a:cubicBezTo>
                    <a:pt x="529" y="50"/>
                    <a:pt x="526" y="52"/>
                    <a:pt x="527" y="49"/>
                  </a:cubicBezTo>
                  <a:cubicBezTo>
                    <a:pt x="521" y="50"/>
                    <a:pt x="523" y="40"/>
                    <a:pt x="525" y="40"/>
                  </a:cubicBezTo>
                  <a:cubicBezTo>
                    <a:pt x="524" y="36"/>
                    <a:pt x="528" y="35"/>
                    <a:pt x="526" y="32"/>
                  </a:cubicBezTo>
                  <a:cubicBezTo>
                    <a:pt x="524" y="33"/>
                    <a:pt x="524" y="34"/>
                    <a:pt x="522" y="33"/>
                  </a:cubicBezTo>
                  <a:cubicBezTo>
                    <a:pt x="522" y="34"/>
                    <a:pt x="522" y="35"/>
                    <a:pt x="521" y="36"/>
                  </a:cubicBezTo>
                  <a:cubicBezTo>
                    <a:pt x="522" y="35"/>
                    <a:pt x="520" y="35"/>
                    <a:pt x="519" y="35"/>
                  </a:cubicBezTo>
                  <a:cubicBezTo>
                    <a:pt x="518" y="37"/>
                    <a:pt x="519" y="41"/>
                    <a:pt x="517" y="42"/>
                  </a:cubicBezTo>
                  <a:cubicBezTo>
                    <a:pt x="516" y="36"/>
                    <a:pt x="517" y="33"/>
                    <a:pt x="519" y="29"/>
                  </a:cubicBezTo>
                  <a:cubicBezTo>
                    <a:pt x="516" y="28"/>
                    <a:pt x="518" y="31"/>
                    <a:pt x="516" y="31"/>
                  </a:cubicBezTo>
                  <a:cubicBezTo>
                    <a:pt x="516" y="30"/>
                    <a:pt x="516" y="30"/>
                    <a:pt x="516" y="29"/>
                  </a:cubicBezTo>
                  <a:cubicBezTo>
                    <a:pt x="514" y="30"/>
                    <a:pt x="514" y="28"/>
                    <a:pt x="512" y="29"/>
                  </a:cubicBezTo>
                  <a:cubicBezTo>
                    <a:pt x="510" y="33"/>
                    <a:pt x="511" y="36"/>
                    <a:pt x="510" y="40"/>
                  </a:cubicBezTo>
                  <a:cubicBezTo>
                    <a:pt x="509" y="37"/>
                    <a:pt x="509" y="43"/>
                    <a:pt x="507" y="42"/>
                  </a:cubicBezTo>
                  <a:cubicBezTo>
                    <a:pt x="507" y="35"/>
                    <a:pt x="510" y="30"/>
                    <a:pt x="509" y="23"/>
                  </a:cubicBezTo>
                  <a:cubicBezTo>
                    <a:pt x="507" y="23"/>
                    <a:pt x="508" y="26"/>
                    <a:pt x="506" y="25"/>
                  </a:cubicBezTo>
                  <a:cubicBezTo>
                    <a:pt x="506" y="24"/>
                    <a:pt x="507" y="22"/>
                    <a:pt x="505" y="22"/>
                  </a:cubicBezTo>
                  <a:cubicBezTo>
                    <a:pt x="507" y="27"/>
                    <a:pt x="504" y="32"/>
                    <a:pt x="504" y="35"/>
                  </a:cubicBezTo>
                  <a:cubicBezTo>
                    <a:pt x="503" y="35"/>
                    <a:pt x="503" y="35"/>
                    <a:pt x="502" y="34"/>
                  </a:cubicBezTo>
                  <a:cubicBezTo>
                    <a:pt x="501" y="29"/>
                    <a:pt x="506" y="26"/>
                    <a:pt x="504" y="22"/>
                  </a:cubicBezTo>
                  <a:cubicBezTo>
                    <a:pt x="504" y="25"/>
                    <a:pt x="502" y="23"/>
                    <a:pt x="502" y="22"/>
                  </a:cubicBezTo>
                  <a:cubicBezTo>
                    <a:pt x="502" y="23"/>
                    <a:pt x="501" y="23"/>
                    <a:pt x="500" y="23"/>
                  </a:cubicBezTo>
                  <a:cubicBezTo>
                    <a:pt x="501" y="22"/>
                    <a:pt x="501" y="21"/>
                    <a:pt x="502" y="19"/>
                  </a:cubicBezTo>
                  <a:cubicBezTo>
                    <a:pt x="498" y="19"/>
                    <a:pt x="495" y="18"/>
                    <a:pt x="494" y="15"/>
                  </a:cubicBezTo>
                  <a:cubicBezTo>
                    <a:pt x="492" y="15"/>
                    <a:pt x="493" y="18"/>
                    <a:pt x="491" y="18"/>
                  </a:cubicBezTo>
                  <a:cubicBezTo>
                    <a:pt x="493" y="20"/>
                    <a:pt x="494" y="20"/>
                    <a:pt x="495" y="23"/>
                  </a:cubicBezTo>
                  <a:cubicBezTo>
                    <a:pt x="493" y="23"/>
                    <a:pt x="492" y="24"/>
                    <a:pt x="491" y="25"/>
                  </a:cubicBezTo>
                  <a:cubicBezTo>
                    <a:pt x="491" y="28"/>
                    <a:pt x="491" y="29"/>
                    <a:pt x="489" y="30"/>
                  </a:cubicBezTo>
                  <a:cubicBezTo>
                    <a:pt x="489" y="30"/>
                    <a:pt x="489" y="26"/>
                    <a:pt x="488" y="28"/>
                  </a:cubicBezTo>
                  <a:cubicBezTo>
                    <a:pt x="489" y="30"/>
                    <a:pt x="489" y="31"/>
                    <a:pt x="487" y="32"/>
                  </a:cubicBezTo>
                  <a:cubicBezTo>
                    <a:pt x="488" y="30"/>
                    <a:pt x="487" y="30"/>
                    <a:pt x="488" y="28"/>
                  </a:cubicBezTo>
                  <a:cubicBezTo>
                    <a:pt x="487" y="26"/>
                    <a:pt x="486" y="27"/>
                    <a:pt x="486" y="27"/>
                  </a:cubicBezTo>
                  <a:cubicBezTo>
                    <a:pt x="483" y="25"/>
                    <a:pt x="485" y="20"/>
                    <a:pt x="486" y="20"/>
                  </a:cubicBezTo>
                  <a:cubicBezTo>
                    <a:pt x="488" y="18"/>
                    <a:pt x="490" y="19"/>
                    <a:pt x="491" y="17"/>
                  </a:cubicBezTo>
                  <a:cubicBezTo>
                    <a:pt x="490" y="16"/>
                    <a:pt x="491" y="15"/>
                    <a:pt x="490" y="13"/>
                  </a:cubicBezTo>
                  <a:cubicBezTo>
                    <a:pt x="488" y="13"/>
                    <a:pt x="487" y="10"/>
                    <a:pt x="486" y="11"/>
                  </a:cubicBezTo>
                  <a:cubicBezTo>
                    <a:pt x="487" y="11"/>
                    <a:pt x="486" y="9"/>
                    <a:pt x="485" y="8"/>
                  </a:cubicBezTo>
                  <a:cubicBezTo>
                    <a:pt x="483" y="10"/>
                    <a:pt x="478" y="8"/>
                    <a:pt x="474" y="9"/>
                  </a:cubicBezTo>
                  <a:cubicBezTo>
                    <a:pt x="476" y="10"/>
                    <a:pt x="473" y="13"/>
                    <a:pt x="474" y="14"/>
                  </a:cubicBezTo>
                  <a:cubicBezTo>
                    <a:pt x="475" y="13"/>
                    <a:pt x="475" y="13"/>
                    <a:pt x="475" y="13"/>
                  </a:cubicBezTo>
                  <a:cubicBezTo>
                    <a:pt x="475" y="15"/>
                    <a:pt x="478" y="19"/>
                    <a:pt x="475" y="22"/>
                  </a:cubicBezTo>
                  <a:cubicBezTo>
                    <a:pt x="474" y="21"/>
                    <a:pt x="471" y="22"/>
                    <a:pt x="471" y="20"/>
                  </a:cubicBezTo>
                  <a:cubicBezTo>
                    <a:pt x="472" y="19"/>
                    <a:pt x="473" y="19"/>
                    <a:pt x="473" y="17"/>
                  </a:cubicBezTo>
                  <a:cubicBezTo>
                    <a:pt x="473" y="16"/>
                    <a:pt x="472" y="15"/>
                    <a:pt x="470" y="15"/>
                  </a:cubicBezTo>
                  <a:cubicBezTo>
                    <a:pt x="469" y="17"/>
                    <a:pt x="470" y="18"/>
                    <a:pt x="469" y="19"/>
                  </a:cubicBezTo>
                  <a:cubicBezTo>
                    <a:pt x="468" y="19"/>
                    <a:pt x="467" y="19"/>
                    <a:pt x="467" y="18"/>
                  </a:cubicBezTo>
                  <a:cubicBezTo>
                    <a:pt x="467" y="16"/>
                    <a:pt x="470" y="16"/>
                    <a:pt x="470" y="14"/>
                  </a:cubicBezTo>
                  <a:cubicBezTo>
                    <a:pt x="470" y="12"/>
                    <a:pt x="468" y="11"/>
                    <a:pt x="469" y="11"/>
                  </a:cubicBezTo>
                  <a:cubicBezTo>
                    <a:pt x="470" y="12"/>
                    <a:pt x="471" y="12"/>
                    <a:pt x="472" y="12"/>
                  </a:cubicBezTo>
                  <a:cubicBezTo>
                    <a:pt x="473" y="11"/>
                    <a:pt x="473" y="11"/>
                    <a:pt x="474" y="11"/>
                  </a:cubicBezTo>
                  <a:cubicBezTo>
                    <a:pt x="474" y="9"/>
                    <a:pt x="473" y="10"/>
                    <a:pt x="473" y="8"/>
                  </a:cubicBezTo>
                  <a:cubicBezTo>
                    <a:pt x="471" y="8"/>
                    <a:pt x="470" y="9"/>
                    <a:pt x="469" y="8"/>
                  </a:cubicBezTo>
                  <a:cubicBezTo>
                    <a:pt x="469" y="11"/>
                    <a:pt x="467" y="13"/>
                    <a:pt x="465" y="12"/>
                  </a:cubicBezTo>
                  <a:cubicBezTo>
                    <a:pt x="466" y="10"/>
                    <a:pt x="466" y="10"/>
                    <a:pt x="466" y="9"/>
                  </a:cubicBezTo>
                  <a:cubicBezTo>
                    <a:pt x="463" y="10"/>
                    <a:pt x="462" y="11"/>
                    <a:pt x="462" y="15"/>
                  </a:cubicBezTo>
                  <a:cubicBezTo>
                    <a:pt x="464" y="15"/>
                    <a:pt x="464" y="17"/>
                    <a:pt x="465" y="18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463" y="16"/>
                    <a:pt x="459" y="16"/>
                    <a:pt x="459" y="14"/>
                  </a:cubicBezTo>
                  <a:cubicBezTo>
                    <a:pt x="461" y="13"/>
                    <a:pt x="459" y="11"/>
                    <a:pt x="460" y="9"/>
                  </a:cubicBezTo>
                  <a:cubicBezTo>
                    <a:pt x="458" y="9"/>
                    <a:pt x="458" y="9"/>
                    <a:pt x="456" y="9"/>
                  </a:cubicBezTo>
                  <a:cubicBezTo>
                    <a:pt x="456" y="10"/>
                    <a:pt x="455" y="10"/>
                    <a:pt x="455" y="10"/>
                  </a:cubicBezTo>
                  <a:cubicBezTo>
                    <a:pt x="455" y="12"/>
                    <a:pt x="455" y="13"/>
                    <a:pt x="456" y="14"/>
                  </a:cubicBezTo>
                  <a:cubicBezTo>
                    <a:pt x="455" y="14"/>
                    <a:pt x="453" y="14"/>
                    <a:pt x="452" y="13"/>
                  </a:cubicBezTo>
                  <a:cubicBezTo>
                    <a:pt x="453" y="11"/>
                    <a:pt x="451" y="11"/>
                    <a:pt x="452" y="9"/>
                  </a:cubicBezTo>
                  <a:cubicBezTo>
                    <a:pt x="450" y="8"/>
                    <a:pt x="451" y="9"/>
                    <a:pt x="450" y="10"/>
                  </a:cubicBezTo>
                  <a:cubicBezTo>
                    <a:pt x="444" y="5"/>
                    <a:pt x="430" y="8"/>
                    <a:pt x="425" y="9"/>
                  </a:cubicBezTo>
                  <a:cubicBezTo>
                    <a:pt x="424" y="12"/>
                    <a:pt x="423" y="13"/>
                    <a:pt x="423" y="15"/>
                  </a:cubicBezTo>
                  <a:cubicBezTo>
                    <a:pt x="421" y="14"/>
                    <a:pt x="420" y="17"/>
                    <a:pt x="420" y="18"/>
                  </a:cubicBezTo>
                  <a:cubicBezTo>
                    <a:pt x="420" y="17"/>
                    <a:pt x="419" y="17"/>
                    <a:pt x="419" y="17"/>
                  </a:cubicBezTo>
                  <a:cubicBezTo>
                    <a:pt x="420" y="15"/>
                    <a:pt x="421" y="14"/>
                    <a:pt x="423" y="12"/>
                  </a:cubicBezTo>
                  <a:cubicBezTo>
                    <a:pt x="422" y="11"/>
                    <a:pt x="421" y="11"/>
                    <a:pt x="418" y="11"/>
                  </a:cubicBezTo>
                  <a:cubicBezTo>
                    <a:pt x="418" y="9"/>
                    <a:pt x="416" y="9"/>
                    <a:pt x="414" y="9"/>
                  </a:cubicBezTo>
                  <a:cubicBezTo>
                    <a:pt x="413" y="12"/>
                    <a:pt x="415" y="14"/>
                    <a:pt x="417" y="15"/>
                  </a:cubicBezTo>
                  <a:cubicBezTo>
                    <a:pt x="415" y="14"/>
                    <a:pt x="416" y="15"/>
                    <a:pt x="413" y="15"/>
                  </a:cubicBezTo>
                  <a:cubicBezTo>
                    <a:pt x="412" y="14"/>
                    <a:pt x="411" y="13"/>
                    <a:pt x="409" y="13"/>
                  </a:cubicBezTo>
                  <a:cubicBezTo>
                    <a:pt x="408" y="15"/>
                    <a:pt x="411" y="15"/>
                    <a:pt x="409" y="16"/>
                  </a:cubicBezTo>
                  <a:cubicBezTo>
                    <a:pt x="407" y="16"/>
                    <a:pt x="406" y="15"/>
                    <a:pt x="407" y="12"/>
                  </a:cubicBezTo>
                  <a:cubicBezTo>
                    <a:pt x="405" y="13"/>
                    <a:pt x="404" y="12"/>
                    <a:pt x="404" y="10"/>
                  </a:cubicBezTo>
                  <a:cubicBezTo>
                    <a:pt x="404" y="9"/>
                    <a:pt x="404" y="9"/>
                    <a:pt x="405" y="10"/>
                  </a:cubicBezTo>
                  <a:cubicBezTo>
                    <a:pt x="403" y="4"/>
                    <a:pt x="398" y="10"/>
                    <a:pt x="394" y="9"/>
                  </a:cubicBezTo>
                  <a:cubicBezTo>
                    <a:pt x="394" y="11"/>
                    <a:pt x="397" y="10"/>
                    <a:pt x="396" y="13"/>
                  </a:cubicBezTo>
                  <a:cubicBezTo>
                    <a:pt x="395" y="12"/>
                    <a:pt x="392" y="12"/>
                    <a:pt x="393" y="9"/>
                  </a:cubicBezTo>
                  <a:cubicBezTo>
                    <a:pt x="388" y="7"/>
                    <a:pt x="385" y="6"/>
                    <a:pt x="379" y="7"/>
                  </a:cubicBezTo>
                  <a:cubicBezTo>
                    <a:pt x="379" y="6"/>
                    <a:pt x="379" y="6"/>
                    <a:pt x="379" y="5"/>
                  </a:cubicBezTo>
                  <a:cubicBezTo>
                    <a:pt x="373" y="7"/>
                    <a:pt x="371" y="6"/>
                    <a:pt x="364" y="7"/>
                  </a:cubicBezTo>
                  <a:cubicBezTo>
                    <a:pt x="362" y="8"/>
                    <a:pt x="362" y="12"/>
                    <a:pt x="361" y="14"/>
                  </a:cubicBezTo>
                  <a:cubicBezTo>
                    <a:pt x="362" y="11"/>
                    <a:pt x="359" y="13"/>
                    <a:pt x="358" y="12"/>
                  </a:cubicBezTo>
                  <a:cubicBezTo>
                    <a:pt x="358" y="10"/>
                    <a:pt x="361" y="11"/>
                    <a:pt x="360" y="9"/>
                  </a:cubicBezTo>
                  <a:cubicBezTo>
                    <a:pt x="360" y="8"/>
                    <a:pt x="360" y="8"/>
                    <a:pt x="360" y="8"/>
                  </a:cubicBezTo>
                  <a:cubicBezTo>
                    <a:pt x="358" y="7"/>
                    <a:pt x="357" y="9"/>
                    <a:pt x="357" y="10"/>
                  </a:cubicBezTo>
                  <a:cubicBezTo>
                    <a:pt x="358" y="9"/>
                    <a:pt x="358" y="13"/>
                    <a:pt x="357" y="13"/>
                  </a:cubicBezTo>
                  <a:cubicBezTo>
                    <a:pt x="353" y="13"/>
                    <a:pt x="353" y="6"/>
                    <a:pt x="349" y="7"/>
                  </a:cubicBezTo>
                  <a:cubicBezTo>
                    <a:pt x="349" y="13"/>
                    <a:pt x="343" y="11"/>
                    <a:pt x="342" y="8"/>
                  </a:cubicBezTo>
                  <a:cubicBezTo>
                    <a:pt x="341" y="8"/>
                    <a:pt x="342" y="10"/>
                    <a:pt x="340" y="10"/>
                  </a:cubicBezTo>
                  <a:cubicBezTo>
                    <a:pt x="338" y="9"/>
                    <a:pt x="339" y="8"/>
                    <a:pt x="340" y="7"/>
                  </a:cubicBezTo>
                  <a:cubicBezTo>
                    <a:pt x="337" y="6"/>
                    <a:pt x="338" y="6"/>
                    <a:pt x="334" y="6"/>
                  </a:cubicBezTo>
                  <a:cubicBezTo>
                    <a:pt x="325" y="2"/>
                    <a:pt x="317" y="12"/>
                    <a:pt x="311" y="7"/>
                  </a:cubicBezTo>
                  <a:cubicBezTo>
                    <a:pt x="308" y="10"/>
                    <a:pt x="304" y="7"/>
                    <a:pt x="301" y="6"/>
                  </a:cubicBezTo>
                  <a:cubicBezTo>
                    <a:pt x="294" y="11"/>
                    <a:pt x="286" y="7"/>
                    <a:pt x="279" y="10"/>
                  </a:cubicBezTo>
                  <a:cubicBezTo>
                    <a:pt x="279" y="11"/>
                    <a:pt x="280" y="11"/>
                    <a:pt x="280" y="13"/>
                  </a:cubicBezTo>
                  <a:cubicBezTo>
                    <a:pt x="277" y="12"/>
                    <a:pt x="276" y="12"/>
                    <a:pt x="273" y="12"/>
                  </a:cubicBezTo>
                  <a:cubicBezTo>
                    <a:pt x="274" y="11"/>
                    <a:pt x="271" y="11"/>
                    <a:pt x="271" y="9"/>
                  </a:cubicBezTo>
                  <a:cubicBezTo>
                    <a:pt x="270" y="11"/>
                    <a:pt x="268" y="12"/>
                    <a:pt x="265" y="12"/>
                  </a:cubicBezTo>
                  <a:cubicBezTo>
                    <a:pt x="265" y="11"/>
                    <a:pt x="267" y="10"/>
                    <a:pt x="265" y="10"/>
                  </a:cubicBezTo>
                  <a:cubicBezTo>
                    <a:pt x="265" y="11"/>
                    <a:pt x="264" y="9"/>
                    <a:pt x="262" y="10"/>
                  </a:cubicBezTo>
                  <a:cubicBezTo>
                    <a:pt x="262" y="13"/>
                    <a:pt x="258" y="12"/>
                    <a:pt x="258" y="10"/>
                  </a:cubicBezTo>
                  <a:cubicBezTo>
                    <a:pt x="257" y="12"/>
                    <a:pt x="253" y="11"/>
                    <a:pt x="253" y="13"/>
                  </a:cubicBezTo>
                  <a:cubicBezTo>
                    <a:pt x="252" y="11"/>
                    <a:pt x="251" y="12"/>
                    <a:pt x="251" y="10"/>
                  </a:cubicBezTo>
                  <a:cubicBezTo>
                    <a:pt x="250" y="11"/>
                    <a:pt x="247" y="12"/>
                    <a:pt x="246" y="9"/>
                  </a:cubicBezTo>
                  <a:cubicBezTo>
                    <a:pt x="244" y="12"/>
                    <a:pt x="241" y="8"/>
                    <a:pt x="239" y="12"/>
                  </a:cubicBezTo>
                  <a:cubicBezTo>
                    <a:pt x="238" y="10"/>
                    <a:pt x="239" y="11"/>
                    <a:pt x="238" y="10"/>
                  </a:cubicBezTo>
                  <a:cubicBezTo>
                    <a:pt x="236" y="9"/>
                    <a:pt x="237" y="12"/>
                    <a:pt x="236" y="12"/>
                  </a:cubicBezTo>
                  <a:cubicBezTo>
                    <a:pt x="231" y="8"/>
                    <a:pt x="230" y="18"/>
                    <a:pt x="226" y="15"/>
                  </a:cubicBezTo>
                  <a:cubicBezTo>
                    <a:pt x="227" y="12"/>
                    <a:pt x="227" y="9"/>
                    <a:pt x="231" y="8"/>
                  </a:cubicBezTo>
                  <a:cubicBezTo>
                    <a:pt x="230" y="5"/>
                    <a:pt x="227" y="8"/>
                    <a:pt x="225" y="6"/>
                  </a:cubicBezTo>
                  <a:cubicBezTo>
                    <a:pt x="223" y="9"/>
                    <a:pt x="220" y="9"/>
                    <a:pt x="222" y="14"/>
                  </a:cubicBezTo>
                  <a:cubicBezTo>
                    <a:pt x="221" y="15"/>
                    <a:pt x="217" y="16"/>
                    <a:pt x="216" y="18"/>
                  </a:cubicBezTo>
                  <a:cubicBezTo>
                    <a:pt x="215" y="15"/>
                    <a:pt x="217" y="12"/>
                    <a:pt x="220" y="9"/>
                  </a:cubicBezTo>
                  <a:cubicBezTo>
                    <a:pt x="219" y="8"/>
                    <a:pt x="218" y="7"/>
                    <a:pt x="217" y="5"/>
                  </a:cubicBezTo>
                  <a:cubicBezTo>
                    <a:pt x="214" y="8"/>
                    <a:pt x="211" y="7"/>
                    <a:pt x="211" y="9"/>
                  </a:cubicBezTo>
                  <a:cubicBezTo>
                    <a:pt x="207" y="9"/>
                    <a:pt x="204" y="8"/>
                    <a:pt x="199" y="9"/>
                  </a:cubicBezTo>
                  <a:cubicBezTo>
                    <a:pt x="198" y="5"/>
                    <a:pt x="203" y="3"/>
                    <a:pt x="201" y="0"/>
                  </a:cubicBezTo>
                  <a:cubicBezTo>
                    <a:pt x="197" y="2"/>
                    <a:pt x="196" y="11"/>
                    <a:pt x="198" y="14"/>
                  </a:cubicBezTo>
                  <a:cubicBezTo>
                    <a:pt x="196" y="16"/>
                    <a:pt x="194" y="15"/>
                    <a:pt x="194" y="19"/>
                  </a:cubicBezTo>
                  <a:cubicBezTo>
                    <a:pt x="192" y="18"/>
                    <a:pt x="193" y="19"/>
                    <a:pt x="192" y="19"/>
                  </a:cubicBezTo>
                  <a:cubicBezTo>
                    <a:pt x="191" y="17"/>
                    <a:pt x="193" y="17"/>
                    <a:pt x="193" y="15"/>
                  </a:cubicBezTo>
                  <a:cubicBezTo>
                    <a:pt x="190" y="15"/>
                    <a:pt x="189" y="13"/>
                    <a:pt x="186" y="15"/>
                  </a:cubicBezTo>
                  <a:cubicBezTo>
                    <a:pt x="184" y="13"/>
                    <a:pt x="188" y="6"/>
                    <a:pt x="191" y="6"/>
                  </a:cubicBezTo>
                  <a:cubicBezTo>
                    <a:pt x="190" y="5"/>
                    <a:pt x="189" y="4"/>
                    <a:pt x="187" y="3"/>
                  </a:cubicBezTo>
                  <a:cubicBezTo>
                    <a:pt x="186" y="7"/>
                    <a:pt x="184" y="4"/>
                    <a:pt x="181" y="6"/>
                  </a:cubicBezTo>
                  <a:cubicBezTo>
                    <a:pt x="180" y="11"/>
                    <a:pt x="185" y="12"/>
                    <a:pt x="183" y="19"/>
                  </a:cubicBezTo>
                  <a:cubicBezTo>
                    <a:pt x="181" y="20"/>
                    <a:pt x="181" y="20"/>
                    <a:pt x="178" y="20"/>
                  </a:cubicBezTo>
                  <a:cubicBezTo>
                    <a:pt x="177" y="19"/>
                    <a:pt x="178" y="18"/>
                    <a:pt x="177" y="17"/>
                  </a:cubicBezTo>
                  <a:cubicBezTo>
                    <a:pt x="175" y="17"/>
                    <a:pt x="177" y="21"/>
                    <a:pt x="175" y="20"/>
                  </a:cubicBezTo>
                  <a:cubicBezTo>
                    <a:pt x="173" y="19"/>
                    <a:pt x="175" y="16"/>
                    <a:pt x="176" y="15"/>
                  </a:cubicBezTo>
                  <a:cubicBezTo>
                    <a:pt x="178" y="16"/>
                    <a:pt x="180" y="14"/>
                    <a:pt x="181" y="13"/>
                  </a:cubicBezTo>
                  <a:cubicBezTo>
                    <a:pt x="177" y="12"/>
                    <a:pt x="174" y="8"/>
                    <a:pt x="169" y="10"/>
                  </a:cubicBezTo>
                  <a:cubicBezTo>
                    <a:pt x="170" y="7"/>
                    <a:pt x="168" y="4"/>
                    <a:pt x="165" y="5"/>
                  </a:cubicBezTo>
                  <a:cubicBezTo>
                    <a:pt x="165" y="7"/>
                    <a:pt x="167" y="6"/>
                    <a:pt x="167" y="7"/>
                  </a:cubicBezTo>
                  <a:cubicBezTo>
                    <a:pt x="166" y="10"/>
                    <a:pt x="163" y="8"/>
                    <a:pt x="161" y="10"/>
                  </a:cubicBezTo>
                  <a:cubicBezTo>
                    <a:pt x="162" y="11"/>
                    <a:pt x="163" y="11"/>
                    <a:pt x="165" y="10"/>
                  </a:cubicBezTo>
                  <a:cubicBezTo>
                    <a:pt x="166" y="16"/>
                    <a:pt x="167" y="22"/>
                    <a:pt x="172" y="24"/>
                  </a:cubicBezTo>
                  <a:cubicBezTo>
                    <a:pt x="171" y="24"/>
                    <a:pt x="173" y="26"/>
                    <a:pt x="171" y="26"/>
                  </a:cubicBezTo>
                  <a:cubicBezTo>
                    <a:pt x="168" y="23"/>
                    <a:pt x="158" y="22"/>
                    <a:pt x="155" y="25"/>
                  </a:cubicBezTo>
                  <a:cubicBezTo>
                    <a:pt x="158" y="25"/>
                    <a:pt x="158" y="27"/>
                    <a:pt x="162" y="25"/>
                  </a:cubicBezTo>
                  <a:cubicBezTo>
                    <a:pt x="164" y="26"/>
                    <a:pt x="164" y="29"/>
                    <a:pt x="162" y="30"/>
                  </a:cubicBezTo>
                  <a:cubicBezTo>
                    <a:pt x="162" y="36"/>
                    <a:pt x="161" y="47"/>
                    <a:pt x="159" y="54"/>
                  </a:cubicBezTo>
                  <a:cubicBezTo>
                    <a:pt x="159" y="54"/>
                    <a:pt x="160" y="53"/>
                    <a:pt x="160" y="54"/>
                  </a:cubicBezTo>
                  <a:cubicBezTo>
                    <a:pt x="159" y="56"/>
                    <a:pt x="158" y="59"/>
                    <a:pt x="155" y="59"/>
                  </a:cubicBezTo>
                  <a:cubicBezTo>
                    <a:pt x="154" y="52"/>
                    <a:pt x="153" y="49"/>
                    <a:pt x="156" y="44"/>
                  </a:cubicBezTo>
                  <a:cubicBezTo>
                    <a:pt x="158" y="43"/>
                    <a:pt x="156" y="46"/>
                    <a:pt x="157" y="46"/>
                  </a:cubicBezTo>
                  <a:cubicBezTo>
                    <a:pt x="158" y="41"/>
                    <a:pt x="156" y="36"/>
                    <a:pt x="158" y="36"/>
                  </a:cubicBezTo>
                  <a:cubicBezTo>
                    <a:pt x="158" y="34"/>
                    <a:pt x="157" y="32"/>
                    <a:pt x="155" y="32"/>
                  </a:cubicBezTo>
                  <a:cubicBezTo>
                    <a:pt x="154" y="34"/>
                    <a:pt x="153" y="37"/>
                    <a:pt x="152" y="40"/>
                  </a:cubicBezTo>
                  <a:cubicBezTo>
                    <a:pt x="152" y="38"/>
                    <a:pt x="150" y="40"/>
                    <a:pt x="150" y="39"/>
                  </a:cubicBezTo>
                  <a:cubicBezTo>
                    <a:pt x="147" y="33"/>
                    <a:pt x="151" y="29"/>
                    <a:pt x="152" y="24"/>
                  </a:cubicBezTo>
                  <a:cubicBezTo>
                    <a:pt x="150" y="24"/>
                    <a:pt x="150" y="25"/>
                    <a:pt x="148" y="26"/>
                  </a:cubicBezTo>
                  <a:cubicBezTo>
                    <a:pt x="148" y="25"/>
                    <a:pt x="147" y="23"/>
                    <a:pt x="146" y="25"/>
                  </a:cubicBezTo>
                  <a:cubicBezTo>
                    <a:pt x="147" y="26"/>
                    <a:pt x="146" y="27"/>
                    <a:pt x="147" y="29"/>
                  </a:cubicBezTo>
                  <a:cubicBezTo>
                    <a:pt x="146" y="29"/>
                    <a:pt x="146" y="30"/>
                    <a:pt x="145" y="29"/>
                  </a:cubicBezTo>
                  <a:cubicBezTo>
                    <a:pt x="145" y="31"/>
                    <a:pt x="147" y="30"/>
                    <a:pt x="146" y="31"/>
                  </a:cubicBezTo>
                  <a:cubicBezTo>
                    <a:pt x="146" y="31"/>
                    <a:pt x="145" y="32"/>
                    <a:pt x="144" y="32"/>
                  </a:cubicBezTo>
                  <a:cubicBezTo>
                    <a:pt x="143" y="29"/>
                    <a:pt x="147" y="29"/>
                    <a:pt x="146" y="27"/>
                  </a:cubicBezTo>
                  <a:cubicBezTo>
                    <a:pt x="143" y="25"/>
                    <a:pt x="144" y="23"/>
                    <a:pt x="143" y="22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1" y="26"/>
                    <a:pt x="140" y="28"/>
                    <a:pt x="138" y="26"/>
                  </a:cubicBezTo>
                  <a:cubicBezTo>
                    <a:pt x="138" y="28"/>
                    <a:pt x="136" y="31"/>
                    <a:pt x="136" y="33"/>
                  </a:cubicBezTo>
                  <a:cubicBezTo>
                    <a:pt x="136" y="32"/>
                    <a:pt x="137" y="32"/>
                    <a:pt x="137" y="33"/>
                  </a:cubicBezTo>
                  <a:cubicBezTo>
                    <a:pt x="136" y="34"/>
                    <a:pt x="134" y="33"/>
                    <a:pt x="134" y="33"/>
                  </a:cubicBezTo>
                  <a:cubicBezTo>
                    <a:pt x="134" y="29"/>
                    <a:pt x="132" y="26"/>
                    <a:pt x="134" y="24"/>
                  </a:cubicBezTo>
                  <a:cubicBezTo>
                    <a:pt x="135" y="24"/>
                    <a:pt x="134" y="29"/>
                    <a:pt x="135" y="28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3"/>
                    <a:pt x="136" y="23"/>
                    <a:pt x="136" y="21"/>
                  </a:cubicBezTo>
                  <a:cubicBezTo>
                    <a:pt x="136" y="21"/>
                    <a:pt x="137" y="22"/>
                    <a:pt x="137" y="23"/>
                  </a:cubicBezTo>
                  <a:cubicBezTo>
                    <a:pt x="136" y="23"/>
                    <a:pt x="135" y="23"/>
                    <a:pt x="135" y="24"/>
                  </a:cubicBezTo>
                  <a:cubicBezTo>
                    <a:pt x="136" y="23"/>
                    <a:pt x="137" y="23"/>
                    <a:pt x="138" y="22"/>
                  </a:cubicBezTo>
                  <a:cubicBezTo>
                    <a:pt x="137" y="21"/>
                    <a:pt x="137" y="19"/>
                    <a:pt x="136" y="19"/>
                  </a:cubicBezTo>
                  <a:cubicBezTo>
                    <a:pt x="137" y="19"/>
                    <a:pt x="136" y="15"/>
                    <a:pt x="138" y="14"/>
                  </a:cubicBezTo>
                  <a:cubicBezTo>
                    <a:pt x="137" y="14"/>
                    <a:pt x="138" y="16"/>
                    <a:pt x="138" y="16"/>
                  </a:cubicBezTo>
                  <a:cubicBezTo>
                    <a:pt x="140" y="13"/>
                    <a:pt x="139" y="11"/>
                    <a:pt x="140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8"/>
                    <a:pt x="137" y="10"/>
                    <a:pt x="137" y="11"/>
                  </a:cubicBezTo>
                  <a:cubicBezTo>
                    <a:pt x="136" y="10"/>
                    <a:pt x="134" y="9"/>
                    <a:pt x="134" y="8"/>
                  </a:cubicBezTo>
                  <a:cubicBezTo>
                    <a:pt x="132" y="13"/>
                    <a:pt x="130" y="20"/>
                    <a:pt x="132" y="24"/>
                  </a:cubicBezTo>
                  <a:cubicBezTo>
                    <a:pt x="132" y="23"/>
                    <a:pt x="131" y="22"/>
                    <a:pt x="132" y="22"/>
                  </a:cubicBezTo>
                  <a:cubicBezTo>
                    <a:pt x="132" y="24"/>
                    <a:pt x="132" y="24"/>
                    <a:pt x="133" y="25"/>
                  </a:cubicBezTo>
                  <a:cubicBezTo>
                    <a:pt x="132" y="25"/>
                    <a:pt x="132" y="24"/>
                    <a:pt x="131" y="25"/>
                  </a:cubicBezTo>
                  <a:cubicBezTo>
                    <a:pt x="131" y="27"/>
                    <a:pt x="131" y="29"/>
                    <a:pt x="133" y="30"/>
                  </a:cubicBezTo>
                  <a:cubicBezTo>
                    <a:pt x="131" y="30"/>
                    <a:pt x="132" y="33"/>
                    <a:pt x="133" y="35"/>
                  </a:cubicBezTo>
                  <a:cubicBezTo>
                    <a:pt x="131" y="36"/>
                    <a:pt x="132" y="36"/>
                    <a:pt x="130" y="35"/>
                  </a:cubicBezTo>
                  <a:cubicBezTo>
                    <a:pt x="131" y="38"/>
                    <a:pt x="127" y="39"/>
                    <a:pt x="127" y="38"/>
                  </a:cubicBezTo>
                  <a:cubicBezTo>
                    <a:pt x="127" y="39"/>
                    <a:pt x="125" y="41"/>
                    <a:pt x="125" y="40"/>
                  </a:cubicBezTo>
                  <a:cubicBezTo>
                    <a:pt x="125" y="33"/>
                    <a:pt x="125" y="28"/>
                    <a:pt x="121" y="20"/>
                  </a:cubicBezTo>
                  <a:cubicBezTo>
                    <a:pt x="121" y="22"/>
                    <a:pt x="121" y="22"/>
                    <a:pt x="119" y="22"/>
                  </a:cubicBezTo>
                  <a:cubicBezTo>
                    <a:pt x="119" y="24"/>
                    <a:pt x="119" y="27"/>
                    <a:pt x="117" y="27"/>
                  </a:cubicBezTo>
                  <a:cubicBezTo>
                    <a:pt x="118" y="25"/>
                    <a:pt x="118" y="20"/>
                    <a:pt x="117" y="19"/>
                  </a:cubicBezTo>
                  <a:cubicBezTo>
                    <a:pt x="119" y="18"/>
                    <a:pt x="118" y="14"/>
                    <a:pt x="121" y="14"/>
                  </a:cubicBezTo>
                  <a:cubicBezTo>
                    <a:pt x="122" y="14"/>
                    <a:pt x="120" y="16"/>
                    <a:pt x="122" y="16"/>
                  </a:cubicBezTo>
                  <a:cubicBezTo>
                    <a:pt x="122" y="14"/>
                    <a:pt x="124" y="15"/>
                    <a:pt x="123" y="13"/>
                  </a:cubicBezTo>
                  <a:cubicBezTo>
                    <a:pt x="120" y="10"/>
                    <a:pt x="117" y="13"/>
                    <a:pt x="115" y="12"/>
                  </a:cubicBezTo>
                  <a:cubicBezTo>
                    <a:pt x="116" y="9"/>
                    <a:pt x="118" y="8"/>
                    <a:pt x="120" y="6"/>
                  </a:cubicBezTo>
                  <a:cubicBezTo>
                    <a:pt x="118" y="6"/>
                    <a:pt x="119" y="6"/>
                    <a:pt x="117" y="6"/>
                  </a:cubicBezTo>
                  <a:cubicBezTo>
                    <a:pt x="117" y="4"/>
                    <a:pt x="118" y="5"/>
                    <a:pt x="117" y="3"/>
                  </a:cubicBezTo>
                  <a:cubicBezTo>
                    <a:pt x="113" y="3"/>
                    <a:pt x="112" y="7"/>
                    <a:pt x="115" y="9"/>
                  </a:cubicBezTo>
                  <a:cubicBezTo>
                    <a:pt x="112" y="15"/>
                    <a:pt x="104" y="15"/>
                    <a:pt x="102" y="18"/>
                  </a:cubicBezTo>
                  <a:cubicBezTo>
                    <a:pt x="102" y="16"/>
                    <a:pt x="102" y="16"/>
                    <a:pt x="102" y="13"/>
                  </a:cubicBezTo>
                  <a:cubicBezTo>
                    <a:pt x="105" y="11"/>
                    <a:pt x="106" y="7"/>
                    <a:pt x="109" y="5"/>
                  </a:cubicBezTo>
                  <a:cubicBezTo>
                    <a:pt x="105" y="4"/>
                    <a:pt x="106" y="5"/>
                    <a:pt x="103" y="5"/>
                  </a:cubicBezTo>
                  <a:cubicBezTo>
                    <a:pt x="105" y="6"/>
                    <a:pt x="105" y="11"/>
                    <a:pt x="101" y="11"/>
                  </a:cubicBezTo>
                  <a:cubicBezTo>
                    <a:pt x="102" y="13"/>
                    <a:pt x="101" y="15"/>
                    <a:pt x="100" y="16"/>
                  </a:cubicBezTo>
                  <a:cubicBezTo>
                    <a:pt x="93" y="17"/>
                    <a:pt x="94" y="34"/>
                    <a:pt x="95" y="35"/>
                  </a:cubicBezTo>
                  <a:cubicBezTo>
                    <a:pt x="95" y="36"/>
                    <a:pt x="92" y="38"/>
                    <a:pt x="94" y="39"/>
                  </a:cubicBezTo>
                  <a:cubicBezTo>
                    <a:pt x="94" y="39"/>
                    <a:pt x="94" y="38"/>
                    <a:pt x="95" y="38"/>
                  </a:cubicBezTo>
                  <a:cubicBezTo>
                    <a:pt x="94" y="43"/>
                    <a:pt x="95" y="47"/>
                    <a:pt x="93" y="51"/>
                  </a:cubicBezTo>
                  <a:cubicBezTo>
                    <a:pt x="91" y="49"/>
                    <a:pt x="92" y="44"/>
                    <a:pt x="93" y="41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35"/>
                    <a:pt x="91" y="25"/>
                    <a:pt x="94" y="20"/>
                  </a:cubicBezTo>
                  <a:cubicBezTo>
                    <a:pt x="94" y="20"/>
                    <a:pt x="93" y="19"/>
                    <a:pt x="93" y="18"/>
                  </a:cubicBezTo>
                  <a:cubicBezTo>
                    <a:pt x="91" y="19"/>
                    <a:pt x="91" y="19"/>
                    <a:pt x="88" y="19"/>
                  </a:cubicBezTo>
                  <a:cubicBezTo>
                    <a:pt x="88" y="21"/>
                    <a:pt x="86" y="20"/>
                    <a:pt x="83" y="20"/>
                  </a:cubicBezTo>
                  <a:cubicBezTo>
                    <a:pt x="82" y="22"/>
                    <a:pt x="83" y="25"/>
                    <a:pt x="81" y="26"/>
                  </a:cubicBezTo>
                  <a:cubicBezTo>
                    <a:pt x="82" y="23"/>
                    <a:pt x="79" y="16"/>
                    <a:pt x="82" y="13"/>
                  </a:cubicBezTo>
                  <a:cubicBezTo>
                    <a:pt x="83" y="13"/>
                    <a:pt x="83" y="14"/>
                    <a:pt x="84" y="14"/>
                  </a:cubicBezTo>
                  <a:cubicBezTo>
                    <a:pt x="85" y="12"/>
                    <a:pt x="89" y="11"/>
                    <a:pt x="87" y="9"/>
                  </a:cubicBezTo>
                  <a:cubicBezTo>
                    <a:pt x="86" y="9"/>
                    <a:pt x="83" y="12"/>
                    <a:pt x="81" y="1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4" y="7"/>
                    <a:pt x="84" y="5"/>
                  </a:cubicBezTo>
                  <a:cubicBezTo>
                    <a:pt x="82" y="2"/>
                    <a:pt x="78" y="2"/>
                    <a:pt x="74" y="1"/>
                  </a:cubicBezTo>
                  <a:cubicBezTo>
                    <a:pt x="74" y="4"/>
                    <a:pt x="76" y="4"/>
                    <a:pt x="75" y="6"/>
                  </a:cubicBezTo>
                  <a:cubicBezTo>
                    <a:pt x="71" y="6"/>
                    <a:pt x="68" y="7"/>
                    <a:pt x="66" y="9"/>
                  </a:cubicBezTo>
                  <a:cubicBezTo>
                    <a:pt x="63" y="7"/>
                    <a:pt x="59" y="10"/>
                    <a:pt x="58" y="13"/>
                  </a:cubicBezTo>
                  <a:cubicBezTo>
                    <a:pt x="56" y="10"/>
                    <a:pt x="52" y="14"/>
                    <a:pt x="51" y="12"/>
                  </a:cubicBezTo>
                  <a:cubicBezTo>
                    <a:pt x="51" y="8"/>
                    <a:pt x="54" y="6"/>
                    <a:pt x="54" y="2"/>
                  </a:cubicBezTo>
                  <a:cubicBezTo>
                    <a:pt x="52" y="2"/>
                    <a:pt x="48" y="0"/>
                    <a:pt x="46" y="3"/>
                  </a:cubicBezTo>
                  <a:cubicBezTo>
                    <a:pt x="46" y="5"/>
                    <a:pt x="49" y="4"/>
                    <a:pt x="50" y="5"/>
                  </a:cubicBezTo>
                  <a:cubicBezTo>
                    <a:pt x="48" y="7"/>
                    <a:pt x="49" y="12"/>
                    <a:pt x="46" y="14"/>
                  </a:cubicBezTo>
                  <a:cubicBezTo>
                    <a:pt x="41" y="12"/>
                    <a:pt x="40" y="17"/>
                    <a:pt x="36" y="18"/>
                  </a:cubicBezTo>
                  <a:cubicBezTo>
                    <a:pt x="36" y="16"/>
                    <a:pt x="34" y="18"/>
                    <a:pt x="32" y="18"/>
                  </a:cubicBezTo>
                  <a:cubicBezTo>
                    <a:pt x="32" y="20"/>
                    <a:pt x="29" y="22"/>
                    <a:pt x="27" y="20"/>
                  </a:cubicBezTo>
                  <a:cubicBezTo>
                    <a:pt x="28" y="17"/>
                    <a:pt x="26" y="11"/>
                    <a:pt x="30" y="9"/>
                  </a:cubicBezTo>
                  <a:cubicBezTo>
                    <a:pt x="32" y="9"/>
                    <a:pt x="33" y="8"/>
                    <a:pt x="33" y="6"/>
                  </a:cubicBezTo>
                  <a:cubicBezTo>
                    <a:pt x="31" y="7"/>
                    <a:pt x="32" y="4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24" y="11"/>
                    <a:pt x="28" y="17"/>
                    <a:pt x="26" y="22"/>
                  </a:cubicBezTo>
                  <a:cubicBezTo>
                    <a:pt x="21" y="22"/>
                    <a:pt x="19" y="19"/>
                    <a:pt x="15" y="17"/>
                  </a:cubicBezTo>
                  <a:cubicBezTo>
                    <a:pt x="15" y="19"/>
                    <a:pt x="15" y="20"/>
                    <a:pt x="12" y="20"/>
                  </a:cubicBezTo>
                  <a:cubicBezTo>
                    <a:pt x="11" y="31"/>
                    <a:pt x="9" y="39"/>
                    <a:pt x="11" y="53"/>
                  </a:cubicBezTo>
                  <a:cubicBezTo>
                    <a:pt x="10" y="54"/>
                    <a:pt x="11" y="55"/>
                    <a:pt x="9" y="54"/>
                  </a:cubicBezTo>
                  <a:cubicBezTo>
                    <a:pt x="7" y="69"/>
                    <a:pt x="8" y="91"/>
                    <a:pt x="7" y="110"/>
                  </a:cubicBezTo>
                  <a:cubicBezTo>
                    <a:pt x="5" y="110"/>
                    <a:pt x="5" y="111"/>
                    <a:pt x="4" y="110"/>
                  </a:cubicBezTo>
                  <a:cubicBezTo>
                    <a:pt x="0" y="125"/>
                    <a:pt x="4" y="138"/>
                    <a:pt x="4" y="152"/>
                  </a:cubicBezTo>
                  <a:close/>
                  <a:moveTo>
                    <a:pt x="291" y="393"/>
                  </a:moveTo>
                  <a:cubicBezTo>
                    <a:pt x="293" y="394"/>
                    <a:pt x="292" y="395"/>
                    <a:pt x="292" y="397"/>
                  </a:cubicBezTo>
                  <a:cubicBezTo>
                    <a:pt x="291" y="397"/>
                    <a:pt x="291" y="396"/>
                    <a:pt x="291" y="396"/>
                  </a:cubicBezTo>
                  <a:cubicBezTo>
                    <a:pt x="292" y="395"/>
                    <a:pt x="291" y="395"/>
                    <a:pt x="291" y="393"/>
                  </a:cubicBezTo>
                  <a:close/>
                  <a:moveTo>
                    <a:pt x="545" y="274"/>
                  </a:moveTo>
                  <a:cubicBezTo>
                    <a:pt x="545" y="275"/>
                    <a:pt x="545" y="275"/>
                    <a:pt x="544" y="275"/>
                  </a:cubicBezTo>
                  <a:cubicBezTo>
                    <a:pt x="545" y="279"/>
                    <a:pt x="545" y="281"/>
                    <a:pt x="544" y="284"/>
                  </a:cubicBezTo>
                  <a:cubicBezTo>
                    <a:pt x="542" y="281"/>
                    <a:pt x="544" y="277"/>
                    <a:pt x="543" y="274"/>
                  </a:cubicBezTo>
                  <a:cubicBezTo>
                    <a:pt x="544" y="274"/>
                    <a:pt x="544" y="274"/>
                    <a:pt x="545" y="274"/>
                  </a:cubicBezTo>
                  <a:close/>
                  <a:moveTo>
                    <a:pt x="539" y="348"/>
                  </a:moveTo>
                  <a:cubicBezTo>
                    <a:pt x="541" y="348"/>
                    <a:pt x="540" y="351"/>
                    <a:pt x="541" y="352"/>
                  </a:cubicBezTo>
                  <a:cubicBezTo>
                    <a:pt x="539" y="352"/>
                    <a:pt x="539" y="352"/>
                    <a:pt x="539" y="352"/>
                  </a:cubicBezTo>
                  <a:cubicBezTo>
                    <a:pt x="539" y="351"/>
                    <a:pt x="540" y="350"/>
                    <a:pt x="539" y="348"/>
                  </a:cubicBezTo>
                  <a:close/>
                  <a:moveTo>
                    <a:pt x="534" y="326"/>
                  </a:moveTo>
                  <a:cubicBezTo>
                    <a:pt x="535" y="329"/>
                    <a:pt x="534" y="330"/>
                    <a:pt x="535" y="334"/>
                  </a:cubicBezTo>
                  <a:cubicBezTo>
                    <a:pt x="533" y="332"/>
                    <a:pt x="534" y="334"/>
                    <a:pt x="533" y="336"/>
                  </a:cubicBezTo>
                  <a:cubicBezTo>
                    <a:pt x="531" y="334"/>
                    <a:pt x="532" y="328"/>
                    <a:pt x="534" y="326"/>
                  </a:cubicBezTo>
                  <a:close/>
                  <a:moveTo>
                    <a:pt x="525" y="51"/>
                  </a:moveTo>
                  <a:cubicBezTo>
                    <a:pt x="526" y="50"/>
                    <a:pt x="527" y="53"/>
                    <a:pt x="527" y="54"/>
                  </a:cubicBezTo>
                  <a:cubicBezTo>
                    <a:pt x="526" y="54"/>
                    <a:pt x="526" y="54"/>
                    <a:pt x="526" y="55"/>
                  </a:cubicBezTo>
                  <a:cubicBezTo>
                    <a:pt x="524" y="54"/>
                    <a:pt x="527" y="52"/>
                    <a:pt x="525" y="51"/>
                  </a:cubicBezTo>
                  <a:close/>
                  <a:moveTo>
                    <a:pt x="515" y="312"/>
                  </a:moveTo>
                  <a:cubicBezTo>
                    <a:pt x="514" y="311"/>
                    <a:pt x="514" y="309"/>
                    <a:pt x="515" y="308"/>
                  </a:cubicBezTo>
                  <a:cubicBezTo>
                    <a:pt x="516" y="309"/>
                    <a:pt x="515" y="310"/>
                    <a:pt x="515" y="312"/>
                  </a:cubicBezTo>
                  <a:close/>
                  <a:moveTo>
                    <a:pt x="517" y="42"/>
                  </a:moveTo>
                  <a:cubicBezTo>
                    <a:pt x="520" y="44"/>
                    <a:pt x="517" y="48"/>
                    <a:pt x="516" y="50"/>
                  </a:cubicBezTo>
                  <a:cubicBezTo>
                    <a:pt x="514" y="50"/>
                    <a:pt x="516" y="46"/>
                    <a:pt x="516" y="45"/>
                  </a:cubicBezTo>
                  <a:cubicBezTo>
                    <a:pt x="518" y="46"/>
                    <a:pt x="517" y="45"/>
                    <a:pt x="517" y="42"/>
                  </a:cubicBezTo>
                  <a:close/>
                  <a:moveTo>
                    <a:pt x="516" y="36"/>
                  </a:moveTo>
                  <a:cubicBezTo>
                    <a:pt x="517" y="37"/>
                    <a:pt x="516" y="40"/>
                    <a:pt x="517" y="41"/>
                  </a:cubicBezTo>
                  <a:cubicBezTo>
                    <a:pt x="517" y="42"/>
                    <a:pt x="516" y="42"/>
                    <a:pt x="515" y="42"/>
                  </a:cubicBezTo>
                  <a:cubicBezTo>
                    <a:pt x="515" y="40"/>
                    <a:pt x="516" y="38"/>
                    <a:pt x="514" y="38"/>
                  </a:cubicBezTo>
                  <a:cubicBezTo>
                    <a:pt x="514" y="37"/>
                    <a:pt x="515" y="37"/>
                    <a:pt x="516" y="36"/>
                  </a:cubicBezTo>
                  <a:close/>
                  <a:moveTo>
                    <a:pt x="514" y="295"/>
                  </a:moveTo>
                  <a:cubicBezTo>
                    <a:pt x="515" y="299"/>
                    <a:pt x="515" y="303"/>
                    <a:pt x="515" y="307"/>
                  </a:cubicBezTo>
                  <a:cubicBezTo>
                    <a:pt x="513" y="306"/>
                    <a:pt x="513" y="300"/>
                    <a:pt x="514" y="299"/>
                  </a:cubicBezTo>
                  <a:cubicBezTo>
                    <a:pt x="513" y="298"/>
                    <a:pt x="511" y="295"/>
                    <a:pt x="514" y="295"/>
                  </a:cubicBezTo>
                  <a:close/>
                  <a:moveTo>
                    <a:pt x="505" y="47"/>
                  </a:moveTo>
                  <a:cubicBezTo>
                    <a:pt x="505" y="52"/>
                    <a:pt x="505" y="52"/>
                    <a:pt x="505" y="52"/>
                  </a:cubicBezTo>
                  <a:cubicBezTo>
                    <a:pt x="504" y="52"/>
                    <a:pt x="504" y="50"/>
                    <a:pt x="502" y="51"/>
                  </a:cubicBezTo>
                  <a:cubicBezTo>
                    <a:pt x="504" y="50"/>
                    <a:pt x="503" y="47"/>
                    <a:pt x="505" y="47"/>
                  </a:cubicBezTo>
                  <a:close/>
                  <a:moveTo>
                    <a:pt x="498" y="33"/>
                  </a:moveTo>
                  <a:cubicBezTo>
                    <a:pt x="496" y="33"/>
                    <a:pt x="497" y="30"/>
                    <a:pt x="498" y="29"/>
                  </a:cubicBezTo>
                  <a:cubicBezTo>
                    <a:pt x="500" y="30"/>
                    <a:pt x="499" y="32"/>
                    <a:pt x="498" y="33"/>
                  </a:cubicBezTo>
                  <a:close/>
                  <a:moveTo>
                    <a:pt x="496" y="23"/>
                  </a:moveTo>
                  <a:cubicBezTo>
                    <a:pt x="498" y="23"/>
                    <a:pt x="496" y="24"/>
                    <a:pt x="497" y="25"/>
                  </a:cubicBezTo>
                  <a:cubicBezTo>
                    <a:pt x="498" y="24"/>
                    <a:pt x="497" y="22"/>
                    <a:pt x="499" y="23"/>
                  </a:cubicBezTo>
                  <a:cubicBezTo>
                    <a:pt x="500" y="24"/>
                    <a:pt x="500" y="24"/>
                    <a:pt x="500" y="26"/>
                  </a:cubicBezTo>
                  <a:cubicBezTo>
                    <a:pt x="498" y="26"/>
                    <a:pt x="497" y="26"/>
                    <a:pt x="496" y="27"/>
                  </a:cubicBezTo>
                  <a:cubicBezTo>
                    <a:pt x="496" y="28"/>
                    <a:pt x="495" y="31"/>
                    <a:pt x="497" y="32"/>
                  </a:cubicBezTo>
                  <a:cubicBezTo>
                    <a:pt x="495" y="34"/>
                    <a:pt x="495" y="39"/>
                    <a:pt x="494" y="43"/>
                  </a:cubicBezTo>
                  <a:cubicBezTo>
                    <a:pt x="494" y="40"/>
                    <a:pt x="495" y="39"/>
                    <a:pt x="493" y="38"/>
                  </a:cubicBezTo>
                  <a:cubicBezTo>
                    <a:pt x="494" y="34"/>
                    <a:pt x="493" y="29"/>
                    <a:pt x="496" y="23"/>
                  </a:cubicBezTo>
                  <a:close/>
                  <a:moveTo>
                    <a:pt x="492" y="47"/>
                  </a:moveTo>
                  <a:cubicBezTo>
                    <a:pt x="490" y="47"/>
                    <a:pt x="491" y="45"/>
                    <a:pt x="490" y="43"/>
                  </a:cubicBezTo>
                  <a:cubicBezTo>
                    <a:pt x="492" y="43"/>
                    <a:pt x="492" y="47"/>
                    <a:pt x="492" y="47"/>
                  </a:cubicBezTo>
                  <a:close/>
                  <a:moveTo>
                    <a:pt x="488" y="49"/>
                  </a:moveTo>
                  <a:cubicBezTo>
                    <a:pt x="487" y="47"/>
                    <a:pt x="489" y="45"/>
                    <a:pt x="487" y="43"/>
                  </a:cubicBezTo>
                  <a:cubicBezTo>
                    <a:pt x="489" y="41"/>
                    <a:pt x="489" y="48"/>
                    <a:pt x="488" y="49"/>
                  </a:cubicBezTo>
                  <a:close/>
                  <a:moveTo>
                    <a:pt x="470" y="336"/>
                  </a:moveTo>
                  <a:cubicBezTo>
                    <a:pt x="471" y="335"/>
                    <a:pt x="472" y="337"/>
                    <a:pt x="472" y="335"/>
                  </a:cubicBezTo>
                  <a:cubicBezTo>
                    <a:pt x="473" y="335"/>
                    <a:pt x="473" y="336"/>
                    <a:pt x="473" y="337"/>
                  </a:cubicBezTo>
                  <a:cubicBezTo>
                    <a:pt x="472" y="337"/>
                    <a:pt x="472" y="336"/>
                    <a:pt x="471" y="336"/>
                  </a:cubicBezTo>
                  <a:cubicBezTo>
                    <a:pt x="471" y="337"/>
                    <a:pt x="471" y="338"/>
                    <a:pt x="471" y="339"/>
                  </a:cubicBezTo>
                  <a:cubicBezTo>
                    <a:pt x="470" y="338"/>
                    <a:pt x="470" y="337"/>
                    <a:pt x="470" y="336"/>
                  </a:cubicBezTo>
                  <a:close/>
                  <a:moveTo>
                    <a:pt x="461" y="21"/>
                  </a:moveTo>
                  <a:cubicBezTo>
                    <a:pt x="464" y="21"/>
                    <a:pt x="461" y="23"/>
                    <a:pt x="464" y="23"/>
                  </a:cubicBezTo>
                  <a:cubicBezTo>
                    <a:pt x="463" y="24"/>
                    <a:pt x="462" y="25"/>
                    <a:pt x="461" y="25"/>
                  </a:cubicBezTo>
                  <a:cubicBezTo>
                    <a:pt x="460" y="23"/>
                    <a:pt x="461" y="22"/>
                    <a:pt x="461" y="21"/>
                  </a:cubicBezTo>
                  <a:close/>
                  <a:moveTo>
                    <a:pt x="437" y="375"/>
                  </a:moveTo>
                  <a:cubicBezTo>
                    <a:pt x="438" y="376"/>
                    <a:pt x="437" y="377"/>
                    <a:pt x="437" y="379"/>
                  </a:cubicBezTo>
                  <a:cubicBezTo>
                    <a:pt x="435" y="379"/>
                    <a:pt x="438" y="377"/>
                    <a:pt x="437" y="375"/>
                  </a:cubicBezTo>
                  <a:close/>
                  <a:moveTo>
                    <a:pt x="435" y="365"/>
                  </a:moveTo>
                  <a:cubicBezTo>
                    <a:pt x="433" y="363"/>
                    <a:pt x="434" y="360"/>
                    <a:pt x="434" y="357"/>
                  </a:cubicBezTo>
                  <a:cubicBezTo>
                    <a:pt x="435" y="359"/>
                    <a:pt x="435" y="363"/>
                    <a:pt x="435" y="365"/>
                  </a:cubicBezTo>
                  <a:close/>
                  <a:moveTo>
                    <a:pt x="430" y="382"/>
                  </a:moveTo>
                  <a:cubicBezTo>
                    <a:pt x="432" y="383"/>
                    <a:pt x="430" y="386"/>
                    <a:pt x="431" y="388"/>
                  </a:cubicBezTo>
                  <a:cubicBezTo>
                    <a:pt x="429" y="386"/>
                    <a:pt x="430" y="385"/>
                    <a:pt x="430" y="382"/>
                  </a:cubicBezTo>
                  <a:close/>
                  <a:moveTo>
                    <a:pt x="429" y="359"/>
                  </a:moveTo>
                  <a:cubicBezTo>
                    <a:pt x="430" y="361"/>
                    <a:pt x="430" y="362"/>
                    <a:pt x="430" y="364"/>
                  </a:cubicBezTo>
                  <a:cubicBezTo>
                    <a:pt x="430" y="365"/>
                    <a:pt x="428" y="361"/>
                    <a:pt x="429" y="359"/>
                  </a:cubicBezTo>
                  <a:close/>
                  <a:moveTo>
                    <a:pt x="418" y="29"/>
                  </a:moveTo>
                  <a:cubicBezTo>
                    <a:pt x="419" y="29"/>
                    <a:pt x="419" y="31"/>
                    <a:pt x="419" y="32"/>
                  </a:cubicBezTo>
                  <a:cubicBezTo>
                    <a:pt x="417" y="33"/>
                    <a:pt x="418" y="30"/>
                    <a:pt x="418" y="29"/>
                  </a:cubicBezTo>
                  <a:close/>
                  <a:moveTo>
                    <a:pt x="412" y="368"/>
                  </a:moveTo>
                  <a:cubicBezTo>
                    <a:pt x="414" y="368"/>
                    <a:pt x="413" y="370"/>
                    <a:pt x="414" y="371"/>
                  </a:cubicBezTo>
                  <a:cubicBezTo>
                    <a:pt x="412" y="371"/>
                    <a:pt x="412" y="370"/>
                    <a:pt x="412" y="368"/>
                  </a:cubicBezTo>
                  <a:close/>
                  <a:moveTo>
                    <a:pt x="413" y="23"/>
                  </a:moveTo>
                  <a:cubicBezTo>
                    <a:pt x="412" y="24"/>
                    <a:pt x="413" y="27"/>
                    <a:pt x="413" y="29"/>
                  </a:cubicBezTo>
                  <a:cubicBezTo>
                    <a:pt x="412" y="29"/>
                    <a:pt x="410" y="28"/>
                    <a:pt x="409" y="28"/>
                  </a:cubicBezTo>
                  <a:cubicBezTo>
                    <a:pt x="409" y="25"/>
                    <a:pt x="411" y="23"/>
                    <a:pt x="413" y="23"/>
                  </a:cubicBezTo>
                  <a:close/>
                  <a:moveTo>
                    <a:pt x="411" y="362"/>
                  </a:moveTo>
                  <a:cubicBezTo>
                    <a:pt x="413" y="362"/>
                    <a:pt x="413" y="362"/>
                    <a:pt x="413" y="362"/>
                  </a:cubicBezTo>
                  <a:cubicBezTo>
                    <a:pt x="413" y="365"/>
                    <a:pt x="414" y="365"/>
                    <a:pt x="413" y="366"/>
                  </a:cubicBezTo>
                  <a:cubicBezTo>
                    <a:pt x="413" y="366"/>
                    <a:pt x="412" y="366"/>
                    <a:pt x="412" y="365"/>
                  </a:cubicBezTo>
                  <a:cubicBezTo>
                    <a:pt x="412" y="366"/>
                    <a:pt x="412" y="371"/>
                    <a:pt x="412" y="374"/>
                  </a:cubicBezTo>
                  <a:cubicBezTo>
                    <a:pt x="411" y="373"/>
                    <a:pt x="410" y="373"/>
                    <a:pt x="410" y="372"/>
                  </a:cubicBezTo>
                  <a:cubicBezTo>
                    <a:pt x="412" y="371"/>
                    <a:pt x="410" y="366"/>
                    <a:pt x="411" y="362"/>
                  </a:cubicBezTo>
                  <a:close/>
                  <a:moveTo>
                    <a:pt x="403" y="348"/>
                  </a:moveTo>
                  <a:cubicBezTo>
                    <a:pt x="402" y="347"/>
                    <a:pt x="403" y="344"/>
                    <a:pt x="402" y="342"/>
                  </a:cubicBezTo>
                  <a:cubicBezTo>
                    <a:pt x="405" y="342"/>
                    <a:pt x="403" y="346"/>
                    <a:pt x="403" y="348"/>
                  </a:cubicBezTo>
                  <a:close/>
                  <a:moveTo>
                    <a:pt x="344" y="32"/>
                  </a:moveTo>
                  <a:cubicBezTo>
                    <a:pt x="346" y="31"/>
                    <a:pt x="345" y="29"/>
                    <a:pt x="346" y="27"/>
                  </a:cubicBezTo>
                  <a:cubicBezTo>
                    <a:pt x="348" y="31"/>
                    <a:pt x="346" y="34"/>
                    <a:pt x="347" y="39"/>
                  </a:cubicBezTo>
                  <a:cubicBezTo>
                    <a:pt x="346" y="37"/>
                    <a:pt x="346" y="36"/>
                    <a:pt x="344" y="35"/>
                  </a:cubicBezTo>
                  <a:cubicBezTo>
                    <a:pt x="345" y="35"/>
                    <a:pt x="345" y="33"/>
                    <a:pt x="344" y="32"/>
                  </a:cubicBezTo>
                  <a:close/>
                  <a:moveTo>
                    <a:pt x="293" y="26"/>
                  </a:moveTo>
                  <a:cubicBezTo>
                    <a:pt x="297" y="29"/>
                    <a:pt x="295" y="39"/>
                    <a:pt x="296" y="41"/>
                  </a:cubicBezTo>
                  <a:cubicBezTo>
                    <a:pt x="295" y="43"/>
                    <a:pt x="295" y="41"/>
                    <a:pt x="293" y="41"/>
                  </a:cubicBezTo>
                  <a:cubicBezTo>
                    <a:pt x="293" y="35"/>
                    <a:pt x="294" y="32"/>
                    <a:pt x="293" y="26"/>
                  </a:cubicBezTo>
                  <a:close/>
                  <a:moveTo>
                    <a:pt x="276" y="37"/>
                  </a:moveTo>
                  <a:cubicBezTo>
                    <a:pt x="274" y="34"/>
                    <a:pt x="276" y="32"/>
                    <a:pt x="275" y="28"/>
                  </a:cubicBezTo>
                  <a:cubicBezTo>
                    <a:pt x="277" y="31"/>
                    <a:pt x="276" y="35"/>
                    <a:pt x="276" y="37"/>
                  </a:cubicBezTo>
                  <a:close/>
                  <a:moveTo>
                    <a:pt x="278" y="44"/>
                  </a:moveTo>
                  <a:cubicBezTo>
                    <a:pt x="277" y="43"/>
                    <a:pt x="277" y="41"/>
                    <a:pt x="277" y="38"/>
                  </a:cubicBezTo>
                  <a:cubicBezTo>
                    <a:pt x="279" y="41"/>
                    <a:pt x="278" y="41"/>
                    <a:pt x="278" y="44"/>
                  </a:cubicBezTo>
                  <a:close/>
                  <a:moveTo>
                    <a:pt x="284" y="54"/>
                  </a:moveTo>
                  <a:cubicBezTo>
                    <a:pt x="282" y="54"/>
                    <a:pt x="282" y="52"/>
                    <a:pt x="281" y="51"/>
                  </a:cubicBezTo>
                  <a:cubicBezTo>
                    <a:pt x="282" y="50"/>
                    <a:pt x="283" y="50"/>
                    <a:pt x="283" y="47"/>
                  </a:cubicBezTo>
                  <a:cubicBezTo>
                    <a:pt x="281" y="51"/>
                    <a:pt x="282" y="46"/>
                    <a:pt x="283" y="44"/>
                  </a:cubicBezTo>
                  <a:cubicBezTo>
                    <a:pt x="284" y="46"/>
                    <a:pt x="284" y="51"/>
                    <a:pt x="284" y="54"/>
                  </a:cubicBezTo>
                  <a:close/>
                  <a:moveTo>
                    <a:pt x="282" y="37"/>
                  </a:moveTo>
                  <a:cubicBezTo>
                    <a:pt x="282" y="39"/>
                    <a:pt x="284" y="41"/>
                    <a:pt x="284" y="43"/>
                  </a:cubicBezTo>
                  <a:cubicBezTo>
                    <a:pt x="285" y="43"/>
                    <a:pt x="284" y="41"/>
                    <a:pt x="284" y="40"/>
                  </a:cubicBezTo>
                  <a:cubicBezTo>
                    <a:pt x="288" y="43"/>
                    <a:pt x="284" y="48"/>
                    <a:pt x="286" y="54"/>
                  </a:cubicBezTo>
                  <a:cubicBezTo>
                    <a:pt x="283" y="52"/>
                    <a:pt x="285" y="48"/>
                    <a:pt x="285" y="43"/>
                  </a:cubicBezTo>
                  <a:cubicBezTo>
                    <a:pt x="284" y="43"/>
                    <a:pt x="284" y="43"/>
                    <a:pt x="283" y="43"/>
                  </a:cubicBezTo>
                  <a:cubicBezTo>
                    <a:pt x="282" y="43"/>
                    <a:pt x="282" y="44"/>
                    <a:pt x="282" y="44"/>
                  </a:cubicBezTo>
                  <a:cubicBezTo>
                    <a:pt x="279" y="39"/>
                    <a:pt x="282" y="30"/>
                    <a:pt x="280" y="25"/>
                  </a:cubicBezTo>
                  <a:cubicBezTo>
                    <a:pt x="285" y="26"/>
                    <a:pt x="281" y="33"/>
                    <a:pt x="282" y="37"/>
                  </a:cubicBezTo>
                  <a:close/>
                  <a:moveTo>
                    <a:pt x="280" y="49"/>
                  </a:moveTo>
                  <a:cubicBezTo>
                    <a:pt x="279" y="48"/>
                    <a:pt x="280" y="44"/>
                    <a:pt x="279" y="41"/>
                  </a:cubicBezTo>
                  <a:cubicBezTo>
                    <a:pt x="280" y="43"/>
                    <a:pt x="281" y="47"/>
                    <a:pt x="280" y="49"/>
                  </a:cubicBezTo>
                  <a:close/>
                  <a:moveTo>
                    <a:pt x="277" y="19"/>
                  </a:moveTo>
                  <a:cubicBezTo>
                    <a:pt x="277" y="22"/>
                    <a:pt x="275" y="24"/>
                    <a:pt x="277" y="26"/>
                  </a:cubicBezTo>
                  <a:cubicBezTo>
                    <a:pt x="279" y="25"/>
                    <a:pt x="277" y="21"/>
                    <a:pt x="278" y="20"/>
                  </a:cubicBezTo>
                  <a:cubicBezTo>
                    <a:pt x="281" y="22"/>
                    <a:pt x="280" y="27"/>
                    <a:pt x="280" y="32"/>
                  </a:cubicBezTo>
                  <a:cubicBezTo>
                    <a:pt x="279" y="31"/>
                    <a:pt x="279" y="30"/>
                    <a:pt x="277" y="30"/>
                  </a:cubicBezTo>
                  <a:cubicBezTo>
                    <a:pt x="278" y="28"/>
                    <a:pt x="276" y="26"/>
                    <a:pt x="275" y="27"/>
                  </a:cubicBezTo>
                  <a:cubicBezTo>
                    <a:pt x="275" y="25"/>
                    <a:pt x="275" y="22"/>
                    <a:pt x="275" y="19"/>
                  </a:cubicBezTo>
                  <a:lnTo>
                    <a:pt x="277" y="19"/>
                  </a:lnTo>
                  <a:close/>
                  <a:moveTo>
                    <a:pt x="274" y="41"/>
                  </a:moveTo>
                  <a:cubicBezTo>
                    <a:pt x="275" y="41"/>
                    <a:pt x="275" y="41"/>
                    <a:pt x="275" y="40"/>
                  </a:cubicBezTo>
                  <a:cubicBezTo>
                    <a:pt x="277" y="41"/>
                    <a:pt x="274" y="41"/>
                    <a:pt x="275" y="43"/>
                  </a:cubicBezTo>
                  <a:cubicBezTo>
                    <a:pt x="274" y="43"/>
                    <a:pt x="274" y="43"/>
                    <a:pt x="274" y="42"/>
                  </a:cubicBezTo>
                  <a:lnTo>
                    <a:pt x="274" y="41"/>
                  </a:lnTo>
                  <a:close/>
                  <a:moveTo>
                    <a:pt x="271" y="379"/>
                  </a:moveTo>
                  <a:cubicBezTo>
                    <a:pt x="272" y="380"/>
                    <a:pt x="273" y="381"/>
                    <a:pt x="273" y="382"/>
                  </a:cubicBezTo>
                  <a:cubicBezTo>
                    <a:pt x="270" y="383"/>
                    <a:pt x="270" y="380"/>
                    <a:pt x="271" y="379"/>
                  </a:cubicBezTo>
                  <a:close/>
                  <a:moveTo>
                    <a:pt x="272" y="17"/>
                  </a:moveTo>
                  <a:cubicBezTo>
                    <a:pt x="271" y="25"/>
                    <a:pt x="272" y="34"/>
                    <a:pt x="272" y="42"/>
                  </a:cubicBezTo>
                  <a:cubicBezTo>
                    <a:pt x="271" y="40"/>
                    <a:pt x="271" y="42"/>
                    <a:pt x="268" y="41"/>
                  </a:cubicBezTo>
                  <a:cubicBezTo>
                    <a:pt x="269" y="35"/>
                    <a:pt x="267" y="31"/>
                    <a:pt x="271" y="27"/>
                  </a:cubicBezTo>
                  <a:cubicBezTo>
                    <a:pt x="269" y="25"/>
                    <a:pt x="268" y="27"/>
                    <a:pt x="268" y="28"/>
                  </a:cubicBezTo>
                  <a:cubicBezTo>
                    <a:pt x="267" y="24"/>
                    <a:pt x="267" y="18"/>
                    <a:pt x="272" y="17"/>
                  </a:cubicBezTo>
                  <a:close/>
                  <a:moveTo>
                    <a:pt x="262" y="16"/>
                  </a:moveTo>
                  <a:cubicBezTo>
                    <a:pt x="264" y="17"/>
                    <a:pt x="264" y="15"/>
                    <a:pt x="265" y="16"/>
                  </a:cubicBezTo>
                  <a:cubicBezTo>
                    <a:pt x="266" y="17"/>
                    <a:pt x="265" y="18"/>
                    <a:pt x="264" y="18"/>
                  </a:cubicBezTo>
                  <a:cubicBezTo>
                    <a:pt x="264" y="20"/>
                    <a:pt x="266" y="19"/>
                    <a:pt x="266" y="20"/>
                  </a:cubicBezTo>
                  <a:cubicBezTo>
                    <a:pt x="266" y="29"/>
                    <a:pt x="266" y="36"/>
                    <a:pt x="267" y="46"/>
                  </a:cubicBezTo>
                  <a:cubicBezTo>
                    <a:pt x="266" y="47"/>
                    <a:pt x="264" y="47"/>
                    <a:pt x="264" y="49"/>
                  </a:cubicBezTo>
                  <a:cubicBezTo>
                    <a:pt x="263" y="41"/>
                    <a:pt x="263" y="38"/>
                    <a:pt x="264" y="29"/>
                  </a:cubicBezTo>
                  <a:cubicBezTo>
                    <a:pt x="263" y="33"/>
                    <a:pt x="265" y="34"/>
                    <a:pt x="264" y="38"/>
                  </a:cubicBezTo>
                  <a:cubicBezTo>
                    <a:pt x="266" y="36"/>
                    <a:pt x="265" y="31"/>
                    <a:pt x="265" y="28"/>
                  </a:cubicBezTo>
                  <a:cubicBezTo>
                    <a:pt x="265" y="27"/>
                    <a:pt x="263" y="26"/>
                    <a:pt x="263" y="27"/>
                  </a:cubicBezTo>
                  <a:cubicBezTo>
                    <a:pt x="262" y="25"/>
                    <a:pt x="263" y="20"/>
                    <a:pt x="262" y="16"/>
                  </a:cubicBezTo>
                  <a:close/>
                  <a:moveTo>
                    <a:pt x="261" y="58"/>
                  </a:moveTo>
                  <a:cubicBezTo>
                    <a:pt x="259" y="56"/>
                    <a:pt x="260" y="49"/>
                    <a:pt x="260" y="46"/>
                  </a:cubicBezTo>
                  <a:cubicBezTo>
                    <a:pt x="262" y="49"/>
                    <a:pt x="261" y="54"/>
                    <a:pt x="261" y="58"/>
                  </a:cubicBezTo>
                  <a:close/>
                  <a:moveTo>
                    <a:pt x="259" y="29"/>
                  </a:moveTo>
                  <a:cubicBezTo>
                    <a:pt x="261" y="33"/>
                    <a:pt x="260" y="39"/>
                    <a:pt x="261" y="43"/>
                  </a:cubicBezTo>
                  <a:cubicBezTo>
                    <a:pt x="258" y="41"/>
                    <a:pt x="260" y="32"/>
                    <a:pt x="259" y="29"/>
                  </a:cubicBezTo>
                  <a:close/>
                  <a:moveTo>
                    <a:pt x="258" y="57"/>
                  </a:moveTo>
                  <a:cubicBezTo>
                    <a:pt x="257" y="57"/>
                    <a:pt x="257" y="57"/>
                    <a:pt x="257" y="57"/>
                  </a:cubicBezTo>
                  <a:cubicBezTo>
                    <a:pt x="259" y="56"/>
                    <a:pt x="257" y="52"/>
                    <a:pt x="259" y="51"/>
                  </a:cubicBezTo>
                  <a:cubicBezTo>
                    <a:pt x="258" y="53"/>
                    <a:pt x="259" y="56"/>
                    <a:pt x="259" y="57"/>
                  </a:cubicBezTo>
                  <a:cubicBezTo>
                    <a:pt x="259" y="57"/>
                    <a:pt x="259" y="57"/>
                    <a:pt x="258" y="57"/>
                  </a:cubicBezTo>
                  <a:close/>
                  <a:moveTo>
                    <a:pt x="256" y="42"/>
                  </a:moveTo>
                  <a:cubicBezTo>
                    <a:pt x="257" y="41"/>
                    <a:pt x="257" y="40"/>
                    <a:pt x="258" y="39"/>
                  </a:cubicBezTo>
                  <a:cubicBezTo>
                    <a:pt x="258" y="38"/>
                    <a:pt x="257" y="38"/>
                    <a:pt x="255" y="38"/>
                  </a:cubicBezTo>
                  <a:cubicBezTo>
                    <a:pt x="257" y="36"/>
                    <a:pt x="257" y="35"/>
                    <a:pt x="257" y="32"/>
                  </a:cubicBezTo>
                  <a:cubicBezTo>
                    <a:pt x="260" y="33"/>
                    <a:pt x="257" y="40"/>
                    <a:pt x="259" y="42"/>
                  </a:cubicBezTo>
                  <a:cubicBezTo>
                    <a:pt x="257" y="41"/>
                    <a:pt x="257" y="43"/>
                    <a:pt x="256" y="42"/>
                  </a:cubicBezTo>
                  <a:close/>
                  <a:moveTo>
                    <a:pt x="258" y="18"/>
                  </a:moveTo>
                  <a:cubicBezTo>
                    <a:pt x="259" y="20"/>
                    <a:pt x="257" y="23"/>
                    <a:pt x="258" y="26"/>
                  </a:cubicBezTo>
                  <a:cubicBezTo>
                    <a:pt x="255" y="27"/>
                    <a:pt x="255" y="24"/>
                    <a:pt x="253" y="26"/>
                  </a:cubicBezTo>
                  <a:cubicBezTo>
                    <a:pt x="253" y="23"/>
                    <a:pt x="255" y="18"/>
                    <a:pt x="258" y="18"/>
                  </a:cubicBezTo>
                  <a:close/>
                  <a:moveTo>
                    <a:pt x="252" y="41"/>
                  </a:moveTo>
                  <a:cubicBezTo>
                    <a:pt x="248" y="42"/>
                    <a:pt x="249" y="35"/>
                    <a:pt x="250" y="32"/>
                  </a:cubicBezTo>
                  <a:cubicBezTo>
                    <a:pt x="252" y="32"/>
                    <a:pt x="249" y="36"/>
                    <a:pt x="252" y="36"/>
                  </a:cubicBezTo>
                  <a:cubicBezTo>
                    <a:pt x="251" y="38"/>
                    <a:pt x="251" y="39"/>
                    <a:pt x="252" y="41"/>
                  </a:cubicBezTo>
                  <a:close/>
                  <a:moveTo>
                    <a:pt x="244" y="17"/>
                  </a:moveTo>
                  <a:cubicBezTo>
                    <a:pt x="247" y="16"/>
                    <a:pt x="247" y="18"/>
                    <a:pt x="249" y="18"/>
                  </a:cubicBezTo>
                  <a:cubicBezTo>
                    <a:pt x="249" y="19"/>
                    <a:pt x="250" y="20"/>
                    <a:pt x="249" y="21"/>
                  </a:cubicBezTo>
                  <a:cubicBezTo>
                    <a:pt x="250" y="21"/>
                    <a:pt x="250" y="20"/>
                    <a:pt x="250" y="20"/>
                  </a:cubicBezTo>
                  <a:cubicBezTo>
                    <a:pt x="252" y="20"/>
                    <a:pt x="249" y="22"/>
                    <a:pt x="251" y="21"/>
                  </a:cubicBezTo>
                  <a:cubicBezTo>
                    <a:pt x="249" y="23"/>
                    <a:pt x="251" y="25"/>
                    <a:pt x="252" y="27"/>
                  </a:cubicBezTo>
                  <a:cubicBezTo>
                    <a:pt x="249" y="27"/>
                    <a:pt x="250" y="33"/>
                    <a:pt x="248" y="33"/>
                  </a:cubicBezTo>
                  <a:cubicBezTo>
                    <a:pt x="248" y="38"/>
                    <a:pt x="248" y="39"/>
                    <a:pt x="248" y="44"/>
                  </a:cubicBezTo>
                  <a:cubicBezTo>
                    <a:pt x="244" y="43"/>
                    <a:pt x="245" y="31"/>
                    <a:pt x="247" y="27"/>
                  </a:cubicBezTo>
                  <a:cubicBezTo>
                    <a:pt x="244" y="28"/>
                    <a:pt x="246" y="30"/>
                    <a:pt x="243" y="31"/>
                  </a:cubicBezTo>
                  <a:cubicBezTo>
                    <a:pt x="243" y="29"/>
                    <a:pt x="246" y="24"/>
                    <a:pt x="243" y="22"/>
                  </a:cubicBezTo>
                  <a:cubicBezTo>
                    <a:pt x="244" y="20"/>
                    <a:pt x="244" y="19"/>
                    <a:pt x="244" y="17"/>
                  </a:cubicBezTo>
                  <a:close/>
                  <a:moveTo>
                    <a:pt x="235" y="12"/>
                  </a:moveTo>
                  <a:cubicBezTo>
                    <a:pt x="235" y="14"/>
                    <a:pt x="235" y="15"/>
                    <a:pt x="233" y="15"/>
                  </a:cubicBezTo>
                  <a:cubicBezTo>
                    <a:pt x="233" y="14"/>
                    <a:pt x="233" y="12"/>
                    <a:pt x="235" y="12"/>
                  </a:cubicBezTo>
                  <a:close/>
                  <a:moveTo>
                    <a:pt x="230" y="33"/>
                  </a:moveTo>
                  <a:cubicBezTo>
                    <a:pt x="228" y="31"/>
                    <a:pt x="229" y="29"/>
                    <a:pt x="229" y="26"/>
                  </a:cubicBezTo>
                  <a:cubicBezTo>
                    <a:pt x="231" y="27"/>
                    <a:pt x="229" y="31"/>
                    <a:pt x="230" y="33"/>
                  </a:cubicBezTo>
                  <a:close/>
                  <a:moveTo>
                    <a:pt x="227" y="31"/>
                  </a:moveTo>
                  <a:cubicBezTo>
                    <a:pt x="229" y="32"/>
                    <a:pt x="227" y="38"/>
                    <a:pt x="228" y="40"/>
                  </a:cubicBezTo>
                  <a:cubicBezTo>
                    <a:pt x="227" y="40"/>
                    <a:pt x="227" y="34"/>
                    <a:pt x="227" y="31"/>
                  </a:cubicBezTo>
                  <a:close/>
                  <a:moveTo>
                    <a:pt x="222" y="366"/>
                  </a:moveTo>
                  <a:cubicBezTo>
                    <a:pt x="223" y="367"/>
                    <a:pt x="222" y="368"/>
                    <a:pt x="223" y="371"/>
                  </a:cubicBezTo>
                  <a:cubicBezTo>
                    <a:pt x="221" y="369"/>
                    <a:pt x="222" y="368"/>
                    <a:pt x="222" y="366"/>
                  </a:cubicBezTo>
                  <a:close/>
                  <a:moveTo>
                    <a:pt x="222" y="366"/>
                  </a:moveTo>
                  <a:cubicBezTo>
                    <a:pt x="221" y="362"/>
                    <a:pt x="221" y="360"/>
                    <a:pt x="221" y="356"/>
                  </a:cubicBezTo>
                  <a:cubicBezTo>
                    <a:pt x="225" y="359"/>
                    <a:pt x="222" y="363"/>
                    <a:pt x="222" y="366"/>
                  </a:cubicBezTo>
                  <a:close/>
                  <a:moveTo>
                    <a:pt x="217" y="21"/>
                  </a:moveTo>
                  <a:cubicBezTo>
                    <a:pt x="217" y="23"/>
                    <a:pt x="217" y="22"/>
                    <a:pt x="217" y="24"/>
                  </a:cubicBezTo>
                  <a:cubicBezTo>
                    <a:pt x="216" y="24"/>
                    <a:pt x="215" y="20"/>
                    <a:pt x="217" y="21"/>
                  </a:cubicBezTo>
                  <a:close/>
                  <a:moveTo>
                    <a:pt x="216" y="331"/>
                  </a:moveTo>
                  <a:cubicBezTo>
                    <a:pt x="215" y="329"/>
                    <a:pt x="215" y="327"/>
                    <a:pt x="215" y="324"/>
                  </a:cubicBezTo>
                  <a:cubicBezTo>
                    <a:pt x="217" y="326"/>
                    <a:pt x="216" y="328"/>
                    <a:pt x="216" y="331"/>
                  </a:cubicBezTo>
                  <a:close/>
                  <a:moveTo>
                    <a:pt x="212" y="38"/>
                  </a:moveTo>
                  <a:cubicBezTo>
                    <a:pt x="212" y="39"/>
                    <a:pt x="211" y="39"/>
                    <a:pt x="211" y="40"/>
                  </a:cubicBezTo>
                  <a:cubicBezTo>
                    <a:pt x="210" y="39"/>
                    <a:pt x="211" y="39"/>
                    <a:pt x="210" y="37"/>
                  </a:cubicBezTo>
                  <a:cubicBezTo>
                    <a:pt x="212" y="36"/>
                    <a:pt x="211" y="39"/>
                    <a:pt x="212" y="38"/>
                  </a:cubicBezTo>
                  <a:close/>
                  <a:moveTo>
                    <a:pt x="208" y="368"/>
                  </a:moveTo>
                  <a:cubicBezTo>
                    <a:pt x="206" y="370"/>
                    <a:pt x="209" y="374"/>
                    <a:pt x="208" y="379"/>
                  </a:cubicBezTo>
                  <a:cubicBezTo>
                    <a:pt x="208" y="381"/>
                    <a:pt x="208" y="379"/>
                    <a:pt x="208" y="378"/>
                  </a:cubicBezTo>
                  <a:cubicBezTo>
                    <a:pt x="207" y="377"/>
                    <a:pt x="208" y="375"/>
                    <a:pt x="207" y="374"/>
                  </a:cubicBezTo>
                  <a:cubicBezTo>
                    <a:pt x="207" y="378"/>
                    <a:pt x="206" y="381"/>
                    <a:pt x="208" y="385"/>
                  </a:cubicBezTo>
                  <a:cubicBezTo>
                    <a:pt x="209" y="384"/>
                    <a:pt x="208" y="384"/>
                    <a:pt x="208" y="383"/>
                  </a:cubicBezTo>
                  <a:cubicBezTo>
                    <a:pt x="211" y="386"/>
                    <a:pt x="208" y="391"/>
                    <a:pt x="209" y="396"/>
                  </a:cubicBezTo>
                  <a:cubicBezTo>
                    <a:pt x="208" y="395"/>
                    <a:pt x="209" y="392"/>
                    <a:pt x="208" y="390"/>
                  </a:cubicBezTo>
                  <a:cubicBezTo>
                    <a:pt x="207" y="393"/>
                    <a:pt x="208" y="395"/>
                    <a:pt x="208" y="399"/>
                  </a:cubicBezTo>
                  <a:cubicBezTo>
                    <a:pt x="206" y="397"/>
                    <a:pt x="207" y="393"/>
                    <a:pt x="207" y="391"/>
                  </a:cubicBezTo>
                  <a:cubicBezTo>
                    <a:pt x="206" y="379"/>
                    <a:pt x="205" y="369"/>
                    <a:pt x="205" y="354"/>
                  </a:cubicBezTo>
                  <a:cubicBezTo>
                    <a:pt x="212" y="355"/>
                    <a:pt x="204" y="364"/>
                    <a:pt x="208" y="368"/>
                  </a:cubicBezTo>
                  <a:close/>
                  <a:moveTo>
                    <a:pt x="206" y="353"/>
                  </a:moveTo>
                  <a:cubicBezTo>
                    <a:pt x="204" y="349"/>
                    <a:pt x="203" y="341"/>
                    <a:pt x="205" y="336"/>
                  </a:cubicBezTo>
                  <a:cubicBezTo>
                    <a:pt x="204" y="340"/>
                    <a:pt x="205" y="346"/>
                    <a:pt x="206" y="353"/>
                  </a:cubicBezTo>
                  <a:close/>
                  <a:moveTo>
                    <a:pt x="204" y="329"/>
                  </a:moveTo>
                  <a:cubicBezTo>
                    <a:pt x="202" y="328"/>
                    <a:pt x="204" y="328"/>
                    <a:pt x="203" y="326"/>
                  </a:cubicBezTo>
                  <a:cubicBezTo>
                    <a:pt x="205" y="326"/>
                    <a:pt x="204" y="328"/>
                    <a:pt x="204" y="329"/>
                  </a:cubicBezTo>
                  <a:close/>
                  <a:moveTo>
                    <a:pt x="191" y="335"/>
                  </a:moveTo>
                  <a:cubicBezTo>
                    <a:pt x="189" y="334"/>
                    <a:pt x="192" y="331"/>
                    <a:pt x="190" y="330"/>
                  </a:cubicBezTo>
                  <a:cubicBezTo>
                    <a:pt x="192" y="328"/>
                    <a:pt x="191" y="333"/>
                    <a:pt x="191" y="335"/>
                  </a:cubicBezTo>
                  <a:close/>
                  <a:moveTo>
                    <a:pt x="191" y="321"/>
                  </a:moveTo>
                  <a:cubicBezTo>
                    <a:pt x="193" y="322"/>
                    <a:pt x="191" y="325"/>
                    <a:pt x="191" y="329"/>
                  </a:cubicBezTo>
                  <a:cubicBezTo>
                    <a:pt x="189" y="327"/>
                    <a:pt x="190" y="324"/>
                    <a:pt x="189" y="321"/>
                  </a:cubicBezTo>
                  <a:cubicBezTo>
                    <a:pt x="190" y="321"/>
                    <a:pt x="191" y="321"/>
                    <a:pt x="191" y="321"/>
                  </a:cubicBezTo>
                  <a:close/>
                  <a:moveTo>
                    <a:pt x="171" y="27"/>
                  </a:moveTo>
                  <a:cubicBezTo>
                    <a:pt x="172" y="27"/>
                    <a:pt x="171" y="29"/>
                    <a:pt x="170" y="29"/>
                  </a:cubicBezTo>
                  <a:cubicBezTo>
                    <a:pt x="170" y="28"/>
                    <a:pt x="169" y="28"/>
                    <a:pt x="171" y="27"/>
                  </a:cubicBezTo>
                  <a:close/>
                  <a:moveTo>
                    <a:pt x="168" y="44"/>
                  </a:moveTo>
                  <a:cubicBezTo>
                    <a:pt x="166" y="41"/>
                    <a:pt x="168" y="38"/>
                    <a:pt x="166" y="34"/>
                  </a:cubicBezTo>
                  <a:cubicBezTo>
                    <a:pt x="169" y="36"/>
                    <a:pt x="170" y="42"/>
                    <a:pt x="168" y="44"/>
                  </a:cubicBezTo>
                  <a:close/>
                  <a:moveTo>
                    <a:pt x="164" y="35"/>
                  </a:moveTo>
                  <a:cubicBezTo>
                    <a:pt x="166" y="41"/>
                    <a:pt x="165" y="47"/>
                    <a:pt x="165" y="54"/>
                  </a:cubicBezTo>
                  <a:cubicBezTo>
                    <a:pt x="165" y="48"/>
                    <a:pt x="161" y="39"/>
                    <a:pt x="164" y="35"/>
                  </a:cubicBezTo>
                  <a:close/>
                  <a:moveTo>
                    <a:pt x="159" y="64"/>
                  </a:moveTo>
                  <a:cubicBezTo>
                    <a:pt x="161" y="64"/>
                    <a:pt x="159" y="66"/>
                    <a:pt x="159" y="68"/>
                  </a:cubicBezTo>
                  <a:cubicBezTo>
                    <a:pt x="158" y="68"/>
                    <a:pt x="158" y="65"/>
                    <a:pt x="159" y="64"/>
                  </a:cubicBezTo>
                  <a:close/>
                  <a:moveTo>
                    <a:pt x="150" y="369"/>
                  </a:moveTo>
                  <a:cubicBezTo>
                    <a:pt x="151" y="370"/>
                    <a:pt x="150" y="373"/>
                    <a:pt x="150" y="375"/>
                  </a:cubicBezTo>
                  <a:cubicBezTo>
                    <a:pt x="149" y="374"/>
                    <a:pt x="150" y="372"/>
                    <a:pt x="148" y="373"/>
                  </a:cubicBezTo>
                  <a:cubicBezTo>
                    <a:pt x="150" y="371"/>
                    <a:pt x="149" y="370"/>
                    <a:pt x="149" y="367"/>
                  </a:cubicBezTo>
                  <a:cubicBezTo>
                    <a:pt x="150" y="367"/>
                    <a:pt x="150" y="370"/>
                    <a:pt x="150" y="369"/>
                  </a:cubicBezTo>
                  <a:close/>
                  <a:moveTo>
                    <a:pt x="150" y="361"/>
                  </a:moveTo>
                  <a:cubicBezTo>
                    <a:pt x="150" y="364"/>
                    <a:pt x="150" y="364"/>
                    <a:pt x="150" y="364"/>
                  </a:cubicBezTo>
                  <a:cubicBezTo>
                    <a:pt x="149" y="365"/>
                    <a:pt x="149" y="362"/>
                    <a:pt x="149" y="362"/>
                  </a:cubicBezTo>
                  <a:cubicBezTo>
                    <a:pt x="149" y="362"/>
                    <a:pt x="149" y="362"/>
                    <a:pt x="149" y="363"/>
                  </a:cubicBezTo>
                  <a:cubicBezTo>
                    <a:pt x="148" y="363"/>
                    <a:pt x="148" y="360"/>
                    <a:pt x="150" y="361"/>
                  </a:cubicBezTo>
                  <a:close/>
                  <a:moveTo>
                    <a:pt x="147" y="344"/>
                  </a:moveTo>
                  <a:cubicBezTo>
                    <a:pt x="150" y="346"/>
                    <a:pt x="147" y="347"/>
                    <a:pt x="148" y="351"/>
                  </a:cubicBezTo>
                  <a:cubicBezTo>
                    <a:pt x="147" y="350"/>
                    <a:pt x="147" y="350"/>
                    <a:pt x="147" y="349"/>
                  </a:cubicBezTo>
                  <a:cubicBezTo>
                    <a:pt x="146" y="352"/>
                    <a:pt x="147" y="358"/>
                    <a:pt x="147" y="364"/>
                  </a:cubicBezTo>
                  <a:cubicBezTo>
                    <a:pt x="145" y="359"/>
                    <a:pt x="145" y="350"/>
                    <a:pt x="147" y="344"/>
                  </a:cubicBezTo>
                  <a:close/>
                  <a:moveTo>
                    <a:pt x="135" y="41"/>
                  </a:moveTo>
                  <a:cubicBezTo>
                    <a:pt x="135" y="46"/>
                    <a:pt x="136" y="47"/>
                    <a:pt x="136" y="50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5" y="47"/>
                    <a:pt x="133" y="42"/>
                    <a:pt x="135" y="41"/>
                  </a:cubicBezTo>
                  <a:close/>
                  <a:moveTo>
                    <a:pt x="125" y="43"/>
                  </a:moveTo>
                  <a:cubicBezTo>
                    <a:pt x="126" y="44"/>
                    <a:pt x="126" y="46"/>
                    <a:pt x="125" y="47"/>
                  </a:cubicBezTo>
                  <a:cubicBezTo>
                    <a:pt x="124" y="47"/>
                    <a:pt x="125" y="44"/>
                    <a:pt x="125" y="43"/>
                  </a:cubicBezTo>
                  <a:close/>
                  <a:moveTo>
                    <a:pt x="125" y="343"/>
                  </a:moveTo>
                  <a:cubicBezTo>
                    <a:pt x="127" y="344"/>
                    <a:pt x="125" y="345"/>
                    <a:pt x="126" y="346"/>
                  </a:cubicBezTo>
                  <a:cubicBezTo>
                    <a:pt x="124" y="347"/>
                    <a:pt x="125" y="344"/>
                    <a:pt x="125" y="343"/>
                  </a:cubicBezTo>
                  <a:close/>
                  <a:moveTo>
                    <a:pt x="122" y="38"/>
                  </a:moveTo>
                  <a:cubicBezTo>
                    <a:pt x="123" y="42"/>
                    <a:pt x="122" y="50"/>
                    <a:pt x="122" y="54"/>
                  </a:cubicBezTo>
                  <a:cubicBezTo>
                    <a:pt x="121" y="50"/>
                    <a:pt x="121" y="45"/>
                    <a:pt x="122" y="38"/>
                  </a:cubicBezTo>
                  <a:close/>
                  <a:moveTo>
                    <a:pt x="106" y="22"/>
                  </a:moveTo>
                  <a:cubicBezTo>
                    <a:pt x="106" y="21"/>
                    <a:pt x="107" y="21"/>
                    <a:pt x="108" y="21"/>
                  </a:cubicBezTo>
                  <a:cubicBezTo>
                    <a:pt x="110" y="23"/>
                    <a:pt x="107" y="26"/>
                    <a:pt x="108" y="28"/>
                  </a:cubicBezTo>
                  <a:cubicBezTo>
                    <a:pt x="107" y="28"/>
                    <a:pt x="106" y="29"/>
                    <a:pt x="105" y="29"/>
                  </a:cubicBezTo>
                  <a:cubicBezTo>
                    <a:pt x="105" y="26"/>
                    <a:pt x="106" y="24"/>
                    <a:pt x="106" y="22"/>
                  </a:cubicBezTo>
                  <a:close/>
                  <a:moveTo>
                    <a:pt x="101" y="25"/>
                  </a:moveTo>
                  <a:cubicBezTo>
                    <a:pt x="102" y="29"/>
                    <a:pt x="102" y="34"/>
                    <a:pt x="101" y="41"/>
                  </a:cubicBezTo>
                  <a:cubicBezTo>
                    <a:pt x="100" y="35"/>
                    <a:pt x="101" y="31"/>
                    <a:pt x="101" y="25"/>
                  </a:cubicBezTo>
                  <a:close/>
                  <a:moveTo>
                    <a:pt x="102" y="368"/>
                  </a:moveTo>
                  <a:cubicBezTo>
                    <a:pt x="100" y="368"/>
                    <a:pt x="101" y="361"/>
                    <a:pt x="99" y="358"/>
                  </a:cubicBezTo>
                  <a:cubicBezTo>
                    <a:pt x="103" y="360"/>
                    <a:pt x="100" y="366"/>
                    <a:pt x="102" y="368"/>
                  </a:cubicBezTo>
                  <a:close/>
                  <a:moveTo>
                    <a:pt x="92" y="334"/>
                  </a:moveTo>
                  <a:cubicBezTo>
                    <a:pt x="93" y="337"/>
                    <a:pt x="93" y="340"/>
                    <a:pt x="93" y="342"/>
                  </a:cubicBezTo>
                  <a:cubicBezTo>
                    <a:pt x="91" y="342"/>
                    <a:pt x="93" y="340"/>
                    <a:pt x="91" y="340"/>
                  </a:cubicBezTo>
                  <a:cubicBezTo>
                    <a:pt x="93" y="339"/>
                    <a:pt x="91" y="337"/>
                    <a:pt x="92" y="334"/>
                  </a:cubicBezTo>
                  <a:close/>
                  <a:moveTo>
                    <a:pt x="77" y="330"/>
                  </a:moveTo>
                  <a:cubicBezTo>
                    <a:pt x="78" y="334"/>
                    <a:pt x="77" y="336"/>
                    <a:pt x="77" y="340"/>
                  </a:cubicBezTo>
                  <a:cubicBezTo>
                    <a:pt x="76" y="340"/>
                    <a:pt x="76" y="340"/>
                    <a:pt x="76" y="340"/>
                  </a:cubicBezTo>
                  <a:cubicBezTo>
                    <a:pt x="77" y="337"/>
                    <a:pt x="76" y="334"/>
                    <a:pt x="75" y="330"/>
                  </a:cubicBezTo>
                  <a:cubicBezTo>
                    <a:pt x="76" y="329"/>
                    <a:pt x="76" y="331"/>
                    <a:pt x="77" y="330"/>
                  </a:cubicBezTo>
                  <a:close/>
                  <a:moveTo>
                    <a:pt x="68" y="289"/>
                  </a:moveTo>
                  <a:cubicBezTo>
                    <a:pt x="68" y="290"/>
                    <a:pt x="70" y="297"/>
                    <a:pt x="67" y="299"/>
                  </a:cubicBezTo>
                  <a:cubicBezTo>
                    <a:pt x="68" y="299"/>
                    <a:pt x="68" y="297"/>
                    <a:pt x="68" y="295"/>
                  </a:cubicBezTo>
                  <a:cubicBezTo>
                    <a:pt x="66" y="294"/>
                    <a:pt x="67" y="297"/>
                    <a:pt x="67" y="297"/>
                  </a:cubicBezTo>
                  <a:cubicBezTo>
                    <a:pt x="66" y="298"/>
                    <a:pt x="64" y="290"/>
                    <a:pt x="68" y="289"/>
                  </a:cubicBezTo>
                  <a:close/>
                  <a:moveTo>
                    <a:pt x="43" y="26"/>
                  </a:moveTo>
                  <a:cubicBezTo>
                    <a:pt x="43" y="26"/>
                    <a:pt x="44" y="26"/>
                    <a:pt x="45" y="26"/>
                  </a:cubicBezTo>
                  <a:cubicBezTo>
                    <a:pt x="45" y="29"/>
                    <a:pt x="44" y="29"/>
                    <a:pt x="45" y="31"/>
                  </a:cubicBezTo>
                  <a:cubicBezTo>
                    <a:pt x="44" y="31"/>
                    <a:pt x="43" y="31"/>
                    <a:pt x="43" y="32"/>
                  </a:cubicBezTo>
                  <a:cubicBezTo>
                    <a:pt x="41" y="32"/>
                    <a:pt x="43" y="28"/>
                    <a:pt x="43" y="26"/>
                  </a:cubicBezTo>
                  <a:close/>
                  <a:moveTo>
                    <a:pt x="31" y="24"/>
                  </a:moveTo>
                  <a:cubicBezTo>
                    <a:pt x="30" y="28"/>
                    <a:pt x="30" y="30"/>
                    <a:pt x="29" y="35"/>
                  </a:cubicBezTo>
                  <a:cubicBezTo>
                    <a:pt x="28" y="35"/>
                    <a:pt x="29" y="31"/>
                    <a:pt x="27" y="32"/>
                  </a:cubicBezTo>
                  <a:cubicBezTo>
                    <a:pt x="28" y="30"/>
                    <a:pt x="28" y="26"/>
                    <a:pt x="31" y="24"/>
                  </a:cubicBezTo>
                  <a:close/>
                  <a:moveTo>
                    <a:pt x="30" y="154"/>
                  </a:moveTo>
                  <a:cubicBezTo>
                    <a:pt x="28" y="150"/>
                    <a:pt x="28" y="138"/>
                    <a:pt x="28" y="133"/>
                  </a:cubicBezTo>
                  <a:cubicBezTo>
                    <a:pt x="30" y="139"/>
                    <a:pt x="30" y="148"/>
                    <a:pt x="30" y="154"/>
                  </a:cubicBezTo>
                  <a:close/>
                  <a:moveTo>
                    <a:pt x="25" y="142"/>
                  </a:moveTo>
                  <a:cubicBezTo>
                    <a:pt x="26" y="146"/>
                    <a:pt x="27" y="153"/>
                    <a:pt x="25" y="153"/>
                  </a:cubicBezTo>
                  <a:cubicBezTo>
                    <a:pt x="24" y="147"/>
                    <a:pt x="25" y="138"/>
                    <a:pt x="23" y="134"/>
                  </a:cubicBezTo>
                  <a:cubicBezTo>
                    <a:pt x="26" y="133"/>
                    <a:pt x="25" y="138"/>
                    <a:pt x="25" y="142"/>
                  </a:cubicBezTo>
                  <a:close/>
                  <a:moveTo>
                    <a:pt x="24" y="89"/>
                  </a:moveTo>
                  <a:cubicBezTo>
                    <a:pt x="25" y="95"/>
                    <a:pt x="26" y="101"/>
                    <a:pt x="24" y="106"/>
                  </a:cubicBezTo>
                  <a:cubicBezTo>
                    <a:pt x="22" y="98"/>
                    <a:pt x="22" y="83"/>
                    <a:pt x="22" y="72"/>
                  </a:cubicBezTo>
                  <a:cubicBezTo>
                    <a:pt x="25" y="76"/>
                    <a:pt x="23" y="83"/>
                    <a:pt x="24" y="89"/>
                  </a:cubicBezTo>
                  <a:close/>
                  <a:moveTo>
                    <a:pt x="23" y="66"/>
                  </a:moveTo>
                  <a:cubicBezTo>
                    <a:pt x="22" y="66"/>
                    <a:pt x="21" y="66"/>
                    <a:pt x="21" y="66"/>
                  </a:cubicBezTo>
                  <a:cubicBezTo>
                    <a:pt x="21" y="65"/>
                    <a:pt x="21" y="64"/>
                    <a:pt x="22" y="63"/>
                  </a:cubicBezTo>
                  <a:cubicBezTo>
                    <a:pt x="22" y="63"/>
                    <a:pt x="22" y="64"/>
                    <a:pt x="23" y="64"/>
                  </a:cubicBezTo>
                  <a:cubicBezTo>
                    <a:pt x="23" y="64"/>
                    <a:pt x="23" y="65"/>
                    <a:pt x="23" y="66"/>
                  </a:cubicBezTo>
                  <a:close/>
                  <a:moveTo>
                    <a:pt x="22" y="29"/>
                  </a:moveTo>
                  <a:cubicBezTo>
                    <a:pt x="21" y="35"/>
                    <a:pt x="22" y="36"/>
                    <a:pt x="23" y="40"/>
                  </a:cubicBezTo>
                  <a:cubicBezTo>
                    <a:pt x="21" y="41"/>
                    <a:pt x="21" y="39"/>
                    <a:pt x="20" y="40"/>
                  </a:cubicBezTo>
                  <a:cubicBezTo>
                    <a:pt x="20" y="38"/>
                    <a:pt x="19" y="38"/>
                    <a:pt x="19" y="37"/>
                  </a:cubicBezTo>
                  <a:cubicBezTo>
                    <a:pt x="21" y="36"/>
                    <a:pt x="17" y="30"/>
                    <a:pt x="22" y="29"/>
                  </a:cubicBezTo>
                  <a:close/>
                  <a:moveTo>
                    <a:pt x="18" y="90"/>
                  </a:moveTo>
                  <a:cubicBezTo>
                    <a:pt x="19" y="91"/>
                    <a:pt x="19" y="94"/>
                    <a:pt x="19" y="96"/>
                  </a:cubicBezTo>
                  <a:cubicBezTo>
                    <a:pt x="18" y="95"/>
                    <a:pt x="18" y="91"/>
                    <a:pt x="18" y="90"/>
                  </a:cubicBezTo>
                  <a:close/>
                  <a:moveTo>
                    <a:pt x="13" y="24"/>
                  </a:moveTo>
                  <a:cubicBezTo>
                    <a:pt x="14" y="23"/>
                    <a:pt x="18" y="22"/>
                    <a:pt x="18" y="25"/>
                  </a:cubicBezTo>
                  <a:cubicBezTo>
                    <a:pt x="15" y="25"/>
                    <a:pt x="15" y="26"/>
                    <a:pt x="13" y="26"/>
                  </a:cubicBezTo>
                  <a:cubicBezTo>
                    <a:pt x="13" y="25"/>
                    <a:pt x="13" y="25"/>
                    <a:pt x="13" y="24"/>
                  </a:cubicBezTo>
                  <a:close/>
                  <a:moveTo>
                    <a:pt x="536" y="62"/>
                  </a:moveTo>
                  <a:cubicBezTo>
                    <a:pt x="536" y="62"/>
                    <a:pt x="536" y="62"/>
                    <a:pt x="536" y="62"/>
                  </a:cubicBezTo>
                  <a:cubicBezTo>
                    <a:pt x="536" y="62"/>
                    <a:pt x="536" y="62"/>
                    <a:pt x="536" y="62"/>
                  </a:cubicBezTo>
                  <a:close/>
                  <a:moveTo>
                    <a:pt x="93" y="40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0"/>
                  </a:cubicBezTo>
                  <a:close/>
                  <a:moveTo>
                    <a:pt x="139" y="371"/>
                  </a:moveTo>
                  <a:cubicBezTo>
                    <a:pt x="138" y="370"/>
                    <a:pt x="138" y="372"/>
                    <a:pt x="139" y="371"/>
                  </a:cubicBezTo>
                  <a:close/>
                  <a:moveTo>
                    <a:pt x="309" y="338"/>
                  </a:moveTo>
                  <a:cubicBezTo>
                    <a:pt x="309" y="334"/>
                    <a:pt x="309" y="334"/>
                    <a:pt x="309" y="330"/>
                  </a:cubicBezTo>
                  <a:cubicBezTo>
                    <a:pt x="308" y="331"/>
                    <a:pt x="308" y="330"/>
                    <a:pt x="308" y="329"/>
                  </a:cubicBezTo>
                  <a:cubicBezTo>
                    <a:pt x="308" y="332"/>
                    <a:pt x="307" y="337"/>
                    <a:pt x="309" y="338"/>
                  </a:cubicBezTo>
                  <a:close/>
                  <a:moveTo>
                    <a:pt x="233" y="434"/>
                  </a:moveTo>
                  <a:cubicBezTo>
                    <a:pt x="230" y="434"/>
                    <a:pt x="232" y="431"/>
                    <a:pt x="231" y="430"/>
                  </a:cubicBezTo>
                  <a:cubicBezTo>
                    <a:pt x="230" y="433"/>
                    <a:pt x="234" y="435"/>
                    <a:pt x="231" y="437"/>
                  </a:cubicBezTo>
                  <a:cubicBezTo>
                    <a:pt x="232" y="437"/>
                    <a:pt x="232" y="436"/>
                    <a:pt x="233" y="436"/>
                  </a:cubicBezTo>
                  <a:cubicBezTo>
                    <a:pt x="234" y="435"/>
                    <a:pt x="232" y="435"/>
                    <a:pt x="233" y="434"/>
                  </a:cubicBezTo>
                  <a:close/>
                  <a:moveTo>
                    <a:pt x="261" y="431"/>
                  </a:moveTo>
                  <a:cubicBezTo>
                    <a:pt x="260" y="429"/>
                    <a:pt x="261" y="428"/>
                    <a:pt x="260" y="429"/>
                  </a:cubicBezTo>
                  <a:cubicBezTo>
                    <a:pt x="261" y="427"/>
                    <a:pt x="260" y="426"/>
                    <a:pt x="259" y="425"/>
                  </a:cubicBezTo>
                  <a:cubicBezTo>
                    <a:pt x="259" y="426"/>
                    <a:pt x="259" y="429"/>
                    <a:pt x="258" y="430"/>
                  </a:cubicBezTo>
                  <a:cubicBezTo>
                    <a:pt x="259" y="430"/>
                    <a:pt x="259" y="430"/>
                    <a:pt x="259" y="430"/>
                  </a:cubicBezTo>
                  <a:cubicBezTo>
                    <a:pt x="260" y="437"/>
                    <a:pt x="260" y="433"/>
                    <a:pt x="260" y="430"/>
                  </a:cubicBezTo>
                  <a:cubicBezTo>
                    <a:pt x="261" y="430"/>
                    <a:pt x="260" y="431"/>
                    <a:pt x="261" y="431"/>
                  </a:cubicBezTo>
                  <a:close/>
                  <a:moveTo>
                    <a:pt x="414" y="424"/>
                  </a:moveTo>
                  <a:cubicBezTo>
                    <a:pt x="415" y="424"/>
                    <a:pt x="415" y="424"/>
                    <a:pt x="415" y="425"/>
                  </a:cubicBezTo>
                  <a:cubicBezTo>
                    <a:pt x="414" y="425"/>
                    <a:pt x="414" y="425"/>
                    <a:pt x="413" y="426"/>
                  </a:cubicBezTo>
                  <a:cubicBezTo>
                    <a:pt x="414" y="426"/>
                    <a:pt x="412" y="427"/>
                    <a:pt x="414" y="427"/>
                  </a:cubicBezTo>
                  <a:cubicBezTo>
                    <a:pt x="413" y="427"/>
                    <a:pt x="413" y="428"/>
                    <a:pt x="414" y="428"/>
                  </a:cubicBezTo>
                  <a:cubicBezTo>
                    <a:pt x="414" y="427"/>
                    <a:pt x="415" y="425"/>
                    <a:pt x="416" y="424"/>
                  </a:cubicBezTo>
                  <a:cubicBezTo>
                    <a:pt x="415" y="424"/>
                    <a:pt x="415" y="424"/>
                    <a:pt x="414" y="424"/>
                  </a:cubicBezTo>
                  <a:close/>
                  <a:moveTo>
                    <a:pt x="455" y="421"/>
                  </a:moveTo>
                  <a:cubicBezTo>
                    <a:pt x="455" y="422"/>
                    <a:pt x="455" y="422"/>
                    <a:pt x="454" y="422"/>
                  </a:cubicBezTo>
                  <a:cubicBezTo>
                    <a:pt x="454" y="422"/>
                    <a:pt x="455" y="421"/>
                    <a:pt x="454" y="421"/>
                  </a:cubicBezTo>
                  <a:cubicBezTo>
                    <a:pt x="454" y="422"/>
                    <a:pt x="454" y="426"/>
                    <a:pt x="455" y="425"/>
                  </a:cubicBezTo>
                  <a:cubicBezTo>
                    <a:pt x="454" y="423"/>
                    <a:pt x="456" y="422"/>
                    <a:pt x="455" y="421"/>
                  </a:cubicBezTo>
                  <a:close/>
                  <a:moveTo>
                    <a:pt x="345" y="429"/>
                  </a:moveTo>
                  <a:cubicBezTo>
                    <a:pt x="343" y="428"/>
                    <a:pt x="346" y="425"/>
                    <a:pt x="344" y="424"/>
                  </a:cubicBezTo>
                  <a:cubicBezTo>
                    <a:pt x="344" y="426"/>
                    <a:pt x="344" y="427"/>
                    <a:pt x="343" y="428"/>
                  </a:cubicBezTo>
                  <a:cubicBezTo>
                    <a:pt x="345" y="427"/>
                    <a:pt x="344" y="431"/>
                    <a:pt x="345" y="429"/>
                  </a:cubicBezTo>
                  <a:close/>
                  <a:moveTo>
                    <a:pt x="213" y="429"/>
                  </a:moveTo>
                  <a:cubicBezTo>
                    <a:pt x="213" y="430"/>
                    <a:pt x="212" y="435"/>
                    <a:pt x="214" y="433"/>
                  </a:cubicBezTo>
                  <a:cubicBezTo>
                    <a:pt x="212" y="432"/>
                    <a:pt x="214" y="431"/>
                    <a:pt x="214" y="429"/>
                  </a:cubicBezTo>
                  <a:cubicBezTo>
                    <a:pt x="213" y="429"/>
                    <a:pt x="213" y="428"/>
                    <a:pt x="213" y="429"/>
                  </a:cubicBezTo>
                  <a:close/>
                  <a:moveTo>
                    <a:pt x="334" y="408"/>
                  </a:moveTo>
                  <a:cubicBezTo>
                    <a:pt x="334" y="407"/>
                    <a:pt x="334" y="403"/>
                    <a:pt x="333" y="404"/>
                  </a:cubicBezTo>
                  <a:cubicBezTo>
                    <a:pt x="333" y="410"/>
                    <a:pt x="334" y="414"/>
                    <a:pt x="334" y="418"/>
                  </a:cubicBezTo>
                  <a:cubicBezTo>
                    <a:pt x="334" y="416"/>
                    <a:pt x="332" y="426"/>
                    <a:pt x="335" y="427"/>
                  </a:cubicBezTo>
                  <a:cubicBezTo>
                    <a:pt x="336" y="421"/>
                    <a:pt x="335" y="412"/>
                    <a:pt x="334" y="408"/>
                  </a:cubicBezTo>
                  <a:close/>
                  <a:moveTo>
                    <a:pt x="335" y="428"/>
                  </a:moveTo>
                  <a:cubicBezTo>
                    <a:pt x="334" y="428"/>
                    <a:pt x="334" y="428"/>
                    <a:pt x="334" y="428"/>
                  </a:cubicBezTo>
                  <a:cubicBezTo>
                    <a:pt x="334" y="428"/>
                    <a:pt x="334" y="428"/>
                    <a:pt x="335" y="428"/>
                  </a:cubicBezTo>
                  <a:close/>
                  <a:moveTo>
                    <a:pt x="335" y="427"/>
                  </a:moveTo>
                  <a:cubicBezTo>
                    <a:pt x="335" y="427"/>
                    <a:pt x="335" y="427"/>
                    <a:pt x="335" y="427"/>
                  </a:cubicBezTo>
                  <a:cubicBezTo>
                    <a:pt x="335" y="427"/>
                    <a:pt x="335" y="428"/>
                    <a:pt x="335" y="428"/>
                  </a:cubicBezTo>
                  <a:cubicBezTo>
                    <a:pt x="335" y="428"/>
                    <a:pt x="335" y="427"/>
                    <a:pt x="335" y="427"/>
                  </a:cubicBezTo>
                  <a:close/>
                  <a:moveTo>
                    <a:pt x="93" y="418"/>
                  </a:moveTo>
                  <a:cubicBezTo>
                    <a:pt x="93" y="418"/>
                    <a:pt x="95" y="411"/>
                    <a:pt x="90" y="411"/>
                  </a:cubicBezTo>
                  <a:cubicBezTo>
                    <a:pt x="94" y="416"/>
                    <a:pt x="89" y="424"/>
                    <a:pt x="92" y="424"/>
                  </a:cubicBezTo>
                  <a:cubicBezTo>
                    <a:pt x="91" y="425"/>
                    <a:pt x="91" y="426"/>
                    <a:pt x="91" y="428"/>
                  </a:cubicBezTo>
                  <a:cubicBezTo>
                    <a:pt x="95" y="427"/>
                    <a:pt x="91" y="435"/>
                    <a:pt x="94" y="437"/>
                  </a:cubicBezTo>
                  <a:cubicBezTo>
                    <a:pt x="92" y="430"/>
                    <a:pt x="95" y="424"/>
                    <a:pt x="93" y="418"/>
                  </a:cubicBezTo>
                  <a:close/>
                  <a:moveTo>
                    <a:pt x="374" y="425"/>
                  </a:moveTo>
                  <a:cubicBezTo>
                    <a:pt x="374" y="424"/>
                    <a:pt x="374" y="423"/>
                    <a:pt x="374" y="423"/>
                  </a:cubicBezTo>
                  <a:cubicBezTo>
                    <a:pt x="374" y="411"/>
                    <a:pt x="372" y="426"/>
                    <a:pt x="374" y="425"/>
                  </a:cubicBezTo>
                  <a:close/>
                  <a:moveTo>
                    <a:pt x="337" y="426"/>
                  </a:moveTo>
                  <a:cubicBezTo>
                    <a:pt x="337" y="422"/>
                    <a:pt x="337" y="420"/>
                    <a:pt x="336" y="418"/>
                  </a:cubicBezTo>
                  <a:cubicBezTo>
                    <a:pt x="336" y="421"/>
                    <a:pt x="336" y="425"/>
                    <a:pt x="337" y="426"/>
                  </a:cubicBezTo>
                  <a:close/>
                  <a:moveTo>
                    <a:pt x="250" y="426"/>
                  </a:moveTo>
                  <a:cubicBezTo>
                    <a:pt x="250" y="424"/>
                    <a:pt x="251" y="429"/>
                    <a:pt x="250" y="429"/>
                  </a:cubicBezTo>
                  <a:cubicBezTo>
                    <a:pt x="252" y="429"/>
                    <a:pt x="250" y="424"/>
                    <a:pt x="250" y="423"/>
                  </a:cubicBezTo>
                  <a:cubicBezTo>
                    <a:pt x="251" y="424"/>
                    <a:pt x="248" y="426"/>
                    <a:pt x="250" y="426"/>
                  </a:cubicBezTo>
                  <a:close/>
                  <a:moveTo>
                    <a:pt x="290" y="415"/>
                  </a:moveTo>
                  <a:cubicBezTo>
                    <a:pt x="288" y="416"/>
                    <a:pt x="291" y="416"/>
                    <a:pt x="291" y="417"/>
                  </a:cubicBezTo>
                  <a:cubicBezTo>
                    <a:pt x="290" y="417"/>
                    <a:pt x="290" y="416"/>
                    <a:pt x="289" y="416"/>
                  </a:cubicBezTo>
                  <a:cubicBezTo>
                    <a:pt x="289" y="419"/>
                    <a:pt x="289" y="419"/>
                    <a:pt x="289" y="419"/>
                  </a:cubicBezTo>
                  <a:cubicBezTo>
                    <a:pt x="290" y="419"/>
                    <a:pt x="290" y="418"/>
                    <a:pt x="291" y="419"/>
                  </a:cubicBezTo>
                  <a:cubicBezTo>
                    <a:pt x="290" y="420"/>
                    <a:pt x="290" y="421"/>
                    <a:pt x="291" y="423"/>
                  </a:cubicBezTo>
                  <a:cubicBezTo>
                    <a:pt x="288" y="422"/>
                    <a:pt x="291" y="428"/>
                    <a:pt x="291" y="427"/>
                  </a:cubicBezTo>
                  <a:cubicBezTo>
                    <a:pt x="291" y="422"/>
                    <a:pt x="293" y="418"/>
                    <a:pt x="290" y="415"/>
                  </a:cubicBezTo>
                  <a:close/>
                  <a:moveTo>
                    <a:pt x="350" y="420"/>
                  </a:moveTo>
                  <a:cubicBezTo>
                    <a:pt x="350" y="422"/>
                    <a:pt x="351" y="425"/>
                    <a:pt x="351" y="423"/>
                  </a:cubicBezTo>
                  <a:cubicBezTo>
                    <a:pt x="350" y="424"/>
                    <a:pt x="351" y="422"/>
                    <a:pt x="351" y="422"/>
                  </a:cubicBezTo>
                  <a:cubicBezTo>
                    <a:pt x="350" y="422"/>
                    <a:pt x="351" y="420"/>
                    <a:pt x="350" y="420"/>
                  </a:cubicBezTo>
                  <a:close/>
                  <a:moveTo>
                    <a:pt x="281" y="420"/>
                  </a:moveTo>
                  <a:cubicBezTo>
                    <a:pt x="282" y="423"/>
                    <a:pt x="281" y="424"/>
                    <a:pt x="283" y="426"/>
                  </a:cubicBezTo>
                  <a:cubicBezTo>
                    <a:pt x="282" y="424"/>
                    <a:pt x="283" y="423"/>
                    <a:pt x="282" y="422"/>
                  </a:cubicBezTo>
                  <a:cubicBezTo>
                    <a:pt x="282" y="421"/>
                    <a:pt x="283" y="422"/>
                    <a:pt x="284" y="422"/>
                  </a:cubicBezTo>
                  <a:cubicBezTo>
                    <a:pt x="284" y="420"/>
                    <a:pt x="283" y="419"/>
                    <a:pt x="283" y="418"/>
                  </a:cubicBezTo>
                  <a:cubicBezTo>
                    <a:pt x="282" y="411"/>
                    <a:pt x="284" y="426"/>
                    <a:pt x="281" y="420"/>
                  </a:cubicBezTo>
                  <a:close/>
                  <a:moveTo>
                    <a:pt x="456" y="408"/>
                  </a:moveTo>
                  <a:cubicBezTo>
                    <a:pt x="456" y="412"/>
                    <a:pt x="456" y="417"/>
                    <a:pt x="459" y="416"/>
                  </a:cubicBezTo>
                  <a:cubicBezTo>
                    <a:pt x="458" y="416"/>
                    <a:pt x="458" y="416"/>
                    <a:pt x="459" y="415"/>
                  </a:cubicBezTo>
                  <a:cubicBezTo>
                    <a:pt x="458" y="415"/>
                    <a:pt x="457" y="416"/>
                    <a:pt x="457" y="415"/>
                  </a:cubicBezTo>
                  <a:cubicBezTo>
                    <a:pt x="458" y="413"/>
                    <a:pt x="457" y="414"/>
                    <a:pt x="458" y="412"/>
                  </a:cubicBezTo>
                  <a:cubicBezTo>
                    <a:pt x="457" y="413"/>
                    <a:pt x="458" y="409"/>
                    <a:pt x="456" y="408"/>
                  </a:cubicBezTo>
                  <a:close/>
                  <a:moveTo>
                    <a:pt x="230" y="416"/>
                  </a:moveTo>
                  <a:cubicBezTo>
                    <a:pt x="229" y="417"/>
                    <a:pt x="230" y="419"/>
                    <a:pt x="231" y="421"/>
                  </a:cubicBezTo>
                  <a:cubicBezTo>
                    <a:pt x="230" y="421"/>
                    <a:pt x="229" y="421"/>
                    <a:pt x="229" y="422"/>
                  </a:cubicBezTo>
                  <a:cubicBezTo>
                    <a:pt x="230" y="423"/>
                    <a:pt x="231" y="424"/>
                    <a:pt x="231" y="425"/>
                  </a:cubicBezTo>
                  <a:cubicBezTo>
                    <a:pt x="230" y="424"/>
                    <a:pt x="230" y="426"/>
                    <a:pt x="229" y="425"/>
                  </a:cubicBezTo>
                  <a:cubicBezTo>
                    <a:pt x="229" y="427"/>
                    <a:pt x="232" y="427"/>
                    <a:pt x="233" y="426"/>
                  </a:cubicBezTo>
                  <a:cubicBezTo>
                    <a:pt x="231" y="426"/>
                    <a:pt x="232" y="424"/>
                    <a:pt x="231" y="423"/>
                  </a:cubicBezTo>
                  <a:cubicBezTo>
                    <a:pt x="233" y="421"/>
                    <a:pt x="231" y="417"/>
                    <a:pt x="231" y="415"/>
                  </a:cubicBezTo>
                  <a:cubicBezTo>
                    <a:pt x="232" y="415"/>
                    <a:pt x="232" y="417"/>
                    <a:pt x="233" y="417"/>
                  </a:cubicBezTo>
                  <a:cubicBezTo>
                    <a:pt x="233" y="416"/>
                    <a:pt x="231" y="413"/>
                    <a:pt x="230" y="411"/>
                  </a:cubicBezTo>
                  <a:cubicBezTo>
                    <a:pt x="230" y="416"/>
                    <a:pt x="230" y="416"/>
                    <a:pt x="230" y="416"/>
                  </a:cubicBezTo>
                  <a:cubicBezTo>
                    <a:pt x="228" y="416"/>
                    <a:pt x="227" y="416"/>
                    <a:pt x="227" y="416"/>
                  </a:cubicBezTo>
                  <a:cubicBezTo>
                    <a:pt x="227" y="415"/>
                    <a:pt x="227" y="414"/>
                    <a:pt x="227" y="413"/>
                  </a:cubicBezTo>
                  <a:cubicBezTo>
                    <a:pt x="225" y="417"/>
                    <a:pt x="227" y="423"/>
                    <a:pt x="228" y="426"/>
                  </a:cubicBezTo>
                  <a:cubicBezTo>
                    <a:pt x="228" y="423"/>
                    <a:pt x="228" y="421"/>
                    <a:pt x="228" y="418"/>
                  </a:cubicBezTo>
                  <a:cubicBezTo>
                    <a:pt x="229" y="417"/>
                    <a:pt x="229" y="417"/>
                    <a:pt x="230" y="416"/>
                  </a:cubicBezTo>
                  <a:close/>
                  <a:moveTo>
                    <a:pt x="66" y="424"/>
                  </a:moveTo>
                  <a:cubicBezTo>
                    <a:pt x="64" y="426"/>
                    <a:pt x="63" y="430"/>
                    <a:pt x="65" y="433"/>
                  </a:cubicBezTo>
                  <a:cubicBezTo>
                    <a:pt x="66" y="429"/>
                    <a:pt x="64" y="427"/>
                    <a:pt x="66" y="425"/>
                  </a:cubicBezTo>
                  <a:cubicBezTo>
                    <a:pt x="66" y="426"/>
                    <a:pt x="67" y="426"/>
                    <a:pt x="67" y="425"/>
                  </a:cubicBezTo>
                  <a:cubicBezTo>
                    <a:pt x="66" y="425"/>
                    <a:pt x="67" y="424"/>
                    <a:pt x="66" y="424"/>
                  </a:cubicBezTo>
                  <a:close/>
                  <a:moveTo>
                    <a:pt x="390" y="418"/>
                  </a:moveTo>
                  <a:cubicBezTo>
                    <a:pt x="391" y="416"/>
                    <a:pt x="388" y="417"/>
                    <a:pt x="390" y="417"/>
                  </a:cubicBezTo>
                  <a:cubicBezTo>
                    <a:pt x="391" y="417"/>
                    <a:pt x="390" y="419"/>
                    <a:pt x="391" y="420"/>
                  </a:cubicBezTo>
                  <a:cubicBezTo>
                    <a:pt x="392" y="418"/>
                    <a:pt x="391" y="414"/>
                    <a:pt x="392" y="413"/>
                  </a:cubicBezTo>
                  <a:cubicBezTo>
                    <a:pt x="392" y="412"/>
                    <a:pt x="392" y="412"/>
                    <a:pt x="391" y="411"/>
                  </a:cubicBezTo>
                  <a:cubicBezTo>
                    <a:pt x="392" y="413"/>
                    <a:pt x="391" y="415"/>
                    <a:pt x="390" y="418"/>
                  </a:cubicBezTo>
                  <a:close/>
                  <a:moveTo>
                    <a:pt x="317" y="414"/>
                  </a:moveTo>
                  <a:cubicBezTo>
                    <a:pt x="317" y="414"/>
                    <a:pt x="316" y="414"/>
                    <a:pt x="315" y="414"/>
                  </a:cubicBezTo>
                  <a:cubicBezTo>
                    <a:pt x="315" y="418"/>
                    <a:pt x="316" y="419"/>
                    <a:pt x="315" y="422"/>
                  </a:cubicBezTo>
                  <a:cubicBezTo>
                    <a:pt x="318" y="422"/>
                    <a:pt x="319" y="415"/>
                    <a:pt x="317" y="414"/>
                  </a:cubicBezTo>
                  <a:close/>
                  <a:moveTo>
                    <a:pt x="280" y="422"/>
                  </a:moveTo>
                  <a:cubicBezTo>
                    <a:pt x="280" y="422"/>
                    <a:pt x="280" y="422"/>
                    <a:pt x="280" y="422"/>
                  </a:cubicBezTo>
                  <a:cubicBezTo>
                    <a:pt x="279" y="420"/>
                    <a:pt x="279" y="411"/>
                    <a:pt x="279" y="409"/>
                  </a:cubicBezTo>
                  <a:cubicBezTo>
                    <a:pt x="278" y="409"/>
                    <a:pt x="277" y="410"/>
                    <a:pt x="276" y="411"/>
                  </a:cubicBezTo>
                  <a:cubicBezTo>
                    <a:pt x="278" y="414"/>
                    <a:pt x="276" y="419"/>
                    <a:pt x="276" y="421"/>
                  </a:cubicBezTo>
                  <a:cubicBezTo>
                    <a:pt x="279" y="420"/>
                    <a:pt x="277" y="424"/>
                    <a:pt x="279" y="424"/>
                  </a:cubicBezTo>
                  <a:cubicBezTo>
                    <a:pt x="280" y="424"/>
                    <a:pt x="279" y="422"/>
                    <a:pt x="280" y="422"/>
                  </a:cubicBezTo>
                  <a:close/>
                  <a:moveTo>
                    <a:pt x="257" y="420"/>
                  </a:moveTo>
                  <a:cubicBezTo>
                    <a:pt x="259" y="420"/>
                    <a:pt x="257" y="418"/>
                    <a:pt x="258" y="417"/>
                  </a:cubicBezTo>
                  <a:cubicBezTo>
                    <a:pt x="256" y="417"/>
                    <a:pt x="257" y="412"/>
                    <a:pt x="255" y="410"/>
                  </a:cubicBezTo>
                  <a:cubicBezTo>
                    <a:pt x="255" y="416"/>
                    <a:pt x="256" y="422"/>
                    <a:pt x="258" y="424"/>
                  </a:cubicBezTo>
                  <a:cubicBezTo>
                    <a:pt x="258" y="422"/>
                    <a:pt x="258" y="421"/>
                    <a:pt x="257" y="420"/>
                  </a:cubicBezTo>
                  <a:close/>
                  <a:moveTo>
                    <a:pt x="350" y="420"/>
                  </a:moveTo>
                  <a:cubicBezTo>
                    <a:pt x="351" y="418"/>
                    <a:pt x="351" y="415"/>
                    <a:pt x="351" y="414"/>
                  </a:cubicBezTo>
                  <a:cubicBezTo>
                    <a:pt x="350" y="414"/>
                    <a:pt x="347" y="416"/>
                    <a:pt x="348" y="416"/>
                  </a:cubicBezTo>
                  <a:cubicBezTo>
                    <a:pt x="348" y="415"/>
                    <a:pt x="349" y="415"/>
                    <a:pt x="350" y="415"/>
                  </a:cubicBezTo>
                  <a:cubicBezTo>
                    <a:pt x="348" y="417"/>
                    <a:pt x="350" y="418"/>
                    <a:pt x="350" y="420"/>
                  </a:cubicBezTo>
                  <a:close/>
                  <a:moveTo>
                    <a:pt x="342" y="420"/>
                  </a:moveTo>
                  <a:cubicBezTo>
                    <a:pt x="343" y="418"/>
                    <a:pt x="343" y="413"/>
                    <a:pt x="341" y="410"/>
                  </a:cubicBezTo>
                  <a:cubicBezTo>
                    <a:pt x="341" y="413"/>
                    <a:pt x="342" y="417"/>
                    <a:pt x="342" y="420"/>
                  </a:cubicBezTo>
                  <a:close/>
                  <a:moveTo>
                    <a:pt x="252" y="413"/>
                  </a:moveTo>
                  <a:cubicBezTo>
                    <a:pt x="251" y="414"/>
                    <a:pt x="252" y="422"/>
                    <a:pt x="252" y="423"/>
                  </a:cubicBezTo>
                  <a:cubicBezTo>
                    <a:pt x="253" y="419"/>
                    <a:pt x="253" y="417"/>
                    <a:pt x="252" y="413"/>
                  </a:cubicBezTo>
                  <a:close/>
                  <a:moveTo>
                    <a:pt x="130" y="428"/>
                  </a:moveTo>
                  <a:cubicBezTo>
                    <a:pt x="130" y="427"/>
                    <a:pt x="130" y="427"/>
                    <a:pt x="130" y="427"/>
                  </a:cubicBezTo>
                  <a:cubicBezTo>
                    <a:pt x="128" y="428"/>
                    <a:pt x="129" y="425"/>
                    <a:pt x="128" y="426"/>
                  </a:cubicBezTo>
                  <a:cubicBezTo>
                    <a:pt x="129" y="427"/>
                    <a:pt x="127" y="428"/>
                    <a:pt x="128" y="428"/>
                  </a:cubicBezTo>
                  <a:cubicBezTo>
                    <a:pt x="128" y="428"/>
                    <a:pt x="129" y="428"/>
                    <a:pt x="130" y="427"/>
                  </a:cubicBezTo>
                  <a:cubicBezTo>
                    <a:pt x="130" y="428"/>
                    <a:pt x="130" y="428"/>
                    <a:pt x="130" y="428"/>
                  </a:cubicBezTo>
                  <a:close/>
                  <a:moveTo>
                    <a:pt x="339" y="417"/>
                  </a:moveTo>
                  <a:cubicBezTo>
                    <a:pt x="339" y="412"/>
                    <a:pt x="337" y="412"/>
                    <a:pt x="339" y="417"/>
                  </a:cubicBezTo>
                  <a:close/>
                  <a:moveTo>
                    <a:pt x="345" y="416"/>
                  </a:moveTo>
                  <a:cubicBezTo>
                    <a:pt x="348" y="415"/>
                    <a:pt x="346" y="411"/>
                    <a:pt x="346" y="408"/>
                  </a:cubicBezTo>
                  <a:cubicBezTo>
                    <a:pt x="344" y="411"/>
                    <a:pt x="346" y="414"/>
                    <a:pt x="345" y="416"/>
                  </a:cubicBezTo>
                  <a:close/>
                  <a:moveTo>
                    <a:pt x="373" y="403"/>
                  </a:moveTo>
                  <a:cubicBezTo>
                    <a:pt x="374" y="404"/>
                    <a:pt x="374" y="406"/>
                    <a:pt x="373" y="407"/>
                  </a:cubicBezTo>
                  <a:cubicBezTo>
                    <a:pt x="376" y="405"/>
                    <a:pt x="373" y="414"/>
                    <a:pt x="375" y="414"/>
                  </a:cubicBezTo>
                  <a:cubicBezTo>
                    <a:pt x="375" y="410"/>
                    <a:pt x="376" y="407"/>
                    <a:pt x="373" y="403"/>
                  </a:cubicBezTo>
                  <a:close/>
                  <a:moveTo>
                    <a:pt x="37" y="376"/>
                  </a:moveTo>
                  <a:cubicBezTo>
                    <a:pt x="38" y="385"/>
                    <a:pt x="38" y="384"/>
                    <a:pt x="39" y="392"/>
                  </a:cubicBezTo>
                  <a:cubicBezTo>
                    <a:pt x="40" y="391"/>
                    <a:pt x="37" y="389"/>
                    <a:pt x="40" y="389"/>
                  </a:cubicBezTo>
                  <a:cubicBezTo>
                    <a:pt x="39" y="393"/>
                    <a:pt x="40" y="396"/>
                    <a:pt x="40" y="399"/>
                  </a:cubicBezTo>
                  <a:cubicBezTo>
                    <a:pt x="44" y="397"/>
                    <a:pt x="39" y="391"/>
                    <a:pt x="42" y="388"/>
                  </a:cubicBezTo>
                  <a:cubicBezTo>
                    <a:pt x="44" y="401"/>
                    <a:pt x="39" y="417"/>
                    <a:pt x="44" y="427"/>
                  </a:cubicBezTo>
                  <a:cubicBezTo>
                    <a:pt x="43" y="421"/>
                    <a:pt x="43" y="416"/>
                    <a:pt x="44" y="410"/>
                  </a:cubicBezTo>
                  <a:cubicBezTo>
                    <a:pt x="44" y="411"/>
                    <a:pt x="43" y="411"/>
                    <a:pt x="43" y="410"/>
                  </a:cubicBezTo>
                  <a:cubicBezTo>
                    <a:pt x="44" y="405"/>
                    <a:pt x="43" y="400"/>
                    <a:pt x="43" y="394"/>
                  </a:cubicBezTo>
                  <a:cubicBezTo>
                    <a:pt x="42" y="388"/>
                    <a:pt x="44" y="380"/>
                    <a:pt x="41" y="379"/>
                  </a:cubicBezTo>
                  <a:cubicBezTo>
                    <a:pt x="40" y="380"/>
                    <a:pt x="41" y="379"/>
                    <a:pt x="40" y="381"/>
                  </a:cubicBezTo>
                  <a:cubicBezTo>
                    <a:pt x="41" y="383"/>
                    <a:pt x="42" y="385"/>
                    <a:pt x="41" y="388"/>
                  </a:cubicBezTo>
                  <a:cubicBezTo>
                    <a:pt x="40" y="388"/>
                    <a:pt x="40" y="385"/>
                    <a:pt x="39" y="387"/>
                  </a:cubicBezTo>
                  <a:cubicBezTo>
                    <a:pt x="40" y="387"/>
                    <a:pt x="40" y="388"/>
                    <a:pt x="38" y="388"/>
                  </a:cubicBezTo>
                  <a:cubicBezTo>
                    <a:pt x="39" y="384"/>
                    <a:pt x="38" y="379"/>
                    <a:pt x="37" y="376"/>
                  </a:cubicBezTo>
                  <a:close/>
                  <a:moveTo>
                    <a:pt x="361" y="390"/>
                  </a:moveTo>
                  <a:cubicBezTo>
                    <a:pt x="362" y="391"/>
                    <a:pt x="362" y="393"/>
                    <a:pt x="360" y="393"/>
                  </a:cubicBezTo>
                  <a:cubicBezTo>
                    <a:pt x="359" y="392"/>
                    <a:pt x="362" y="389"/>
                    <a:pt x="360" y="389"/>
                  </a:cubicBezTo>
                  <a:cubicBezTo>
                    <a:pt x="358" y="397"/>
                    <a:pt x="359" y="405"/>
                    <a:pt x="361" y="412"/>
                  </a:cubicBezTo>
                  <a:cubicBezTo>
                    <a:pt x="361" y="410"/>
                    <a:pt x="361" y="407"/>
                    <a:pt x="361" y="406"/>
                  </a:cubicBezTo>
                  <a:cubicBezTo>
                    <a:pt x="363" y="406"/>
                    <a:pt x="362" y="409"/>
                    <a:pt x="364" y="409"/>
                  </a:cubicBezTo>
                  <a:cubicBezTo>
                    <a:pt x="364" y="402"/>
                    <a:pt x="365" y="396"/>
                    <a:pt x="362" y="393"/>
                  </a:cubicBezTo>
                  <a:cubicBezTo>
                    <a:pt x="363" y="392"/>
                    <a:pt x="362" y="389"/>
                    <a:pt x="361" y="390"/>
                  </a:cubicBezTo>
                  <a:close/>
                  <a:moveTo>
                    <a:pt x="51" y="422"/>
                  </a:moveTo>
                  <a:cubicBezTo>
                    <a:pt x="52" y="419"/>
                    <a:pt x="52" y="411"/>
                    <a:pt x="50" y="408"/>
                  </a:cubicBezTo>
                  <a:cubicBezTo>
                    <a:pt x="51" y="412"/>
                    <a:pt x="51" y="417"/>
                    <a:pt x="51" y="422"/>
                  </a:cubicBezTo>
                  <a:close/>
                  <a:moveTo>
                    <a:pt x="118" y="389"/>
                  </a:moveTo>
                  <a:cubicBezTo>
                    <a:pt x="117" y="392"/>
                    <a:pt x="117" y="396"/>
                    <a:pt x="116" y="398"/>
                  </a:cubicBezTo>
                  <a:cubicBezTo>
                    <a:pt x="116" y="396"/>
                    <a:pt x="115" y="393"/>
                    <a:pt x="114" y="390"/>
                  </a:cubicBezTo>
                  <a:cubicBezTo>
                    <a:pt x="114" y="391"/>
                    <a:pt x="114" y="392"/>
                    <a:pt x="113" y="391"/>
                  </a:cubicBezTo>
                  <a:cubicBezTo>
                    <a:pt x="114" y="391"/>
                    <a:pt x="114" y="387"/>
                    <a:pt x="112" y="386"/>
                  </a:cubicBezTo>
                  <a:cubicBezTo>
                    <a:pt x="113" y="390"/>
                    <a:pt x="113" y="394"/>
                    <a:pt x="113" y="398"/>
                  </a:cubicBezTo>
                  <a:cubicBezTo>
                    <a:pt x="111" y="397"/>
                    <a:pt x="112" y="399"/>
                    <a:pt x="111" y="400"/>
                  </a:cubicBezTo>
                  <a:cubicBezTo>
                    <a:pt x="111" y="398"/>
                    <a:pt x="111" y="393"/>
                    <a:pt x="110" y="395"/>
                  </a:cubicBezTo>
                  <a:cubicBezTo>
                    <a:pt x="111" y="399"/>
                    <a:pt x="110" y="404"/>
                    <a:pt x="109" y="406"/>
                  </a:cubicBezTo>
                  <a:cubicBezTo>
                    <a:pt x="110" y="406"/>
                    <a:pt x="111" y="407"/>
                    <a:pt x="112" y="406"/>
                  </a:cubicBezTo>
                  <a:cubicBezTo>
                    <a:pt x="112" y="405"/>
                    <a:pt x="111" y="402"/>
                    <a:pt x="112" y="400"/>
                  </a:cubicBezTo>
                  <a:cubicBezTo>
                    <a:pt x="113" y="401"/>
                    <a:pt x="112" y="404"/>
                    <a:pt x="112" y="405"/>
                  </a:cubicBezTo>
                  <a:cubicBezTo>
                    <a:pt x="114" y="406"/>
                    <a:pt x="115" y="405"/>
                    <a:pt x="116" y="406"/>
                  </a:cubicBezTo>
                  <a:cubicBezTo>
                    <a:pt x="116" y="408"/>
                    <a:pt x="115" y="413"/>
                    <a:pt x="115" y="415"/>
                  </a:cubicBezTo>
                  <a:cubicBezTo>
                    <a:pt x="116" y="424"/>
                    <a:pt x="117" y="410"/>
                    <a:pt x="116" y="409"/>
                  </a:cubicBezTo>
                  <a:cubicBezTo>
                    <a:pt x="118" y="409"/>
                    <a:pt x="118" y="407"/>
                    <a:pt x="119" y="406"/>
                  </a:cubicBezTo>
                  <a:cubicBezTo>
                    <a:pt x="119" y="406"/>
                    <a:pt x="119" y="407"/>
                    <a:pt x="120" y="407"/>
                  </a:cubicBezTo>
                  <a:cubicBezTo>
                    <a:pt x="117" y="400"/>
                    <a:pt x="121" y="395"/>
                    <a:pt x="118" y="389"/>
                  </a:cubicBezTo>
                  <a:close/>
                  <a:moveTo>
                    <a:pt x="117" y="403"/>
                  </a:moveTo>
                  <a:cubicBezTo>
                    <a:pt x="116" y="403"/>
                    <a:pt x="116" y="400"/>
                    <a:pt x="116" y="399"/>
                  </a:cubicBezTo>
                  <a:cubicBezTo>
                    <a:pt x="118" y="399"/>
                    <a:pt x="117" y="401"/>
                    <a:pt x="117" y="403"/>
                  </a:cubicBezTo>
                  <a:close/>
                  <a:moveTo>
                    <a:pt x="312" y="394"/>
                  </a:moveTo>
                  <a:cubicBezTo>
                    <a:pt x="313" y="399"/>
                    <a:pt x="312" y="405"/>
                    <a:pt x="315" y="408"/>
                  </a:cubicBezTo>
                  <a:cubicBezTo>
                    <a:pt x="315" y="405"/>
                    <a:pt x="314" y="397"/>
                    <a:pt x="313" y="393"/>
                  </a:cubicBezTo>
                  <a:cubicBezTo>
                    <a:pt x="313" y="394"/>
                    <a:pt x="313" y="395"/>
                    <a:pt x="312" y="394"/>
                  </a:cubicBezTo>
                  <a:close/>
                  <a:moveTo>
                    <a:pt x="144" y="403"/>
                  </a:moveTo>
                  <a:cubicBezTo>
                    <a:pt x="144" y="405"/>
                    <a:pt x="144" y="402"/>
                    <a:pt x="143" y="402"/>
                  </a:cubicBezTo>
                  <a:cubicBezTo>
                    <a:pt x="144" y="406"/>
                    <a:pt x="142" y="412"/>
                    <a:pt x="144" y="415"/>
                  </a:cubicBezTo>
                  <a:cubicBezTo>
                    <a:pt x="145" y="410"/>
                    <a:pt x="144" y="406"/>
                    <a:pt x="144" y="403"/>
                  </a:cubicBezTo>
                  <a:close/>
                  <a:moveTo>
                    <a:pt x="134" y="409"/>
                  </a:moveTo>
                  <a:cubicBezTo>
                    <a:pt x="133" y="411"/>
                    <a:pt x="135" y="413"/>
                    <a:pt x="134" y="415"/>
                  </a:cubicBezTo>
                  <a:cubicBezTo>
                    <a:pt x="135" y="414"/>
                    <a:pt x="136" y="409"/>
                    <a:pt x="134" y="409"/>
                  </a:cubicBezTo>
                  <a:close/>
                  <a:moveTo>
                    <a:pt x="100" y="415"/>
                  </a:moveTo>
                  <a:cubicBezTo>
                    <a:pt x="100" y="414"/>
                    <a:pt x="100" y="415"/>
                    <a:pt x="101" y="415"/>
                  </a:cubicBezTo>
                  <a:cubicBezTo>
                    <a:pt x="100" y="414"/>
                    <a:pt x="101" y="412"/>
                    <a:pt x="99" y="411"/>
                  </a:cubicBezTo>
                  <a:cubicBezTo>
                    <a:pt x="99" y="412"/>
                    <a:pt x="99" y="415"/>
                    <a:pt x="100" y="415"/>
                  </a:cubicBezTo>
                  <a:close/>
                  <a:moveTo>
                    <a:pt x="412" y="394"/>
                  </a:moveTo>
                  <a:cubicBezTo>
                    <a:pt x="411" y="396"/>
                    <a:pt x="411" y="402"/>
                    <a:pt x="413" y="402"/>
                  </a:cubicBezTo>
                  <a:cubicBezTo>
                    <a:pt x="412" y="400"/>
                    <a:pt x="412" y="397"/>
                    <a:pt x="413" y="396"/>
                  </a:cubicBezTo>
                  <a:cubicBezTo>
                    <a:pt x="411" y="396"/>
                    <a:pt x="413" y="392"/>
                    <a:pt x="412" y="394"/>
                  </a:cubicBezTo>
                  <a:close/>
                  <a:moveTo>
                    <a:pt x="516" y="359"/>
                  </a:moveTo>
                  <a:cubicBezTo>
                    <a:pt x="517" y="363"/>
                    <a:pt x="516" y="365"/>
                    <a:pt x="517" y="371"/>
                  </a:cubicBezTo>
                  <a:cubicBezTo>
                    <a:pt x="515" y="370"/>
                    <a:pt x="515" y="373"/>
                    <a:pt x="516" y="373"/>
                  </a:cubicBezTo>
                  <a:cubicBezTo>
                    <a:pt x="516" y="372"/>
                    <a:pt x="516" y="371"/>
                    <a:pt x="517" y="371"/>
                  </a:cubicBezTo>
                  <a:cubicBezTo>
                    <a:pt x="518" y="381"/>
                    <a:pt x="517" y="389"/>
                    <a:pt x="520" y="396"/>
                  </a:cubicBezTo>
                  <a:cubicBezTo>
                    <a:pt x="519" y="387"/>
                    <a:pt x="520" y="377"/>
                    <a:pt x="517" y="370"/>
                  </a:cubicBezTo>
                  <a:cubicBezTo>
                    <a:pt x="519" y="368"/>
                    <a:pt x="518" y="362"/>
                    <a:pt x="516" y="359"/>
                  </a:cubicBezTo>
                  <a:close/>
                  <a:moveTo>
                    <a:pt x="540" y="394"/>
                  </a:moveTo>
                  <a:cubicBezTo>
                    <a:pt x="540" y="393"/>
                    <a:pt x="540" y="392"/>
                    <a:pt x="541" y="390"/>
                  </a:cubicBezTo>
                  <a:cubicBezTo>
                    <a:pt x="538" y="390"/>
                    <a:pt x="539" y="393"/>
                    <a:pt x="540" y="394"/>
                  </a:cubicBezTo>
                  <a:close/>
                  <a:moveTo>
                    <a:pt x="25" y="403"/>
                  </a:moveTo>
                  <a:cubicBezTo>
                    <a:pt x="26" y="404"/>
                    <a:pt x="27" y="406"/>
                    <a:pt x="28" y="407"/>
                  </a:cubicBezTo>
                  <a:cubicBezTo>
                    <a:pt x="27" y="408"/>
                    <a:pt x="25" y="412"/>
                    <a:pt x="27" y="413"/>
                  </a:cubicBezTo>
                  <a:cubicBezTo>
                    <a:pt x="27" y="411"/>
                    <a:pt x="27" y="410"/>
                    <a:pt x="28" y="410"/>
                  </a:cubicBezTo>
                  <a:cubicBezTo>
                    <a:pt x="31" y="405"/>
                    <a:pt x="27" y="392"/>
                    <a:pt x="28" y="385"/>
                  </a:cubicBezTo>
                  <a:cubicBezTo>
                    <a:pt x="28" y="385"/>
                    <a:pt x="27" y="386"/>
                    <a:pt x="27" y="386"/>
                  </a:cubicBezTo>
                  <a:cubicBezTo>
                    <a:pt x="28" y="385"/>
                    <a:pt x="27" y="381"/>
                    <a:pt x="27" y="379"/>
                  </a:cubicBezTo>
                  <a:cubicBezTo>
                    <a:pt x="26" y="381"/>
                    <a:pt x="28" y="385"/>
                    <a:pt x="25" y="386"/>
                  </a:cubicBezTo>
                  <a:cubicBezTo>
                    <a:pt x="25" y="389"/>
                    <a:pt x="28" y="405"/>
                    <a:pt x="25" y="403"/>
                  </a:cubicBezTo>
                  <a:close/>
                  <a:moveTo>
                    <a:pt x="486" y="389"/>
                  </a:moveTo>
                  <a:cubicBezTo>
                    <a:pt x="486" y="391"/>
                    <a:pt x="486" y="394"/>
                    <a:pt x="487" y="393"/>
                  </a:cubicBezTo>
                  <a:cubicBezTo>
                    <a:pt x="486" y="391"/>
                    <a:pt x="488" y="390"/>
                    <a:pt x="486" y="389"/>
                  </a:cubicBezTo>
                  <a:close/>
                  <a:moveTo>
                    <a:pt x="120" y="396"/>
                  </a:moveTo>
                  <a:cubicBezTo>
                    <a:pt x="121" y="398"/>
                    <a:pt x="119" y="405"/>
                    <a:pt x="121" y="407"/>
                  </a:cubicBezTo>
                  <a:cubicBezTo>
                    <a:pt x="121" y="405"/>
                    <a:pt x="123" y="401"/>
                    <a:pt x="121" y="404"/>
                  </a:cubicBezTo>
                  <a:cubicBezTo>
                    <a:pt x="121" y="400"/>
                    <a:pt x="122" y="396"/>
                    <a:pt x="121" y="394"/>
                  </a:cubicBezTo>
                  <a:cubicBezTo>
                    <a:pt x="121" y="398"/>
                    <a:pt x="120" y="396"/>
                    <a:pt x="120" y="396"/>
                  </a:cubicBezTo>
                  <a:close/>
                  <a:moveTo>
                    <a:pt x="148" y="402"/>
                  </a:moveTo>
                  <a:cubicBezTo>
                    <a:pt x="149" y="402"/>
                    <a:pt x="148" y="403"/>
                    <a:pt x="148" y="404"/>
                  </a:cubicBezTo>
                  <a:cubicBezTo>
                    <a:pt x="148" y="409"/>
                    <a:pt x="151" y="403"/>
                    <a:pt x="148" y="402"/>
                  </a:cubicBezTo>
                  <a:close/>
                  <a:moveTo>
                    <a:pt x="378" y="388"/>
                  </a:moveTo>
                  <a:cubicBezTo>
                    <a:pt x="379" y="390"/>
                    <a:pt x="377" y="394"/>
                    <a:pt x="379" y="395"/>
                  </a:cubicBezTo>
                  <a:cubicBezTo>
                    <a:pt x="380" y="393"/>
                    <a:pt x="379" y="388"/>
                    <a:pt x="378" y="388"/>
                  </a:cubicBezTo>
                  <a:close/>
                  <a:moveTo>
                    <a:pt x="136" y="404"/>
                  </a:moveTo>
                  <a:cubicBezTo>
                    <a:pt x="138" y="402"/>
                    <a:pt x="136" y="398"/>
                    <a:pt x="136" y="399"/>
                  </a:cubicBezTo>
                  <a:cubicBezTo>
                    <a:pt x="136" y="400"/>
                    <a:pt x="134" y="403"/>
                    <a:pt x="136" y="404"/>
                  </a:cubicBezTo>
                  <a:close/>
                  <a:moveTo>
                    <a:pt x="51" y="389"/>
                  </a:moveTo>
                  <a:cubicBezTo>
                    <a:pt x="52" y="397"/>
                    <a:pt x="51" y="402"/>
                    <a:pt x="52" y="407"/>
                  </a:cubicBezTo>
                  <a:cubicBezTo>
                    <a:pt x="52" y="403"/>
                    <a:pt x="53" y="397"/>
                    <a:pt x="52" y="391"/>
                  </a:cubicBezTo>
                  <a:cubicBezTo>
                    <a:pt x="52" y="390"/>
                    <a:pt x="52" y="388"/>
                    <a:pt x="51" y="389"/>
                  </a:cubicBezTo>
                  <a:close/>
                  <a:moveTo>
                    <a:pt x="129" y="376"/>
                  </a:moveTo>
                  <a:cubicBezTo>
                    <a:pt x="130" y="388"/>
                    <a:pt x="129" y="394"/>
                    <a:pt x="130" y="403"/>
                  </a:cubicBezTo>
                  <a:cubicBezTo>
                    <a:pt x="131" y="394"/>
                    <a:pt x="129" y="377"/>
                    <a:pt x="129" y="369"/>
                  </a:cubicBezTo>
                  <a:cubicBezTo>
                    <a:pt x="126" y="371"/>
                    <a:pt x="129" y="374"/>
                    <a:pt x="127" y="377"/>
                  </a:cubicBezTo>
                  <a:cubicBezTo>
                    <a:pt x="128" y="377"/>
                    <a:pt x="128" y="376"/>
                    <a:pt x="129" y="376"/>
                  </a:cubicBezTo>
                  <a:close/>
                  <a:moveTo>
                    <a:pt x="474" y="383"/>
                  </a:moveTo>
                  <a:cubicBezTo>
                    <a:pt x="474" y="384"/>
                    <a:pt x="473" y="389"/>
                    <a:pt x="475" y="389"/>
                  </a:cubicBezTo>
                  <a:cubicBezTo>
                    <a:pt x="474" y="387"/>
                    <a:pt x="476" y="383"/>
                    <a:pt x="474" y="384"/>
                  </a:cubicBezTo>
                  <a:cubicBezTo>
                    <a:pt x="475" y="383"/>
                    <a:pt x="475" y="381"/>
                    <a:pt x="474" y="380"/>
                  </a:cubicBezTo>
                  <a:cubicBezTo>
                    <a:pt x="473" y="381"/>
                    <a:pt x="475" y="382"/>
                    <a:pt x="473" y="383"/>
                  </a:cubicBezTo>
                  <a:cubicBezTo>
                    <a:pt x="473" y="382"/>
                    <a:pt x="473" y="381"/>
                    <a:pt x="472" y="382"/>
                  </a:cubicBezTo>
                  <a:cubicBezTo>
                    <a:pt x="472" y="384"/>
                    <a:pt x="474" y="382"/>
                    <a:pt x="474" y="383"/>
                  </a:cubicBezTo>
                  <a:close/>
                  <a:moveTo>
                    <a:pt x="149" y="401"/>
                  </a:moveTo>
                  <a:cubicBezTo>
                    <a:pt x="149" y="399"/>
                    <a:pt x="149" y="398"/>
                    <a:pt x="148" y="397"/>
                  </a:cubicBezTo>
                  <a:cubicBezTo>
                    <a:pt x="149" y="399"/>
                    <a:pt x="147" y="400"/>
                    <a:pt x="149" y="401"/>
                  </a:cubicBezTo>
                  <a:close/>
                  <a:moveTo>
                    <a:pt x="45" y="397"/>
                  </a:moveTo>
                  <a:cubicBezTo>
                    <a:pt x="46" y="399"/>
                    <a:pt x="46" y="403"/>
                    <a:pt x="48" y="404"/>
                  </a:cubicBezTo>
                  <a:cubicBezTo>
                    <a:pt x="49" y="402"/>
                    <a:pt x="47" y="401"/>
                    <a:pt x="47" y="399"/>
                  </a:cubicBezTo>
                  <a:cubicBezTo>
                    <a:pt x="47" y="399"/>
                    <a:pt x="48" y="399"/>
                    <a:pt x="48" y="399"/>
                  </a:cubicBezTo>
                  <a:cubicBezTo>
                    <a:pt x="49" y="396"/>
                    <a:pt x="46" y="391"/>
                    <a:pt x="47" y="387"/>
                  </a:cubicBezTo>
                  <a:cubicBezTo>
                    <a:pt x="46" y="387"/>
                    <a:pt x="46" y="387"/>
                    <a:pt x="45" y="387"/>
                  </a:cubicBezTo>
                  <a:cubicBezTo>
                    <a:pt x="45" y="389"/>
                    <a:pt x="46" y="390"/>
                    <a:pt x="45" y="391"/>
                  </a:cubicBezTo>
                  <a:cubicBezTo>
                    <a:pt x="47" y="391"/>
                    <a:pt x="47" y="393"/>
                    <a:pt x="47" y="395"/>
                  </a:cubicBezTo>
                  <a:cubicBezTo>
                    <a:pt x="45" y="395"/>
                    <a:pt x="46" y="396"/>
                    <a:pt x="45" y="397"/>
                  </a:cubicBezTo>
                  <a:close/>
                  <a:moveTo>
                    <a:pt x="365" y="390"/>
                  </a:moveTo>
                  <a:cubicBezTo>
                    <a:pt x="365" y="387"/>
                    <a:pt x="365" y="386"/>
                    <a:pt x="365" y="381"/>
                  </a:cubicBezTo>
                  <a:cubicBezTo>
                    <a:pt x="365" y="381"/>
                    <a:pt x="364" y="381"/>
                    <a:pt x="364" y="381"/>
                  </a:cubicBezTo>
                  <a:cubicBezTo>
                    <a:pt x="365" y="380"/>
                    <a:pt x="364" y="380"/>
                    <a:pt x="363" y="380"/>
                  </a:cubicBezTo>
                  <a:cubicBezTo>
                    <a:pt x="364" y="382"/>
                    <a:pt x="363" y="382"/>
                    <a:pt x="364" y="384"/>
                  </a:cubicBezTo>
                  <a:cubicBezTo>
                    <a:pt x="364" y="384"/>
                    <a:pt x="363" y="384"/>
                    <a:pt x="362" y="385"/>
                  </a:cubicBezTo>
                  <a:cubicBezTo>
                    <a:pt x="365" y="386"/>
                    <a:pt x="362" y="390"/>
                    <a:pt x="365" y="390"/>
                  </a:cubicBezTo>
                  <a:close/>
                  <a:moveTo>
                    <a:pt x="478" y="380"/>
                  </a:moveTo>
                  <a:cubicBezTo>
                    <a:pt x="477" y="381"/>
                    <a:pt x="477" y="385"/>
                    <a:pt x="478" y="385"/>
                  </a:cubicBezTo>
                  <a:cubicBezTo>
                    <a:pt x="479" y="384"/>
                    <a:pt x="478" y="381"/>
                    <a:pt x="478" y="380"/>
                  </a:cubicBezTo>
                  <a:close/>
                  <a:moveTo>
                    <a:pt x="366" y="385"/>
                  </a:moveTo>
                  <a:cubicBezTo>
                    <a:pt x="367" y="386"/>
                    <a:pt x="365" y="390"/>
                    <a:pt x="366" y="389"/>
                  </a:cubicBezTo>
                  <a:cubicBezTo>
                    <a:pt x="367" y="388"/>
                    <a:pt x="366" y="385"/>
                    <a:pt x="367" y="385"/>
                  </a:cubicBezTo>
                  <a:cubicBezTo>
                    <a:pt x="367" y="386"/>
                    <a:pt x="367" y="388"/>
                    <a:pt x="368" y="387"/>
                  </a:cubicBezTo>
                  <a:cubicBezTo>
                    <a:pt x="368" y="385"/>
                    <a:pt x="368" y="384"/>
                    <a:pt x="366" y="385"/>
                  </a:cubicBezTo>
                  <a:close/>
                  <a:moveTo>
                    <a:pt x="317" y="391"/>
                  </a:moveTo>
                  <a:cubicBezTo>
                    <a:pt x="316" y="388"/>
                    <a:pt x="319" y="381"/>
                    <a:pt x="317" y="379"/>
                  </a:cubicBezTo>
                  <a:cubicBezTo>
                    <a:pt x="316" y="381"/>
                    <a:pt x="318" y="380"/>
                    <a:pt x="317" y="382"/>
                  </a:cubicBezTo>
                  <a:cubicBezTo>
                    <a:pt x="316" y="382"/>
                    <a:pt x="316" y="390"/>
                    <a:pt x="317" y="391"/>
                  </a:cubicBezTo>
                  <a:close/>
                  <a:moveTo>
                    <a:pt x="313" y="386"/>
                  </a:moveTo>
                  <a:cubicBezTo>
                    <a:pt x="313" y="385"/>
                    <a:pt x="312" y="384"/>
                    <a:pt x="312" y="385"/>
                  </a:cubicBezTo>
                  <a:cubicBezTo>
                    <a:pt x="312" y="389"/>
                    <a:pt x="313" y="390"/>
                    <a:pt x="312" y="391"/>
                  </a:cubicBezTo>
                  <a:cubicBezTo>
                    <a:pt x="315" y="391"/>
                    <a:pt x="312" y="389"/>
                    <a:pt x="313" y="388"/>
                  </a:cubicBezTo>
                  <a:cubicBezTo>
                    <a:pt x="312" y="388"/>
                    <a:pt x="313" y="386"/>
                    <a:pt x="313" y="386"/>
                  </a:cubicBezTo>
                  <a:close/>
                  <a:moveTo>
                    <a:pt x="193" y="389"/>
                  </a:moveTo>
                  <a:cubicBezTo>
                    <a:pt x="192" y="391"/>
                    <a:pt x="195" y="393"/>
                    <a:pt x="193" y="391"/>
                  </a:cubicBezTo>
                  <a:cubicBezTo>
                    <a:pt x="193" y="393"/>
                    <a:pt x="192" y="394"/>
                    <a:pt x="194" y="395"/>
                  </a:cubicBezTo>
                  <a:cubicBezTo>
                    <a:pt x="192" y="393"/>
                    <a:pt x="196" y="391"/>
                    <a:pt x="193" y="389"/>
                  </a:cubicBezTo>
                  <a:close/>
                  <a:moveTo>
                    <a:pt x="544" y="381"/>
                  </a:moveTo>
                  <a:cubicBezTo>
                    <a:pt x="544" y="377"/>
                    <a:pt x="545" y="371"/>
                    <a:pt x="543" y="368"/>
                  </a:cubicBezTo>
                  <a:cubicBezTo>
                    <a:pt x="544" y="372"/>
                    <a:pt x="544" y="379"/>
                    <a:pt x="544" y="381"/>
                  </a:cubicBezTo>
                  <a:close/>
                  <a:moveTo>
                    <a:pt x="529" y="377"/>
                  </a:moveTo>
                  <a:cubicBezTo>
                    <a:pt x="527" y="377"/>
                    <a:pt x="528" y="382"/>
                    <a:pt x="529" y="380"/>
                  </a:cubicBezTo>
                  <a:cubicBezTo>
                    <a:pt x="528" y="380"/>
                    <a:pt x="529" y="379"/>
                    <a:pt x="529" y="377"/>
                  </a:cubicBezTo>
                  <a:close/>
                  <a:moveTo>
                    <a:pt x="378" y="386"/>
                  </a:moveTo>
                  <a:cubicBezTo>
                    <a:pt x="378" y="386"/>
                    <a:pt x="378" y="387"/>
                    <a:pt x="379" y="387"/>
                  </a:cubicBezTo>
                  <a:cubicBezTo>
                    <a:pt x="378" y="385"/>
                    <a:pt x="378" y="383"/>
                    <a:pt x="378" y="384"/>
                  </a:cubicBezTo>
                  <a:cubicBezTo>
                    <a:pt x="377" y="384"/>
                    <a:pt x="376" y="386"/>
                    <a:pt x="377" y="387"/>
                  </a:cubicBezTo>
                  <a:cubicBezTo>
                    <a:pt x="377" y="386"/>
                    <a:pt x="378" y="386"/>
                    <a:pt x="378" y="386"/>
                  </a:cubicBezTo>
                  <a:close/>
                  <a:moveTo>
                    <a:pt x="356" y="387"/>
                  </a:moveTo>
                  <a:cubicBezTo>
                    <a:pt x="358" y="386"/>
                    <a:pt x="358" y="382"/>
                    <a:pt x="357" y="382"/>
                  </a:cubicBezTo>
                  <a:cubicBezTo>
                    <a:pt x="357" y="382"/>
                    <a:pt x="357" y="383"/>
                    <a:pt x="356" y="382"/>
                  </a:cubicBezTo>
                  <a:lnTo>
                    <a:pt x="356" y="387"/>
                  </a:lnTo>
                  <a:close/>
                  <a:moveTo>
                    <a:pt x="194" y="388"/>
                  </a:moveTo>
                  <a:cubicBezTo>
                    <a:pt x="194" y="388"/>
                    <a:pt x="194" y="388"/>
                    <a:pt x="193" y="388"/>
                  </a:cubicBezTo>
                  <a:cubicBezTo>
                    <a:pt x="193" y="389"/>
                    <a:pt x="193" y="389"/>
                    <a:pt x="194" y="388"/>
                  </a:cubicBezTo>
                  <a:close/>
                  <a:moveTo>
                    <a:pt x="194" y="387"/>
                  </a:moveTo>
                  <a:cubicBezTo>
                    <a:pt x="193" y="385"/>
                    <a:pt x="194" y="383"/>
                    <a:pt x="192" y="382"/>
                  </a:cubicBezTo>
                  <a:cubicBezTo>
                    <a:pt x="192" y="384"/>
                    <a:pt x="192" y="386"/>
                    <a:pt x="193" y="388"/>
                  </a:cubicBezTo>
                  <a:cubicBezTo>
                    <a:pt x="194" y="388"/>
                    <a:pt x="195" y="387"/>
                    <a:pt x="195" y="388"/>
                  </a:cubicBezTo>
                  <a:cubicBezTo>
                    <a:pt x="195" y="377"/>
                    <a:pt x="195" y="369"/>
                    <a:pt x="194" y="359"/>
                  </a:cubicBezTo>
                  <a:cubicBezTo>
                    <a:pt x="193" y="369"/>
                    <a:pt x="195" y="376"/>
                    <a:pt x="194" y="387"/>
                  </a:cubicBezTo>
                  <a:close/>
                  <a:moveTo>
                    <a:pt x="99" y="392"/>
                  </a:moveTo>
                  <a:cubicBezTo>
                    <a:pt x="98" y="391"/>
                    <a:pt x="100" y="392"/>
                    <a:pt x="100" y="391"/>
                  </a:cubicBezTo>
                  <a:cubicBezTo>
                    <a:pt x="99" y="391"/>
                    <a:pt x="100" y="390"/>
                    <a:pt x="100" y="390"/>
                  </a:cubicBezTo>
                  <a:cubicBezTo>
                    <a:pt x="99" y="390"/>
                    <a:pt x="99" y="389"/>
                    <a:pt x="99" y="390"/>
                  </a:cubicBezTo>
                  <a:cubicBezTo>
                    <a:pt x="100" y="390"/>
                    <a:pt x="97" y="392"/>
                    <a:pt x="99" y="392"/>
                  </a:cubicBezTo>
                  <a:close/>
                  <a:moveTo>
                    <a:pt x="21" y="395"/>
                  </a:moveTo>
                  <a:cubicBezTo>
                    <a:pt x="21" y="394"/>
                    <a:pt x="20" y="393"/>
                    <a:pt x="20" y="392"/>
                  </a:cubicBezTo>
                  <a:cubicBezTo>
                    <a:pt x="22" y="392"/>
                    <a:pt x="20" y="391"/>
                    <a:pt x="20" y="389"/>
                  </a:cubicBezTo>
                  <a:cubicBezTo>
                    <a:pt x="21" y="390"/>
                    <a:pt x="20" y="387"/>
                    <a:pt x="19" y="385"/>
                  </a:cubicBezTo>
                  <a:cubicBezTo>
                    <a:pt x="20" y="385"/>
                    <a:pt x="20" y="384"/>
                    <a:pt x="19" y="384"/>
                  </a:cubicBezTo>
                  <a:cubicBezTo>
                    <a:pt x="20" y="385"/>
                    <a:pt x="19" y="385"/>
                    <a:pt x="18" y="386"/>
                  </a:cubicBezTo>
                  <a:cubicBezTo>
                    <a:pt x="20" y="388"/>
                    <a:pt x="19" y="393"/>
                    <a:pt x="20" y="395"/>
                  </a:cubicBezTo>
                  <a:cubicBezTo>
                    <a:pt x="20" y="395"/>
                    <a:pt x="20" y="394"/>
                    <a:pt x="20" y="394"/>
                  </a:cubicBezTo>
                  <a:cubicBezTo>
                    <a:pt x="21" y="394"/>
                    <a:pt x="21" y="395"/>
                    <a:pt x="21" y="395"/>
                  </a:cubicBezTo>
                  <a:close/>
                  <a:moveTo>
                    <a:pt x="497" y="367"/>
                  </a:moveTo>
                  <a:cubicBezTo>
                    <a:pt x="500" y="367"/>
                    <a:pt x="496" y="370"/>
                    <a:pt x="498" y="369"/>
                  </a:cubicBezTo>
                  <a:cubicBezTo>
                    <a:pt x="498" y="370"/>
                    <a:pt x="498" y="370"/>
                    <a:pt x="498" y="370"/>
                  </a:cubicBezTo>
                  <a:cubicBezTo>
                    <a:pt x="498" y="370"/>
                    <a:pt x="497" y="370"/>
                    <a:pt x="497" y="371"/>
                  </a:cubicBezTo>
                  <a:cubicBezTo>
                    <a:pt x="500" y="371"/>
                    <a:pt x="496" y="373"/>
                    <a:pt x="499" y="374"/>
                  </a:cubicBezTo>
                  <a:cubicBezTo>
                    <a:pt x="500" y="372"/>
                    <a:pt x="500" y="365"/>
                    <a:pt x="497" y="367"/>
                  </a:cubicBezTo>
                  <a:close/>
                  <a:moveTo>
                    <a:pt x="349" y="372"/>
                  </a:moveTo>
                  <a:cubicBezTo>
                    <a:pt x="351" y="373"/>
                    <a:pt x="350" y="370"/>
                    <a:pt x="351" y="368"/>
                  </a:cubicBezTo>
                  <a:cubicBezTo>
                    <a:pt x="347" y="368"/>
                    <a:pt x="349" y="363"/>
                    <a:pt x="347" y="361"/>
                  </a:cubicBezTo>
                  <a:cubicBezTo>
                    <a:pt x="347" y="366"/>
                    <a:pt x="348" y="371"/>
                    <a:pt x="348" y="374"/>
                  </a:cubicBezTo>
                  <a:cubicBezTo>
                    <a:pt x="346" y="375"/>
                    <a:pt x="348" y="372"/>
                    <a:pt x="347" y="373"/>
                  </a:cubicBezTo>
                  <a:cubicBezTo>
                    <a:pt x="347" y="373"/>
                    <a:pt x="347" y="373"/>
                    <a:pt x="346" y="373"/>
                  </a:cubicBezTo>
                  <a:cubicBezTo>
                    <a:pt x="346" y="373"/>
                    <a:pt x="346" y="372"/>
                    <a:pt x="346" y="373"/>
                  </a:cubicBezTo>
                  <a:cubicBezTo>
                    <a:pt x="346" y="376"/>
                    <a:pt x="346" y="380"/>
                    <a:pt x="347" y="381"/>
                  </a:cubicBezTo>
                  <a:cubicBezTo>
                    <a:pt x="348" y="379"/>
                    <a:pt x="346" y="378"/>
                    <a:pt x="348" y="377"/>
                  </a:cubicBezTo>
                  <a:cubicBezTo>
                    <a:pt x="348" y="377"/>
                    <a:pt x="349" y="377"/>
                    <a:pt x="349" y="378"/>
                  </a:cubicBezTo>
                  <a:cubicBezTo>
                    <a:pt x="347" y="379"/>
                    <a:pt x="348" y="379"/>
                    <a:pt x="349" y="381"/>
                  </a:cubicBezTo>
                  <a:cubicBezTo>
                    <a:pt x="349" y="379"/>
                    <a:pt x="350" y="378"/>
                    <a:pt x="349" y="377"/>
                  </a:cubicBezTo>
                  <a:cubicBezTo>
                    <a:pt x="350" y="377"/>
                    <a:pt x="350" y="378"/>
                    <a:pt x="351" y="378"/>
                  </a:cubicBezTo>
                  <a:cubicBezTo>
                    <a:pt x="351" y="376"/>
                    <a:pt x="351" y="377"/>
                    <a:pt x="351" y="375"/>
                  </a:cubicBezTo>
                  <a:cubicBezTo>
                    <a:pt x="350" y="375"/>
                    <a:pt x="349" y="374"/>
                    <a:pt x="349" y="372"/>
                  </a:cubicBezTo>
                  <a:close/>
                  <a:moveTo>
                    <a:pt x="187" y="373"/>
                  </a:moveTo>
                  <a:cubicBezTo>
                    <a:pt x="186" y="373"/>
                    <a:pt x="186" y="371"/>
                    <a:pt x="185" y="371"/>
                  </a:cubicBezTo>
                  <a:cubicBezTo>
                    <a:pt x="186" y="370"/>
                    <a:pt x="184" y="370"/>
                    <a:pt x="185" y="369"/>
                  </a:cubicBezTo>
                  <a:cubicBezTo>
                    <a:pt x="185" y="369"/>
                    <a:pt x="187" y="370"/>
                    <a:pt x="186" y="369"/>
                  </a:cubicBezTo>
                  <a:cubicBezTo>
                    <a:pt x="186" y="369"/>
                    <a:pt x="185" y="368"/>
                    <a:pt x="185" y="368"/>
                  </a:cubicBezTo>
                  <a:cubicBezTo>
                    <a:pt x="183" y="372"/>
                    <a:pt x="184" y="381"/>
                    <a:pt x="186" y="386"/>
                  </a:cubicBezTo>
                  <a:cubicBezTo>
                    <a:pt x="186" y="385"/>
                    <a:pt x="186" y="385"/>
                    <a:pt x="187" y="385"/>
                  </a:cubicBezTo>
                  <a:cubicBezTo>
                    <a:pt x="185" y="382"/>
                    <a:pt x="188" y="379"/>
                    <a:pt x="186" y="376"/>
                  </a:cubicBezTo>
                  <a:cubicBezTo>
                    <a:pt x="187" y="376"/>
                    <a:pt x="187" y="374"/>
                    <a:pt x="187" y="373"/>
                  </a:cubicBezTo>
                  <a:close/>
                  <a:moveTo>
                    <a:pt x="495" y="369"/>
                  </a:moveTo>
                  <a:cubicBezTo>
                    <a:pt x="494" y="367"/>
                    <a:pt x="493" y="360"/>
                    <a:pt x="493" y="369"/>
                  </a:cubicBezTo>
                  <a:cubicBezTo>
                    <a:pt x="495" y="370"/>
                    <a:pt x="494" y="371"/>
                    <a:pt x="494" y="373"/>
                  </a:cubicBezTo>
                  <a:cubicBezTo>
                    <a:pt x="496" y="373"/>
                    <a:pt x="495" y="370"/>
                    <a:pt x="495" y="369"/>
                  </a:cubicBezTo>
                  <a:close/>
                  <a:moveTo>
                    <a:pt x="492" y="370"/>
                  </a:moveTo>
                  <a:cubicBezTo>
                    <a:pt x="493" y="369"/>
                    <a:pt x="492" y="368"/>
                    <a:pt x="493" y="366"/>
                  </a:cubicBezTo>
                  <a:cubicBezTo>
                    <a:pt x="491" y="366"/>
                    <a:pt x="491" y="372"/>
                    <a:pt x="492" y="370"/>
                  </a:cubicBezTo>
                  <a:close/>
                  <a:moveTo>
                    <a:pt x="392" y="372"/>
                  </a:moveTo>
                  <a:cubicBezTo>
                    <a:pt x="392" y="372"/>
                    <a:pt x="392" y="370"/>
                    <a:pt x="392" y="371"/>
                  </a:cubicBezTo>
                  <a:cubicBezTo>
                    <a:pt x="392" y="373"/>
                    <a:pt x="393" y="372"/>
                    <a:pt x="392" y="373"/>
                  </a:cubicBezTo>
                  <a:cubicBezTo>
                    <a:pt x="393" y="373"/>
                    <a:pt x="393" y="374"/>
                    <a:pt x="393" y="374"/>
                  </a:cubicBezTo>
                  <a:cubicBezTo>
                    <a:pt x="393" y="373"/>
                    <a:pt x="393" y="372"/>
                    <a:pt x="393" y="372"/>
                  </a:cubicBezTo>
                  <a:cubicBezTo>
                    <a:pt x="393" y="372"/>
                    <a:pt x="393" y="372"/>
                    <a:pt x="392" y="372"/>
                  </a:cubicBezTo>
                  <a:close/>
                  <a:moveTo>
                    <a:pt x="219" y="374"/>
                  </a:moveTo>
                  <a:cubicBezTo>
                    <a:pt x="220" y="376"/>
                    <a:pt x="217" y="378"/>
                    <a:pt x="219" y="380"/>
                  </a:cubicBezTo>
                  <a:cubicBezTo>
                    <a:pt x="218" y="378"/>
                    <a:pt x="221" y="376"/>
                    <a:pt x="219" y="374"/>
                  </a:cubicBezTo>
                  <a:close/>
                  <a:moveTo>
                    <a:pt x="357" y="367"/>
                  </a:moveTo>
                  <a:cubicBezTo>
                    <a:pt x="356" y="367"/>
                    <a:pt x="356" y="367"/>
                    <a:pt x="356" y="367"/>
                  </a:cubicBezTo>
                  <a:cubicBezTo>
                    <a:pt x="356" y="366"/>
                    <a:pt x="355" y="366"/>
                    <a:pt x="355" y="367"/>
                  </a:cubicBezTo>
                  <a:cubicBezTo>
                    <a:pt x="356" y="367"/>
                    <a:pt x="354" y="374"/>
                    <a:pt x="356" y="374"/>
                  </a:cubicBezTo>
                  <a:cubicBezTo>
                    <a:pt x="356" y="373"/>
                    <a:pt x="355" y="368"/>
                    <a:pt x="357" y="367"/>
                  </a:cubicBezTo>
                  <a:close/>
                  <a:moveTo>
                    <a:pt x="367" y="373"/>
                  </a:moveTo>
                  <a:cubicBezTo>
                    <a:pt x="366" y="369"/>
                    <a:pt x="367" y="365"/>
                    <a:pt x="364" y="362"/>
                  </a:cubicBezTo>
                  <a:cubicBezTo>
                    <a:pt x="363" y="365"/>
                    <a:pt x="366" y="370"/>
                    <a:pt x="364" y="372"/>
                  </a:cubicBezTo>
                  <a:cubicBezTo>
                    <a:pt x="365" y="371"/>
                    <a:pt x="365" y="373"/>
                    <a:pt x="367" y="373"/>
                  </a:cubicBezTo>
                  <a:close/>
                  <a:moveTo>
                    <a:pt x="364" y="372"/>
                  </a:moveTo>
                  <a:cubicBezTo>
                    <a:pt x="364" y="372"/>
                    <a:pt x="363" y="372"/>
                    <a:pt x="363" y="372"/>
                  </a:cubicBezTo>
                  <a:cubicBezTo>
                    <a:pt x="363" y="372"/>
                    <a:pt x="364" y="372"/>
                    <a:pt x="364" y="372"/>
                  </a:cubicBezTo>
                  <a:close/>
                  <a:moveTo>
                    <a:pt x="182" y="374"/>
                  </a:moveTo>
                  <a:cubicBezTo>
                    <a:pt x="183" y="375"/>
                    <a:pt x="182" y="377"/>
                    <a:pt x="183" y="378"/>
                  </a:cubicBezTo>
                  <a:cubicBezTo>
                    <a:pt x="183" y="384"/>
                    <a:pt x="184" y="372"/>
                    <a:pt x="182" y="374"/>
                  </a:cubicBezTo>
                  <a:close/>
                  <a:moveTo>
                    <a:pt x="236" y="372"/>
                  </a:moveTo>
                  <a:cubicBezTo>
                    <a:pt x="235" y="373"/>
                    <a:pt x="237" y="377"/>
                    <a:pt x="238" y="376"/>
                  </a:cubicBezTo>
                  <a:cubicBezTo>
                    <a:pt x="237" y="375"/>
                    <a:pt x="237" y="375"/>
                    <a:pt x="238" y="373"/>
                  </a:cubicBezTo>
                  <a:cubicBezTo>
                    <a:pt x="237" y="373"/>
                    <a:pt x="237" y="372"/>
                    <a:pt x="236" y="372"/>
                  </a:cubicBezTo>
                  <a:close/>
                  <a:moveTo>
                    <a:pt x="34" y="385"/>
                  </a:moveTo>
                  <a:cubicBezTo>
                    <a:pt x="34" y="383"/>
                    <a:pt x="34" y="380"/>
                    <a:pt x="33" y="379"/>
                  </a:cubicBezTo>
                  <a:cubicBezTo>
                    <a:pt x="33" y="381"/>
                    <a:pt x="33" y="384"/>
                    <a:pt x="34" y="385"/>
                  </a:cubicBezTo>
                  <a:close/>
                  <a:moveTo>
                    <a:pt x="371" y="368"/>
                  </a:moveTo>
                  <a:cubicBezTo>
                    <a:pt x="371" y="365"/>
                    <a:pt x="368" y="360"/>
                    <a:pt x="369" y="356"/>
                  </a:cubicBezTo>
                  <a:cubicBezTo>
                    <a:pt x="368" y="358"/>
                    <a:pt x="369" y="363"/>
                    <a:pt x="368" y="365"/>
                  </a:cubicBezTo>
                  <a:cubicBezTo>
                    <a:pt x="368" y="365"/>
                    <a:pt x="367" y="364"/>
                    <a:pt x="367" y="364"/>
                  </a:cubicBezTo>
                  <a:cubicBezTo>
                    <a:pt x="367" y="367"/>
                    <a:pt x="367" y="370"/>
                    <a:pt x="369" y="371"/>
                  </a:cubicBezTo>
                  <a:cubicBezTo>
                    <a:pt x="369" y="369"/>
                    <a:pt x="369" y="366"/>
                    <a:pt x="371" y="368"/>
                  </a:cubicBezTo>
                  <a:close/>
                  <a:moveTo>
                    <a:pt x="476" y="364"/>
                  </a:moveTo>
                  <a:cubicBezTo>
                    <a:pt x="474" y="364"/>
                    <a:pt x="478" y="363"/>
                    <a:pt x="477" y="361"/>
                  </a:cubicBezTo>
                  <a:cubicBezTo>
                    <a:pt x="475" y="361"/>
                    <a:pt x="477" y="362"/>
                    <a:pt x="476" y="362"/>
                  </a:cubicBezTo>
                  <a:cubicBezTo>
                    <a:pt x="475" y="362"/>
                    <a:pt x="475" y="361"/>
                    <a:pt x="475" y="360"/>
                  </a:cubicBezTo>
                  <a:cubicBezTo>
                    <a:pt x="473" y="361"/>
                    <a:pt x="475" y="363"/>
                    <a:pt x="474" y="365"/>
                  </a:cubicBezTo>
                  <a:cubicBezTo>
                    <a:pt x="475" y="364"/>
                    <a:pt x="476" y="365"/>
                    <a:pt x="476" y="364"/>
                  </a:cubicBezTo>
                  <a:close/>
                  <a:moveTo>
                    <a:pt x="476" y="359"/>
                  </a:moveTo>
                  <a:cubicBezTo>
                    <a:pt x="476" y="359"/>
                    <a:pt x="477" y="359"/>
                    <a:pt x="478" y="359"/>
                  </a:cubicBezTo>
                  <a:cubicBezTo>
                    <a:pt x="478" y="358"/>
                    <a:pt x="477" y="356"/>
                    <a:pt x="477" y="357"/>
                  </a:cubicBezTo>
                  <a:cubicBezTo>
                    <a:pt x="478" y="358"/>
                    <a:pt x="477" y="358"/>
                    <a:pt x="476" y="358"/>
                  </a:cubicBezTo>
                  <a:cubicBezTo>
                    <a:pt x="476" y="359"/>
                    <a:pt x="476" y="360"/>
                    <a:pt x="476" y="359"/>
                  </a:cubicBezTo>
                  <a:close/>
                  <a:moveTo>
                    <a:pt x="42" y="375"/>
                  </a:moveTo>
                  <a:cubicBezTo>
                    <a:pt x="41" y="372"/>
                    <a:pt x="42" y="371"/>
                    <a:pt x="40" y="368"/>
                  </a:cubicBezTo>
                  <a:cubicBezTo>
                    <a:pt x="41" y="371"/>
                    <a:pt x="40" y="374"/>
                    <a:pt x="42" y="375"/>
                  </a:cubicBezTo>
                  <a:close/>
                  <a:moveTo>
                    <a:pt x="86" y="366"/>
                  </a:moveTo>
                  <a:cubicBezTo>
                    <a:pt x="86" y="368"/>
                    <a:pt x="85" y="369"/>
                    <a:pt x="87" y="370"/>
                  </a:cubicBezTo>
                  <a:cubicBezTo>
                    <a:pt x="86" y="369"/>
                    <a:pt x="87" y="367"/>
                    <a:pt x="86" y="366"/>
                  </a:cubicBezTo>
                  <a:close/>
                  <a:moveTo>
                    <a:pt x="129" y="368"/>
                  </a:moveTo>
                  <a:cubicBezTo>
                    <a:pt x="129" y="366"/>
                    <a:pt x="126" y="366"/>
                    <a:pt x="128" y="364"/>
                  </a:cubicBezTo>
                  <a:cubicBezTo>
                    <a:pt x="126" y="364"/>
                    <a:pt x="128" y="362"/>
                    <a:pt x="128" y="362"/>
                  </a:cubicBezTo>
                  <a:cubicBezTo>
                    <a:pt x="127" y="362"/>
                    <a:pt x="127" y="362"/>
                    <a:pt x="127" y="362"/>
                  </a:cubicBezTo>
                  <a:cubicBezTo>
                    <a:pt x="126" y="364"/>
                    <a:pt x="128" y="366"/>
                    <a:pt x="127" y="367"/>
                  </a:cubicBezTo>
                  <a:cubicBezTo>
                    <a:pt x="128" y="367"/>
                    <a:pt x="128" y="368"/>
                    <a:pt x="129" y="368"/>
                  </a:cubicBezTo>
                  <a:close/>
                  <a:moveTo>
                    <a:pt x="471" y="347"/>
                  </a:moveTo>
                  <a:cubicBezTo>
                    <a:pt x="471" y="347"/>
                    <a:pt x="471" y="346"/>
                    <a:pt x="472" y="346"/>
                  </a:cubicBezTo>
                  <a:cubicBezTo>
                    <a:pt x="472" y="346"/>
                    <a:pt x="472" y="349"/>
                    <a:pt x="472" y="347"/>
                  </a:cubicBezTo>
                  <a:cubicBezTo>
                    <a:pt x="472" y="347"/>
                    <a:pt x="473" y="346"/>
                    <a:pt x="473" y="346"/>
                  </a:cubicBezTo>
                  <a:cubicBezTo>
                    <a:pt x="470" y="346"/>
                    <a:pt x="471" y="345"/>
                    <a:pt x="471" y="344"/>
                  </a:cubicBezTo>
                  <a:cubicBezTo>
                    <a:pt x="470" y="345"/>
                    <a:pt x="468" y="347"/>
                    <a:pt x="471" y="347"/>
                  </a:cubicBezTo>
                  <a:close/>
                  <a:moveTo>
                    <a:pt x="470" y="342"/>
                  </a:moveTo>
                  <a:cubicBezTo>
                    <a:pt x="471" y="341"/>
                    <a:pt x="471" y="344"/>
                    <a:pt x="472" y="343"/>
                  </a:cubicBezTo>
                  <a:cubicBezTo>
                    <a:pt x="472" y="343"/>
                    <a:pt x="473" y="339"/>
                    <a:pt x="471" y="341"/>
                  </a:cubicBezTo>
                  <a:cubicBezTo>
                    <a:pt x="472" y="342"/>
                    <a:pt x="470" y="341"/>
                    <a:pt x="470" y="342"/>
                  </a:cubicBezTo>
                  <a:close/>
                  <a:moveTo>
                    <a:pt x="551" y="327"/>
                  </a:moveTo>
                  <a:cubicBezTo>
                    <a:pt x="550" y="325"/>
                    <a:pt x="551" y="323"/>
                    <a:pt x="550" y="322"/>
                  </a:cubicBezTo>
                  <a:cubicBezTo>
                    <a:pt x="550" y="323"/>
                    <a:pt x="548" y="327"/>
                    <a:pt x="551" y="327"/>
                  </a:cubicBezTo>
                  <a:close/>
                  <a:moveTo>
                    <a:pt x="71" y="326"/>
                  </a:moveTo>
                  <a:cubicBezTo>
                    <a:pt x="71" y="326"/>
                    <a:pt x="71" y="331"/>
                    <a:pt x="72" y="330"/>
                  </a:cubicBezTo>
                  <a:cubicBezTo>
                    <a:pt x="71" y="328"/>
                    <a:pt x="72" y="325"/>
                    <a:pt x="71" y="326"/>
                  </a:cubicBezTo>
                  <a:close/>
                  <a:moveTo>
                    <a:pt x="12" y="324"/>
                  </a:moveTo>
                  <a:cubicBezTo>
                    <a:pt x="12" y="326"/>
                    <a:pt x="12" y="327"/>
                    <a:pt x="13" y="328"/>
                  </a:cubicBezTo>
                  <a:cubicBezTo>
                    <a:pt x="13" y="327"/>
                    <a:pt x="13" y="324"/>
                    <a:pt x="12" y="324"/>
                  </a:cubicBezTo>
                  <a:close/>
                  <a:moveTo>
                    <a:pt x="549" y="297"/>
                  </a:moveTo>
                  <a:cubicBezTo>
                    <a:pt x="551" y="296"/>
                    <a:pt x="549" y="300"/>
                    <a:pt x="550" y="300"/>
                  </a:cubicBezTo>
                  <a:cubicBezTo>
                    <a:pt x="550" y="298"/>
                    <a:pt x="551" y="298"/>
                    <a:pt x="551" y="297"/>
                  </a:cubicBezTo>
                  <a:cubicBezTo>
                    <a:pt x="550" y="297"/>
                    <a:pt x="550" y="295"/>
                    <a:pt x="549" y="297"/>
                  </a:cubicBezTo>
                  <a:close/>
                  <a:moveTo>
                    <a:pt x="40" y="293"/>
                  </a:moveTo>
                  <a:cubicBezTo>
                    <a:pt x="40" y="293"/>
                    <a:pt x="41" y="294"/>
                    <a:pt x="41" y="293"/>
                  </a:cubicBezTo>
                  <a:cubicBezTo>
                    <a:pt x="39" y="293"/>
                    <a:pt x="40" y="291"/>
                    <a:pt x="39" y="291"/>
                  </a:cubicBezTo>
                  <a:cubicBezTo>
                    <a:pt x="40" y="299"/>
                    <a:pt x="38" y="305"/>
                    <a:pt x="41" y="313"/>
                  </a:cubicBezTo>
                  <a:cubicBezTo>
                    <a:pt x="41" y="305"/>
                    <a:pt x="40" y="299"/>
                    <a:pt x="40" y="293"/>
                  </a:cubicBezTo>
                  <a:close/>
                  <a:moveTo>
                    <a:pt x="1" y="111"/>
                  </a:moveTo>
                  <a:cubicBezTo>
                    <a:pt x="0" y="108"/>
                    <a:pt x="4" y="108"/>
                    <a:pt x="2" y="105"/>
                  </a:cubicBezTo>
                  <a:cubicBezTo>
                    <a:pt x="2" y="106"/>
                    <a:pt x="1" y="107"/>
                    <a:pt x="0" y="107"/>
                  </a:cubicBezTo>
                  <a:cubicBezTo>
                    <a:pt x="1" y="107"/>
                    <a:pt x="0" y="111"/>
                    <a:pt x="1" y="111"/>
                  </a:cubicBezTo>
                  <a:close/>
                  <a:moveTo>
                    <a:pt x="529" y="24"/>
                  </a:moveTo>
                  <a:cubicBezTo>
                    <a:pt x="528" y="24"/>
                    <a:pt x="526" y="26"/>
                    <a:pt x="528" y="26"/>
                  </a:cubicBezTo>
                  <a:cubicBezTo>
                    <a:pt x="528" y="25"/>
                    <a:pt x="529" y="25"/>
                    <a:pt x="529" y="26"/>
                  </a:cubicBezTo>
                  <a:lnTo>
                    <a:pt x="529" y="24"/>
                  </a:lnTo>
                  <a:close/>
                  <a:moveTo>
                    <a:pt x="519" y="22"/>
                  </a:moveTo>
                  <a:cubicBezTo>
                    <a:pt x="521" y="22"/>
                    <a:pt x="523" y="22"/>
                    <a:pt x="523" y="21"/>
                  </a:cubicBezTo>
                  <a:cubicBezTo>
                    <a:pt x="521" y="22"/>
                    <a:pt x="524" y="17"/>
                    <a:pt x="521" y="18"/>
                  </a:cubicBezTo>
                  <a:cubicBezTo>
                    <a:pt x="521" y="19"/>
                    <a:pt x="522" y="19"/>
                    <a:pt x="522" y="20"/>
                  </a:cubicBezTo>
                  <a:cubicBezTo>
                    <a:pt x="520" y="20"/>
                    <a:pt x="520" y="22"/>
                    <a:pt x="519" y="22"/>
                  </a:cubicBezTo>
                  <a:close/>
                  <a:moveTo>
                    <a:pt x="515" y="19"/>
                  </a:moveTo>
                  <a:cubicBezTo>
                    <a:pt x="517" y="20"/>
                    <a:pt x="516" y="18"/>
                    <a:pt x="517" y="18"/>
                  </a:cubicBezTo>
                  <a:cubicBezTo>
                    <a:pt x="517" y="19"/>
                    <a:pt x="517" y="19"/>
                    <a:pt x="518" y="20"/>
                  </a:cubicBezTo>
                  <a:cubicBezTo>
                    <a:pt x="520" y="19"/>
                    <a:pt x="520" y="17"/>
                    <a:pt x="520" y="15"/>
                  </a:cubicBezTo>
                  <a:cubicBezTo>
                    <a:pt x="517" y="15"/>
                    <a:pt x="518" y="16"/>
                    <a:pt x="516" y="14"/>
                  </a:cubicBezTo>
                  <a:cubicBezTo>
                    <a:pt x="516" y="16"/>
                    <a:pt x="515" y="16"/>
                    <a:pt x="515" y="17"/>
                  </a:cubicBezTo>
                  <a:cubicBezTo>
                    <a:pt x="515" y="17"/>
                    <a:pt x="516" y="17"/>
                    <a:pt x="516" y="16"/>
                  </a:cubicBezTo>
                  <a:cubicBezTo>
                    <a:pt x="515" y="18"/>
                    <a:pt x="515" y="17"/>
                    <a:pt x="515" y="19"/>
                  </a:cubicBezTo>
                  <a:close/>
                  <a:moveTo>
                    <a:pt x="127" y="21"/>
                  </a:moveTo>
                  <a:cubicBezTo>
                    <a:pt x="128" y="20"/>
                    <a:pt x="128" y="18"/>
                    <a:pt x="128" y="17"/>
                  </a:cubicBezTo>
                  <a:cubicBezTo>
                    <a:pt x="127" y="16"/>
                    <a:pt x="125" y="18"/>
                    <a:pt x="124" y="18"/>
                  </a:cubicBezTo>
                  <a:cubicBezTo>
                    <a:pt x="127" y="17"/>
                    <a:pt x="126" y="22"/>
                    <a:pt x="127" y="21"/>
                  </a:cubicBezTo>
                  <a:close/>
                  <a:moveTo>
                    <a:pt x="146" y="7"/>
                  </a:moveTo>
                  <a:cubicBezTo>
                    <a:pt x="144" y="6"/>
                    <a:pt x="145" y="11"/>
                    <a:pt x="145" y="11"/>
                  </a:cubicBezTo>
                  <a:cubicBezTo>
                    <a:pt x="146" y="9"/>
                    <a:pt x="146" y="9"/>
                    <a:pt x="146" y="7"/>
                  </a:cubicBezTo>
                  <a:close/>
                  <a:moveTo>
                    <a:pt x="151" y="6"/>
                  </a:moveTo>
                  <a:cubicBezTo>
                    <a:pt x="151" y="5"/>
                    <a:pt x="151" y="3"/>
                    <a:pt x="149" y="4"/>
                  </a:cubicBezTo>
                  <a:cubicBezTo>
                    <a:pt x="147" y="7"/>
                    <a:pt x="149" y="7"/>
                    <a:pt x="147" y="9"/>
                  </a:cubicBezTo>
                  <a:cubicBezTo>
                    <a:pt x="149" y="8"/>
                    <a:pt x="151" y="7"/>
                    <a:pt x="151" y="6"/>
                  </a:cubicBezTo>
                  <a:close/>
                  <a:moveTo>
                    <a:pt x="151" y="460"/>
                  </a:moveTo>
                  <a:cubicBezTo>
                    <a:pt x="151" y="459"/>
                    <a:pt x="151" y="457"/>
                    <a:pt x="150" y="456"/>
                  </a:cubicBezTo>
                  <a:cubicBezTo>
                    <a:pt x="150" y="462"/>
                    <a:pt x="149" y="467"/>
                    <a:pt x="151" y="472"/>
                  </a:cubicBezTo>
                  <a:cubicBezTo>
                    <a:pt x="151" y="472"/>
                    <a:pt x="152" y="472"/>
                    <a:pt x="152" y="472"/>
                  </a:cubicBezTo>
                  <a:cubicBezTo>
                    <a:pt x="151" y="470"/>
                    <a:pt x="153" y="469"/>
                    <a:pt x="154" y="468"/>
                  </a:cubicBezTo>
                  <a:cubicBezTo>
                    <a:pt x="153" y="466"/>
                    <a:pt x="153" y="463"/>
                    <a:pt x="154" y="462"/>
                  </a:cubicBezTo>
                  <a:cubicBezTo>
                    <a:pt x="153" y="461"/>
                    <a:pt x="151" y="461"/>
                    <a:pt x="151" y="460"/>
                  </a:cubicBezTo>
                  <a:close/>
                  <a:moveTo>
                    <a:pt x="328" y="435"/>
                  </a:moveTo>
                  <a:cubicBezTo>
                    <a:pt x="328" y="436"/>
                    <a:pt x="327" y="437"/>
                    <a:pt x="327" y="437"/>
                  </a:cubicBezTo>
                  <a:cubicBezTo>
                    <a:pt x="327" y="435"/>
                    <a:pt x="325" y="438"/>
                    <a:pt x="325" y="436"/>
                  </a:cubicBezTo>
                  <a:cubicBezTo>
                    <a:pt x="326" y="436"/>
                    <a:pt x="327" y="436"/>
                    <a:pt x="327" y="435"/>
                  </a:cubicBezTo>
                  <a:cubicBezTo>
                    <a:pt x="325" y="435"/>
                    <a:pt x="326" y="433"/>
                    <a:pt x="324" y="433"/>
                  </a:cubicBezTo>
                  <a:cubicBezTo>
                    <a:pt x="324" y="434"/>
                    <a:pt x="325" y="436"/>
                    <a:pt x="324" y="437"/>
                  </a:cubicBezTo>
                  <a:cubicBezTo>
                    <a:pt x="322" y="438"/>
                    <a:pt x="323" y="433"/>
                    <a:pt x="322" y="435"/>
                  </a:cubicBezTo>
                  <a:cubicBezTo>
                    <a:pt x="322" y="437"/>
                    <a:pt x="322" y="437"/>
                    <a:pt x="322" y="437"/>
                  </a:cubicBezTo>
                  <a:cubicBezTo>
                    <a:pt x="323" y="439"/>
                    <a:pt x="325" y="439"/>
                    <a:pt x="325" y="438"/>
                  </a:cubicBezTo>
                  <a:cubicBezTo>
                    <a:pt x="326" y="439"/>
                    <a:pt x="325" y="441"/>
                    <a:pt x="325" y="444"/>
                  </a:cubicBezTo>
                  <a:cubicBezTo>
                    <a:pt x="323" y="443"/>
                    <a:pt x="326" y="440"/>
                    <a:pt x="323" y="440"/>
                  </a:cubicBezTo>
                  <a:cubicBezTo>
                    <a:pt x="324" y="441"/>
                    <a:pt x="322" y="446"/>
                    <a:pt x="325" y="447"/>
                  </a:cubicBezTo>
                  <a:cubicBezTo>
                    <a:pt x="326" y="446"/>
                    <a:pt x="324" y="445"/>
                    <a:pt x="325" y="445"/>
                  </a:cubicBezTo>
                  <a:cubicBezTo>
                    <a:pt x="326" y="445"/>
                    <a:pt x="325" y="447"/>
                    <a:pt x="326" y="447"/>
                  </a:cubicBezTo>
                  <a:cubicBezTo>
                    <a:pt x="326" y="444"/>
                    <a:pt x="327" y="442"/>
                    <a:pt x="326" y="440"/>
                  </a:cubicBezTo>
                  <a:cubicBezTo>
                    <a:pt x="327" y="439"/>
                    <a:pt x="327" y="439"/>
                    <a:pt x="328" y="440"/>
                  </a:cubicBezTo>
                  <a:cubicBezTo>
                    <a:pt x="327" y="439"/>
                    <a:pt x="329" y="437"/>
                    <a:pt x="328" y="435"/>
                  </a:cubicBezTo>
                  <a:close/>
                  <a:moveTo>
                    <a:pt x="39" y="438"/>
                  </a:moveTo>
                  <a:cubicBezTo>
                    <a:pt x="38" y="440"/>
                    <a:pt x="38" y="438"/>
                    <a:pt x="37" y="438"/>
                  </a:cubicBezTo>
                  <a:cubicBezTo>
                    <a:pt x="36" y="440"/>
                    <a:pt x="37" y="443"/>
                    <a:pt x="36" y="444"/>
                  </a:cubicBezTo>
                  <a:cubicBezTo>
                    <a:pt x="35" y="444"/>
                    <a:pt x="36" y="443"/>
                    <a:pt x="35" y="443"/>
                  </a:cubicBezTo>
                  <a:cubicBezTo>
                    <a:pt x="35" y="448"/>
                    <a:pt x="37" y="448"/>
                    <a:pt x="38" y="453"/>
                  </a:cubicBezTo>
                  <a:cubicBezTo>
                    <a:pt x="39" y="451"/>
                    <a:pt x="37" y="449"/>
                    <a:pt x="39" y="448"/>
                  </a:cubicBezTo>
                  <a:cubicBezTo>
                    <a:pt x="39" y="448"/>
                    <a:pt x="39" y="451"/>
                    <a:pt x="40" y="449"/>
                  </a:cubicBezTo>
                  <a:cubicBezTo>
                    <a:pt x="39" y="444"/>
                    <a:pt x="40" y="443"/>
                    <a:pt x="39" y="438"/>
                  </a:cubicBezTo>
                  <a:close/>
                  <a:moveTo>
                    <a:pt x="332" y="397"/>
                  </a:moveTo>
                  <a:cubicBezTo>
                    <a:pt x="331" y="397"/>
                    <a:pt x="332" y="398"/>
                    <a:pt x="332" y="399"/>
                  </a:cubicBezTo>
                  <a:cubicBezTo>
                    <a:pt x="333" y="398"/>
                    <a:pt x="332" y="404"/>
                    <a:pt x="333" y="403"/>
                  </a:cubicBezTo>
                  <a:cubicBezTo>
                    <a:pt x="333" y="401"/>
                    <a:pt x="334" y="397"/>
                    <a:pt x="332" y="397"/>
                  </a:cubicBezTo>
                  <a:close/>
                  <a:moveTo>
                    <a:pt x="59" y="411"/>
                  </a:moveTo>
                  <a:cubicBezTo>
                    <a:pt x="59" y="403"/>
                    <a:pt x="58" y="390"/>
                    <a:pt x="59" y="383"/>
                  </a:cubicBezTo>
                  <a:cubicBezTo>
                    <a:pt x="57" y="382"/>
                    <a:pt x="59" y="381"/>
                    <a:pt x="56" y="381"/>
                  </a:cubicBezTo>
                  <a:cubicBezTo>
                    <a:pt x="56" y="384"/>
                    <a:pt x="56" y="389"/>
                    <a:pt x="56" y="392"/>
                  </a:cubicBezTo>
                  <a:cubicBezTo>
                    <a:pt x="56" y="392"/>
                    <a:pt x="56" y="391"/>
                    <a:pt x="56" y="391"/>
                  </a:cubicBezTo>
                  <a:cubicBezTo>
                    <a:pt x="56" y="396"/>
                    <a:pt x="59" y="399"/>
                    <a:pt x="57" y="404"/>
                  </a:cubicBezTo>
                  <a:cubicBezTo>
                    <a:pt x="55" y="399"/>
                    <a:pt x="56" y="395"/>
                    <a:pt x="54" y="391"/>
                  </a:cubicBezTo>
                  <a:cubicBezTo>
                    <a:pt x="55" y="402"/>
                    <a:pt x="56" y="411"/>
                    <a:pt x="58" y="422"/>
                  </a:cubicBezTo>
                  <a:cubicBezTo>
                    <a:pt x="57" y="420"/>
                    <a:pt x="58" y="420"/>
                    <a:pt x="60" y="421"/>
                  </a:cubicBezTo>
                  <a:cubicBezTo>
                    <a:pt x="59" y="418"/>
                    <a:pt x="59" y="415"/>
                    <a:pt x="59" y="412"/>
                  </a:cubicBezTo>
                  <a:cubicBezTo>
                    <a:pt x="60" y="413"/>
                    <a:pt x="59" y="414"/>
                    <a:pt x="61" y="413"/>
                  </a:cubicBezTo>
                  <a:cubicBezTo>
                    <a:pt x="61" y="410"/>
                    <a:pt x="59" y="413"/>
                    <a:pt x="59" y="411"/>
                  </a:cubicBezTo>
                  <a:close/>
                  <a:moveTo>
                    <a:pt x="154" y="393"/>
                  </a:moveTo>
                  <a:cubicBezTo>
                    <a:pt x="153" y="394"/>
                    <a:pt x="153" y="391"/>
                    <a:pt x="151" y="391"/>
                  </a:cubicBezTo>
                  <a:cubicBezTo>
                    <a:pt x="151" y="393"/>
                    <a:pt x="151" y="394"/>
                    <a:pt x="151" y="396"/>
                  </a:cubicBezTo>
                  <a:cubicBezTo>
                    <a:pt x="152" y="396"/>
                    <a:pt x="153" y="396"/>
                    <a:pt x="153" y="396"/>
                  </a:cubicBezTo>
                  <a:cubicBezTo>
                    <a:pt x="153" y="396"/>
                    <a:pt x="155" y="393"/>
                    <a:pt x="154" y="393"/>
                  </a:cubicBezTo>
                  <a:close/>
                  <a:moveTo>
                    <a:pt x="371" y="392"/>
                  </a:moveTo>
                  <a:cubicBezTo>
                    <a:pt x="370" y="389"/>
                    <a:pt x="371" y="385"/>
                    <a:pt x="369" y="384"/>
                  </a:cubicBezTo>
                  <a:cubicBezTo>
                    <a:pt x="370" y="389"/>
                    <a:pt x="368" y="395"/>
                    <a:pt x="371" y="399"/>
                  </a:cubicBezTo>
                  <a:cubicBezTo>
                    <a:pt x="372" y="398"/>
                    <a:pt x="370" y="397"/>
                    <a:pt x="371" y="396"/>
                  </a:cubicBezTo>
                  <a:cubicBezTo>
                    <a:pt x="373" y="397"/>
                    <a:pt x="374" y="391"/>
                    <a:pt x="372" y="390"/>
                  </a:cubicBezTo>
                  <a:cubicBezTo>
                    <a:pt x="372" y="391"/>
                    <a:pt x="372" y="392"/>
                    <a:pt x="371" y="392"/>
                  </a:cubicBezTo>
                  <a:close/>
                  <a:moveTo>
                    <a:pt x="474" y="374"/>
                  </a:moveTo>
                  <a:cubicBezTo>
                    <a:pt x="474" y="376"/>
                    <a:pt x="473" y="376"/>
                    <a:pt x="472" y="377"/>
                  </a:cubicBezTo>
                  <a:cubicBezTo>
                    <a:pt x="474" y="378"/>
                    <a:pt x="472" y="380"/>
                    <a:pt x="474" y="380"/>
                  </a:cubicBezTo>
                  <a:cubicBezTo>
                    <a:pt x="474" y="379"/>
                    <a:pt x="475" y="374"/>
                    <a:pt x="474" y="374"/>
                  </a:cubicBezTo>
                  <a:close/>
                  <a:moveTo>
                    <a:pt x="362" y="368"/>
                  </a:moveTo>
                  <a:cubicBezTo>
                    <a:pt x="363" y="368"/>
                    <a:pt x="363" y="368"/>
                    <a:pt x="363" y="368"/>
                  </a:cubicBezTo>
                  <a:cubicBezTo>
                    <a:pt x="363" y="364"/>
                    <a:pt x="363" y="359"/>
                    <a:pt x="361" y="356"/>
                  </a:cubicBezTo>
                  <a:cubicBezTo>
                    <a:pt x="361" y="359"/>
                    <a:pt x="361" y="363"/>
                    <a:pt x="362" y="368"/>
                  </a:cubicBezTo>
                  <a:close/>
                  <a:moveTo>
                    <a:pt x="45" y="337"/>
                  </a:moveTo>
                  <a:cubicBezTo>
                    <a:pt x="46" y="340"/>
                    <a:pt x="45" y="344"/>
                    <a:pt x="47" y="347"/>
                  </a:cubicBezTo>
                  <a:cubicBezTo>
                    <a:pt x="46" y="345"/>
                    <a:pt x="47" y="343"/>
                    <a:pt x="47" y="340"/>
                  </a:cubicBezTo>
                  <a:cubicBezTo>
                    <a:pt x="49" y="340"/>
                    <a:pt x="46" y="339"/>
                    <a:pt x="48" y="339"/>
                  </a:cubicBezTo>
                  <a:cubicBezTo>
                    <a:pt x="49" y="338"/>
                    <a:pt x="47" y="344"/>
                    <a:pt x="49" y="342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7" y="336"/>
                    <a:pt x="47" y="338"/>
                    <a:pt x="45" y="3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48061" y="971550"/>
              <a:ext cx="5057775" cy="2871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761962" y="1991853"/>
            <a:ext cx="2556910" cy="22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0800000">
            <a:off x="4725482" y="3421772"/>
            <a:ext cx="2624323" cy="2387573"/>
            <a:chOff x="3486873" y="971550"/>
            <a:chExt cx="5191125" cy="4722811"/>
          </a:xfrm>
          <a:solidFill>
            <a:srgbClr val="33CABD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 rot="170504">
              <a:off x="3486873" y="2285998"/>
              <a:ext cx="5191125" cy="3408363"/>
            </a:xfrm>
            <a:custGeom>
              <a:avLst/>
              <a:gdLst>
                <a:gd name="T0" fmla="*/ 465 w 554"/>
                <a:gd name="T1" fmla="*/ 446 h 482"/>
                <a:gd name="T2" fmla="*/ 260 w 554"/>
                <a:gd name="T3" fmla="*/ 431 h 482"/>
                <a:gd name="T4" fmla="*/ 423 w 554"/>
                <a:gd name="T5" fmla="*/ 429 h 482"/>
                <a:gd name="T6" fmla="*/ 411 w 554"/>
                <a:gd name="T7" fmla="*/ 423 h 482"/>
                <a:gd name="T8" fmla="*/ 326 w 554"/>
                <a:gd name="T9" fmla="*/ 425 h 482"/>
                <a:gd name="T10" fmla="*/ 145 w 554"/>
                <a:gd name="T11" fmla="*/ 424 h 482"/>
                <a:gd name="T12" fmla="*/ 209 w 554"/>
                <a:gd name="T13" fmla="*/ 413 h 482"/>
                <a:gd name="T14" fmla="*/ 109 w 554"/>
                <a:gd name="T15" fmla="*/ 410 h 482"/>
                <a:gd name="T16" fmla="*/ 474 w 554"/>
                <a:gd name="T17" fmla="*/ 390 h 482"/>
                <a:gd name="T18" fmla="*/ 89 w 554"/>
                <a:gd name="T19" fmla="*/ 409 h 482"/>
                <a:gd name="T20" fmla="*/ 303 w 554"/>
                <a:gd name="T21" fmla="*/ 367 h 482"/>
                <a:gd name="T22" fmla="*/ 34 w 554"/>
                <a:gd name="T23" fmla="*/ 390 h 482"/>
                <a:gd name="T24" fmla="*/ 76 w 554"/>
                <a:gd name="T25" fmla="*/ 379 h 482"/>
                <a:gd name="T26" fmla="*/ 47 w 554"/>
                <a:gd name="T27" fmla="*/ 357 h 482"/>
                <a:gd name="T28" fmla="*/ 511 w 554"/>
                <a:gd name="T29" fmla="*/ 11 h 482"/>
                <a:gd name="T30" fmla="*/ 44 w 554"/>
                <a:gd name="T31" fmla="*/ 1 h 482"/>
                <a:gd name="T32" fmla="*/ 439 w 554"/>
                <a:gd name="T33" fmla="*/ 475 h 482"/>
                <a:gd name="T34" fmla="*/ 473 w 554"/>
                <a:gd name="T35" fmla="*/ 463 h 482"/>
                <a:gd name="T36" fmla="*/ 472 w 554"/>
                <a:gd name="T37" fmla="*/ 444 h 482"/>
                <a:gd name="T38" fmla="*/ 50 w 554"/>
                <a:gd name="T39" fmla="*/ 455 h 482"/>
                <a:gd name="T40" fmla="*/ 429 w 554"/>
                <a:gd name="T41" fmla="*/ 427 h 482"/>
                <a:gd name="T42" fmla="*/ 279 w 554"/>
                <a:gd name="T43" fmla="*/ 431 h 482"/>
                <a:gd name="T44" fmla="*/ 364 w 554"/>
                <a:gd name="T45" fmla="*/ 413 h 482"/>
                <a:gd name="T46" fmla="*/ 38 w 554"/>
                <a:gd name="T47" fmla="*/ 311 h 482"/>
                <a:gd name="T48" fmla="*/ 95 w 554"/>
                <a:gd name="T49" fmla="*/ 348 h 482"/>
                <a:gd name="T50" fmla="*/ 133 w 554"/>
                <a:gd name="T51" fmla="*/ 377 h 482"/>
                <a:gd name="T52" fmla="*/ 166 w 554"/>
                <a:gd name="T53" fmla="*/ 353 h 482"/>
                <a:gd name="T54" fmla="*/ 203 w 554"/>
                <a:gd name="T55" fmla="*/ 363 h 482"/>
                <a:gd name="T56" fmla="*/ 253 w 554"/>
                <a:gd name="T57" fmla="*/ 393 h 482"/>
                <a:gd name="T58" fmla="*/ 294 w 554"/>
                <a:gd name="T59" fmla="*/ 395 h 482"/>
                <a:gd name="T60" fmla="*/ 326 w 554"/>
                <a:gd name="T61" fmla="*/ 406 h 482"/>
                <a:gd name="T62" fmla="*/ 369 w 554"/>
                <a:gd name="T63" fmla="*/ 350 h 482"/>
                <a:gd name="T64" fmla="*/ 405 w 554"/>
                <a:gd name="T65" fmla="*/ 366 h 482"/>
                <a:gd name="T66" fmla="*/ 435 w 554"/>
                <a:gd name="T67" fmla="*/ 407 h 482"/>
                <a:gd name="T68" fmla="*/ 468 w 554"/>
                <a:gd name="T69" fmla="*/ 359 h 482"/>
                <a:gd name="T70" fmla="*/ 526 w 554"/>
                <a:gd name="T71" fmla="*/ 370 h 482"/>
                <a:gd name="T72" fmla="*/ 547 w 554"/>
                <a:gd name="T73" fmla="*/ 306 h 482"/>
                <a:gd name="T74" fmla="*/ 519 w 554"/>
                <a:gd name="T75" fmla="*/ 35 h 482"/>
                <a:gd name="T76" fmla="*/ 466 w 554"/>
                <a:gd name="T77" fmla="*/ 9 h 482"/>
                <a:gd name="T78" fmla="*/ 273 w 554"/>
                <a:gd name="T79" fmla="*/ 12 h 482"/>
                <a:gd name="T80" fmla="*/ 160 w 554"/>
                <a:gd name="T81" fmla="*/ 54 h 482"/>
                <a:gd name="T82" fmla="*/ 117 w 554"/>
                <a:gd name="T83" fmla="*/ 27 h 482"/>
                <a:gd name="T84" fmla="*/ 29 w 554"/>
                <a:gd name="T85" fmla="*/ 3 h 482"/>
                <a:gd name="T86" fmla="*/ 505 w 554"/>
                <a:gd name="T87" fmla="*/ 47 h 482"/>
                <a:gd name="T88" fmla="*/ 412 w 554"/>
                <a:gd name="T89" fmla="*/ 368 h 482"/>
                <a:gd name="T90" fmla="*/ 279 w 554"/>
                <a:gd name="T91" fmla="*/ 41 h 482"/>
                <a:gd name="T92" fmla="*/ 258 w 554"/>
                <a:gd name="T93" fmla="*/ 39 h 482"/>
                <a:gd name="T94" fmla="*/ 211 w 554"/>
                <a:gd name="T95" fmla="*/ 40 h 482"/>
                <a:gd name="T96" fmla="*/ 149 w 554"/>
                <a:gd name="T97" fmla="*/ 362 h 482"/>
                <a:gd name="T98" fmla="*/ 45 w 554"/>
                <a:gd name="T99" fmla="*/ 26 h 482"/>
                <a:gd name="T100" fmla="*/ 309 w 554"/>
                <a:gd name="T101" fmla="*/ 338 h 482"/>
                <a:gd name="T102" fmla="*/ 92 w 554"/>
                <a:gd name="T103" fmla="*/ 424 h 482"/>
                <a:gd name="T104" fmla="*/ 230 w 554"/>
                <a:gd name="T105" fmla="*/ 411 h 482"/>
                <a:gd name="T106" fmla="*/ 128 w 554"/>
                <a:gd name="T107" fmla="*/ 426 h 482"/>
                <a:gd name="T108" fmla="*/ 109 w 554"/>
                <a:gd name="T109" fmla="*/ 406 h 482"/>
                <a:gd name="T110" fmla="*/ 27 w 554"/>
                <a:gd name="T111" fmla="*/ 386 h 482"/>
                <a:gd name="T112" fmla="*/ 47 w 554"/>
                <a:gd name="T113" fmla="*/ 395 h 482"/>
                <a:gd name="T114" fmla="*/ 194 w 554"/>
                <a:gd name="T115" fmla="*/ 388 h 482"/>
                <a:gd name="T116" fmla="*/ 186 w 554"/>
                <a:gd name="T117" fmla="*/ 386 h 482"/>
                <a:gd name="T118" fmla="*/ 371 w 554"/>
                <a:gd name="T119" fmla="*/ 368 h 482"/>
                <a:gd name="T120" fmla="*/ 40 w 554"/>
                <a:gd name="T121" fmla="*/ 293 h 482"/>
                <a:gd name="T122" fmla="*/ 327 w 554"/>
                <a:gd name="T123" fmla="*/ 435 h 482"/>
                <a:gd name="T124" fmla="*/ 372 w 554"/>
                <a:gd name="T125" fmla="*/ 39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4" h="482">
                  <a:moveTo>
                    <a:pt x="484" y="475"/>
                  </a:moveTo>
                  <a:cubicBezTo>
                    <a:pt x="485" y="476"/>
                    <a:pt x="483" y="479"/>
                    <a:pt x="485" y="480"/>
                  </a:cubicBezTo>
                  <a:cubicBezTo>
                    <a:pt x="485" y="479"/>
                    <a:pt x="486" y="474"/>
                    <a:pt x="484" y="475"/>
                  </a:cubicBezTo>
                  <a:close/>
                  <a:moveTo>
                    <a:pt x="476" y="469"/>
                  </a:moveTo>
                  <a:cubicBezTo>
                    <a:pt x="475" y="470"/>
                    <a:pt x="475" y="479"/>
                    <a:pt x="477" y="479"/>
                  </a:cubicBezTo>
                  <a:cubicBezTo>
                    <a:pt x="476" y="477"/>
                    <a:pt x="477" y="471"/>
                    <a:pt x="476" y="469"/>
                  </a:cubicBezTo>
                  <a:close/>
                  <a:moveTo>
                    <a:pt x="484" y="470"/>
                  </a:moveTo>
                  <a:cubicBezTo>
                    <a:pt x="483" y="462"/>
                    <a:pt x="484" y="472"/>
                    <a:pt x="485" y="474"/>
                  </a:cubicBezTo>
                  <a:cubicBezTo>
                    <a:pt x="485" y="471"/>
                    <a:pt x="485" y="471"/>
                    <a:pt x="484" y="470"/>
                  </a:cubicBezTo>
                  <a:close/>
                  <a:moveTo>
                    <a:pt x="468" y="468"/>
                  </a:moveTo>
                  <a:cubicBezTo>
                    <a:pt x="470" y="468"/>
                    <a:pt x="467" y="463"/>
                    <a:pt x="467" y="463"/>
                  </a:cubicBezTo>
                  <a:cubicBezTo>
                    <a:pt x="467" y="466"/>
                    <a:pt x="466" y="468"/>
                    <a:pt x="468" y="468"/>
                  </a:cubicBezTo>
                  <a:close/>
                  <a:moveTo>
                    <a:pt x="358" y="468"/>
                  </a:moveTo>
                  <a:cubicBezTo>
                    <a:pt x="358" y="470"/>
                    <a:pt x="358" y="470"/>
                    <a:pt x="358" y="470"/>
                  </a:cubicBezTo>
                  <a:cubicBezTo>
                    <a:pt x="359" y="470"/>
                    <a:pt x="360" y="470"/>
                    <a:pt x="360" y="469"/>
                  </a:cubicBezTo>
                  <a:cubicBezTo>
                    <a:pt x="359" y="469"/>
                    <a:pt x="360" y="468"/>
                    <a:pt x="358" y="468"/>
                  </a:cubicBezTo>
                  <a:close/>
                  <a:moveTo>
                    <a:pt x="121" y="466"/>
                  </a:moveTo>
                  <a:cubicBezTo>
                    <a:pt x="121" y="468"/>
                    <a:pt x="121" y="471"/>
                    <a:pt x="123" y="471"/>
                  </a:cubicBezTo>
                  <a:cubicBezTo>
                    <a:pt x="121" y="469"/>
                    <a:pt x="123" y="467"/>
                    <a:pt x="121" y="466"/>
                  </a:cubicBezTo>
                  <a:close/>
                  <a:moveTo>
                    <a:pt x="424" y="456"/>
                  </a:moveTo>
                  <a:cubicBezTo>
                    <a:pt x="426" y="455"/>
                    <a:pt x="427" y="458"/>
                    <a:pt x="427" y="456"/>
                  </a:cubicBezTo>
                  <a:cubicBezTo>
                    <a:pt x="427" y="456"/>
                    <a:pt x="426" y="455"/>
                    <a:pt x="425" y="456"/>
                  </a:cubicBezTo>
                  <a:cubicBezTo>
                    <a:pt x="425" y="453"/>
                    <a:pt x="425" y="453"/>
                    <a:pt x="425" y="451"/>
                  </a:cubicBezTo>
                  <a:cubicBezTo>
                    <a:pt x="425" y="450"/>
                    <a:pt x="424" y="448"/>
                    <a:pt x="424" y="450"/>
                  </a:cubicBezTo>
                  <a:cubicBezTo>
                    <a:pt x="425" y="453"/>
                    <a:pt x="424" y="455"/>
                    <a:pt x="424" y="456"/>
                  </a:cubicBezTo>
                  <a:close/>
                  <a:moveTo>
                    <a:pt x="64" y="462"/>
                  </a:moveTo>
                  <a:cubicBezTo>
                    <a:pt x="64" y="464"/>
                    <a:pt x="65" y="468"/>
                    <a:pt x="67" y="468"/>
                  </a:cubicBezTo>
                  <a:cubicBezTo>
                    <a:pt x="66" y="467"/>
                    <a:pt x="66" y="463"/>
                    <a:pt x="67" y="462"/>
                  </a:cubicBezTo>
                  <a:cubicBezTo>
                    <a:pt x="68" y="462"/>
                    <a:pt x="66" y="465"/>
                    <a:pt x="68" y="465"/>
                  </a:cubicBezTo>
                  <a:cubicBezTo>
                    <a:pt x="68" y="464"/>
                    <a:pt x="68" y="463"/>
                    <a:pt x="68" y="462"/>
                  </a:cubicBezTo>
                  <a:lnTo>
                    <a:pt x="64" y="462"/>
                  </a:lnTo>
                  <a:close/>
                  <a:moveTo>
                    <a:pt x="123" y="459"/>
                  </a:moveTo>
                  <a:cubicBezTo>
                    <a:pt x="123" y="458"/>
                    <a:pt x="122" y="458"/>
                    <a:pt x="121" y="457"/>
                  </a:cubicBezTo>
                  <a:cubicBezTo>
                    <a:pt x="122" y="459"/>
                    <a:pt x="120" y="460"/>
                    <a:pt x="120" y="462"/>
                  </a:cubicBezTo>
                  <a:cubicBezTo>
                    <a:pt x="121" y="463"/>
                    <a:pt x="122" y="464"/>
                    <a:pt x="121" y="465"/>
                  </a:cubicBezTo>
                  <a:cubicBezTo>
                    <a:pt x="122" y="465"/>
                    <a:pt x="122" y="465"/>
                    <a:pt x="122" y="465"/>
                  </a:cubicBezTo>
                  <a:cubicBezTo>
                    <a:pt x="122" y="464"/>
                    <a:pt x="122" y="461"/>
                    <a:pt x="121" y="460"/>
                  </a:cubicBezTo>
                  <a:cubicBezTo>
                    <a:pt x="122" y="460"/>
                    <a:pt x="122" y="458"/>
                    <a:pt x="123" y="459"/>
                  </a:cubicBezTo>
                  <a:close/>
                  <a:moveTo>
                    <a:pt x="466" y="447"/>
                  </a:moveTo>
                  <a:cubicBezTo>
                    <a:pt x="466" y="447"/>
                    <a:pt x="465" y="447"/>
                    <a:pt x="465" y="446"/>
                  </a:cubicBezTo>
                  <a:cubicBezTo>
                    <a:pt x="465" y="447"/>
                    <a:pt x="465" y="447"/>
                    <a:pt x="466" y="447"/>
                  </a:cubicBezTo>
                  <a:close/>
                  <a:moveTo>
                    <a:pt x="465" y="447"/>
                  </a:moveTo>
                  <a:cubicBezTo>
                    <a:pt x="465" y="447"/>
                    <a:pt x="465" y="446"/>
                    <a:pt x="465" y="446"/>
                  </a:cubicBezTo>
                  <a:cubicBezTo>
                    <a:pt x="465" y="443"/>
                    <a:pt x="466" y="440"/>
                    <a:pt x="464" y="440"/>
                  </a:cubicBezTo>
                  <a:cubicBezTo>
                    <a:pt x="465" y="441"/>
                    <a:pt x="463" y="444"/>
                    <a:pt x="463" y="446"/>
                  </a:cubicBezTo>
                  <a:cubicBezTo>
                    <a:pt x="464" y="446"/>
                    <a:pt x="464" y="447"/>
                    <a:pt x="465" y="447"/>
                  </a:cubicBezTo>
                  <a:close/>
                  <a:moveTo>
                    <a:pt x="465" y="446"/>
                  </a:move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lose/>
                  <a:moveTo>
                    <a:pt x="345" y="445"/>
                  </a:moveTo>
                  <a:cubicBezTo>
                    <a:pt x="343" y="445"/>
                    <a:pt x="344" y="450"/>
                    <a:pt x="345" y="452"/>
                  </a:cubicBezTo>
                  <a:cubicBezTo>
                    <a:pt x="345" y="449"/>
                    <a:pt x="345" y="447"/>
                    <a:pt x="345" y="445"/>
                  </a:cubicBezTo>
                  <a:close/>
                  <a:moveTo>
                    <a:pt x="411" y="443"/>
                  </a:moveTo>
                  <a:cubicBezTo>
                    <a:pt x="413" y="444"/>
                    <a:pt x="410" y="447"/>
                    <a:pt x="412" y="448"/>
                  </a:cubicBezTo>
                  <a:cubicBezTo>
                    <a:pt x="412" y="445"/>
                    <a:pt x="413" y="444"/>
                    <a:pt x="411" y="443"/>
                  </a:cubicBezTo>
                  <a:close/>
                  <a:moveTo>
                    <a:pt x="340" y="444"/>
                  </a:moveTo>
                  <a:cubicBezTo>
                    <a:pt x="337" y="445"/>
                    <a:pt x="339" y="447"/>
                    <a:pt x="340" y="450"/>
                  </a:cubicBezTo>
                  <a:cubicBezTo>
                    <a:pt x="341" y="447"/>
                    <a:pt x="338" y="445"/>
                    <a:pt x="340" y="444"/>
                  </a:cubicBezTo>
                  <a:close/>
                  <a:moveTo>
                    <a:pt x="281" y="449"/>
                  </a:moveTo>
                  <a:cubicBezTo>
                    <a:pt x="280" y="449"/>
                    <a:pt x="281" y="451"/>
                    <a:pt x="280" y="451"/>
                  </a:cubicBezTo>
                  <a:cubicBezTo>
                    <a:pt x="280" y="450"/>
                    <a:pt x="280" y="450"/>
                    <a:pt x="280" y="450"/>
                  </a:cubicBezTo>
                  <a:cubicBezTo>
                    <a:pt x="280" y="450"/>
                    <a:pt x="279" y="452"/>
                    <a:pt x="280" y="452"/>
                  </a:cubicBezTo>
                  <a:cubicBezTo>
                    <a:pt x="280" y="451"/>
                    <a:pt x="281" y="451"/>
                    <a:pt x="282" y="451"/>
                  </a:cubicBezTo>
                  <a:cubicBezTo>
                    <a:pt x="282" y="450"/>
                    <a:pt x="283" y="449"/>
                    <a:pt x="281" y="449"/>
                  </a:cubicBezTo>
                  <a:close/>
                  <a:moveTo>
                    <a:pt x="467" y="444"/>
                  </a:moveTo>
                  <a:cubicBezTo>
                    <a:pt x="467" y="444"/>
                    <a:pt x="467" y="441"/>
                    <a:pt x="466" y="440"/>
                  </a:cubicBezTo>
                  <a:cubicBezTo>
                    <a:pt x="466" y="441"/>
                    <a:pt x="466" y="443"/>
                    <a:pt x="467" y="444"/>
                  </a:cubicBezTo>
                  <a:close/>
                  <a:moveTo>
                    <a:pt x="472" y="443"/>
                  </a:moveTo>
                  <a:cubicBezTo>
                    <a:pt x="471" y="442"/>
                    <a:pt x="471" y="440"/>
                    <a:pt x="472" y="442"/>
                  </a:cubicBezTo>
                  <a:cubicBezTo>
                    <a:pt x="473" y="440"/>
                    <a:pt x="470" y="439"/>
                    <a:pt x="470" y="441"/>
                  </a:cubicBezTo>
                  <a:cubicBezTo>
                    <a:pt x="470" y="441"/>
                    <a:pt x="471" y="441"/>
                    <a:pt x="470" y="441"/>
                  </a:cubicBezTo>
                  <a:cubicBezTo>
                    <a:pt x="470" y="441"/>
                    <a:pt x="469" y="441"/>
                    <a:pt x="469" y="442"/>
                  </a:cubicBezTo>
                  <a:cubicBezTo>
                    <a:pt x="471" y="443"/>
                    <a:pt x="470" y="442"/>
                    <a:pt x="471" y="444"/>
                  </a:cubicBezTo>
                  <a:cubicBezTo>
                    <a:pt x="471" y="443"/>
                    <a:pt x="472" y="443"/>
                    <a:pt x="472" y="443"/>
                  </a:cubicBezTo>
                  <a:close/>
                  <a:moveTo>
                    <a:pt x="452" y="441"/>
                  </a:moveTo>
                  <a:cubicBezTo>
                    <a:pt x="450" y="440"/>
                    <a:pt x="450" y="445"/>
                    <a:pt x="452" y="444"/>
                  </a:cubicBezTo>
                  <a:cubicBezTo>
                    <a:pt x="452" y="442"/>
                    <a:pt x="451" y="442"/>
                    <a:pt x="452" y="441"/>
                  </a:cubicBezTo>
                  <a:close/>
                  <a:moveTo>
                    <a:pt x="465" y="438"/>
                  </a:moveTo>
                  <a:cubicBezTo>
                    <a:pt x="463" y="438"/>
                    <a:pt x="463" y="438"/>
                    <a:pt x="463" y="438"/>
                  </a:cubicBezTo>
                  <a:cubicBezTo>
                    <a:pt x="463" y="439"/>
                    <a:pt x="462" y="444"/>
                    <a:pt x="463" y="442"/>
                  </a:cubicBezTo>
                  <a:cubicBezTo>
                    <a:pt x="463" y="440"/>
                    <a:pt x="463" y="439"/>
                    <a:pt x="465" y="438"/>
                  </a:cubicBezTo>
                  <a:close/>
                  <a:moveTo>
                    <a:pt x="440" y="440"/>
                  </a:moveTo>
                  <a:cubicBezTo>
                    <a:pt x="440" y="441"/>
                    <a:pt x="440" y="443"/>
                    <a:pt x="441" y="444"/>
                  </a:cubicBezTo>
                  <a:cubicBezTo>
                    <a:pt x="441" y="442"/>
                    <a:pt x="442" y="441"/>
                    <a:pt x="440" y="440"/>
                  </a:cubicBezTo>
                  <a:close/>
                  <a:moveTo>
                    <a:pt x="361" y="439"/>
                  </a:moveTo>
                  <a:cubicBezTo>
                    <a:pt x="360" y="440"/>
                    <a:pt x="359" y="442"/>
                    <a:pt x="361" y="443"/>
                  </a:cubicBezTo>
                  <a:cubicBezTo>
                    <a:pt x="360" y="441"/>
                    <a:pt x="362" y="441"/>
                    <a:pt x="362" y="440"/>
                  </a:cubicBezTo>
                  <a:cubicBezTo>
                    <a:pt x="361" y="440"/>
                    <a:pt x="362" y="439"/>
                    <a:pt x="361" y="439"/>
                  </a:cubicBezTo>
                  <a:close/>
                  <a:moveTo>
                    <a:pt x="260" y="431"/>
                  </a:moveTo>
                  <a:cubicBezTo>
                    <a:pt x="261" y="437"/>
                    <a:pt x="261" y="441"/>
                    <a:pt x="262" y="447"/>
                  </a:cubicBezTo>
                  <a:cubicBezTo>
                    <a:pt x="262" y="446"/>
                    <a:pt x="261" y="441"/>
                    <a:pt x="264" y="444"/>
                  </a:cubicBezTo>
                  <a:cubicBezTo>
                    <a:pt x="263" y="442"/>
                    <a:pt x="263" y="442"/>
                    <a:pt x="264" y="440"/>
                  </a:cubicBezTo>
                  <a:cubicBezTo>
                    <a:pt x="261" y="438"/>
                    <a:pt x="263" y="433"/>
                    <a:pt x="260" y="431"/>
                  </a:cubicBezTo>
                  <a:close/>
                  <a:moveTo>
                    <a:pt x="52" y="450"/>
                  </a:moveTo>
                  <a:cubicBezTo>
                    <a:pt x="51" y="450"/>
                    <a:pt x="51" y="447"/>
                    <a:pt x="50" y="449"/>
                  </a:cubicBezTo>
                  <a:cubicBezTo>
                    <a:pt x="51" y="449"/>
                    <a:pt x="49" y="455"/>
                    <a:pt x="51" y="455"/>
                  </a:cubicBezTo>
                  <a:cubicBezTo>
                    <a:pt x="52" y="453"/>
                    <a:pt x="50" y="451"/>
                    <a:pt x="52" y="450"/>
                  </a:cubicBezTo>
                  <a:close/>
                  <a:moveTo>
                    <a:pt x="285" y="445"/>
                  </a:moveTo>
                  <a:cubicBezTo>
                    <a:pt x="285" y="443"/>
                    <a:pt x="286" y="440"/>
                    <a:pt x="284" y="439"/>
                  </a:cubicBezTo>
                  <a:cubicBezTo>
                    <a:pt x="284" y="442"/>
                    <a:pt x="283" y="443"/>
                    <a:pt x="285" y="445"/>
                  </a:cubicBezTo>
                  <a:close/>
                  <a:moveTo>
                    <a:pt x="265" y="444"/>
                  </a:moveTo>
                  <a:cubicBezTo>
                    <a:pt x="266" y="444"/>
                    <a:pt x="266" y="444"/>
                    <a:pt x="266" y="444"/>
                  </a:cubicBezTo>
                  <a:cubicBezTo>
                    <a:pt x="266" y="441"/>
                    <a:pt x="266" y="438"/>
                    <a:pt x="265" y="436"/>
                  </a:cubicBezTo>
                  <a:cubicBezTo>
                    <a:pt x="264" y="439"/>
                    <a:pt x="265" y="442"/>
                    <a:pt x="265" y="444"/>
                  </a:cubicBezTo>
                  <a:close/>
                  <a:moveTo>
                    <a:pt x="353" y="436"/>
                  </a:moveTo>
                  <a:cubicBezTo>
                    <a:pt x="352" y="437"/>
                    <a:pt x="354" y="438"/>
                    <a:pt x="353" y="439"/>
                  </a:cubicBezTo>
                  <a:cubicBezTo>
                    <a:pt x="355" y="439"/>
                    <a:pt x="355" y="439"/>
                    <a:pt x="355" y="439"/>
                  </a:cubicBezTo>
                  <a:cubicBezTo>
                    <a:pt x="354" y="438"/>
                    <a:pt x="355" y="436"/>
                    <a:pt x="353" y="436"/>
                  </a:cubicBezTo>
                  <a:close/>
                  <a:moveTo>
                    <a:pt x="289" y="438"/>
                  </a:moveTo>
                  <a:cubicBezTo>
                    <a:pt x="289" y="439"/>
                    <a:pt x="288" y="442"/>
                    <a:pt x="290" y="441"/>
                  </a:cubicBezTo>
                  <a:cubicBezTo>
                    <a:pt x="290" y="439"/>
                    <a:pt x="291" y="438"/>
                    <a:pt x="289" y="438"/>
                  </a:cubicBezTo>
                  <a:close/>
                  <a:moveTo>
                    <a:pt x="248" y="441"/>
                  </a:moveTo>
                  <a:cubicBezTo>
                    <a:pt x="248" y="441"/>
                    <a:pt x="248" y="440"/>
                    <a:pt x="248" y="440"/>
                  </a:cubicBezTo>
                  <a:cubicBezTo>
                    <a:pt x="248" y="441"/>
                    <a:pt x="248" y="442"/>
                    <a:pt x="249" y="442"/>
                  </a:cubicBezTo>
                  <a:cubicBezTo>
                    <a:pt x="249" y="441"/>
                    <a:pt x="249" y="439"/>
                    <a:pt x="248" y="438"/>
                  </a:cubicBezTo>
                  <a:cubicBezTo>
                    <a:pt x="248" y="439"/>
                    <a:pt x="246" y="441"/>
                    <a:pt x="248" y="441"/>
                  </a:cubicBezTo>
                  <a:close/>
                  <a:moveTo>
                    <a:pt x="316" y="430"/>
                  </a:moveTo>
                  <a:cubicBezTo>
                    <a:pt x="318" y="431"/>
                    <a:pt x="316" y="439"/>
                    <a:pt x="318" y="438"/>
                  </a:cubicBezTo>
                  <a:cubicBezTo>
                    <a:pt x="317" y="436"/>
                    <a:pt x="319" y="429"/>
                    <a:pt x="316" y="430"/>
                  </a:cubicBezTo>
                  <a:close/>
                  <a:moveTo>
                    <a:pt x="480" y="430"/>
                  </a:moveTo>
                  <a:cubicBezTo>
                    <a:pt x="481" y="430"/>
                    <a:pt x="480" y="433"/>
                    <a:pt x="481" y="431"/>
                  </a:cubicBezTo>
                  <a:cubicBezTo>
                    <a:pt x="481" y="430"/>
                    <a:pt x="482" y="429"/>
                    <a:pt x="482" y="427"/>
                  </a:cubicBezTo>
                  <a:cubicBezTo>
                    <a:pt x="480" y="428"/>
                    <a:pt x="482" y="426"/>
                    <a:pt x="481" y="426"/>
                  </a:cubicBezTo>
                  <a:cubicBezTo>
                    <a:pt x="481" y="428"/>
                    <a:pt x="482" y="429"/>
                    <a:pt x="480" y="430"/>
                  </a:cubicBezTo>
                  <a:close/>
                  <a:moveTo>
                    <a:pt x="473" y="425"/>
                  </a:moveTo>
                  <a:cubicBezTo>
                    <a:pt x="474" y="430"/>
                    <a:pt x="474" y="430"/>
                    <a:pt x="474" y="430"/>
                  </a:cubicBezTo>
                  <a:cubicBezTo>
                    <a:pt x="474" y="430"/>
                    <a:pt x="475" y="430"/>
                    <a:pt x="475" y="430"/>
                  </a:cubicBezTo>
                  <a:cubicBezTo>
                    <a:pt x="474" y="429"/>
                    <a:pt x="475" y="425"/>
                    <a:pt x="473" y="425"/>
                  </a:cubicBezTo>
                  <a:close/>
                  <a:moveTo>
                    <a:pt x="483" y="422"/>
                  </a:moveTo>
                  <a:cubicBezTo>
                    <a:pt x="483" y="425"/>
                    <a:pt x="483" y="428"/>
                    <a:pt x="484" y="429"/>
                  </a:cubicBezTo>
                  <a:cubicBezTo>
                    <a:pt x="483" y="426"/>
                    <a:pt x="484" y="423"/>
                    <a:pt x="483" y="422"/>
                  </a:cubicBezTo>
                  <a:close/>
                  <a:moveTo>
                    <a:pt x="450" y="424"/>
                  </a:moveTo>
                  <a:cubicBezTo>
                    <a:pt x="450" y="427"/>
                    <a:pt x="452" y="429"/>
                    <a:pt x="451" y="430"/>
                  </a:cubicBezTo>
                  <a:cubicBezTo>
                    <a:pt x="454" y="431"/>
                    <a:pt x="453" y="425"/>
                    <a:pt x="452" y="426"/>
                  </a:cubicBezTo>
                  <a:cubicBezTo>
                    <a:pt x="452" y="427"/>
                    <a:pt x="453" y="428"/>
                    <a:pt x="451" y="428"/>
                  </a:cubicBezTo>
                  <a:cubicBezTo>
                    <a:pt x="452" y="427"/>
                    <a:pt x="451" y="425"/>
                    <a:pt x="450" y="424"/>
                  </a:cubicBezTo>
                  <a:close/>
                  <a:moveTo>
                    <a:pt x="436" y="431"/>
                  </a:moveTo>
                  <a:cubicBezTo>
                    <a:pt x="436" y="427"/>
                    <a:pt x="436" y="425"/>
                    <a:pt x="435" y="422"/>
                  </a:cubicBezTo>
                  <a:cubicBezTo>
                    <a:pt x="435" y="425"/>
                    <a:pt x="434" y="429"/>
                    <a:pt x="436" y="431"/>
                  </a:cubicBezTo>
                  <a:close/>
                  <a:moveTo>
                    <a:pt x="423" y="429"/>
                  </a:moveTo>
                  <a:cubicBezTo>
                    <a:pt x="422" y="427"/>
                    <a:pt x="423" y="425"/>
                    <a:pt x="422" y="422"/>
                  </a:cubicBezTo>
                  <a:cubicBezTo>
                    <a:pt x="421" y="426"/>
                    <a:pt x="421" y="431"/>
                    <a:pt x="423" y="430"/>
                  </a:cubicBezTo>
                  <a:cubicBezTo>
                    <a:pt x="422" y="430"/>
                    <a:pt x="423" y="430"/>
                    <a:pt x="423" y="429"/>
                  </a:cubicBezTo>
                  <a:close/>
                  <a:moveTo>
                    <a:pt x="313" y="422"/>
                  </a:moveTo>
                  <a:cubicBezTo>
                    <a:pt x="313" y="419"/>
                    <a:pt x="313" y="408"/>
                    <a:pt x="311" y="413"/>
                  </a:cubicBezTo>
                  <a:cubicBezTo>
                    <a:pt x="310" y="407"/>
                    <a:pt x="311" y="400"/>
                    <a:pt x="308" y="395"/>
                  </a:cubicBezTo>
                  <a:cubicBezTo>
                    <a:pt x="308" y="402"/>
                    <a:pt x="311" y="405"/>
                    <a:pt x="309" y="410"/>
                  </a:cubicBezTo>
                  <a:cubicBezTo>
                    <a:pt x="308" y="405"/>
                    <a:pt x="308" y="413"/>
                    <a:pt x="309" y="414"/>
                  </a:cubicBezTo>
                  <a:cubicBezTo>
                    <a:pt x="307" y="412"/>
                    <a:pt x="307" y="416"/>
                    <a:pt x="308" y="417"/>
                  </a:cubicBezTo>
                  <a:cubicBezTo>
                    <a:pt x="308" y="416"/>
                    <a:pt x="308" y="415"/>
                    <a:pt x="309" y="415"/>
                  </a:cubicBezTo>
                  <a:cubicBezTo>
                    <a:pt x="309" y="419"/>
                    <a:pt x="308" y="425"/>
                    <a:pt x="311" y="427"/>
                  </a:cubicBezTo>
                  <a:cubicBezTo>
                    <a:pt x="309" y="429"/>
                    <a:pt x="310" y="433"/>
                    <a:pt x="311" y="434"/>
                  </a:cubicBezTo>
                  <a:cubicBezTo>
                    <a:pt x="313" y="432"/>
                    <a:pt x="310" y="428"/>
                    <a:pt x="311" y="424"/>
                  </a:cubicBezTo>
                  <a:cubicBezTo>
                    <a:pt x="311" y="423"/>
                    <a:pt x="313" y="422"/>
                    <a:pt x="313" y="422"/>
                  </a:cubicBezTo>
                  <a:close/>
                  <a:moveTo>
                    <a:pt x="282" y="432"/>
                  </a:moveTo>
                  <a:cubicBezTo>
                    <a:pt x="283" y="434"/>
                    <a:pt x="281" y="435"/>
                    <a:pt x="283" y="436"/>
                  </a:cubicBezTo>
                  <a:cubicBezTo>
                    <a:pt x="283" y="435"/>
                    <a:pt x="283" y="435"/>
                    <a:pt x="284" y="434"/>
                  </a:cubicBezTo>
                  <a:cubicBezTo>
                    <a:pt x="283" y="434"/>
                    <a:pt x="283" y="432"/>
                    <a:pt x="282" y="432"/>
                  </a:cubicBezTo>
                  <a:close/>
                  <a:moveTo>
                    <a:pt x="237" y="437"/>
                  </a:moveTo>
                  <a:cubicBezTo>
                    <a:pt x="237" y="435"/>
                    <a:pt x="237" y="430"/>
                    <a:pt x="235" y="427"/>
                  </a:cubicBezTo>
                  <a:cubicBezTo>
                    <a:pt x="236" y="430"/>
                    <a:pt x="235" y="435"/>
                    <a:pt x="237" y="437"/>
                  </a:cubicBezTo>
                  <a:close/>
                  <a:moveTo>
                    <a:pt x="230" y="435"/>
                  </a:moveTo>
                  <a:cubicBezTo>
                    <a:pt x="230" y="435"/>
                    <a:pt x="228" y="437"/>
                    <a:pt x="230" y="438"/>
                  </a:cubicBezTo>
                  <a:cubicBezTo>
                    <a:pt x="230" y="436"/>
                    <a:pt x="232" y="435"/>
                    <a:pt x="230" y="435"/>
                  </a:cubicBezTo>
                  <a:close/>
                  <a:moveTo>
                    <a:pt x="228" y="437"/>
                  </a:moveTo>
                  <a:cubicBezTo>
                    <a:pt x="227" y="435"/>
                    <a:pt x="227" y="434"/>
                    <a:pt x="227" y="433"/>
                  </a:cubicBezTo>
                  <a:cubicBezTo>
                    <a:pt x="227" y="434"/>
                    <a:pt x="226" y="437"/>
                    <a:pt x="228" y="437"/>
                  </a:cubicBezTo>
                  <a:close/>
                  <a:moveTo>
                    <a:pt x="471" y="425"/>
                  </a:moveTo>
                  <a:cubicBezTo>
                    <a:pt x="470" y="423"/>
                    <a:pt x="471" y="422"/>
                    <a:pt x="470" y="421"/>
                  </a:cubicBezTo>
                  <a:cubicBezTo>
                    <a:pt x="470" y="422"/>
                    <a:pt x="470" y="422"/>
                    <a:pt x="469" y="423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69" y="424"/>
                    <a:pt x="469" y="425"/>
                    <a:pt x="469" y="426"/>
                  </a:cubicBezTo>
                  <a:cubicBezTo>
                    <a:pt x="470" y="426"/>
                    <a:pt x="470" y="425"/>
                    <a:pt x="471" y="425"/>
                  </a:cubicBezTo>
                  <a:close/>
                  <a:moveTo>
                    <a:pt x="237" y="418"/>
                  </a:moveTo>
                  <a:cubicBezTo>
                    <a:pt x="238" y="424"/>
                    <a:pt x="237" y="431"/>
                    <a:pt x="239" y="435"/>
                  </a:cubicBezTo>
                  <a:cubicBezTo>
                    <a:pt x="238" y="429"/>
                    <a:pt x="239" y="423"/>
                    <a:pt x="237" y="418"/>
                  </a:cubicBezTo>
                  <a:close/>
                  <a:moveTo>
                    <a:pt x="51" y="443"/>
                  </a:moveTo>
                  <a:cubicBezTo>
                    <a:pt x="51" y="440"/>
                    <a:pt x="51" y="438"/>
                    <a:pt x="49" y="437"/>
                  </a:cubicBezTo>
                  <a:cubicBezTo>
                    <a:pt x="50" y="440"/>
                    <a:pt x="49" y="440"/>
                    <a:pt x="51" y="443"/>
                  </a:cubicBezTo>
                  <a:close/>
                  <a:moveTo>
                    <a:pt x="49" y="441"/>
                  </a:moveTo>
                  <a:cubicBezTo>
                    <a:pt x="49" y="438"/>
                    <a:pt x="49" y="438"/>
                    <a:pt x="48" y="436"/>
                  </a:cubicBezTo>
                  <a:cubicBezTo>
                    <a:pt x="48" y="432"/>
                    <a:pt x="47" y="442"/>
                    <a:pt x="48" y="443"/>
                  </a:cubicBezTo>
                  <a:cubicBezTo>
                    <a:pt x="48" y="442"/>
                    <a:pt x="48" y="441"/>
                    <a:pt x="49" y="441"/>
                  </a:cubicBezTo>
                  <a:close/>
                  <a:moveTo>
                    <a:pt x="372" y="430"/>
                  </a:moveTo>
                  <a:cubicBezTo>
                    <a:pt x="372" y="423"/>
                    <a:pt x="373" y="416"/>
                    <a:pt x="371" y="411"/>
                  </a:cubicBezTo>
                  <a:cubicBezTo>
                    <a:pt x="371" y="418"/>
                    <a:pt x="370" y="422"/>
                    <a:pt x="372" y="430"/>
                  </a:cubicBezTo>
                  <a:close/>
                  <a:moveTo>
                    <a:pt x="411" y="423"/>
                  </a:moveTo>
                  <a:cubicBezTo>
                    <a:pt x="411" y="424"/>
                    <a:pt x="410" y="426"/>
                    <a:pt x="411" y="427"/>
                  </a:cubicBezTo>
                  <a:cubicBezTo>
                    <a:pt x="411" y="426"/>
                    <a:pt x="412" y="423"/>
                    <a:pt x="411" y="423"/>
                  </a:cubicBezTo>
                  <a:close/>
                  <a:moveTo>
                    <a:pt x="409" y="427"/>
                  </a:moveTo>
                  <a:cubicBezTo>
                    <a:pt x="408" y="426"/>
                    <a:pt x="410" y="426"/>
                    <a:pt x="410" y="425"/>
                  </a:cubicBezTo>
                  <a:cubicBezTo>
                    <a:pt x="409" y="424"/>
                    <a:pt x="409" y="423"/>
                    <a:pt x="409" y="422"/>
                  </a:cubicBezTo>
                  <a:cubicBezTo>
                    <a:pt x="409" y="417"/>
                    <a:pt x="408" y="426"/>
                    <a:pt x="409" y="427"/>
                  </a:cubicBezTo>
                  <a:close/>
                  <a:moveTo>
                    <a:pt x="283" y="432"/>
                  </a:moveTo>
                  <a:cubicBezTo>
                    <a:pt x="283" y="430"/>
                    <a:pt x="283" y="428"/>
                    <a:pt x="282" y="426"/>
                  </a:cubicBezTo>
                  <a:cubicBezTo>
                    <a:pt x="283" y="428"/>
                    <a:pt x="281" y="432"/>
                    <a:pt x="283" y="432"/>
                  </a:cubicBezTo>
                  <a:close/>
                  <a:moveTo>
                    <a:pt x="305" y="431"/>
                  </a:moveTo>
                  <a:cubicBezTo>
                    <a:pt x="305" y="429"/>
                    <a:pt x="304" y="428"/>
                    <a:pt x="304" y="428"/>
                  </a:cubicBezTo>
                  <a:cubicBezTo>
                    <a:pt x="303" y="429"/>
                    <a:pt x="303" y="431"/>
                    <a:pt x="305" y="431"/>
                  </a:cubicBezTo>
                  <a:close/>
                  <a:moveTo>
                    <a:pt x="61" y="440"/>
                  </a:moveTo>
                  <a:cubicBezTo>
                    <a:pt x="61" y="438"/>
                    <a:pt x="61" y="437"/>
                    <a:pt x="60" y="435"/>
                  </a:cubicBezTo>
                  <a:cubicBezTo>
                    <a:pt x="60" y="437"/>
                    <a:pt x="60" y="440"/>
                    <a:pt x="61" y="440"/>
                  </a:cubicBezTo>
                  <a:close/>
                  <a:moveTo>
                    <a:pt x="356" y="424"/>
                  </a:moveTo>
                  <a:cubicBezTo>
                    <a:pt x="356" y="427"/>
                    <a:pt x="356" y="427"/>
                    <a:pt x="356" y="427"/>
                  </a:cubicBezTo>
                  <a:cubicBezTo>
                    <a:pt x="357" y="427"/>
                    <a:pt x="358" y="427"/>
                    <a:pt x="358" y="427"/>
                  </a:cubicBezTo>
                  <a:cubicBezTo>
                    <a:pt x="358" y="426"/>
                    <a:pt x="357" y="425"/>
                    <a:pt x="356" y="424"/>
                  </a:cubicBezTo>
                  <a:close/>
                  <a:moveTo>
                    <a:pt x="339" y="423"/>
                  </a:moveTo>
                  <a:cubicBezTo>
                    <a:pt x="340" y="424"/>
                    <a:pt x="339" y="429"/>
                    <a:pt x="340" y="428"/>
                  </a:cubicBezTo>
                  <a:cubicBezTo>
                    <a:pt x="340" y="426"/>
                    <a:pt x="340" y="421"/>
                    <a:pt x="339" y="423"/>
                  </a:cubicBezTo>
                  <a:close/>
                  <a:moveTo>
                    <a:pt x="277" y="426"/>
                  </a:moveTo>
                  <a:cubicBezTo>
                    <a:pt x="275" y="433"/>
                    <a:pt x="278" y="428"/>
                    <a:pt x="277" y="426"/>
                  </a:cubicBezTo>
                  <a:close/>
                  <a:moveTo>
                    <a:pt x="249" y="425"/>
                  </a:moveTo>
                  <a:cubicBezTo>
                    <a:pt x="246" y="425"/>
                    <a:pt x="248" y="422"/>
                    <a:pt x="247" y="422"/>
                  </a:cubicBezTo>
                  <a:cubicBezTo>
                    <a:pt x="247" y="426"/>
                    <a:pt x="246" y="429"/>
                    <a:pt x="248" y="431"/>
                  </a:cubicBezTo>
                  <a:cubicBezTo>
                    <a:pt x="249" y="428"/>
                    <a:pt x="248" y="428"/>
                    <a:pt x="249" y="425"/>
                  </a:cubicBezTo>
                  <a:close/>
                  <a:moveTo>
                    <a:pt x="126" y="431"/>
                  </a:moveTo>
                  <a:cubicBezTo>
                    <a:pt x="124" y="430"/>
                    <a:pt x="125" y="436"/>
                    <a:pt x="125" y="436"/>
                  </a:cubicBezTo>
                  <a:cubicBezTo>
                    <a:pt x="125" y="433"/>
                    <a:pt x="126" y="433"/>
                    <a:pt x="126" y="431"/>
                  </a:cubicBezTo>
                  <a:close/>
                  <a:moveTo>
                    <a:pt x="375" y="419"/>
                  </a:moveTo>
                  <a:cubicBezTo>
                    <a:pt x="376" y="422"/>
                    <a:pt x="374" y="424"/>
                    <a:pt x="377" y="425"/>
                  </a:cubicBezTo>
                  <a:cubicBezTo>
                    <a:pt x="376" y="423"/>
                    <a:pt x="378" y="421"/>
                    <a:pt x="375" y="419"/>
                  </a:cubicBezTo>
                  <a:close/>
                  <a:moveTo>
                    <a:pt x="470" y="421"/>
                  </a:moveTo>
                  <a:cubicBezTo>
                    <a:pt x="470" y="419"/>
                    <a:pt x="469" y="417"/>
                    <a:pt x="469" y="415"/>
                  </a:cubicBezTo>
                  <a:cubicBezTo>
                    <a:pt x="468" y="416"/>
                    <a:pt x="469" y="420"/>
                    <a:pt x="470" y="421"/>
                  </a:cubicBezTo>
                  <a:close/>
                  <a:moveTo>
                    <a:pt x="361" y="425"/>
                  </a:moveTo>
                  <a:cubicBezTo>
                    <a:pt x="363" y="425"/>
                    <a:pt x="362" y="421"/>
                    <a:pt x="362" y="420"/>
                  </a:cubicBezTo>
                  <a:cubicBezTo>
                    <a:pt x="361" y="422"/>
                    <a:pt x="362" y="423"/>
                    <a:pt x="361" y="425"/>
                  </a:cubicBezTo>
                  <a:close/>
                  <a:moveTo>
                    <a:pt x="252" y="424"/>
                  </a:moveTo>
                  <a:cubicBezTo>
                    <a:pt x="252" y="426"/>
                    <a:pt x="251" y="429"/>
                    <a:pt x="253" y="429"/>
                  </a:cubicBezTo>
                  <a:cubicBezTo>
                    <a:pt x="253" y="427"/>
                    <a:pt x="253" y="425"/>
                    <a:pt x="252" y="424"/>
                  </a:cubicBezTo>
                  <a:close/>
                  <a:moveTo>
                    <a:pt x="163" y="432"/>
                  </a:moveTo>
                  <a:cubicBezTo>
                    <a:pt x="163" y="427"/>
                    <a:pt x="161" y="430"/>
                    <a:pt x="163" y="432"/>
                  </a:cubicBezTo>
                  <a:close/>
                  <a:moveTo>
                    <a:pt x="329" y="424"/>
                  </a:moveTo>
                  <a:cubicBezTo>
                    <a:pt x="328" y="422"/>
                    <a:pt x="328" y="421"/>
                    <a:pt x="326" y="425"/>
                  </a:cubicBezTo>
                  <a:cubicBezTo>
                    <a:pt x="327" y="425"/>
                    <a:pt x="328" y="425"/>
                    <a:pt x="329" y="424"/>
                  </a:cubicBezTo>
                  <a:close/>
                  <a:moveTo>
                    <a:pt x="209" y="426"/>
                  </a:moveTo>
                  <a:cubicBezTo>
                    <a:pt x="208" y="427"/>
                    <a:pt x="207" y="430"/>
                    <a:pt x="209" y="430"/>
                  </a:cubicBezTo>
                  <a:cubicBezTo>
                    <a:pt x="210" y="429"/>
                    <a:pt x="210" y="427"/>
                    <a:pt x="209" y="426"/>
                  </a:cubicBezTo>
                  <a:close/>
                  <a:moveTo>
                    <a:pt x="143" y="428"/>
                  </a:moveTo>
                  <a:cubicBezTo>
                    <a:pt x="144" y="433"/>
                    <a:pt x="145" y="430"/>
                    <a:pt x="144" y="428"/>
                  </a:cubicBezTo>
                  <a:cubicBezTo>
                    <a:pt x="144" y="429"/>
                    <a:pt x="144" y="428"/>
                    <a:pt x="143" y="428"/>
                  </a:cubicBezTo>
                  <a:close/>
                  <a:moveTo>
                    <a:pt x="324" y="423"/>
                  </a:moveTo>
                  <a:cubicBezTo>
                    <a:pt x="323" y="423"/>
                    <a:pt x="323" y="421"/>
                    <a:pt x="322" y="422"/>
                  </a:cubicBezTo>
                  <a:cubicBezTo>
                    <a:pt x="322" y="424"/>
                    <a:pt x="322" y="424"/>
                    <a:pt x="322" y="424"/>
                  </a:cubicBezTo>
                  <a:cubicBezTo>
                    <a:pt x="322" y="424"/>
                    <a:pt x="323" y="423"/>
                    <a:pt x="324" y="423"/>
                  </a:cubicBezTo>
                  <a:close/>
                  <a:moveTo>
                    <a:pt x="234" y="406"/>
                  </a:moveTo>
                  <a:cubicBezTo>
                    <a:pt x="232" y="410"/>
                    <a:pt x="236" y="419"/>
                    <a:pt x="234" y="424"/>
                  </a:cubicBezTo>
                  <a:cubicBezTo>
                    <a:pt x="234" y="424"/>
                    <a:pt x="234" y="424"/>
                    <a:pt x="234" y="425"/>
                  </a:cubicBezTo>
                  <a:cubicBezTo>
                    <a:pt x="234" y="424"/>
                    <a:pt x="234" y="424"/>
                    <a:pt x="234" y="424"/>
                  </a:cubicBezTo>
                  <a:cubicBezTo>
                    <a:pt x="234" y="423"/>
                    <a:pt x="232" y="427"/>
                    <a:pt x="234" y="427"/>
                  </a:cubicBezTo>
                  <a:cubicBezTo>
                    <a:pt x="234" y="426"/>
                    <a:pt x="235" y="425"/>
                    <a:pt x="235" y="426"/>
                  </a:cubicBezTo>
                  <a:cubicBezTo>
                    <a:pt x="235" y="426"/>
                    <a:pt x="235" y="427"/>
                    <a:pt x="235" y="427"/>
                  </a:cubicBezTo>
                  <a:cubicBezTo>
                    <a:pt x="235" y="420"/>
                    <a:pt x="235" y="414"/>
                    <a:pt x="234" y="406"/>
                  </a:cubicBezTo>
                  <a:close/>
                  <a:moveTo>
                    <a:pt x="139" y="423"/>
                  </a:moveTo>
                  <a:cubicBezTo>
                    <a:pt x="137" y="423"/>
                    <a:pt x="137" y="430"/>
                    <a:pt x="139" y="430"/>
                  </a:cubicBezTo>
                  <a:cubicBezTo>
                    <a:pt x="139" y="427"/>
                    <a:pt x="138" y="425"/>
                    <a:pt x="139" y="423"/>
                  </a:cubicBezTo>
                  <a:close/>
                  <a:moveTo>
                    <a:pt x="215" y="417"/>
                  </a:moveTo>
                  <a:cubicBezTo>
                    <a:pt x="214" y="420"/>
                    <a:pt x="213" y="426"/>
                    <a:pt x="215" y="427"/>
                  </a:cubicBezTo>
                  <a:cubicBezTo>
                    <a:pt x="214" y="422"/>
                    <a:pt x="216" y="420"/>
                    <a:pt x="215" y="417"/>
                  </a:cubicBezTo>
                  <a:close/>
                  <a:moveTo>
                    <a:pt x="74" y="431"/>
                  </a:moveTo>
                  <a:cubicBezTo>
                    <a:pt x="74" y="430"/>
                    <a:pt x="74" y="428"/>
                    <a:pt x="75" y="427"/>
                  </a:cubicBezTo>
                  <a:cubicBezTo>
                    <a:pt x="73" y="427"/>
                    <a:pt x="74" y="433"/>
                    <a:pt x="74" y="431"/>
                  </a:cubicBezTo>
                  <a:close/>
                  <a:moveTo>
                    <a:pt x="67" y="432"/>
                  </a:moveTo>
                  <a:cubicBezTo>
                    <a:pt x="67" y="430"/>
                    <a:pt x="68" y="429"/>
                    <a:pt x="66" y="428"/>
                  </a:cubicBezTo>
                  <a:cubicBezTo>
                    <a:pt x="67" y="429"/>
                    <a:pt x="66" y="432"/>
                    <a:pt x="67" y="432"/>
                  </a:cubicBezTo>
                  <a:close/>
                  <a:moveTo>
                    <a:pt x="126" y="429"/>
                  </a:moveTo>
                  <a:cubicBezTo>
                    <a:pt x="127" y="427"/>
                    <a:pt x="127" y="425"/>
                    <a:pt x="126" y="424"/>
                  </a:cubicBezTo>
                  <a:cubicBezTo>
                    <a:pt x="126" y="425"/>
                    <a:pt x="125" y="428"/>
                    <a:pt x="126" y="429"/>
                  </a:cubicBezTo>
                  <a:close/>
                  <a:moveTo>
                    <a:pt x="464" y="407"/>
                  </a:moveTo>
                  <a:cubicBezTo>
                    <a:pt x="464" y="409"/>
                    <a:pt x="463" y="415"/>
                    <a:pt x="466" y="415"/>
                  </a:cubicBezTo>
                  <a:cubicBezTo>
                    <a:pt x="464" y="414"/>
                    <a:pt x="467" y="414"/>
                    <a:pt x="466" y="413"/>
                  </a:cubicBezTo>
                  <a:cubicBezTo>
                    <a:pt x="464" y="413"/>
                    <a:pt x="467" y="409"/>
                    <a:pt x="464" y="407"/>
                  </a:cubicBezTo>
                  <a:close/>
                  <a:moveTo>
                    <a:pt x="307" y="421"/>
                  </a:moveTo>
                  <a:cubicBezTo>
                    <a:pt x="307" y="417"/>
                    <a:pt x="306" y="411"/>
                    <a:pt x="305" y="407"/>
                  </a:cubicBezTo>
                  <a:cubicBezTo>
                    <a:pt x="305" y="409"/>
                    <a:pt x="304" y="419"/>
                    <a:pt x="307" y="421"/>
                  </a:cubicBezTo>
                  <a:close/>
                  <a:moveTo>
                    <a:pt x="205" y="421"/>
                  </a:moveTo>
                  <a:cubicBezTo>
                    <a:pt x="206" y="422"/>
                    <a:pt x="205" y="426"/>
                    <a:pt x="206" y="425"/>
                  </a:cubicBezTo>
                  <a:cubicBezTo>
                    <a:pt x="206" y="424"/>
                    <a:pt x="206" y="419"/>
                    <a:pt x="205" y="421"/>
                  </a:cubicBezTo>
                  <a:close/>
                  <a:moveTo>
                    <a:pt x="145" y="424"/>
                  </a:moveTo>
                  <a:cubicBezTo>
                    <a:pt x="145" y="426"/>
                    <a:pt x="145" y="427"/>
                    <a:pt x="146" y="428"/>
                  </a:cubicBezTo>
                  <a:cubicBezTo>
                    <a:pt x="146" y="426"/>
                    <a:pt x="147" y="424"/>
                    <a:pt x="145" y="424"/>
                  </a:cubicBezTo>
                  <a:close/>
                  <a:moveTo>
                    <a:pt x="77" y="430"/>
                  </a:moveTo>
                  <a:cubicBezTo>
                    <a:pt x="76" y="429"/>
                    <a:pt x="78" y="426"/>
                    <a:pt x="76" y="425"/>
                  </a:cubicBezTo>
                  <a:cubicBezTo>
                    <a:pt x="76" y="427"/>
                    <a:pt x="75" y="430"/>
                    <a:pt x="77" y="430"/>
                  </a:cubicBezTo>
                  <a:close/>
                  <a:moveTo>
                    <a:pt x="469" y="414"/>
                  </a:moveTo>
                  <a:cubicBezTo>
                    <a:pt x="469" y="410"/>
                    <a:pt x="469" y="407"/>
                    <a:pt x="468" y="405"/>
                  </a:cubicBezTo>
                  <a:cubicBezTo>
                    <a:pt x="469" y="408"/>
                    <a:pt x="468" y="412"/>
                    <a:pt x="469" y="414"/>
                  </a:cubicBezTo>
                  <a:close/>
                  <a:moveTo>
                    <a:pt x="39" y="424"/>
                  </a:moveTo>
                  <a:cubicBezTo>
                    <a:pt x="38" y="426"/>
                    <a:pt x="39" y="430"/>
                    <a:pt x="40" y="426"/>
                  </a:cubicBezTo>
                  <a:cubicBezTo>
                    <a:pt x="41" y="428"/>
                    <a:pt x="38" y="429"/>
                    <a:pt x="39" y="430"/>
                  </a:cubicBezTo>
                  <a:cubicBezTo>
                    <a:pt x="39" y="429"/>
                    <a:pt x="40" y="429"/>
                    <a:pt x="40" y="430"/>
                  </a:cubicBezTo>
                  <a:cubicBezTo>
                    <a:pt x="40" y="430"/>
                    <a:pt x="39" y="431"/>
                    <a:pt x="40" y="431"/>
                  </a:cubicBezTo>
                  <a:cubicBezTo>
                    <a:pt x="40" y="428"/>
                    <a:pt x="42" y="425"/>
                    <a:pt x="39" y="424"/>
                  </a:cubicBezTo>
                  <a:close/>
                  <a:moveTo>
                    <a:pt x="288" y="417"/>
                  </a:moveTo>
                  <a:cubicBezTo>
                    <a:pt x="289" y="418"/>
                    <a:pt x="286" y="420"/>
                    <a:pt x="289" y="420"/>
                  </a:cubicBezTo>
                  <a:cubicBezTo>
                    <a:pt x="289" y="419"/>
                    <a:pt x="289" y="415"/>
                    <a:pt x="288" y="417"/>
                  </a:cubicBezTo>
                  <a:close/>
                  <a:moveTo>
                    <a:pt x="156" y="421"/>
                  </a:moveTo>
                  <a:cubicBezTo>
                    <a:pt x="158" y="420"/>
                    <a:pt x="156" y="426"/>
                    <a:pt x="158" y="425"/>
                  </a:cubicBezTo>
                  <a:cubicBezTo>
                    <a:pt x="158" y="422"/>
                    <a:pt x="157" y="419"/>
                    <a:pt x="156" y="421"/>
                  </a:cubicBezTo>
                  <a:close/>
                  <a:moveTo>
                    <a:pt x="336" y="417"/>
                  </a:moveTo>
                  <a:cubicBezTo>
                    <a:pt x="336" y="416"/>
                    <a:pt x="337" y="413"/>
                    <a:pt x="336" y="413"/>
                  </a:cubicBezTo>
                  <a:cubicBezTo>
                    <a:pt x="336" y="414"/>
                    <a:pt x="335" y="413"/>
                    <a:pt x="335" y="413"/>
                  </a:cubicBezTo>
                  <a:cubicBezTo>
                    <a:pt x="335" y="415"/>
                    <a:pt x="335" y="415"/>
                    <a:pt x="335" y="415"/>
                  </a:cubicBezTo>
                  <a:cubicBezTo>
                    <a:pt x="337" y="413"/>
                    <a:pt x="335" y="419"/>
                    <a:pt x="336" y="417"/>
                  </a:cubicBezTo>
                  <a:close/>
                  <a:moveTo>
                    <a:pt x="247" y="421"/>
                  </a:moveTo>
                  <a:cubicBezTo>
                    <a:pt x="247" y="420"/>
                    <a:pt x="247" y="419"/>
                    <a:pt x="248" y="419"/>
                  </a:cubicBezTo>
                  <a:cubicBezTo>
                    <a:pt x="247" y="414"/>
                    <a:pt x="245" y="420"/>
                    <a:pt x="247" y="421"/>
                  </a:cubicBezTo>
                  <a:close/>
                  <a:moveTo>
                    <a:pt x="165" y="421"/>
                  </a:moveTo>
                  <a:cubicBezTo>
                    <a:pt x="165" y="421"/>
                    <a:pt x="164" y="420"/>
                    <a:pt x="164" y="420"/>
                  </a:cubicBezTo>
                  <a:cubicBezTo>
                    <a:pt x="164" y="421"/>
                    <a:pt x="164" y="421"/>
                    <a:pt x="163" y="421"/>
                  </a:cubicBezTo>
                  <a:cubicBezTo>
                    <a:pt x="163" y="423"/>
                    <a:pt x="164" y="423"/>
                    <a:pt x="165" y="424"/>
                  </a:cubicBezTo>
                  <a:cubicBezTo>
                    <a:pt x="167" y="422"/>
                    <a:pt x="163" y="422"/>
                    <a:pt x="165" y="421"/>
                  </a:cubicBezTo>
                  <a:close/>
                  <a:moveTo>
                    <a:pt x="325" y="409"/>
                  </a:moveTo>
                  <a:cubicBezTo>
                    <a:pt x="325" y="411"/>
                    <a:pt x="324" y="411"/>
                    <a:pt x="324" y="413"/>
                  </a:cubicBezTo>
                  <a:cubicBezTo>
                    <a:pt x="326" y="413"/>
                    <a:pt x="326" y="417"/>
                    <a:pt x="327" y="415"/>
                  </a:cubicBezTo>
                  <a:cubicBezTo>
                    <a:pt x="326" y="414"/>
                    <a:pt x="328" y="410"/>
                    <a:pt x="325" y="409"/>
                  </a:cubicBezTo>
                  <a:close/>
                  <a:moveTo>
                    <a:pt x="255" y="418"/>
                  </a:moveTo>
                  <a:cubicBezTo>
                    <a:pt x="255" y="416"/>
                    <a:pt x="255" y="415"/>
                    <a:pt x="254" y="414"/>
                  </a:cubicBezTo>
                  <a:cubicBezTo>
                    <a:pt x="254" y="416"/>
                    <a:pt x="254" y="417"/>
                    <a:pt x="255" y="418"/>
                  </a:cubicBezTo>
                  <a:close/>
                  <a:moveTo>
                    <a:pt x="126" y="390"/>
                  </a:moveTo>
                  <a:cubicBezTo>
                    <a:pt x="122" y="391"/>
                    <a:pt x="126" y="396"/>
                    <a:pt x="124" y="399"/>
                  </a:cubicBezTo>
                  <a:cubicBezTo>
                    <a:pt x="124" y="399"/>
                    <a:pt x="125" y="399"/>
                    <a:pt x="125" y="399"/>
                  </a:cubicBezTo>
                  <a:cubicBezTo>
                    <a:pt x="126" y="409"/>
                    <a:pt x="127" y="412"/>
                    <a:pt x="127" y="422"/>
                  </a:cubicBezTo>
                  <a:cubicBezTo>
                    <a:pt x="129" y="412"/>
                    <a:pt x="126" y="402"/>
                    <a:pt x="126" y="390"/>
                  </a:cubicBezTo>
                  <a:close/>
                  <a:moveTo>
                    <a:pt x="209" y="413"/>
                  </a:moveTo>
                  <a:cubicBezTo>
                    <a:pt x="210" y="416"/>
                    <a:pt x="209" y="415"/>
                    <a:pt x="209" y="418"/>
                  </a:cubicBezTo>
                  <a:cubicBezTo>
                    <a:pt x="209" y="418"/>
                    <a:pt x="210" y="418"/>
                    <a:pt x="210" y="418"/>
                  </a:cubicBezTo>
                  <a:cubicBezTo>
                    <a:pt x="210" y="416"/>
                    <a:pt x="211" y="414"/>
                    <a:pt x="209" y="413"/>
                  </a:cubicBezTo>
                  <a:close/>
                  <a:moveTo>
                    <a:pt x="71" y="420"/>
                  </a:moveTo>
                  <a:cubicBezTo>
                    <a:pt x="72" y="422"/>
                    <a:pt x="68" y="422"/>
                    <a:pt x="70" y="424"/>
                  </a:cubicBezTo>
                  <a:cubicBezTo>
                    <a:pt x="70" y="422"/>
                    <a:pt x="70" y="424"/>
                    <a:pt x="71" y="423"/>
                  </a:cubicBezTo>
                  <a:cubicBezTo>
                    <a:pt x="72" y="422"/>
                    <a:pt x="72" y="421"/>
                    <a:pt x="71" y="420"/>
                  </a:cubicBezTo>
                  <a:close/>
                  <a:moveTo>
                    <a:pt x="283" y="415"/>
                  </a:moveTo>
                  <a:cubicBezTo>
                    <a:pt x="283" y="412"/>
                    <a:pt x="283" y="411"/>
                    <a:pt x="282" y="410"/>
                  </a:cubicBezTo>
                  <a:cubicBezTo>
                    <a:pt x="282" y="405"/>
                    <a:pt x="282" y="413"/>
                    <a:pt x="283" y="415"/>
                  </a:cubicBezTo>
                  <a:close/>
                  <a:moveTo>
                    <a:pt x="18" y="420"/>
                  </a:moveTo>
                  <a:cubicBezTo>
                    <a:pt x="18" y="422"/>
                    <a:pt x="18" y="425"/>
                    <a:pt x="20" y="425"/>
                  </a:cubicBezTo>
                  <a:cubicBezTo>
                    <a:pt x="20" y="424"/>
                    <a:pt x="19" y="420"/>
                    <a:pt x="18" y="420"/>
                  </a:cubicBezTo>
                  <a:close/>
                  <a:moveTo>
                    <a:pt x="30" y="418"/>
                  </a:moveTo>
                  <a:cubicBezTo>
                    <a:pt x="29" y="420"/>
                    <a:pt x="28" y="423"/>
                    <a:pt x="30" y="424"/>
                  </a:cubicBezTo>
                  <a:cubicBezTo>
                    <a:pt x="29" y="421"/>
                    <a:pt x="32" y="420"/>
                    <a:pt x="30" y="418"/>
                  </a:cubicBezTo>
                  <a:close/>
                  <a:moveTo>
                    <a:pt x="456" y="401"/>
                  </a:moveTo>
                  <a:cubicBezTo>
                    <a:pt x="456" y="401"/>
                    <a:pt x="457" y="402"/>
                    <a:pt x="456" y="402"/>
                  </a:cubicBezTo>
                  <a:cubicBezTo>
                    <a:pt x="456" y="402"/>
                    <a:pt x="456" y="402"/>
                    <a:pt x="455" y="402"/>
                  </a:cubicBezTo>
                  <a:cubicBezTo>
                    <a:pt x="455" y="403"/>
                    <a:pt x="457" y="402"/>
                    <a:pt x="456" y="404"/>
                  </a:cubicBezTo>
                  <a:cubicBezTo>
                    <a:pt x="455" y="402"/>
                    <a:pt x="456" y="407"/>
                    <a:pt x="456" y="407"/>
                  </a:cubicBezTo>
                  <a:cubicBezTo>
                    <a:pt x="456" y="406"/>
                    <a:pt x="458" y="403"/>
                    <a:pt x="456" y="401"/>
                  </a:cubicBezTo>
                  <a:close/>
                  <a:moveTo>
                    <a:pt x="262" y="409"/>
                  </a:moveTo>
                  <a:cubicBezTo>
                    <a:pt x="262" y="410"/>
                    <a:pt x="261" y="415"/>
                    <a:pt x="262" y="414"/>
                  </a:cubicBezTo>
                  <a:cubicBezTo>
                    <a:pt x="262" y="413"/>
                    <a:pt x="263" y="408"/>
                    <a:pt x="262" y="409"/>
                  </a:cubicBezTo>
                  <a:close/>
                  <a:moveTo>
                    <a:pt x="318" y="411"/>
                  </a:moveTo>
                  <a:cubicBezTo>
                    <a:pt x="318" y="408"/>
                    <a:pt x="319" y="404"/>
                    <a:pt x="317" y="401"/>
                  </a:cubicBezTo>
                  <a:cubicBezTo>
                    <a:pt x="318" y="405"/>
                    <a:pt x="316" y="408"/>
                    <a:pt x="318" y="411"/>
                  </a:cubicBezTo>
                  <a:close/>
                  <a:moveTo>
                    <a:pt x="300" y="409"/>
                  </a:moveTo>
                  <a:cubicBezTo>
                    <a:pt x="300" y="401"/>
                    <a:pt x="300" y="414"/>
                    <a:pt x="301" y="411"/>
                  </a:cubicBezTo>
                  <a:cubicBezTo>
                    <a:pt x="301" y="412"/>
                    <a:pt x="300" y="410"/>
                    <a:pt x="300" y="409"/>
                  </a:cubicBezTo>
                  <a:close/>
                  <a:moveTo>
                    <a:pt x="233" y="414"/>
                  </a:moveTo>
                  <a:cubicBezTo>
                    <a:pt x="232" y="413"/>
                    <a:pt x="233" y="412"/>
                    <a:pt x="232" y="411"/>
                  </a:cubicBezTo>
                  <a:cubicBezTo>
                    <a:pt x="232" y="412"/>
                    <a:pt x="231" y="414"/>
                    <a:pt x="233" y="414"/>
                  </a:cubicBezTo>
                  <a:close/>
                  <a:moveTo>
                    <a:pt x="101" y="415"/>
                  </a:moveTo>
                  <a:cubicBezTo>
                    <a:pt x="101" y="417"/>
                    <a:pt x="100" y="416"/>
                    <a:pt x="99" y="415"/>
                  </a:cubicBezTo>
                  <a:cubicBezTo>
                    <a:pt x="99" y="417"/>
                    <a:pt x="99" y="419"/>
                    <a:pt x="100" y="420"/>
                  </a:cubicBezTo>
                  <a:cubicBezTo>
                    <a:pt x="99" y="417"/>
                    <a:pt x="103" y="417"/>
                    <a:pt x="101" y="415"/>
                  </a:cubicBezTo>
                  <a:close/>
                  <a:moveTo>
                    <a:pt x="292" y="406"/>
                  </a:moveTo>
                  <a:cubicBezTo>
                    <a:pt x="291" y="407"/>
                    <a:pt x="291" y="411"/>
                    <a:pt x="292" y="412"/>
                  </a:cubicBezTo>
                  <a:cubicBezTo>
                    <a:pt x="293" y="410"/>
                    <a:pt x="292" y="409"/>
                    <a:pt x="292" y="406"/>
                  </a:cubicBezTo>
                  <a:close/>
                  <a:moveTo>
                    <a:pt x="525" y="397"/>
                  </a:moveTo>
                  <a:cubicBezTo>
                    <a:pt x="525" y="399"/>
                    <a:pt x="524" y="401"/>
                    <a:pt x="526" y="402"/>
                  </a:cubicBezTo>
                  <a:cubicBezTo>
                    <a:pt x="526" y="401"/>
                    <a:pt x="527" y="397"/>
                    <a:pt x="525" y="397"/>
                  </a:cubicBezTo>
                  <a:close/>
                  <a:moveTo>
                    <a:pt x="371" y="407"/>
                  </a:moveTo>
                  <a:cubicBezTo>
                    <a:pt x="370" y="406"/>
                    <a:pt x="372" y="405"/>
                    <a:pt x="371" y="404"/>
                  </a:cubicBezTo>
                  <a:cubicBezTo>
                    <a:pt x="370" y="406"/>
                    <a:pt x="369" y="408"/>
                    <a:pt x="371" y="408"/>
                  </a:cubicBezTo>
                  <a:cubicBezTo>
                    <a:pt x="371" y="407"/>
                    <a:pt x="371" y="407"/>
                    <a:pt x="371" y="407"/>
                  </a:cubicBezTo>
                  <a:close/>
                  <a:moveTo>
                    <a:pt x="110" y="418"/>
                  </a:moveTo>
                  <a:cubicBezTo>
                    <a:pt x="110" y="416"/>
                    <a:pt x="111" y="412"/>
                    <a:pt x="109" y="410"/>
                  </a:cubicBezTo>
                  <a:cubicBezTo>
                    <a:pt x="111" y="412"/>
                    <a:pt x="108" y="418"/>
                    <a:pt x="110" y="418"/>
                  </a:cubicBezTo>
                  <a:close/>
                  <a:moveTo>
                    <a:pt x="399" y="405"/>
                  </a:moveTo>
                  <a:cubicBezTo>
                    <a:pt x="399" y="404"/>
                    <a:pt x="398" y="403"/>
                    <a:pt x="398" y="402"/>
                  </a:cubicBezTo>
                  <a:cubicBezTo>
                    <a:pt x="398" y="401"/>
                    <a:pt x="397" y="408"/>
                    <a:pt x="398" y="406"/>
                  </a:cubicBezTo>
                  <a:cubicBezTo>
                    <a:pt x="398" y="406"/>
                    <a:pt x="398" y="405"/>
                    <a:pt x="399" y="405"/>
                  </a:cubicBezTo>
                  <a:close/>
                  <a:moveTo>
                    <a:pt x="121" y="415"/>
                  </a:moveTo>
                  <a:cubicBezTo>
                    <a:pt x="122" y="414"/>
                    <a:pt x="122" y="411"/>
                    <a:pt x="121" y="411"/>
                  </a:cubicBezTo>
                  <a:cubicBezTo>
                    <a:pt x="122" y="412"/>
                    <a:pt x="120" y="414"/>
                    <a:pt x="121" y="415"/>
                  </a:cubicBezTo>
                  <a:close/>
                  <a:moveTo>
                    <a:pt x="136" y="408"/>
                  </a:moveTo>
                  <a:cubicBezTo>
                    <a:pt x="137" y="409"/>
                    <a:pt x="137" y="412"/>
                    <a:pt x="138" y="413"/>
                  </a:cubicBezTo>
                  <a:cubicBezTo>
                    <a:pt x="138" y="412"/>
                    <a:pt x="138" y="407"/>
                    <a:pt x="136" y="408"/>
                  </a:cubicBezTo>
                  <a:close/>
                  <a:moveTo>
                    <a:pt x="437" y="393"/>
                  </a:moveTo>
                  <a:cubicBezTo>
                    <a:pt x="437" y="395"/>
                    <a:pt x="435" y="399"/>
                    <a:pt x="438" y="401"/>
                  </a:cubicBezTo>
                  <a:cubicBezTo>
                    <a:pt x="437" y="398"/>
                    <a:pt x="439" y="395"/>
                    <a:pt x="437" y="393"/>
                  </a:cubicBezTo>
                  <a:close/>
                  <a:moveTo>
                    <a:pt x="153" y="406"/>
                  </a:moveTo>
                  <a:cubicBezTo>
                    <a:pt x="154" y="408"/>
                    <a:pt x="152" y="413"/>
                    <a:pt x="155" y="412"/>
                  </a:cubicBezTo>
                  <a:cubicBezTo>
                    <a:pt x="153" y="410"/>
                    <a:pt x="156" y="406"/>
                    <a:pt x="153" y="406"/>
                  </a:cubicBezTo>
                  <a:close/>
                  <a:moveTo>
                    <a:pt x="358" y="404"/>
                  </a:moveTo>
                  <a:cubicBezTo>
                    <a:pt x="358" y="401"/>
                    <a:pt x="360" y="400"/>
                    <a:pt x="358" y="399"/>
                  </a:cubicBezTo>
                  <a:cubicBezTo>
                    <a:pt x="358" y="400"/>
                    <a:pt x="357" y="403"/>
                    <a:pt x="358" y="404"/>
                  </a:cubicBezTo>
                  <a:close/>
                  <a:moveTo>
                    <a:pt x="469" y="386"/>
                  </a:moveTo>
                  <a:cubicBezTo>
                    <a:pt x="469" y="391"/>
                    <a:pt x="468" y="396"/>
                    <a:pt x="470" y="399"/>
                  </a:cubicBezTo>
                  <a:cubicBezTo>
                    <a:pt x="470" y="398"/>
                    <a:pt x="470" y="398"/>
                    <a:pt x="471" y="397"/>
                  </a:cubicBezTo>
                  <a:cubicBezTo>
                    <a:pt x="469" y="396"/>
                    <a:pt x="471" y="393"/>
                    <a:pt x="469" y="392"/>
                  </a:cubicBezTo>
                  <a:cubicBezTo>
                    <a:pt x="471" y="392"/>
                    <a:pt x="470" y="388"/>
                    <a:pt x="469" y="386"/>
                  </a:cubicBezTo>
                  <a:close/>
                  <a:moveTo>
                    <a:pt x="442" y="400"/>
                  </a:moveTo>
                  <a:cubicBezTo>
                    <a:pt x="442" y="398"/>
                    <a:pt x="442" y="394"/>
                    <a:pt x="441" y="392"/>
                  </a:cubicBezTo>
                  <a:cubicBezTo>
                    <a:pt x="441" y="393"/>
                    <a:pt x="441" y="397"/>
                    <a:pt x="442" y="400"/>
                  </a:cubicBezTo>
                  <a:close/>
                  <a:moveTo>
                    <a:pt x="147" y="411"/>
                  </a:moveTo>
                  <a:cubicBezTo>
                    <a:pt x="148" y="408"/>
                    <a:pt x="148" y="405"/>
                    <a:pt x="147" y="402"/>
                  </a:cubicBezTo>
                  <a:cubicBezTo>
                    <a:pt x="146" y="406"/>
                    <a:pt x="146" y="408"/>
                    <a:pt x="147" y="411"/>
                  </a:cubicBezTo>
                  <a:close/>
                  <a:moveTo>
                    <a:pt x="140" y="406"/>
                  </a:moveTo>
                  <a:cubicBezTo>
                    <a:pt x="140" y="407"/>
                    <a:pt x="139" y="412"/>
                    <a:pt x="140" y="410"/>
                  </a:cubicBezTo>
                  <a:cubicBezTo>
                    <a:pt x="140" y="409"/>
                    <a:pt x="141" y="405"/>
                    <a:pt x="140" y="406"/>
                  </a:cubicBezTo>
                  <a:close/>
                  <a:moveTo>
                    <a:pt x="184" y="409"/>
                  </a:moveTo>
                  <a:cubicBezTo>
                    <a:pt x="185" y="408"/>
                    <a:pt x="185" y="406"/>
                    <a:pt x="184" y="406"/>
                  </a:cubicBezTo>
                  <a:cubicBezTo>
                    <a:pt x="184" y="407"/>
                    <a:pt x="183" y="408"/>
                    <a:pt x="184" y="409"/>
                  </a:cubicBezTo>
                  <a:close/>
                  <a:moveTo>
                    <a:pt x="248" y="405"/>
                  </a:moveTo>
                  <a:cubicBezTo>
                    <a:pt x="247" y="405"/>
                    <a:pt x="247" y="405"/>
                    <a:pt x="248" y="406"/>
                  </a:cubicBezTo>
                  <a:cubicBezTo>
                    <a:pt x="248" y="404"/>
                    <a:pt x="249" y="403"/>
                    <a:pt x="248" y="403"/>
                  </a:cubicBezTo>
                  <a:cubicBezTo>
                    <a:pt x="247" y="403"/>
                    <a:pt x="247" y="403"/>
                    <a:pt x="246" y="404"/>
                  </a:cubicBezTo>
                  <a:cubicBezTo>
                    <a:pt x="247" y="404"/>
                    <a:pt x="248" y="404"/>
                    <a:pt x="248" y="405"/>
                  </a:cubicBezTo>
                  <a:close/>
                  <a:moveTo>
                    <a:pt x="245" y="403"/>
                  </a:moveTo>
                  <a:cubicBezTo>
                    <a:pt x="245" y="403"/>
                    <a:pt x="245" y="403"/>
                    <a:pt x="244" y="403"/>
                  </a:cubicBezTo>
                  <a:cubicBezTo>
                    <a:pt x="244" y="404"/>
                    <a:pt x="243" y="406"/>
                    <a:pt x="244" y="406"/>
                  </a:cubicBezTo>
                  <a:cubicBezTo>
                    <a:pt x="244" y="404"/>
                    <a:pt x="246" y="403"/>
                    <a:pt x="245" y="403"/>
                  </a:cubicBezTo>
                  <a:close/>
                  <a:moveTo>
                    <a:pt x="474" y="390"/>
                  </a:moveTo>
                  <a:cubicBezTo>
                    <a:pt x="475" y="390"/>
                    <a:pt x="474" y="395"/>
                    <a:pt x="476" y="396"/>
                  </a:cubicBezTo>
                  <a:cubicBezTo>
                    <a:pt x="475" y="393"/>
                    <a:pt x="477" y="388"/>
                    <a:pt x="474" y="390"/>
                  </a:cubicBezTo>
                  <a:close/>
                  <a:moveTo>
                    <a:pt x="345" y="383"/>
                  </a:moveTo>
                  <a:cubicBezTo>
                    <a:pt x="346" y="388"/>
                    <a:pt x="345" y="396"/>
                    <a:pt x="347" y="401"/>
                  </a:cubicBezTo>
                  <a:cubicBezTo>
                    <a:pt x="348" y="399"/>
                    <a:pt x="348" y="395"/>
                    <a:pt x="347" y="395"/>
                  </a:cubicBezTo>
                  <a:cubicBezTo>
                    <a:pt x="349" y="392"/>
                    <a:pt x="346" y="388"/>
                    <a:pt x="348" y="384"/>
                  </a:cubicBezTo>
                  <a:cubicBezTo>
                    <a:pt x="346" y="384"/>
                    <a:pt x="346" y="383"/>
                    <a:pt x="345" y="383"/>
                  </a:cubicBezTo>
                  <a:close/>
                  <a:moveTo>
                    <a:pt x="276" y="398"/>
                  </a:moveTo>
                  <a:cubicBezTo>
                    <a:pt x="276" y="395"/>
                    <a:pt x="276" y="393"/>
                    <a:pt x="275" y="391"/>
                  </a:cubicBezTo>
                  <a:cubicBezTo>
                    <a:pt x="275" y="395"/>
                    <a:pt x="275" y="400"/>
                    <a:pt x="276" y="403"/>
                  </a:cubicBezTo>
                  <a:cubicBezTo>
                    <a:pt x="276" y="400"/>
                    <a:pt x="278" y="396"/>
                    <a:pt x="276" y="398"/>
                  </a:cubicBezTo>
                  <a:close/>
                  <a:moveTo>
                    <a:pt x="151" y="408"/>
                  </a:moveTo>
                  <a:cubicBezTo>
                    <a:pt x="152" y="407"/>
                    <a:pt x="152" y="400"/>
                    <a:pt x="150" y="398"/>
                  </a:cubicBezTo>
                  <a:cubicBezTo>
                    <a:pt x="150" y="402"/>
                    <a:pt x="150" y="405"/>
                    <a:pt x="151" y="408"/>
                  </a:cubicBezTo>
                  <a:close/>
                  <a:moveTo>
                    <a:pt x="385" y="398"/>
                  </a:moveTo>
                  <a:cubicBezTo>
                    <a:pt x="386" y="396"/>
                    <a:pt x="384" y="394"/>
                    <a:pt x="383" y="395"/>
                  </a:cubicBezTo>
                  <a:cubicBezTo>
                    <a:pt x="384" y="395"/>
                    <a:pt x="385" y="399"/>
                    <a:pt x="385" y="398"/>
                  </a:cubicBezTo>
                  <a:close/>
                  <a:moveTo>
                    <a:pt x="376" y="399"/>
                  </a:moveTo>
                  <a:cubicBezTo>
                    <a:pt x="375" y="397"/>
                    <a:pt x="376" y="395"/>
                    <a:pt x="376" y="394"/>
                  </a:cubicBezTo>
                  <a:cubicBezTo>
                    <a:pt x="375" y="394"/>
                    <a:pt x="375" y="401"/>
                    <a:pt x="376" y="399"/>
                  </a:cubicBezTo>
                  <a:close/>
                  <a:moveTo>
                    <a:pt x="344" y="397"/>
                  </a:moveTo>
                  <a:cubicBezTo>
                    <a:pt x="342" y="399"/>
                    <a:pt x="343" y="395"/>
                    <a:pt x="342" y="396"/>
                  </a:cubicBezTo>
                  <a:cubicBezTo>
                    <a:pt x="342" y="399"/>
                    <a:pt x="343" y="399"/>
                    <a:pt x="344" y="400"/>
                  </a:cubicBezTo>
                  <a:lnTo>
                    <a:pt x="344" y="397"/>
                  </a:lnTo>
                  <a:close/>
                  <a:moveTo>
                    <a:pt x="206" y="400"/>
                  </a:moveTo>
                  <a:cubicBezTo>
                    <a:pt x="206" y="401"/>
                    <a:pt x="205" y="406"/>
                    <a:pt x="206" y="405"/>
                  </a:cubicBezTo>
                  <a:cubicBezTo>
                    <a:pt x="206" y="404"/>
                    <a:pt x="207" y="399"/>
                    <a:pt x="206" y="400"/>
                  </a:cubicBezTo>
                  <a:close/>
                  <a:moveTo>
                    <a:pt x="135" y="408"/>
                  </a:moveTo>
                  <a:cubicBezTo>
                    <a:pt x="135" y="408"/>
                    <a:pt x="135" y="405"/>
                    <a:pt x="134" y="404"/>
                  </a:cubicBezTo>
                  <a:cubicBezTo>
                    <a:pt x="135" y="406"/>
                    <a:pt x="133" y="408"/>
                    <a:pt x="135" y="408"/>
                  </a:cubicBezTo>
                  <a:close/>
                  <a:moveTo>
                    <a:pt x="468" y="395"/>
                  </a:moveTo>
                  <a:cubicBezTo>
                    <a:pt x="468" y="393"/>
                    <a:pt x="468" y="393"/>
                    <a:pt x="467" y="391"/>
                  </a:cubicBezTo>
                  <a:cubicBezTo>
                    <a:pt x="468" y="392"/>
                    <a:pt x="467" y="395"/>
                    <a:pt x="468" y="395"/>
                  </a:cubicBezTo>
                  <a:close/>
                  <a:moveTo>
                    <a:pt x="306" y="396"/>
                  </a:moveTo>
                  <a:cubicBezTo>
                    <a:pt x="307" y="398"/>
                    <a:pt x="305" y="398"/>
                    <a:pt x="306" y="401"/>
                  </a:cubicBezTo>
                  <a:cubicBezTo>
                    <a:pt x="307" y="401"/>
                    <a:pt x="307" y="401"/>
                    <a:pt x="307" y="401"/>
                  </a:cubicBezTo>
                  <a:cubicBezTo>
                    <a:pt x="307" y="399"/>
                    <a:pt x="308" y="396"/>
                    <a:pt x="306" y="396"/>
                  </a:cubicBezTo>
                  <a:close/>
                  <a:moveTo>
                    <a:pt x="297" y="387"/>
                  </a:moveTo>
                  <a:cubicBezTo>
                    <a:pt x="295" y="388"/>
                    <a:pt x="297" y="382"/>
                    <a:pt x="295" y="384"/>
                  </a:cubicBezTo>
                  <a:cubicBezTo>
                    <a:pt x="295" y="387"/>
                    <a:pt x="295" y="395"/>
                    <a:pt x="297" y="401"/>
                  </a:cubicBezTo>
                  <a:cubicBezTo>
                    <a:pt x="299" y="397"/>
                    <a:pt x="296" y="389"/>
                    <a:pt x="297" y="387"/>
                  </a:cubicBezTo>
                  <a:close/>
                  <a:moveTo>
                    <a:pt x="185" y="401"/>
                  </a:moveTo>
                  <a:cubicBezTo>
                    <a:pt x="186" y="402"/>
                    <a:pt x="184" y="404"/>
                    <a:pt x="186" y="405"/>
                  </a:cubicBezTo>
                  <a:cubicBezTo>
                    <a:pt x="186" y="405"/>
                    <a:pt x="186" y="399"/>
                    <a:pt x="185" y="401"/>
                  </a:cubicBezTo>
                  <a:close/>
                  <a:moveTo>
                    <a:pt x="88" y="404"/>
                  </a:moveTo>
                  <a:cubicBezTo>
                    <a:pt x="88" y="405"/>
                    <a:pt x="88" y="406"/>
                    <a:pt x="87" y="408"/>
                  </a:cubicBezTo>
                  <a:cubicBezTo>
                    <a:pt x="88" y="408"/>
                    <a:pt x="88" y="408"/>
                    <a:pt x="89" y="409"/>
                  </a:cubicBezTo>
                  <a:cubicBezTo>
                    <a:pt x="88" y="406"/>
                    <a:pt x="91" y="405"/>
                    <a:pt x="88" y="404"/>
                  </a:cubicBezTo>
                  <a:close/>
                  <a:moveTo>
                    <a:pt x="78" y="394"/>
                  </a:moveTo>
                  <a:cubicBezTo>
                    <a:pt x="77" y="395"/>
                    <a:pt x="77" y="395"/>
                    <a:pt x="75" y="395"/>
                  </a:cubicBezTo>
                  <a:cubicBezTo>
                    <a:pt x="76" y="400"/>
                    <a:pt x="77" y="405"/>
                    <a:pt x="76" y="409"/>
                  </a:cubicBezTo>
                  <a:cubicBezTo>
                    <a:pt x="77" y="409"/>
                    <a:pt x="77" y="409"/>
                    <a:pt x="77" y="409"/>
                  </a:cubicBezTo>
                  <a:cubicBezTo>
                    <a:pt x="76" y="401"/>
                    <a:pt x="82" y="392"/>
                    <a:pt x="78" y="383"/>
                  </a:cubicBezTo>
                  <a:cubicBezTo>
                    <a:pt x="77" y="387"/>
                    <a:pt x="79" y="390"/>
                    <a:pt x="78" y="394"/>
                  </a:cubicBezTo>
                  <a:close/>
                  <a:moveTo>
                    <a:pt x="248" y="395"/>
                  </a:moveTo>
                  <a:cubicBezTo>
                    <a:pt x="248" y="398"/>
                    <a:pt x="246" y="401"/>
                    <a:pt x="248" y="402"/>
                  </a:cubicBezTo>
                  <a:cubicBezTo>
                    <a:pt x="247" y="400"/>
                    <a:pt x="249" y="395"/>
                    <a:pt x="248" y="395"/>
                  </a:cubicBezTo>
                  <a:close/>
                  <a:moveTo>
                    <a:pt x="99" y="406"/>
                  </a:moveTo>
                  <a:cubicBezTo>
                    <a:pt x="98" y="406"/>
                    <a:pt x="98" y="406"/>
                    <a:pt x="98" y="406"/>
                  </a:cubicBezTo>
                  <a:cubicBezTo>
                    <a:pt x="98" y="408"/>
                    <a:pt x="98" y="408"/>
                    <a:pt x="98" y="408"/>
                  </a:cubicBezTo>
                  <a:cubicBezTo>
                    <a:pt x="100" y="408"/>
                    <a:pt x="98" y="407"/>
                    <a:pt x="99" y="406"/>
                  </a:cubicBezTo>
                  <a:close/>
                  <a:moveTo>
                    <a:pt x="191" y="397"/>
                  </a:moveTo>
                  <a:cubicBezTo>
                    <a:pt x="191" y="403"/>
                    <a:pt x="191" y="403"/>
                    <a:pt x="191" y="403"/>
                  </a:cubicBezTo>
                  <a:cubicBezTo>
                    <a:pt x="192" y="403"/>
                    <a:pt x="192" y="403"/>
                    <a:pt x="192" y="403"/>
                  </a:cubicBezTo>
                  <a:cubicBezTo>
                    <a:pt x="191" y="402"/>
                    <a:pt x="193" y="398"/>
                    <a:pt x="191" y="397"/>
                  </a:cubicBezTo>
                  <a:close/>
                  <a:moveTo>
                    <a:pt x="282" y="399"/>
                  </a:moveTo>
                  <a:cubicBezTo>
                    <a:pt x="287" y="399"/>
                    <a:pt x="283" y="394"/>
                    <a:pt x="285" y="395"/>
                  </a:cubicBezTo>
                  <a:cubicBezTo>
                    <a:pt x="285" y="393"/>
                    <a:pt x="285" y="391"/>
                    <a:pt x="283" y="391"/>
                  </a:cubicBezTo>
                  <a:cubicBezTo>
                    <a:pt x="284" y="394"/>
                    <a:pt x="282" y="395"/>
                    <a:pt x="282" y="399"/>
                  </a:cubicBezTo>
                  <a:close/>
                  <a:moveTo>
                    <a:pt x="377" y="394"/>
                  </a:moveTo>
                  <a:cubicBezTo>
                    <a:pt x="378" y="393"/>
                    <a:pt x="378" y="389"/>
                    <a:pt x="377" y="389"/>
                  </a:cubicBezTo>
                  <a:cubicBezTo>
                    <a:pt x="377" y="390"/>
                    <a:pt x="377" y="393"/>
                    <a:pt x="377" y="394"/>
                  </a:cubicBezTo>
                  <a:close/>
                  <a:moveTo>
                    <a:pt x="50" y="405"/>
                  </a:moveTo>
                  <a:cubicBezTo>
                    <a:pt x="51" y="405"/>
                    <a:pt x="50" y="406"/>
                    <a:pt x="51" y="406"/>
                  </a:cubicBezTo>
                  <a:cubicBezTo>
                    <a:pt x="50" y="401"/>
                    <a:pt x="50" y="394"/>
                    <a:pt x="50" y="405"/>
                  </a:cubicBezTo>
                  <a:close/>
                  <a:moveTo>
                    <a:pt x="147" y="402"/>
                  </a:moveTo>
                  <a:cubicBezTo>
                    <a:pt x="146" y="398"/>
                    <a:pt x="148" y="394"/>
                    <a:pt x="145" y="392"/>
                  </a:cubicBezTo>
                  <a:cubicBezTo>
                    <a:pt x="146" y="397"/>
                    <a:pt x="145" y="398"/>
                    <a:pt x="146" y="402"/>
                  </a:cubicBezTo>
                  <a:lnTo>
                    <a:pt x="147" y="402"/>
                  </a:lnTo>
                  <a:close/>
                  <a:moveTo>
                    <a:pt x="163" y="387"/>
                  </a:moveTo>
                  <a:cubicBezTo>
                    <a:pt x="162" y="390"/>
                    <a:pt x="162" y="396"/>
                    <a:pt x="164" y="399"/>
                  </a:cubicBezTo>
                  <a:cubicBezTo>
                    <a:pt x="164" y="396"/>
                    <a:pt x="164" y="390"/>
                    <a:pt x="163" y="387"/>
                  </a:cubicBezTo>
                  <a:close/>
                  <a:moveTo>
                    <a:pt x="200" y="396"/>
                  </a:moveTo>
                  <a:cubicBezTo>
                    <a:pt x="200" y="394"/>
                    <a:pt x="200" y="393"/>
                    <a:pt x="199" y="392"/>
                  </a:cubicBezTo>
                  <a:cubicBezTo>
                    <a:pt x="200" y="394"/>
                    <a:pt x="198" y="396"/>
                    <a:pt x="200" y="396"/>
                  </a:cubicBezTo>
                  <a:close/>
                  <a:moveTo>
                    <a:pt x="398" y="382"/>
                  </a:moveTo>
                  <a:cubicBezTo>
                    <a:pt x="398" y="383"/>
                    <a:pt x="398" y="386"/>
                    <a:pt x="398" y="384"/>
                  </a:cubicBezTo>
                  <a:cubicBezTo>
                    <a:pt x="398" y="383"/>
                    <a:pt x="399" y="381"/>
                    <a:pt x="397" y="382"/>
                  </a:cubicBezTo>
                  <a:cubicBezTo>
                    <a:pt x="396" y="383"/>
                    <a:pt x="396" y="385"/>
                    <a:pt x="397" y="386"/>
                  </a:cubicBezTo>
                  <a:cubicBezTo>
                    <a:pt x="398" y="385"/>
                    <a:pt x="397" y="383"/>
                    <a:pt x="398" y="382"/>
                  </a:cubicBezTo>
                  <a:close/>
                  <a:moveTo>
                    <a:pt x="280" y="390"/>
                  </a:moveTo>
                  <a:cubicBezTo>
                    <a:pt x="280" y="389"/>
                    <a:pt x="280" y="388"/>
                    <a:pt x="280" y="388"/>
                  </a:cubicBezTo>
                  <a:cubicBezTo>
                    <a:pt x="280" y="381"/>
                    <a:pt x="278" y="390"/>
                    <a:pt x="280" y="390"/>
                  </a:cubicBezTo>
                  <a:close/>
                  <a:moveTo>
                    <a:pt x="303" y="367"/>
                  </a:moveTo>
                  <a:cubicBezTo>
                    <a:pt x="302" y="371"/>
                    <a:pt x="302" y="382"/>
                    <a:pt x="303" y="388"/>
                  </a:cubicBezTo>
                  <a:cubicBezTo>
                    <a:pt x="304" y="380"/>
                    <a:pt x="303" y="373"/>
                    <a:pt x="303" y="367"/>
                  </a:cubicBezTo>
                  <a:close/>
                  <a:moveTo>
                    <a:pt x="369" y="379"/>
                  </a:moveTo>
                  <a:cubicBezTo>
                    <a:pt x="369" y="381"/>
                    <a:pt x="368" y="384"/>
                    <a:pt x="369" y="384"/>
                  </a:cubicBezTo>
                  <a:cubicBezTo>
                    <a:pt x="370" y="382"/>
                    <a:pt x="370" y="381"/>
                    <a:pt x="369" y="379"/>
                  </a:cubicBezTo>
                  <a:close/>
                  <a:moveTo>
                    <a:pt x="90" y="391"/>
                  </a:moveTo>
                  <a:cubicBezTo>
                    <a:pt x="90" y="393"/>
                    <a:pt x="90" y="393"/>
                    <a:pt x="90" y="393"/>
                  </a:cubicBezTo>
                  <a:cubicBezTo>
                    <a:pt x="92" y="392"/>
                    <a:pt x="91" y="395"/>
                    <a:pt x="93" y="395"/>
                  </a:cubicBezTo>
                  <a:cubicBezTo>
                    <a:pt x="93" y="393"/>
                    <a:pt x="92" y="393"/>
                    <a:pt x="93" y="392"/>
                  </a:cubicBezTo>
                  <a:cubicBezTo>
                    <a:pt x="91" y="393"/>
                    <a:pt x="90" y="392"/>
                    <a:pt x="90" y="391"/>
                  </a:cubicBezTo>
                  <a:close/>
                  <a:moveTo>
                    <a:pt x="82" y="395"/>
                  </a:moveTo>
                  <a:cubicBezTo>
                    <a:pt x="83" y="395"/>
                    <a:pt x="83" y="395"/>
                    <a:pt x="83" y="395"/>
                  </a:cubicBezTo>
                  <a:cubicBezTo>
                    <a:pt x="82" y="393"/>
                    <a:pt x="83" y="390"/>
                    <a:pt x="82" y="389"/>
                  </a:cubicBezTo>
                  <a:lnTo>
                    <a:pt x="82" y="395"/>
                  </a:lnTo>
                  <a:close/>
                  <a:moveTo>
                    <a:pt x="65" y="383"/>
                  </a:moveTo>
                  <a:cubicBezTo>
                    <a:pt x="63" y="384"/>
                    <a:pt x="65" y="388"/>
                    <a:pt x="63" y="389"/>
                  </a:cubicBezTo>
                  <a:cubicBezTo>
                    <a:pt x="65" y="389"/>
                    <a:pt x="64" y="394"/>
                    <a:pt x="65" y="395"/>
                  </a:cubicBezTo>
                  <a:cubicBezTo>
                    <a:pt x="66" y="389"/>
                    <a:pt x="65" y="387"/>
                    <a:pt x="65" y="383"/>
                  </a:cubicBezTo>
                  <a:close/>
                  <a:moveTo>
                    <a:pt x="532" y="371"/>
                  </a:moveTo>
                  <a:cubicBezTo>
                    <a:pt x="533" y="373"/>
                    <a:pt x="531" y="377"/>
                    <a:pt x="533" y="376"/>
                  </a:cubicBezTo>
                  <a:cubicBezTo>
                    <a:pt x="532" y="375"/>
                    <a:pt x="534" y="370"/>
                    <a:pt x="532" y="371"/>
                  </a:cubicBezTo>
                  <a:close/>
                  <a:moveTo>
                    <a:pt x="398" y="381"/>
                  </a:moveTo>
                  <a:cubicBezTo>
                    <a:pt x="397" y="380"/>
                    <a:pt x="399" y="372"/>
                    <a:pt x="397" y="372"/>
                  </a:cubicBezTo>
                  <a:cubicBezTo>
                    <a:pt x="398" y="375"/>
                    <a:pt x="396" y="372"/>
                    <a:pt x="396" y="374"/>
                  </a:cubicBezTo>
                  <a:cubicBezTo>
                    <a:pt x="397" y="375"/>
                    <a:pt x="396" y="379"/>
                    <a:pt x="396" y="381"/>
                  </a:cubicBezTo>
                  <a:lnTo>
                    <a:pt x="398" y="381"/>
                  </a:lnTo>
                  <a:close/>
                  <a:moveTo>
                    <a:pt x="125" y="381"/>
                  </a:moveTo>
                  <a:cubicBezTo>
                    <a:pt x="125" y="383"/>
                    <a:pt x="124" y="388"/>
                    <a:pt x="125" y="390"/>
                  </a:cubicBezTo>
                  <a:cubicBezTo>
                    <a:pt x="126" y="388"/>
                    <a:pt x="126" y="385"/>
                    <a:pt x="125" y="381"/>
                  </a:cubicBezTo>
                  <a:close/>
                  <a:moveTo>
                    <a:pt x="236" y="386"/>
                  </a:moveTo>
                  <a:cubicBezTo>
                    <a:pt x="235" y="383"/>
                    <a:pt x="238" y="382"/>
                    <a:pt x="238" y="378"/>
                  </a:cubicBezTo>
                  <a:cubicBezTo>
                    <a:pt x="235" y="378"/>
                    <a:pt x="234" y="385"/>
                    <a:pt x="236" y="386"/>
                  </a:cubicBezTo>
                  <a:close/>
                  <a:moveTo>
                    <a:pt x="33" y="391"/>
                  </a:moveTo>
                  <a:cubicBezTo>
                    <a:pt x="35" y="391"/>
                    <a:pt x="33" y="392"/>
                    <a:pt x="33" y="393"/>
                  </a:cubicBezTo>
                  <a:cubicBezTo>
                    <a:pt x="36" y="394"/>
                    <a:pt x="34" y="390"/>
                    <a:pt x="33" y="391"/>
                  </a:cubicBezTo>
                  <a:close/>
                  <a:moveTo>
                    <a:pt x="62" y="388"/>
                  </a:moveTo>
                  <a:cubicBezTo>
                    <a:pt x="62" y="389"/>
                    <a:pt x="62" y="390"/>
                    <a:pt x="61" y="390"/>
                  </a:cubicBezTo>
                  <a:cubicBezTo>
                    <a:pt x="61" y="391"/>
                    <a:pt x="61" y="391"/>
                    <a:pt x="61" y="391"/>
                  </a:cubicBezTo>
                  <a:cubicBezTo>
                    <a:pt x="61" y="391"/>
                    <a:pt x="61" y="391"/>
                    <a:pt x="62" y="391"/>
                  </a:cubicBezTo>
                  <a:cubicBezTo>
                    <a:pt x="62" y="391"/>
                    <a:pt x="63" y="391"/>
                    <a:pt x="63" y="390"/>
                  </a:cubicBezTo>
                  <a:cubicBezTo>
                    <a:pt x="61" y="390"/>
                    <a:pt x="64" y="388"/>
                    <a:pt x="62" y="388"/>
                  </a:cubicBezTo>
                  <a:close/>
                  <a:moveTo>
                    <a:pt x="183" y="381"/>
                  </a:moveTo>
                  <a:cubicBezTo>
                    <a:pt x="183" y="382"/>
                    <a:pt x="181" y="385"/>
                    <a:pt x="183" y="385"/>
                  </a:cubicBezTo>
                  <a:cubicBezTo>
                    <a:pt x="184" y="383"/>
                    <a:pt x="184" y="382"/>
                    <a:pt x="183" y="381"/>
                  </a:cubicBezTo>
                  <a:close/>
                  <a:moveTo>
                    <a:pt x="34" y="390"/>
                  </a:moveTo>
                  <a:cubicBezTo>
                    <a:pt x="35" y="390"/>
                    <a:pt x="35" y="386"/>
                    <a:pt x="34" y="385"/>
                  </a:cubicBezTo>
                  <a:cubicBezTo>
                    <a:pt x="34" y="387"/>
                    <a:pt x="33" y="389"/>
                    <a:pt x="34" y="390"/>
                  </a:cubicBezTo>
                  <a:close/>
                  <a:moveTo>
                    <a:pt x="476" y="372"/>
                  </a:moveTo>
                  <a:cubicBezTo>
                    <a:pt x="475" y="372"/>
                    <a:pt x="477" y="369"/>
                    <a:pt x="475" y="370"/>
                  </a:cubicBezTo>
                  <a:cubicBezTo>
                    <a:pt x="475" y="371"/>
                    <a:pt x="475" y="371"/>
                    <a:pt x="475" y="373"/>
                  </a:cubicBezTo>
                  <a:cubicBezTo>
                    <a:pt x="475" y="373"/>
                    <a:pt x="476" y="373"/>
                    <a:pt x="476" y="372"/>
                  </a:cubicBezTo>
                  <a:close/>
                  <a:moveTo>
                    <a:pt x="202" y="379"/>
                  </a:moveTo>
                  <a:cubicBezTo>
                    <a:pt x="202" y="380"/>
                    <a:pt x="200" y="383"/>
                    <a:pt x="202" y="383"/>
                  </a:cubicBezTo>
                  <a:cubicBezTo>
                    <a:pt x="203" y="382"/>
                    <a:pt x="203" y="380"/>
                    <a:pt x="202" y="379"/>
                  </a:cubicBezTo>
                  <a:close/>
                  <a:moveTo>
                    <a:pt x="189" y="379"/>
                  </a:moveTo>
                  <a:cubicBezTo>
                    <a:pt x="190" y="381"/>
                    <a:pt x="189" y="384"/>
                    <a:pt x="190" y="383"/>
                  </a:cubicBezTo>
                  <a:cubicBezTo>
                    <a:pt x="190" y="382"/>
                    <a:pt x="191" y="380"/>
                    <a:pt x="189" y="379"/>
                  </a:cubicBezTo>
                  <a:close/>
                  <a:moveTo>
                    <a:pt x="165" y="379"/>
                  </a:moveTo>
                  <a:cubicBezTo>
                    <a:pt x="165" y="380"/>
                    <a:pt x="165" y="384"/>
                    <a:pt x="166" y="383"/>
                  </a:cubicBezTo>
                  <a:cubicBezTo>
                    <a:pt x="166" y="382"/>
                    <a:pt x="166" y="377"/>
                    <a:pt x="165" y="379"/>
                  </a:cubicBezTo>
                  <a:close/>
                  <a:moveTo>
                    <a:pt x="92" y="385"/>
                  </a:moveTo>
                  <a:cubicBezTo>
                    <a:pt x="92" y="382"/>
                    <a:pt x="92" y="382"/>
                    <a:pt x="92" y="380"/>
                  </a:cubicBezTo>
                  <a:cubicBezTo>
                    <a:pt x="90" y="380"/>
                    <a:pt x="92" y="386"/>
                    <a:pt x="92" y="385"/>
                  </a:cubicBezTo>
                  <a:close/>
                  <a:moveTo>
                    <a:pt x="473" y="363"/>
                  </a:moveTo>
                  <a:cubicBezTo>
                    <a:pt x="473" y="365"/>
                    <a:pt x="473" y="368"/>
                    <a:pt x="474" y="370"/>
                  </a:cubicBezTo>
                  <a:cubicBezTo>
                    <a:pt x="474" y="368"/>
                    <a:pt x="474" y="364"/>
                    <a:pt x="473" y="363"/>
                  </a:cubicBezTo>
                  <a:close/>
                  <a:moveTo>
                    <a:pt x="318" y="375"/>
                  </a:moveTo>
                  <a:cubicBezTo>
                    <a:pt x="318" y="375"/>
                    <a:pt x="317" y="372"/>
                    <a:pt x="317" y="372"/>
                  </a:cubicBezTo>
                  <a:cubicBezTo>
                    <a:pt x="316" y="367"/>
                    <a:pt x="317" y="378"/>
                    <a:pt x="318" y="375"/>
                  </a:cubicBezTo>
                  <a:close/>
                  <a:moveTo>
                    <a:pt x="488" y="366"/>
                  </a:moveTo>
                  <a:cubicBezTo>
                    <a:pt x="488" y="366"/>
                    <a:pt x="489" y="366"/>
                    <a:pt x="489" y="366"/>
                  </a:cubicBezTo>
                  <a:cubicBezTo>
                    <a:pt x="487" y="365"/>
                    <a:pt x="488" y="367"/>
                    <a:pt x="488" y="368"/>
                  </a:cubicBezTo>
                  <a:cubicBezTo>
                    <a:pt x="489" y="368"/>
                    <a:pt x="490" y="367"/>
                    <a:pt x="490" y="366"/>
                  </a:cubicBezTo>
                  <a:cubicBezTo>
                    <a:pt x="489" y="365"/>
                    <a:pt x="489" y="367"/>
                    <a:pt x="488" y="366"/>
                  </a:cubicBezTo>
                  <a:close/>
                  <a:moveTo>
                    <a:pt x="19" y="385"/>
                  </a:moveTo>
                  <a:cubicBezTo>
                    <a:pt x="19" y="385"/>
                    <a:pt x="19" y="384"/>
                    <a:pt x="19" y="384"/>
                  </a:cubicBezTo>
                  <a:cubicBezTo>
                    <a:pt x="19" y="384"/>
                    <a:pt x="19" y="384"/>
                    <a:pt x="19" y="385"/>
                  </a:cubicBezTo>
                  <a:close/>
                  <a:moveTo>
                    <a:pt x="18" y="376"/>
                  </a:moveTo>
                  <a:cubicBezTo>
                    <a:pt x="18" y="379"/>
                    <a:pt x="19" y="382"/>
                    <a:pt x="19" y="384"/>
                  </a:cubicBezTo>
                  <a:cubicBezTo>
                    <a:pt x="19" y="384"/>
                    <a:pt x="20" y="384"/>
                    <a:pt x="21" y="383"/>
                  </a:cubicBezTo>
                  <a:cubicBezTo>
                    <a:pt x="20" y="381"/>
                    <a:pt x="19" y="376"/>
                    <a:pt x="18" y="376"/>
                  </a:cubicBezTo>
                  <a:close/>
                  <a:moveTo>
                    <a:pt x="491" y="359"/>
                  </a:moveTo>
                  <a:cubicBezTo>
                    <a:pt x="491" y="362"/>
                    <a:pt x="491" y="363"/>
                    <a:pt x="492" y="365"/>
                  </a:cubicBezTo>
                  <a:cubicBezTo>
                    <a:pt x="492" y="362"/>
                    <a:pt x="492" y="361"/>
                    <a:pt x="491" y="359"/>
                  </a:cubicBezTo>
                  <a:close/>
                  <a:moveTo>
                    <a:pt x="353" y="370"/>
                  </a:moveTo>
                  <a:cubicBezTo>
                    <a:pt x="352" y="369"/>
                    <a:pt x="353" y="367"/>
                    <a:pt x="352" y="366"/>
                  </a:cubicBezTo>
                  <a:cubicBezTo>
                    <a:pt x="351" y="367"/>
                    <a:pt x="351" y="370"/>
                    <a:pt x="353" y="370"/>
                  </a:cubicBezTo>
                  <a:close/>
                  <a:moveTo>
                    <a:pt x="91" y="379"/>
                  </a:moveTo>
                  <a:cubicBezTo>
                    <a:pt x="93" y="379"/>
                    <a:pt x="93" y="379"/>
                    <a:pt x="93" y="379"/>
                  </a:cubicBezTo>
                  <a:cubicBezTo>
                    <a:pt x="93" y="378"/>
                    <a:pt x="93" y="377"/>
                    <a:pt x="92" y="376"/>
                  </a:cubicBezTo>
                  <a:cubicBezTo>
                    <a:pt x="92" y="377"/>
                    <a:pt x="91" y="378"/>
                    <a:pt x="91" y="379"/>
                  </a:cubicBezTo>
                  <a:close/>
                  <a:moveTo>
                    <a:pt x="76" y="379"/>
                  </a:moveTo>
                  <a:cubicBezTo>
                    <a:pt x="78" y="376"/>
                    <a:pt x="77" y="369"/>
                    <a:pt x="76" y="365"/>
                  </a:cubicBezTo>
                  <a:cubicBezTo>
                    <a:pt x="76" y="372"/>
                    <a:pt x="76" y="374"/>
                    <a:pt x="76" y="379"/>
                  </a:cubicBezTo>
                  <a:close/>
                  <a:moveTo>
                    <a:pt x="349" y="367"/>
                  </a:moveTo>
                  <a:cubicBezTo>
                    <a:pt x="351" y="367"/>
                    <a:pt x="351" y="367"/>
                    <a:pt x="351" y="367"/>
                  </a:cubicBezTo>
                  <a:cubicBezTo>
                    <a:pt x="351" y="366"/>
                    <a:pt x="350" y="365"/>
                    <a:pt x="350" y="364"/>
                  </a:cubicBezTo>
                  <a:cubicBezTo>
                    <a:pt x="350" y="366"/>
                    <a:pt x="349" y="366"/>
                    <a:pt x="349" y="367"/>
                  </a:cubicBezTo>
                  <a:close/>
                  <a:moveTo>
                    <a:pt x="495" y="357"/>
                  </a:moveTo>
                  <a:cubicBezTo>
                    <a:pt x="495" y="358"/>
                    <a:pt x="494" y="362"/>
                    <a:pt x="496" y="361"/>
                  </a:cubicBezTo>
                  <a:cubicBezTo>
                    <a:pt x="495" y="359"/>
                    <a:pt x="496" y="359"/>
                    <a:pt x="495" y="357"/>
                  </a:cubicBezTo>
                  <a:close/>
                  <a:moveTo>
                    <a:pt x="333" y="364"/>
                  </a:moveTo>
                  <a:cubicBezTo>
                    <a:pt x="333" y="365"/>
                    <a:pt x="332" y="365"/>
                    <a:pt x="332" y="365"/>
                  </a:cubicBezTo>
                  <a:cubicBezTo>
                    <a:pt x="333" y="365"/>
                    <a:pt x="332" y="368"/>
                    <a:pt x="334" y="367"/>
                  </a:cubicBezTo>
                  <a:cubicBezTo>
                    <a:pt x="333" y="366"/>
                    <a:pt x="334" y="366"/>
                    <a:pt x="334" y="364"/>
                  </a:cubicBezTo>
                  <a:lnTo>
                    <a:pt x="333" y="364"/>
                  </a:lnTo>
                  <a:close/>
                  <a:moveTo>
                    <a:pt x="164" y="369"/>
                  </a:moveTo>
                  <a:cubicBezTo>
                    <a:pt x="165" y="370"/>
                    <a:pt x="164" y="375"/>
                    <a:pt x="165" y="373"/>
                  </a:cubicBezTo>
                  <a:cubicBezTo>
                    <a:pt x="165" y="372"/>
                    <a:pt x="166" y="369"/>
                    <a:pt x="164" y="369"/>
                  </a:cubicBezTo>
                  <a:close/>
                  <a:moveTo>
                    <a:pt x="355" y="362"/>
                  </a:moveTo>
                  <a:cubicBezTo>
                    <a:pt x="355" y="363"/>
                    <a:pt x="354" y="366"/>
                    <a:pt x="356" y="366"/>
                  </a:cubicBezTo>
                  <a:cubicBezTo>
                    <a:pt x="355" y="364"/>
                    <a:pt x="356" y="363"/>
                    <a:pt x="355" y="362"/>
                  </a:cubicBezTo>
                  <a:close/>
                  <a:moveTo>
                    <a:pt x="96" y="368"/>
                  </a:moveTo>
                  <a:cubicBezTo>
                    <a:pt x="97" y="370"/>
                    <a:pt x="96" y="373"/>
                    <a:pt x="98" y="374"/>
                  </a:cubicBezTo>
                  <a:cubicBezTo>
                    <a:pt x="97" y="372"/>
                    <a:pt x="98" y="368"/>
                    <a:pt x="96" y="368"/>
                  </a:cubicBezTo>
                  <a:close/>
                  <a:moveTo>
                    <a:pt x="142" y="371"/>
                  </a:moveTo>
                  <a:cubicBezTo>
                    <a:pt x="142" y="370"/>
                    <a:pt x="142" y="373"/>
                    <a:pt x="143" y="372"/>
                  </a:cubicBezTo>
                  <a:cubicBezTo>
                    <a:pt x="141" y="366"/>
                    <a:pt x="143" y="361"/>
                    <a:pt x="140" y="355"/>
                  </a:cubicBezTo>
                  <a:cubicBezTo>
                    <a:pt x="141" y="362"/>
                    <a:pt x="141" y="366"/>
                    <a:pt x="142" y="371"/>
                  </a:cubicBezTo>
                  <a:close/>
                  <a:moveTo>
                    <a:pt x="81" y="374"/>
                  </a:moveTo>
                  <a:cubicBezTo>
                    <a:pt x="81" y="372"/>
                    <a:pt x="81" y="369"/>
                    <a:pt x="80" y="367"/>
                  </a:cubicBezTo>
                  <a:cubicBezTo>
                    <a:pt x="80" y="368"/>
                    <a:pt x="79" y="373"/>
                    <a:pt x="81" y="374"/>
                  </a:cubicBezTo>
                  <a:close/>
                  <a:moveTo>
                    <a:pt x="59" y="368"/>
                  </a:moveTo>
                  <a:cubicBezTo>
                    <a:pt x="60" y="370"/>
                    <a:pt x="60" y="373"/>
                    <a:pt x="61" y="373"/>
                  </a:cubicBezTo>
                  <a:cubicBezTo>
                    <a:pt x="60" y="371"/>
                    <a:pt x="61" y="368"/>
                    <a:pt x="59" y="368"/>
                  </a:cubicBezTo>
                  <a:close/>
                  <a:moveTo>
                    <a:pt x="346" y="362"/>
                  </a:moveTo>
                  <a:cubicBezTo>
                    <a:pt x="347" y="361"/>
                    <a:pt x="348" y="359"/>
                    <a:pt x="346" y="359"/>
                  </a:cubicBezTo>
                  <a:cubicBezTo>
                    <a:pt x="346" y="359"/>
                    <a:pt x="346" y="360"/>
                    <a:pt x="345" y="360"/>
                  </a:cubicBezTo>
                  <a:cubicBezTo>
                    <a:pt x="345" y="361"/>
                    <a:pt x="346" y="361"/>
                    <a:pt x="346" y="362"/>
                  </a:cubicBezTo>
                  <a:close/>
                  <a:moveTo>
                    <a:pt x="495" y="355"/>
                  </a:moveTo>
                  <a:cubicBezTo>
                    <a:pt x="496" y="350"/>
                    <a:pt x="493" y="350"/>
                    <a:pt x="495" y="355"/>
                  </a:cubicBezTo>
                  <a:close/>
                  <a:moveTo>
                    <a:pt x="489" y="353"/>
                  </a:moveTo>
                  <a:cubicBezTo>
                    <a:pt x="487" y="353"/>
                    <a:pt x="489" y="352"/>
                    <a:pt x="489" y="351"/>
                  </a:cubicBezTo>
                  <a:cubicBezTo>
                    <a:pt x="487" y="351"/>
                    <a:pt x="487" y="351"/>
                    <a:pt x="487" y="351"/>
                  </a:cubicBezTo>
                  <a:cubicBezTo>
                    <a:pt x="487" y="353"/>
                    <a:pt x="488" y="353"/>
                    <a:pt x="487" y="354"/>
                  </a:cubicBezTo>
                  <a:cubicBezTo>
                    <a:pt x="488" y="354"/>
                    <a:pt x="489" y="354"/>
                    <a:pt x="489" y="353"/>
                  </a:cubicBezTo>
                  <a:close/>
                  <a:moveTo>
                    <a:pt x="47" y="357"/>
                  </a:moveTo>
                  <a:cubicBezTo>
                    <a:pt x="47" y="362"/>
                    <a:pt x="47" y="366"/>
                    <a:pt x="47" y="370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50" y="367"/>
                    <a:pt x="48" y="365"/>
                    <a:pt x="48" y="363"/>
                  </a:cubicBezTo>
                  <a:cubicBezTo>
                    <a:pt x="48" y="361"/>
                    <a:pt x="50" y="357"/>
                    <a:pt x="47" y="357"/>
                  </a:cubicBezTo>
                  <a:close/>
                  <a:moveTo>
                    <a:pt x="83" y="360"/>
                  </a:moveTo>
                  <a:cubicBezTo>
                    <a:pt x="83" y="354"/>
                    <a:pt x="83" y="344"/>
                    <a:pt x="81" y="342"/>
                  </a:cubicBezTo>
                  <a:cubicBezTo>
                    <a:pt x="81" y="346"/>
                    <a:pt x="80" y="356"/>
                    <a:pt x="83" y="360"/>
                  </a:cubicBezTo>
                  <a:close/>
                  <a:moveTo>
                    <a:pt x="70" y="360"/>
                  </a:moveTo>
                  <a:cubicBezTo>
                    <a:pt x="71" y="359"/>
                    <a:pt x="71" y="357"/>
                    <a:pt x="71" y="356"/>
                  </a:cubicBezTo>
                  <a:cubicBezTo>
                    <a:pt x="70" y="356"/>
                    <a:pt x="70" y="360"/>
                    <a:pt x="70" y="360"/>
                  </a:cubicBezTo>
                  <a:close/>
                  <a:moveTo>
                    <a:pt x="45" y="331"/>
                  </a:moveTo>
                  <a:cubicBezTo>
                    <a:pt x="46" y="333"/>
                    <a:pt x="44" y="337"/>
                    <a:pt x="46" y="336"/>
                  </a:cubicBezTo>
                  <a:cubicBezTo>
                    <a:pt x="45" y="336"/>
                    <a:pt x="47" y="331"/>
                    <a:pt x="45" y="331"/>
                  </a:cubicBezTo>
                  <a:close/>
                  <a:moveTo>
                    <a:pt x="44" y="313"/>
                  </a:moveTo>
                  <a:cubicBezTo>
                    <a:pt x="43" y="309"/>
                    <a:pt x="44" y="314"/>
                    <a:pt x="44" y="318"/>
                  </a:cubicBezTo>
                  <a:cubicBezTo>
                    <a:pt x="45" y="323"/>
                    <a:pt x="44" y="328"/>
                    <a:pt x="46" y="331"/>
                  </a:cubicBezTo>
                  <a:cubicBezTo>
                    <a:pt x="46" y="324"/>
                    <a:pt x="46" y="321"/>
                    <a:pt x="45" y="317"/>
                  </a:cubicBezTo>
                  <a:cubicBezTo>
                    <a:pt x="45" y="317"/>
                    <a:pt x="46" y="318"/>
                    <a:pt x="45" y="318"/>
                  </a:cubicBezTo>
                  <a:cubicBezTo>
                    <a:pt x="45" y="316"/>
                    <a:pt x="45" y="314"/>
                    <a:pt x="44" y="313"/>
                  </a:cubicBezTo>
                  <a:close/>
                  <a:moveTo>
                    <a:pt x="177" y="321"/>
                  </a:moveTo>
                  <a:cubicBezTo>
                    <a:pt x="176" y="323"/>
                    <a:pt x="176" y="324"/>
                    <a:pt x="177" y="325"/>
                  </a:cubicBezTo>
                  <a:cubicBezTo>
                    <a:pt x="177" y="324"/>
                    <a:pt x="178" y="321"/>
                    <a:pt x="177" y="321"/>
                  </a:cubicBezTo>
                  <a:close/>
                  <a:moveTo>
                    <a:pt x="176" y="317"/>
                  </a:moveTo>
                  <a:cubicBezTo>
                    <a:pt x="176" y="318"/>
                    <a:pt x="175" y="321"/>
                    <a:pt x="176" y="321"/>
                  </a:cubicBezTo>
                  <a:cubicBezTo>
                    <a:pt x="176" y="319"/>
                    <a:pt x="178" y="318"/>
                    <a:pt x="176" y="317"/>
                  </a:cubicBezTo>
                  <a:close/>
                  <a:moveTo>
                    <a:pt x="12" y="316"/>
                  </a:moveTo>
                  <a:cubicBezTo>
                    <a:pt x="12" y="319"/>
                    <a:pt x="12" y="321"/>
                    <a:pt x="13" y="323"/>
                  </a:cubicBezTo>
                  <a:cubicBezTo>
                    <a:pt x="13" y="321"/>
                    <a:pt x="14" y="318"/>
                    <a:pt x="12" y="316"/>
                  </a:cubicBezTo>
                  <a:close/>
                  <a:moveTo>
                    <a:pt x="39" y="284"/>
                  </a:moveTo>
                  <a:cubicBezTo>
                    <a:pt x="39" y="286"/>
                    <a:pt x="38" y="288"/>
                    <a:pt x="39" y="289"/>
                  </a:cubicBezTo>
                  <a:cubicBezTo>
                    <a:pt x="39" y="288"/>
                    <a:pt x="40" y="285"/>
                    <a:pt x="39" y="284"/>
                  </a:cubicBezTo>
                  <a:close/>
                  <a:moveTo>
                    <a:pt x="519" y="34"/>
                  </a:moveTo>
                  <a:cubicBezTo>
                    <a:pt x="520" y="33"/>
                    <a:pt x="521" y="31"/>
                    <a:pt x="521" y="29"/>
                  </a:cubicBezTo>
                  <a:cubicBezTo>
                    <a:pt x="519" y="30"/>
                    <a:pt x="518" y="34"/>
                    <a:pt x="519" y="34"/>
                  </a:cubicBezTo>
                  <a:close/>
                  <a:moveTo>
                    <a:pt x="533" y="33"/>
                  </a:moveTo>
                  <a:cubicBezTo>
                    <a:pt x="532" y="30"/>
                    <a:pt x="534" y="26"/>
                    <a:pt x="531" y="26"/>
                  </a:cubicBezTo>
                  <a:cubicBezTo>
                    <a:pt x="531" y="28"/>
                    <a:pt x="530" y="31"/>
                    <a:pt x="528" y="29"/>
                  </a:cubicBezTo>
                  <a:cubicBezTo>
                    <a:pt x="530" y="31"/>
                    <a:pt x="530" y="32"/>
                    <a:pt x="533" y="33"/>
                  </a:cubicBezTo>
                  <a:close/>
                  <a:moveTo>
                    <a:pt x="511" y="29"/>
                  </a:moveTo>
                  <a:cubicBezTo>
                    <a:pt x="511" y="27"/>
                    <a:pt x="514" y="26"/>
                    <a:pt x="512" y="25"/>
                  </a:cubicBezTo>
                  <a:cubicBezTo>
                    <a:pt x="512" y="26"/>
                    <a:pt x="509" y="29"/>
                    <a:pt x="511" y="29"/>
                  </a:cubicBezTo>
                  <a:close/>
                  <a:moveTo>
                    <a:pt x="524" y="24"/>
                  </a:moveTo>
                  <a:cubicBezTo>
                    <a:pt x="527" y="26"/>
                    <a:pt x="528" y="23"/>
                    <a:pt x="529" y="22"/>
                  </a:cubicBezTo>
                  <a:cubicBezTo>
                    <a:pt x="529" y="21"/>
                    <a:pt x="526" y="19"/>
                    <a:pt x="527" y="17"/>
                  </a:cubicBezTo>
                  <a:cubicBezTo>
                    <a:pt x="526" y="18"/>
                    <a:pt x="526" y="18"/>
                    <a:pt x="524" y="18"/>
                  </a:cubicBezTo>
                  <a:cubicBezTo>
                    <a:pt x="524" y="18"/>
                    <a:pt x="526" y="22"/>
                    <a:pt x="524" y="24"/>
                  </a:cubicBezTo>
                  <a:close/>
                  <a:moveTo>
                    <a:pt x="490" y="25"/>
                  </a:moveTo>
                  <a:cubicBezTo>
                    <a:pt x="490" y="23"/>
                    <a:pt x="492" y="23"/>
                    <a:pt x="492" y="20"/>
                  </a:cubicBezTo>
                  <a:cubicBezTo>
                    <a:pt x="490" y="20"/>
                    <a:pt x="488" y="24"/>
                    <a:pt x="490" y="25"/>
                  </a:cubicBezTo>
                  <a:close/>
                  <a:moveTo>
                    <a:pt x="507" y="21"/>
                  </a:moveTo>
                  <a:cubicBezTo>
                    <a:pt x="507" y="17"/>
                    <a:pt x="512" y="15"/>
                    <a:pt x="511" y="11"/>
                  </a:cubicBezTo>
                  <a:cubicBezTo>
                    <a:pt x="505" y="6"/>
                    <a:pt x="498" y="17"/>
                    <a:pt x="504" y="21"/>
                  </a:cubicBezTo>
                  <a:lnTo>
                    <a:pt x="507" y="21"/>
                  </a:lnTo>
                  <a:close/>
                  <a:moveTo>
                    <a:pt x="151" y="31"/>
                  </a:moveTo>
                  <a:cubicBezTo>
                    <a:pt x="151" y="30"/>
                    <a:pt x="153" y="31"/>
                    <a:pt x="153" y="29"/>
                  </a:cubicBezTo>
                  <a:cubicBezTo>
                    <a:pt x="152" y="29"/>
                    <a:pt x="150" y="29"/>
                    <a:pt x="150" y="30"/>
                  </a:cubicBezTo>
                  <a:cubicBezTo>
                    <a:pt x="151" y="30"/>
                    <a:pt x="151" y="31"/>
                    <a:pt x="151" y="31"/>
                  </a:cubicBezTo>
                  <a:close/>
                  <a:moveTo>
                    <a:pt x="256" y="24"/>
                  </a:moveTo>
                  <a:cubicBezTo>
                    <a:pt x="256" y="22"/>
                    <a:pt x="258" y="23"/>
                    <a:pt x="257" y="21"/>
                  </a:cubicBezTo>
                  <a:cubicBezTo>
                    <a:pt x="256" y="21"/>
                    <a:pt x="256" y="22"/>
                    <a:pt x="255" y="23"/>
                  </a:cubicBezTo>
                  <a:cubicBezTo>
                    <a:pt x="255" y="23"/>
                    <a:pt x="255" y="23"/>
                    <a:pt x="255" y="24"/>
                  </a:cubicBezTo>
                  <a:lnTo>
                    <a:pt x="256" y="24"/>
                  </a:lnTo>
                  <a:close/>
                  <a:moveTo>
                    <a:pt x="125" y="26"/>
                  </a:moveTo>
                  <a:cubicBezTo>
                    <a:pt x="125" y="25"/>
                    <a:pt x="125" y="19"/>
                    <a:pt x="124" y="20"/>
                  </a:cubicBezTo>
                  <a:cubicBezTo>
                    <a:pt x="125" y="22"/>
                    <a:pt x="124" y="27"/>
                    <a:pt x="125" y="26"/>
                  </a:cubicBezTo>
                  <a:close/>
                  <a:moveTo>
                    <a:pt x="196" y="9"/>
                  </a:moveTo>
                  <a:cubicBezTo>
                    <a:pt x="195" y="9"/>
                    <a:pt x="194" y="12"/>
                    <a:pt x="195" y="12"/>
                  </a:cubicBezTo>
                  <a:cubicBezTo>
                    <a:pt x="195" y="11"/>
                    <a:pt x="197" y="11"/>
                    <a:pt x="196" y="9"/>
                  </a:cubicBezTo>
                  <a:close/>
                  <a:moveTo>
                    <a:pt x="190" y="12"/>
                  </a:moveTo>
                  <a:cubicBezTo>
                    <a:pt x="192" y="12"/>
                    <a:pt x="192" y="10"/>
                    <a:pt x="192" y="9"/>
                  </a:cubicBezTo>
                  <a:cubicBezTo>
                    <a:pt x="190" y="9"/>
                    <a:pt x="190" y="11"/>
                    <a:pt x="190" y="12"/>
                  </a:cubicBezTo>
                  <a:close/>
                  <a:moveTo>
                    <a:pt x="128" y="12"/>
                  </a:moveTo>
                  <a:cubicBezTo>
                    <a:pt x="127" y="11"/>
                    <a:pt x="127" y="9"/>
                    <a:pt x="126" y="8"/>
                  </a:cubicBezTo>
                  <a:cubicBezTo>
                    <a:pt x="126" y="10"/>
                    <a:pt x="124" y="9"/>
                    <a:pt x="124" y="11"/>
                  </a:cubicBezTo>
                  <a:cubicBezTo>
                    <a:pt x="125" y="12"/>
                    <a:pt x="126" y="12"/>
                    <a:pt x="128" y="12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5"/>
                    <a:pt x="158" y="4"/>
                  </a:cubicBezTo>
                  <a:cubicBezTo>
                    <a:pt x="157" y="4"/>
                    <a:pt x="157" y="4"/>
                    <a:pt x="156" y="4"/>
                  </a:cubicBezTo>
                  <a:cubicBezTo>
                    <a:pt x="156" y="6"/>
                    <a:pt x="156" y="5"/>
                    <a:pt x="156" y="6"/>
                  </a:cubicBezTo>
                  <a:lnTo>
                    <a:pt x="157" y="6"/>
                  </a:lnTo>
                  <a:close/>
                  <a:moveTo>
                    <a:pt x="138" y="4"/>
                  </a:moveTo>
                  <a:cubicBezTo>
                    <a:pt x="137" y="3"/>
                    <a:pt x="135" y="2"/>
                    <a:pt x="135" y="4"/>
                  </a:cubicBezTo>
                  <a:cubicBezTo>
                    <a:pt x="136" y="5"/>
                    <a:pt x="136" y="5"/>
                    <a:pt x="138" y="5"/>
                  </a:cubicBezTo>
                  <a:cubicBezTo>
                    <a:pt x="138" y="5"/>
                    <a:pt x="138" y="4"/>
                    <a:pt x="138" y="4"/>
                  </a:cubicBezTo>
                  <a:close/>
                  <a:moveTo>
                    <a:pt x="112" y="5"/>
                  </a:moveTo>
                  <a:cubicBezTo>
                    <a:pt x="112" y="3"/>
                    <a:pt x="115" y="2"/>
                    <a:pt x="112" y="1"/>
                  </a:cubicBezTo>
                  <a:cubicBezTo>
                    <a:pt x="112" y="3"/>
                    <a:pt x="111" y="3"/>
                    <a:pt x="111" y="4"/>
                  </a:cubicBezTo>
                  <a:cubicBezTo>
                    <a:pt x="112" y="4"/>
                    <a:pt x="111" y="6"/>
                    <a:pt x="112" y="5"/>
                  </a:cubicBezTo>
                  <a:close/>
                  <a:moveTo>
                    <a:pt x="38" y="8"/>
                  </a:moveTo>
                  <a:cubicBezTo>
                    <a:pt x="37" y="6"/>
                    <a:pt x="39" y="6"/>
                    <a:pt x="40" y="6"/>
                  </a:cubicBezTo>
                  <a:cubicBezTo>
                    <a:pt x="40" y="2"/>
                    <a:pt x="36" y="4"/>
                    <a:pt x="34" y="2"/>
                  </a:cubicBezTo>
                  <a:cubicBezTo>
                    <a:pt x="34" y="5"/>
                    <a:pt x="36" y="7"/>
                    <a:pt x="38" y="8"/>
                  </a:cubicBezTo>
                  <a:close/>
                  <a:moveTo>
                    <a:pt x="71" y="3"/>
                  </a:moveTo>
                  <a:cubicBezTo>
                    <a:pt x="71" y="2"/>
                    <a:pt x="68" y="3"/>
                    <a:pt x="67" y="5"/>
                  </a:cubicBezTo>
                  <a:cubicBezTo>
                    <a:pt x="69" y="5"/>
                    <a:pt x="71" y="5"/>
                    <a:pt x="71" y="3"/>
                  </a:cubicBezTo>
                  <a:close/>
                  <a:moveTo>
                    <a:pt x="44" y="1"/>
                  </a:moveTo>
                  <a:cubicBezTo>
                    <a:pt x="43" y="0"/>
                    <a:pt x="40" y="1"/>
                    <a:pt x="40" y="3"/>
                  </a:cubicBezTo>
                  <a:cubicBezTo>
                    <a:pt x="41" y="4"/>
                    <a:pt x="44" y="2"/>
                    <a:pt x="44" y="1"/>
                  </a:cubicBezTo>
                  <a:close/>
                  <a:moveTo>
                    <a:pt x="467" y="477"/>
                  </a:moveTo>
                  <a:cubicBezTo>
                    <a:pt x="466" y="475"/>
                    <a:pt x="466" y="476"/>
                    <a:pt x="465" y="473"/>
                  </a:cubicBezTo>
                  <a:cubicBezTo>
                    <a:pt x="466" y="473"/>
                    <a:pt x="466" y="473"/>
                    <a:pt x="466" y="472"/>
                  </a:cubicBezTo>
                  <a:cubicBezTo>
                    <a:pt x="466" y="472"/>
                    <a:pt x="466" y="471"/>
                    <a:pt x="465" y="471"/>
                  </a:cubicBezTo>
                  <a:cubicBezTo>
                    <a:pt x="465" y="472"/>
                    <a:pt x="466" y="472"/>
                    <a:pt x="465" y="473"/>
                  </a:cubicBezTo>
                  <a:cubicBezTo>
                    <a:pt x="465" y="470"/>
                    <a:pt x="467" y="471"/>
                    <a:pt x="464" y="470"/>
                  </a:cubicBezTo>
                  <a:cubicBezTo>
                    <a:pt x="466" y="470"/>
                    <a:pt x="465" y="468"/>
                    <a:pt x="465" y="467"/>
                  </a:cubicBezTo>
                  <a:cubicBezTo>
                    <a:pt x="464" y="467"/>
                    <a:pt x="464" y="468"/>
                    <a:pt x="463" y="468"/>
                  </a:cubicBezTo>
                  <a:cubicBezTo>
                    <a:pt x="463" y="469"/>
                    <a:pt x="463" y="471"/>
                    <a:pt x="464" y="472"/>
                  </a:cubicBezTo>
                  <a:cubicBezTo>
                    <a:pt x="463" y="471"/>
                    <a:pt x="464" y="474"/>
                    <a:pt x="464" y="475"/>
                  </a:cubicBezTo>
                  <a:cubicBezTo>
                    <a:pt x="464" y="475"/>
                    <a:pt x="464" y="474"/>
                    <a:pt x="464" y="474"/>
                  </a:cubicBezTo>
                  <a:cubicBezTo>
                    <a:pt x="464" y="475"/>
                    <a:pt x="465" y="475"/>
                    <a:pt x="465" y="476"/>
                  </a:cubicBezTo>
                  <a:cubicBezTo>
                    <a:pt x="464" y="478"/>
                    <a:pt x="464" y="479"/>
                    <a:pt x="464" y="480"/>
                  </a:cubicBezTo>
                  <a:cubicBezTo>
                    <a:pt x="466" y="482"/>
                    <a:pt x="465" y="480"/>
                    <a:pt x="467" y="478"/>
                  </a:cubicBezTo>
                  <a:cubicBezTo>
                    <a:pt x="466" y="478"/>
                    <a:pt x="465" y="478"/>
                    <a:pt x="465" y="477"/>
                  </a:cubicBezTo>
                  <a:cubicBezTo>
                    <a:pt x="466" y="477"/>
                    <a:pt x="466" y="478"/>
                    <a:pt x="467" y="477"/>
                  </a:cubicBezTo>
                  <a:close/>
                  <a:moveTo>
                    <a:pt x="464" y="475"/>
                  </a:moveTo>
                  <a:cubicBezTo>
                    <a:pt x="464" y="475"/>
                    <a:pt x="463" y="475"/>
                    <a:pt x="463" y="475"/>
                  </a:cubicBezTo>
                  <a:cubicBezTo>
                    <a:pt x="464" y="475"/>
                    <a:pt x="464" y="475"/>
                    <a:pt x="464" y="475"/>
                  </a:cubicBezTo>
                  <a:close/>
                  <a:moveTo>
                    <a:pt x="469" y="473"/>
                  </a:moveTo>
                  <a:cubicBezTo>
                    <a:pt x="468" y="474"/>
                    <a:pt x="468" y="474"/>
                    <a:pt x="468" y="474"/>
                  </a:cubicBezTo>
                  <a:cubicBezTo>
                    <a:pt x="469" y="472"/>
                    <a:pt x="468" y="471"/>
                    <a:pt x="469" y="469"/>
                  </a:cubicBezTo>
                  <a:cubicBezTo>
                    <a:pt x="468" y="469"/>
                    <a:pt x="467" y="469"/>
                    <a:pt x="466" y="469"/>
                  </a:cubicBezTo>
                  <a:cubicBezTo>
                    <a:pt x="468" y="470"/>
                    <a:pt x="466" y="471"/>
                    <a:pt x="466" y="471"/>
                  </a:cubicBezTo>
                  <a:cubicBezTo>
                    <a:pt x="467" y="471"/>
                    <a:pt x="468" y="472"/>
                    <a:pt x="468" y="472"/>
                  </a:cubicBezTo>
                  <a:cubicBezTo>
                    <a:pt x="467" y="472"/>
                    <a:pt x="465" y="473"/>
                    <a:pt x="466" y="474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75"/>
                    <a:pt x="468" y="475"/>
                    <a:pt x="468" y="476"/>
                  </a:cubicBezTo>
                  <a:cubicBezTo>
                    <a:pt x="467" y="476"/>
                    <a:pt x="468" y="477"/>
                    <a:pt x="468" y="478"/>
                  </a:cubicBezTo>
                  <a:cubicBezTo>
                    <a:pt x="468" y="478"/>
                    <a:pt x="467" y="480"/>
                    <a:pt x="469" y="480"/>
                  </a:cubicBezTo>
                  <a:cubicBezTo>
                    <a:pt x="469" y="477"/>
                    <a:pt x="469" y="477"/>
                    <a:pt x="469" y="477"/>
                  </a:cubicBezTo>
                  <a:cubicBezTo>
                    <a:pt x="468" y="476"/>
                    <a:pt x="469" y="473"/>
                    <a:pt x="469" y="473"/>
                  </a:cubicBezTo>
                  <a:close/>
                  <a:moveTo>
                    <a:pt x="463" y="471"/>
                  </a:moveTo>
                  <a:cubicBezTo>
                    <a:pt x="461" y="471"/>
                    <a:pt x="461" y="471"/>
                    <a:pt x="460" y="469"/>
                  </a:cubicBezTo>
                  <a:cubicBezTo>
                    <a:pt x="460" y="471"/>
                    <a:pt x="458" y="469"/>
                    <a:pt x="459" y="470"/>
                  </a:cubicBezTo>
                  <a:cubicBezTo>
                    <a:pt x="459" y="470"/>
                    <a:pt x="460" y="470"/>
                    <a:pt x="460" y="471"/>
                  </a:cubicBezTo>
                  <a:cubicBezTo>
                    <a:pt x="460" y="471"/>
                    <a:pt x="459" y="471"/>
                    <a:pt x="459" y="471"/>
                  </a:cubicBezTo>
                  <a:cubicBezTo>
                    <a:pt x="460" y="471"/>
                    <a:pt x="460" y="472"/>
                    <a:pt x="460" y="472"/>
                  </a:cubicBezTo>
                  <a:cubicBezTo>
                    <a:pt x="460" y="472"/>
                    <a:pt x="459" y="472"/>
                    <a:pt x="459" y="473"/>
                  </a:cubicBezTo>
                  <a:cubicBezTo>
                    <a:pt x="460" y="474"/>
                    <a:pt x="461" y="477"/>
                    <a:pt x="460" y="479"/>
                  </a:cubicBezTo>
                  <a:cubicBezTo>
                    <a:pt x="462" y="479"/>
                    <a:pt x="460" y="474"/>
                    <a:pt x="461" y="474"/>
                  </a:cubicBezTo>
                  <a:cubicBezTo>
                    <a:pt x="461" y="475"/>
                    <a:pt x="462" y="477"/>
                    <a:pt x="462" y="475"/>
                  </a:cubicBezTo>
                  <a:cubicBezTo>
                    <a:pt x="462" y="475"/>
                    <a:pt x="461" y="472"/>
                    <a:pt x="463" y="471"/>
                  </a:cubicBezTo>
                  <a:close/>
                  <a:moveTo>
                    <a:pt x="431" y="468"/>
                  </a:moveTo>
                  <a:cubicBezTo>
                    <a:pt x="432" y="470"/>
                    <a:pt x="431" y="474"/>
                    <a:pt x="431" y="479"/>
                  </a:cubicBezTo>
                  <a:cubicBezTo>
                    <a:pt x="432" y="478"/>
                    <a:pt x="433" y="470"/>
                    <a:pt x="431" y="468"/>
                  </a:cubicBezTo>
                  <a:close/>
                  <a:moveTo>
                    <a:pt x="439" y="475"/>
                  </a:moveTo>
                  <a:cubicBezTo>
                    <a:pt x="440" y="474"/>
                    <a:pt x="440" y="472"/>
                    <a:pt x="439" y="472"/>
                  </a:cubicBezTo>
                  <a:cubicBezTo>
                    <a:pt x="438" y="474"/>
                    <a:pt x="438" y="475"/>
                    <a:pt x="438" y="478"/>
                  </a:cubicBezTo>
                  <a:cubicBezTo>
                    <a:pt x="440" y="477"/>
                    <a:pt x="440" y="474"/>
                    <a:pt x="439" y="475"/>
                  </a:cubicBezTo>
                  <a:close/>
                  <a:moveTo>
                    <a:pt x="481" y="476"/>
                  </a:moveTo>
                  <a:cubicBezTo>
                    <a:pt x="481" y="475"/>
                    <a:pt x="481" y="475"/>
                    <a:pt x="481" y="474"/>
                  </a:cubicBezTo>
                  <a:cubicBezTo>
                    <a:pt x="481" y="469"/>
                    <a:pt x="480" y="473"/>
                    <a:pt x="481" y="476"/>
                  </a:cubicBezTo>
                  <a:close/>
                  <a:moveTo>
                    <a:pt x="455" y="471"/>
                  </a:moveTo>
                  <a:cubicBezTo>
                    <a:pt x="457" y="470"/>
                    <a:pt x="457" y="474"/>
                    <a:pt x="456" y="475"/>
                  </a:cubicBezTo>
                  <a:cubicBezTo>
                    <a:pt x="459" y="474"/>
                    <a:pt x="456" y="472"/>
                    <a:pt x="458" y="470"/>
                  </a:cubicBezTo>
                  <a:cubicBezTo>
                    <a:pt x="458" y="471"/>
                    <a:pt x="458" y="471"/>
                    <a:pt x="458" y="470"/>
                  </a:cubicBezTo>
                  <a:cubicBezTo>
                    <a:pt x="458" y="469"/>
                    <a:pt x="454" y="471"/>
                    <a:pt x="455" y="471"/>
                  </a:cubicBezTo>
                  <a:close/>
                  <a:moveTo>
                    <a:pt x="424" y="458"/>
                  </a:moveTo>
                  <a:cubicBezTo>
                    <a:pt x="426" y="458"/>
                    <a:pt x="423" y="459"/>
                    <a:pt x="423" y="460"/>
                  </a:cubicBezTo>
                  <a:cubicBezTo>
                    <a:pt x="424" y="461"/>
                    <a:pt x="424" y="459"/>
                    <a:pt x="425" y="459"/>
                  </a:cubicBezTo>
                  <a:cubicBezTo>
                    <a:pt x="423" y="461"/>
                    <a:pt x="425" y="464"/>
                    <a:pt x="424" y="463"/>
                  </a:cubicBezTo>
                  <a:cubicBezTo>
                    <a:pt x="425" y="465"/>
                    <a:pt x="425" y="468"/>
                    <a:pt x="425" y="469"/>
                  </a:cubicBezTo>
                  <a:cubicBezTo>
                    <a:pt x="425" y="468"/>
                    <a:pt x="428" y="470"/>
                    <a:pt x="427" y="472"/>
                  </a:cubicBezTo>
                  <a:cubicBezTo>
                    <a:pt x="428" y="473"/>
                    <a:pt x="429" y="470"/>
                    <a:pt x="429" y="471"/>
                  </a:cubicBezTo>
                  <a:cubicBezTo>
                    <a:pt x="428" y="472"/>
                    <a:pt x="430" y="474"/>
                    <a:pt x="430" y="474"/>
                  </a:cubicBezTo>
                  <a:cubicBezTo>
                    <a:pt x="430" y="472"/>
                    <a:pt x="430" y="471"/>
                    <a:pt x="430" y="469"/>
                  </a:cubicBezTo>
                  <a:cubicBezTo>
                    <a:pt x="423" y="469"/>
                    <a:pt x="429" y="459"/>
                    <a:pt x="424" y="458"/>
                  </a:cubicBezTo>
                  <a:close/>
                  <a:moveTo>
                    <a:pt x="457" y="461"/>
                  </a:moveTo>
                  <a:cubicBezTo>
                    <a:pt x="456" y="462"/>
                    <a:pt x="456" y="466"/>
                    <a:pt x="456" y="467"/>
                  </a:cubicBezTo>
                  <a:cubicBezTo>
                    <a:pt x="457" y="466"/>
                    <a:pt x="456" y="469"/>
                    <a:pt x="456" y="469"/>
                  </a:cubicBezTo>
                  <a:cubicBezTo>
                    <a:pt x="460" y="467"/>
                    <a:pt x="456" y="463"/>
                    <a:pt x="457" y="461"/>
                  </a:cubicBezTo>
                  <a:close/>
                  <a:moveTo>
                    <a:pt x="352" y="467"/>
                  </a:moveTo>
                  <a:cubicBezTo>
                    <a:pt x="350" y="468"/>
                    <a:pt x="354" y="470"/>
                    <a:pt x="352" y="471"/>
                  </a:cubicBezTo>
                  <a:cubicBezTo>
                    <a:pt x="355" y="471"/>
                    <a:pt x="351" y="467"/>
                    <a:pt x="352" y="467"/>
                  </a:cubicBezTo>
                  <a:close/>
                  <a:moveTo>
                    <a:pt x="435" y="447"/>
                  </a:moveTo>
                  <a:cubicBezTo>
                    <a:pt x="433" y="446"/>
                    <a:pt x="434" y="442"/>
                    <a:pt x="433" y="440"/>
                  </a:cubicBezTo>
                  <a:cubicBezTo>
                    <a:pt x="433" y="440"/>
                    <a:pt x="434" y="440"/>
                    <a:pt x="434" y="440"/>
                  </a:cubicBezTo>
                  <a:cubicBezTo>
                    <a:pt x="433" y="440"/>
                    <a:pt x="432" y="440"/>
                    <a:pt x="432" y="441"/>
                  </a:cubicBezTo>
                  <a:cubicBezTo>
                    <a:pt x="433" y="447"/>
                    <a:pt x="434" y="450"/>
                    <a:pt x="432" y="456"/>
                  </a:cubicBezTo>
                  <a:cubicBezTo>
                    <a:pt x="430" y="457"/>
                    <a:pt x="431" y="454"/>
                    <a:pt x="429" y="454"/>
                  </a:cubicBezTo>
                  <a:cubicBezTo>
                    <a:pt x="429" y="456"/>
                    <a:pt x="431" y="456"/>
                    <a:pt x="429" y="457"/>
                  </a:cubicBezTo>
                  <a:cubicBezTo>
                    <a:pt x="430" y="458"/>
                    <a:pt x="431" y="456"/>
                    <a:pt x="431" y="457"/>
                  </a:cubicBezTo>
                  <a:cubicBezTo>
                    <a:pt x="431" y="458"/>
                    <a:pt x="432" y="459"/>
                    <a:pt x="431" y="459"/>
                  </a:cubicBezTo>
                  <a:cubicBezTo>
                    <a:pt x="430" y="459"/>
                    <a:pt x="430" y="457"/>
                    <a:pt x="429" y="459"/>
                  </a:cubicBezTo>
                  <a:cubicBezTo>
                    <a:pt x="431" y="460"/>
                    <a:pt x="429" y="464"/>
                    <a:pt x="432" y="467"/>
                  </a:cubicBezTo>
                  <a:cubicBezTo>
                    <a:pt x="431" y="466"/>
                    <a:pt x="431" y="463"/>
                    <a:pt x="431" y="461"/>
                  </a:cubicBezTo>
                  <a:cubicBezTo>
                    <a:pt x="433" y="462"/>
                    <a:pt x="432" y="460"/>
                    <a:pt x="432" y="459"/>
                  </a:cubicBezTo>
                  <a:cubicBezTo>
                    <a:pt x="434" y="461"/>
                    <a:pt x="432" y="458"/>
                    <a:pt x="434" y="457"/>
                  </a:cubicBezTo>
                  <a:cubicBezTo>
                    <a:pt x="434" y="458"/>
                    <a:pt x="434" y="459"/>
                    <a:pt x="435" y="458"/>
                  </a:cubicBezTo>
                  <a:cubicBezTo>
                    <a:pt x="434" y="457"/>
                    <a:pt x="434" y="454"/>
                    <a:pt x="435" y="453"/>
                  </a:cubicBezTo>
                  <a:cubicBezTo>
                    <a:pt x="435" y="451"/>
                    <a:pt x="433" y="448"/>
                    <a:pt x="435" y="447"/>
                  </a:cubicBezTo>
                  <a:close/>
                  <a:moveTo>
                    <a:pt x="475" y="462"/>
                  </a:moveTo>
                  <a:cubicBezTo>
                    <a:pt x="473" y="463"/>
                    <a:pt x="473" y="463"/>
                    <a:pt x="473" y="463"/>
                  </a:cubicBezTo>
                  <a:cubicBezTo>
                    <a:pt x="472" y="464"/>
                    <a:pt x="474" y="466"/>
                    <a:pt x="475" y="465"/>
                  </a:cubicBezTo>
                  <a:cubicBezTo>
                    <a:pt x="473" y="464"/>
                    <a:pt x="475" y="463"/>
                    <a:pt x="475" y="462"/>
                  </a:cubicBezTo>
                  <a:close/>
                  <a:moveTo>
                    <a:pt x="473" y="457"/>
                  </a:moveTo>
                  <a:cubicBezTo>
                    <a:pt x="473" y="459"/>
                    <a:pt x="473" y="461"/>
                    <a:pt x="475" y="462"/>
                  </a:cubicBezTo>
                  <a:cubicBezTo>
                    <a:pt x="475" y="461"/>
                    <a:pt x="474" y="458"/>
                    <a:pt x="476" y="455"/>
                  </a:cubicBezTo>
                  <a:cubicBezTo>
                    <a:pt x="474" y="454"/>
                    <a:pt x="474" y="455"/>
                    <a:pt x="473" y="453"/>
                  </a:cubicBezTo>
                  <a:cubicBezTo>
                    <a:pt x="473" y="454"/>
                    <a:pt x="473" y="454"/>
                    <a:pt x="473" y="454"/>
                  </a:cubicBezTo>
                  <a:cubicBezTo>
                    <a:pt x="473" y="455"/>
                    <a:pt x="476" y="455"/>
                    <a:pt x="474" y="456"/>
                  </a:cubicBezTo>
                  <a:cubicBezTo>
                    <a:pt x="474" y="456"/>
                    <a:pt x="473" y="456"/>
                    <a:pt x="473" y="456"/>
                  </a:cubicBezTo>
                  <a:cubicBezTo>
                    <a:pt x="475" y="456"/>
                    <a:pt x="475" y="458"/>
                    <a:pt x="473" y="457"/>
                  </a:cubicBezTo>
                  <a:close/>
                  <a:moveTo>
                    <a:pt x="459" y="458"/>
                  </a:moveTo>
                  <a:cubicBezTo>
                    <a:pt x="458" y="458"/>
                    <a:pt x="457" y="460"/>
                    <a:pt x="457" y="459"/>
                  </a:cubicBezTo>
                  <a:cubicBezTo>
                    <a:pt x="457" y="459"/>
                    <a:pt x="457" y="458"/>
                    <a:pt x="457" y="458"/>
                  </a:cubicBezTo>
                  <a:cubicBezTo>
                    <a:pt x="456" y="459"/>
                    <a:pt x="456" y="459"/>
                    <a:pt x="456" y="461"/>
                  </a:cubicBezTo>
                  <a:cubicBezTo>
                    <a:pt x="458" y="460"/>
                    <a:pt x="458" y="460"/>
                    <a:pt x="459" y="458"/>
                  </a:cubicBezTo>
                  <a:close/>
                  <a:moveTo>
                    <a:pt x="436" y="444"/>
                  </a:moveTo>
                  <a:cubicBezTo>
                    <a:pt x="436" y="447"/>
                    <a:pt x="435" y="449"/>
                    <a:pt x="437" y="449"/>
                  </a:cubicBezTo>
                  <a:cubicBezTo>
                    <a:pt x="437" y="450"/>
                    <a:pt x="434" y="450"/>
                    <a:pt x="437" y="453"/>
                  </a:cubicBezTo>
                  <a:cubicBezTo>
                    <a:pt x="436" y="453"/>
                    <a:pt x="436" y="456"/>
                    <a:pt x="438" y="457"/>
                  </a:cubicBezTo>
                  <a:cubicBezTo>
                    <a:pt x="437" y="457"/>
                    <a:pt x="436" y="458"/>
                    <a:pt x="437" y="458"/>
                  </a:cubicBezTo>
                  <a:cubicBezTo>
                    <a:pt x="437" y="457"/>
                    <a:pt x="438" y="457"/>
                    <a:pt x="438" y="457"/>
                  </a:cubicBezTo>
                  <a:cubicBezTo>
                    <a:pt x="437" y="454"/>
                    <a:pt x="439" y="446"/>
                    <a:pt x="436" y="444"/>
                  </a:cubicBezTo>
                  <a:close/>
                  <a:moveTo>
                    <a:pt x="132" y="460"/>
                  </a:moveTo>
                  <a:cubicBezTo>
                    <a:pt x="132" y="462"/>
                    <a:pt x="131" y="463"/>
                    <a:pt x="130" y="464"/>
                  </a:cubicBezTo>
                  <a:cubicBezTo>
                    <a:pt x="130" y="463"/>
                    <a:pt x="130" y="460"/>
                    <a:pt x="130" y="462"/>
                  </a:cubicBezTo>
                  <a:cubicBezTo>
                    <a:pt x="130" y="464"/>
                    <a:pt x="130" y="464"/>
                    <a:pt x="130" y="464"/>
                  </a:cubicBezTo>
                  <a:cubicBezTo>
                    <a:pt x="132" y="464"/>
                    <a:pt x="130" y="470"/>
                    <a:pt x="132" y="469"/>
                  </a:cubicBezTo>
                  <a:cubicBezTo>
                    <a:pt x="131" y="467"/>
                    <a:pt x="134" y="465"/>
                    <a:pt x="131" y="464"/>
                  </a:cubicBezTo>
                  <a:cubicBezTo>
                    <a:pt x="133" y="464"/>
                    <a:pt x="133" y="461"/>
                    <a:pt x="134" y="464"/>
                  </a:cubicBezTo>
                  <a:cubicBezTo>
                    <a:pt x="134" y="462"/>
                    <a:pt x="134" y="462"/>
                    <a:pt x="134" y="462"/>
                  </a:cubicBezTo>
                  <a:cubicBezTo>
                    <a:pt x="132" y="462"/>
                    <a:pt x="133" y="461"/>
                    <a:pt x="132" y="460"/>
                  </a:cubicBezTo>
                  <a:close/>
                  <a:moveTo>
                    <a:pt x="484" y="463"/>
                  </a:moveTo>
                  <a:cubicBezTo>
                    <a:pt x="483" y="459"/>
                    <a:pt x="483" y="457"/>
                    <a:pt x="484" y="451"/>
                  </a:cubicBezTo>
                  <a:cubicBezTo>
                    <a:pt x="483" y="451"/>
                    <a:pt x="483" y="451"/>
                    <a:pt x="483" y="451"/>
                  </a:cubicBezTo>
                  <a:cubicBezTo>
                    <a:pt x="483" y="448"/>
                    <a:pt x="482" y="449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1"/>
                    <a:pt x="480" y="452"/>
                    <a:pt x="480" y="451"/>
                  </a:cubicBezTo>
                  <a:cubicBezTo>
                    <a:pt x="481" y="451"/>
                    <a:pt x="480" y="449"/>
                    <a:pt x="480" y="449"/>
                  </a:cubicBezTo>
                  <a:cubicBezTo>
                    <a:pt x="480" y="452"/>
                    <a:pt x="480" y="449"/>
                    <a:pt x="478" y="450"/>
                  </a:cubicBezTo>
                  <a:cubicBezTo>
                    <a:pt x="478" y="451"/>
                    <a:pt x="478" y="451"/>
                    <a:pt x="477" y="451"/>
                  </a:cubicBezTo>
                  <a:cubicBezTo>
                    <a:pt x="482" y="450"/>
                    <a:pt x="478" y="459"/>
                    <a:pt x="481" y="462"/>
                  </a:cubicBezTo>
                  <a:cubicBezTo>
                    <a:pt x="481" y="461"/>
                    <a:pt x="482" y="461"/>
                    <a:pt x="482" y="460"/>
                  </a:cubicBezTo>
                  <a:cubicBezTo>
                    <a:pt x="480" y="460"/>
                    <a:pt x="481" y="456"/>
                    <a:pt x="481" y="455"/>
                  </a:cubicBezTo>
                  <a:cubicBezTo>
                    <a:pt x="484" y="454"/>
                    <a:pt x="482" y="457"/>
                    <a:pt x="482" y="458"/>
                  </a:cubicBezTo>
                  <a:cubicBezTo>
                    <a:pt x="482" y="460"/>
                    <a:pt x="483" y="463"/>
                    <a:pt x="484" y="463"/>
                  </a:cubicBezTo>
                  <a:close/>
                  <a:moveTo>
                    <a:pt x="472" y="444"/>
                  </a:moveTo>
                  <a:cubicBezTo>
                    <a:pt x="472" y="444"/>
                    <a:pt x="473" y="444"/>
                    <a:pt x="473" y="444"/>
                  </a:cubicBezTo>
                  <a:cubicBezTo>
                    <a:pt x="472" y="443"/>
                    <a:pt x="471" y="444"/>
                    <a:pt x="470" y="444"/>
                  </a:cubicBezTo>
                  <a:cubicBezTo>
                    <a:pt x="471" y="446"/>
                    <a:pt x="471" y="450"/>
                    <a:pt x="472" y="451"/>
                  </a:cubicBezTo>
                  <a:cubicBezTo>
                    <a:pt x="472" y="450"/>
                    <a:pt x="473" y="451"/>
                    <a:pt x="473" y="450"/>
                  </a:cubicBezTo>
                  <a:cubicBezTo>
                    <a:pt x="470" y="448"/>
                    <a:pt x="473" y="447"/>
                    <a:pt x="472" y="444"/>
                  </a:cubicBezTo>
                  <a:close/>
                  <a:moveTo>
                    <a:pt x="478" y="450"/>
                  </a:moveTo>
                  <a:cubicBezTo>
                    <a:pt x="477" y="448"/>
                    <a:pt x="477" y="448"/>
                    <a:pt x="478" y="446"/>
                  </a:cubicBezTo>
                  <a:cubicBezTo>
                    <a:pt x="476" y="446"/>
                    <a:pt x="476" y="449"/>
                    <a:pt x="478" y="450"/>
                  </a:cubicBezTo>
                  <a:close/>
                  <a:moveTo>
                    <a:pt x="77" y="461"/>
                  </a:moveTo>
                  <a:cubicBezTo>
                    <a:pt x="77" y="461"/>
                    <a:pt x="77" y="462"/>
                    <a:pt x="78" y="461"/>
                  </a:cubicBezTo>
                  <a:cubicBezTo>
                    <a:pt x="77" y="460"/>
                    <a:pt x="79" y="457"/>
                    <a:pt x="77" y="454"/>
                  </a:cubicBezTo>
                  <a:cubicBezTo>
                    <a:pt x="77" y="458"/>
                    <a:pt x="75" y="455"/>
                    <a:pt x="74" y="457"/>
                  </a:cubicBezTo>
                  <a:cubicBezTo>
                    <a:pt x="76" y="457"/>
                    <a:pt x="74" y="464"/>
                    <a:pt x="76" y="462"/>
                  </a:cubicBezTo>
                  <a:cubicBezTo>
                    <a:pt x="76" y="462"/>
                    <a:pt x="76" y="463"/>
                    <a:pt x="76" y="463"/>
                  </a:cubicBezTo>
                  <a:cubicBezTo>
                    <a:pt x="75" y="463"/>
                    <a:pt x="75" y="462"/>
                    <a:pt x="74" y="463"/>
                  </a:cubicBezTo>
                  <a:cubicBezTo>
                    <a:pt x="76" y="463"/>
                    <a:pt x="74" y="466"/>
                    <a:pt x="75" y="465"/>
                  </a:cubicBezTo>
                  <a:cubicBezTo>
                    <a:pt x="76" y="463"/>
                    <a:pt x="77" y="465"/>
                    <a:pt x="77" y="462"/>
                  </a:cubicBezTo>
                  <a:cubicBezTo>
                    <a:pt x="78" y="463"/>
                    <a:pt x="78" y="464"/>
                    <a:pt x="78" y="464"/>
                  </a:cubicBezTo>
                  <a:cubicBezTo>
                    <a:pt x="79" y="461"/>
                    <a:pt x="77" y="464"/>
                    <a:pt x="77" y="461"/>
                  </a:cubicBezTo>
                  <a:close/>
                  <a:moveTo>
                    <a:pt x="53" y="451"/>
                  </a:moveTo>
                  <a:cubicBezTo>
                    <a:pt x="53" y="453"/>
                    <a:pt x="51" y="456"/>
                    <a:pt x="50" y="455"/>
                  </a:cubicBezTo>
                  <a:cubicBezTo>
                    <a:pt x="51" y="456"/>
                    <a:pt x="50" y="459"/>
                    <a:pt x="52" y="460"/>
                  </a:cubicBezTo>
                  <a:cubicBezTo>
                    <a:pt x="51" y="458"/>
                    <a:pt x="51" y="457"/>
                    <a:pt x="52" y="456"/>
                  </a:cubicBezTo>
                  <a:cubicBezTo>
                    <a:pt x="52" y="456"/>
                    <a:pt x="52" y="457"/>
                    <a:pt x="53" y="457"/>
                  </a:cubicBezTo>
                  <a:cubicBezTo>
                    <a:pt x="54" y="456"/>
                    <a:pt x="50" y="455"/>
                    <a:pt x="53" y="454"/>
                  </a:cubicBezTo>
                  <a:cubicBezTo>
                    <a:pt x="54" y="453"/>
                    <a:pt x="55" y="455"/>
                    <a:pt x="55" y="454"/>
                  </a:cubicBezTo>
                  <a:cubicBezTo>
                    <a:pt x="54" y="454"/>
                    <a:pt x="54" y="450"/>
                    <a:pt x="53" y="451"/>
                  </a:cubicBezTo>
                  <a:close/>
                  <a:moveTo>
                    <a:pt x="48" y="446"/>
                  </a:moveTo>
                  <a:cubicBezTo>
                    <a:pt x="48" y="448"/>
                    <a:pt x="49" y="452"/>
                    <a:pt x="47" y="453"/>
                  </a:cubicBezTo>
                  <a:cubicBezTo>
                    <a:pt x="46" y="451"/>
                    <a:pt x="47" y="452"/>
                    <a:pt x="46" y="450"/>
                  </a:cubicBezTo>
                  <a:cubicBezTo>
                    <a:pt x="48" y="447"/>
                    <a:pt x="46" y="439"/>
                    <a:pt x="45" y="436"/>
                  </a:cubicBezTo>
                  <a:cubicBezTo>
                    <a:pt x="45" y="437"/>
                    <a:pt x="45" y="440"/>
                    <a:pt x="44" y="439"/>
                  </a:cubicBezTo>
                  <a:cubicBezTo>
                    <a:pt x="45" y="442"/>
                    <a:pt x="44" y="444"/>
                    <a:pt x="43" y="447"/>
                  </a:cubicBezTo>
                  <a:cubicBezTo>
                    <a:pt x="44" y="445"/>
                    <a:pt x="43" y="444"/>
                    <a:pt x="42" y="443"/>
                  </a:cubicBezTo>
                  <a:cubicBezTo>
                    <a:pt x="44" y="442"/>
                    <a:pt x="40" y="440"/>
                    <a:pt x="42" y="437"/>
                  </a:cubicBezTo>
                  <a:cubicBezTo>
                    <a:pt x="42" y="436"/>
                    <a:pt x="41" y="438"/>
                    <a:pt x="40" y="437"/>
                  </a:cubicBezTo>
                  <a:cubicBezTo>
                    <a:pt x="41" y="436"/>
                    <a:pt x="41" y="432"/>
                    <a:pt x="40" y="433"/>
                  </a:cubicBezTo>
                  <a:cubicBezTo>
                    <a:pt x="40" y="441"/>
                    <a:pt x="40" y="444"/>
                    <a:pt x="41" y="450"/>
                  </a:cubicBezTo>
                  <a:cubicBezTo>
                    <a:pt x="41" y="450"/>
                    <a:pt x="41" y="449"/>
                    <a:pt x="40" y="450"/>
                  </a:cubicBezTo>
                  <a:cubicBezTo>
                    <a:pt x="42" y="450"/>
                    <a:pt x="41" y="453"/>
                    <a:pt x="42" y="454"/>
                  </a:cubicBezTo>
                  <a:cubicBezTo>
                    <a:pt x="43" y="452"/>
                    <a:pt x="41" y="451"/>
                    <a:pt x="42" y="450"/>
                  </a:cubicBezTo>
                  <a:cubicBezTo>
                    <a:pt x="43" y="451"/>
                    <a:pt x="43" y="454"/>
                    <a:pt x="43" y="455"/>
                  </a:cubicBezTo>
                  <a:cubicBezTo>
                    <a:pt x="44" y="460"/>
                    <a:pt x="43" y="454"/>
                    <a:pt x="44" y="452"/>
                  </a:cubicBezTo>
                  <a:cubicBezTo>
                    <a:pt x="44" y="454"/>
                    <a:pt x="45" y="460"/>
                    <a:pt x="46" y="459"/>
                  </a:cubicBezTo>
                  <a:cubicBezTo>
                    <a:pt x="45" y="458"/>
                    <a:pt x="46" y="456"/>
                    <a:pt x="47" y="455"/>
                  </a:cubicBezTo>
                  <a:cubicBezTo>
                    <a:pt x="47" y="456"/>
                    <a:pt x="47" y="459"/>
                    <a:pt x="48" y="457"/>
                  </a:cubicBezTo>
                  <a:cubicBezTo>
                    <a:pt x="48" y="455"/>
                    <a:pt x="48" y="454"/>
                    <a:pt x="50" y="455"/>
                  </a:cubicBezTo>
                  <a:cubicBezTo>
                    <a:pt x="47" y="453"/>
                    <a:pt x="51" y="449"/>
                    <a:pt x="48" y="446"/>
                  </a:cubicBezTo>
                  <a:close/>
                  <a:moveTo>
                    <a:pt x="333" y="440"/>
                  </a:moveTo>
                  <a:cubicBezTo>
                    <a:pt x="333" y="441"/>
                    <a:pt x="333" y="441"/>
                    <a:pt x="332" y="441"/>
                  </a:cubicBezTo>
                  <a:cubicBezTo>
                    <a:pt x="332" y="441"/>
                    <a:pt x="332" y="441"/>
                    <a:pt x="332" y="440"/>
                  </a:cubicBezTo>
                  <a:cubicBezTo>
                    <a:pt x="333" y="441"/>
                    <a:pt x="333" y="440"/>
                    <a:pt x="334" y="440"/>
                  </a:cubicBezTo>
                  <a:cubicBezTo>
                    <a:pt x="333" y="439"/>
                    <a:pt x="334" y="435"/>
                    <a:pt x="332" y="436"/>
                  </a:cubicBezTo>
                  <a:cubicBezTo>
                    <a:pt x="333" y="437"/>
                    <a:pt x="333" y="439"/>
                    <a:pt x="332" y="439"/>
                  </a:cubicBezTo>
                  <a:cubicBezTo>
                    <a:pt x="332" y="439"/>
                    <a:pt x="331" y="439"/>
                    <a:pt x="331" y="439"/>
                  </a:cubicBezTo>
                  <a:cubicBezTo>
                    <a:pt x="332" y="438"/>
                    <a:pt x="331" y="433"/>
                    <a:pt x="330" y="434"/>
                  </a:cubicBezTo>
                  <a:cubicBezTo>
                    <a:pt x="329" y="433"/>
                    <a:pt x="330" y="432"/>
                    <a:pt x="330" y="431"/>
                  </a:cubicBezTo>
                  <a:cubicBezTo>
                    <a:pt x="329" y="431"/>
                    <a:pt x="329" y="431"/>
                    <a:pt x="329" y="431"/>
                  </a:cubicBezTo>
                  <a:cubicBezTo>
                    <a:pt x="329" y="431"/>
                    <a:pt x="328" y="432"/>
                    <a:pt x="328" y="432"/>
                  </a:cubicBezTo>
                  <a:cubicBezTo>
                    <a:pt x="330" y="434"/>
                    <a:pt x="329" y="438"/>
                    <a:pt x="331" y="440"/>
                  </a:cubicBezTo>
                  <a:cubicBezTo>
                    <a:pt x="331" y="440"/>
                    <a:pt x="330" y="440"/>
                    <a:pt x="330" y="439"/>
                  </a:cubicBezTo>
                  <a:cubicBezTo>
                    <a:pt x="330" y="442"/>
                    <a:pt x="330" y="443"/>
                    <a:pt x="332" y="445"/>
                  </a:cubicBezTo>
                  <a:cubicBezTo>
                    <a:pt x="333" y="444"/>
                    <a:pt x="330" y="443"/>
                    <a:pt x="332" y="442"/>
                  </a:cubicBezTo>
                  <a:cubicBezTo>
                    <a:pt x="334" y="443"/>
                    <a:pt x="332" y="446"/>
                    <a:pt x="333" y="447"/>
                  </a:cubicBezTo>
                  <a:cubicBezTo>
                    <a:pt x="335" y="445"/>
                    <a:pt x="333" y="443"/>
                    <a:pt x="334" y="442"/>
                  </a:cubicBezTo>
                  <a:cubicBezTo>
                    <a:pt x="333" y="442"/>
                    <a:pt x="334" y="440"/>
                    <a:pt x="333" y="440"/>
                  </a:cubicBezTo>
                  <a:close/>
                  <a:moveTo>
                    <a:pt x="459" y="439"/>
                  </a:moveTo>
                  <a:cubicBezTo>
                    <a:pt x="458" y="439"/>
                    <a:pt x="459" y="439"/>
                    <a:pt x="457" y="439"/>
                  </a:cubicBezTo>
                  <a:cubicBezTo>
                    <a:pt x="458" y="435"/>
                    <a:pt x="455" y="431"/>
                    <a:pt x="458" y="430"/>
                  </a:cubicBezTo>
                  <a:cubicBezTo>
                    <a:pt x="456" y="430"/>
                    <a:pt x="457" y="427"/>
                    <a:pt x="456" y="426"/>
                  </a:cubicBezTo>
                  <a:cubicBezTo>
                    <a:pt x="455" y="431"/>
                    <a:pt x="456" y="437"/>
                    <a:pt x="457" y="442"/>
                  </a:cubicBezTo>
                  <a:cubicBezTo>
                    <a:pt x="457" y="440"/>
                    <a:pt x="459" y="441"/>
                    <a:pt x="459" y="439"/>
                  </a:cubicBezTo>
                  <a:close/>
                  <a:moveTo>
                    <a:pt x="423" y="438"/>
                  </a:moveTo>
                  <a:cubicBezTo>
                    <a:pt x="424" y="437"/>
                    <a:pt x="426" y="438"/>
                    <a:pt x="426" y="437"/>
                  </a:cubicBezTo>
                  <a:cubicBezTo>
                    <a:pt x="426" y="437"/>
                    <a:pt x="425" y="437"/>
                    <a:pt x="425" y="436"/>
                  </a:cubicBezTo>
                  <a:cubicBezTo>
                    <a:pt x="427" y="435"/>
                    <a:pt x="427" y="437"/>
                    <a:pt x="428" y="437"/>
                  </a:cubicBezTo>
                  <a:cubicBezTo>
                    <a:pt x="428" y="438"/>
                    <a:pt x="427" y="440"/>
                    <a:pt x="428" y="441"/>
                  </a:cubicBezTo>
                  <a:cubicBezTo>
                    <a:pt x="429" y="440"/>
                    <a:pt x="429" y="439"/>
                    <a:pt x="429" y="439"/>
                  </a:cubicBezTo>
                  <a:cubicBezTo>
                    <a:pt x="430" y="440"/>
                    <a:pt x="429" y="440"/>
                    <a:pt x="429" y="441"/>
                  </a:cubicBezTo>
                  <a:cubicBezTo>
                    <a:pt x="431" y="441"/>
                    <a:pt x="431" y="441"/>
                    <a:pt x="431" y="441"/>
                  </a:cubicBezTo>
                  <a:cubicBezTo>
                    <a:pt x="431" y="439"/>
                    <a:pt x="431" y="439"/>
                    <a:pt x="434" y="438"/>
                  </a:cubicBezTo>
                  <a:cubicBezTo>
                    <a:pt x="433" y="438"/>
                    <a:pt x="433" y="438"/>
                    <a:pt x="433" y="437"/>
                  </a:cubicBezTo>
                  <a:cubicBezTo>
                    <a:pt x="431" y="438"/>
                    <a:pt x="430" y="439"/>
                    <a:pt x="429" y="437"/>
                  </a:cubicBezTo>
                  <a:cubicBezTo>
                    <a:pt x="430" y="437"/>
                    <a:pt x="430" y="437"/>
                    <a:pt x="431" y="437"/>
                  </a:cubicBezTo>
                  <a:cubicBezTo>
                    <a:pt x="430" y="435"/>
                    <a:pt x="432" y="435"/>
                    <a:pt x="433" y="436"/>
                  </a:cubicBezTo>
                  <a:cubicBezTo>
                    <a:pt x="432" y="434"/>
                    <a:pt x="433" y="434"/>
                    <a:pt x="433" y="430"/>
                  </a:cubicBezTo>
                  <a:cubicBezTo>
                    <a:pt x="432" y="431"/>
                    <a:pt x="431" y="429"/>
                    <a:pt x="430" y="430"/>
                  </a:cubicBezTo>
                  <a:cubicBezTo>
                    <a:pt x="431" y="430"/>
                    <a:pt x="431" y="430"/>
                    <a:pt x="431" y="430"/>
                  </a:cubicBezTo>
                  <a:cubicBezTo>
                    <a:pt x="431" y="433"/>
                    <a:pt x="431" y="433"/>
                    <a:pt x="432" y="432"/>
                  </a:cubicBezTo>
                  <a:cubicBezTo>
                    <a:pt x="432" y="433"/>
                    <a:pt x="433" y="434"/>
                    <a:pt x="432" y="434"/>
                  </a:cubicBezTo>
                  <a:cubicBezTo>
                    <a:pt x="431" y="433"/>
                    <a:pt x="431" y="434"/>
                    <a:pt x="430" y="434"/>
                  </a:cubicBezTo>
                  <a:cubicBezTo>
                    <a:pt x="432" y="432"/>
                    <a:pt x="429" y="430"/>
                    <a:pt x="430" y="428"/>
                  </a:cubicBezTo>
                  <a:cubicBezTo>
                    <a:pt x="430" y="429"/>
                    <a:pt x="431" y="430"/>
                    <a:pt x="431" y="429"/>
                  </a:cubicBezTo>
                  <a:cubicBezTo>
                    <a:pt x="430" y="429"/>
                    <a:pt x="430" y="428"/>
                    <a:pt x="429" y="427"/>
                  </a:cubicBezTo>
                  <a:cubicBezTo>
                    <a:pt x="432" y="428"/>
                    <a:pt x="430" y="424"/>
                    <a:pt x="429" y="426"/>
                  </a:cubicBezTo>
                  <a:cubicBezTo>
                    <a:pt x="431" y="428"/>
                    <a:pt x="428" y="425"/>
                    <a:pt x="428" y="426"/>
                  </a:cubicBezTo>
                  <a:cubicBezTo>
                    <a:pt x="428" y="430"/>
                    <a:pt x="426" y="432"/>
                    <a:pt x="428" y="435"/>
                  </a:cubicBezTo>
                  <a:cubicBezTo>
                    <a:pt x="427" y="434"/>
                    <a:pt x="428" y="435"/>
                    <a:pt x="426" y="435"/>
                  </a:cubicBezTo>
                  <a:cubicBezTo>
                    <a:pt x="426" y="432"/>
                    <a:pt x="426" y="432"/>
                    <a:pt x="426" y="430"/>
                  </a:cubicBezTo>
                  <a:cubicBezTo>
                    <a:pt x="425" y="430"/>
                    <a:pt x="425" y="431"/>
                    <a:pt x="425" y="430"/>
                  </a:cubicBezTo>
                  <a:cubicBezTo>
                    <a:pt x="425" y="430"/>
                    <a:pt x="425" y="429"/>
                    <a:pt x="424" y="430"/>
                  </a:cubicBezTo>
                  <a:cubicBezTo>
                    <a:pt x="424" y="431"/>
                    <a:pt x="426" y="430"/>
                    <a:pt x="425" y="432"/>
                  </a:cubicBezTo>
                  <a:cubicBezTo>
                    <a:pt x="423" y="431"/>
                    <a:pt x="426" y="438"/>
                    <a:pt x="423" y="438"/>
                  </a:cubicBezTo>
                  <a:close/>
                  <a:moveTo>
                    <a:pt x="278" y="433"/>
                  </a:moveTo>
                  <a:cubicBezTo>
                    <a:pt x="275" y="436"/>
                    <a:pt x="278" y="441"/>
                    <a:pt x="276" y="444"/>
                  </a:cubicBezTo>
                  <a:cubicBezTo>
                    <a:pt x="276" y="440"/>
                    <a:pt x="275" y="435"/>
                    <a:pt x="274" y="434"/>
                  </a:cubicBezTo>
                  <a:cubicBezTo>
                    <a:pt x="274" y="437"/>
                    <a:pt x="275" y="440"/>
                    <a:pt x="274" y="444"/>
                  </a:cubicBezTo>
                  <a:cubicBezTo>
                    <a:pt x="274" y="443"/>
                    <a:pt x="274" y="443"/>
                    <a:pt x="273" y="443"/>
                  </a:cubicBezTo>
                  <a:cubicBezTo>
                    <a:pt x="273" y="443"/>
                    <a:pt x="272" y="446"/>
                    <a:pt x="274" y="446"/>
                  </a:cubicBezTo>
                  <a:cubicBezTo>
                    <a:pt x="274" y="445"/>
                    <a:pt x="274" y="444"/>
                    <a:pt x="275" y="444"/>
                  </a:cubicBezTo>
                  <a:cubicBezTo>
                    <a:pt x="276" y="445"/>
                    <a:pt x="275" y="447"/>
                    <a:pt x="276" y="447"/>
                  </a:cubicBezTo>
                  <a:cubicBezTo>
                    <a:pt x="276" y="444"/>
                    <a:pt x="277" y="444"/>
                    <a:pt x="278" y="445"/>
                  </a:cubicBezTo>
                  <a:cubicBezTo>
                    <a:pt x="277" y="439"/>
                    <a:pt x="278" y="437"/>
                    <a:pt x="278" y="433"/>
                  </a:cubicBezTo>
                  <a:close/>
                  <a:moveTo>
                    <a:pt x="270" y="422"/>
                  </a:moveTo>
                  <a:cubicBezTo>
                    <a:pt x="269" y="422"/>
                    <a:pt x="268" y="421"/>
                    <a:pt x="268" y="420"/>
                  </a:cubicBezTo>
                  <a:cubicBezTo>
                    <a:pt x="268" y="425"/>
                    <a:pt x="266" y="432"/>
                    <a:pt x="267" y="436"/>
                  </a:cubicBezTo>
                  <a:cubicBezTo>
                    <a:pt x="267" y="435"/>
                    <a:pt x="267" y="434"/>
                    <a:pt x="268" y="434"/>
                  </a:cubicBezTo>
                  <a:cubicBezTo>
                    <a:pt x="267" y="439"/>
                    <a:pt x="266" y="442"/>
                    <a:pt x="269" y="446"/>
                  </a:cubicBezTo>
                  <a:cubicBezTo>
                    <a:pt x="272" y="439"/>
                    <a:pt x="268" y="436"/>
                    <a:pt x="271" y="429"/>
                  </a:cubicBezTo>
                  <a:cubicBezTo>
                    <a:pt x="269" y="428"/>
                    <a:pt x="269" y="422"/>
                    <a:pt x="270" y="422"/>
                  </a:cubicBezTo>
                  <a:close/>
                  <a:moveTo>
                    <a:pt x="30" y="435"/>
                  </a:moveTo>
                  <a:cubicBezTo>
                    <a:pt x="30" y="437"/>
                    <a:pt x="30" y="436"/>
                    <a:pt x="28" y="438"/>
                  </a:cubicBezTo>
                  <a:cubicBezTo>
                    <a:pt x="27" y="437"/>
                    <a:pt x="30" y="434"/>
                    <a:pt x="27" y="434"/>
                  </a:cubicBezTo>
                  <a:cubicBezTo>
                    <a:pt x="31" y="432"/>
                    <a:pt x="28" y="421"/>
                    <a:pt x="27" y="416"/>
                  </a:cubicBezTo>
                  <a:cubicBezTo>
                    <a:pt x="26" y="420"/>
                    <a:pt x="28" y="426"/>
                    <a:pt x="26" y="424"/>
                  </a:cubicBezTo>
                  <a:cubicBezTo>
                    <a:pt x="26" y="426"/>
                    <a:pt x="26" y="428"/>
                    <a:pt x="27" y="428"/>
                  </a:cubicBezTo>
                  <a:cubicBezTo>
                    <a:pt x="24" y="433"/>
                    <a:pt x="29" y="438"/>
                    <a:pt x="28" y="443"/>
                  </a:cubicBezTo>
                  <a:cubicBezTo>
                    <a:pt x="27" y="441"/>
                    <a:pt x="27" y="440"/>
                    <a:pt x="24" y="441"/>
                  </a:cubicBezTo>
                  <a:cubicBezTo>
                    <a:pt x="23" y="436"/>
                    <a:pt x="24" y="430"/>
                    <a:pt x="22" y="428"/>
                  </a:cubicBezTo>
                  <a:cubicBezTo>
                    <a:pt x="24" y="424"/>
                    <a:pt x="22" y="415"/>
                    <a:pt x="21" y="411"/>
                  </a:cubicBezTo>
                  <a:cubicBezTo>
                    <a:pt x="21" y="419"/>
                    <a:pt x="20" y="430"/>
                    <a:pt x="23" y="440"/>
                  </a:cubicBezTo>
                  <a:cubicBezTo>
                    <a:pt x="23" y="440"/>
                    <a:pt x="22" y="441"/>
                    <a:pt x="22" y="441"/>
                  </a:cubicBezTo>
                  <a:cubicBezTo>
                    <a:pt x="23" y="444"/>
                    <a:pt x="23" y="446"/>
                    <a:pt x="24" y="450"/>
                  </a:cubicBezTo>
                  <a:cubicBezTo>
                    <a:pt x="25" y="450"/>
                    <a:pt x="26" y="450"/>
                    <a:pt x="27" y="451"/>
                  </a:cubicBezTo>
                  <a:cubicBezTo>
                    <a:pt x="27" y="452"/>
                    <a:pt x="25" y="453"/>
                    <a:pt x="26" y="454"/>
                  </a:cubicBezTo>
                  <a:cubicBezTo>
                    <a:pt x="28" y="452"/>
                    <a:pt x="29" y="450"/>
                    <a:pt x="29" y="448"/>
                  </a:cubicBezTo>
                  <a:cubicBezTo>
                    <a:pt x="31" y="450"/>
                    <a:pt x="32" y="452"/>
                    <a:pt x="33" y="455"/>
                  </a:cubicBezTo>
                  <a:cubicBezTo>
                    <a:pt x="32" y="448"/>
                    <a:pt x="33" y="440"/>
                    <a:pt x="30" y="435"/>
                  </a:cubicBezTo>
                  <a:close/>
                  <a:moveTo>
                    <a:pt x="279" y="431"/>
                  </a:moveTo>
                  <a:cubicBezTo>
                    <a:pt x="281" y="434"/>
                    <a:pt x="278" y="441"/>
                    <a:pt x="281" y="444"/>
                  </a:cubicBezTo>
                  <a:cubicBezTo>
                    <a:pt x="280" y="440"/>
                    <a:pt x="282" y="433"/>
                    <a:pt x="279" y="431"/>
                  </a:cubicBezTo>
                  <a:close/>
                  <a:moveTo>
                    <a:pt x="149" y="441"/>
                  </a:moveTo>
                  <a:cubicBezTo>
                    <a:pt x="149" y="443"/>
                    <a:pt x="150" y="446"/>
                    <a:pt x="149" y="448"/>
                  </a:cubicBezTo>
                  <a:cubicBezTo>
                    <a:pt x="151" y="448"/>
                    <a:pt x="150" y="440"/>
                    <a:pt x="149" y="441"/>
                  </a:cubicBezTo>
                  <a:close/>
                  <a:moveTo>
                    <a:pt x="462" y="431"/>
                  </a:moveTo>
                  <a:cubicBezTo>
                    <a:pt x="462" y="433"/>
                    <a:pt x="463" y="434"/>
                    <a:pt x="463" y="435"/>
                  </a:cubicBezTo>
                  <a:cubicBezTo>
                    <a:pt x="463" y="434"/>
                    <a:pt x="463" y="435"/>
                    <a:pt x="464" y="435"/>
                  </a:cubicBezTo>
                  <a:cubicBezTo>
                    <a:pt x="468" y="432"/>
                    <a:pt x="464" y="434"/>
                    <a:pt x="465" y="431"/>
                  </a:cubicBezTo>
                  <a:cubicBezTo>
                    <a:pt x="463" y="432"/>
                    <a:pt x="463" y="430"/>
                    <a:pt x="462" y="431"/>
                  </a:cubicBezTo>
                  <a:close/>
                  <a:moveTo>
                    <a:pt x="387" y="430"/>
                  </a:moveTo>
                  <a:cubicBezTo>
                    <a:pt x="386" y="431"/>
                    <a:pt x="386" y="428"/>
                    <a:pt x="385" y="430"/>
                  </a:cubicBezTo>
                  <a:cubicBezTo>
                    <a:pt x="386" y="430"/>
                    <a:pt x="386" y="431"/>
                    <a:pt x="385" y="431"/>
                  </a:cubicBezTo>
                  <a:cubicBezTo>
                    <a:pt x="385" y="431"/>
                    <a:pt x="385" y="430"/>
                    <a:pt x="385" y="431"/>
                  </a:cubicBezTo>
                  <a:cubicBezTo>
                    <a:pt x="386" y="431"/>
                    <a:pt x="384" y="433"/>
                    <a:pt x="386" y="432"/>
                  </a:cubicBezTo>
                  <a:cubicBezTo>
                    <a:pt x="385" y="434"/>
                    <a:pt x="386" y="436"/>
                    <a:pt x="386" y="437"/>
                  </a:cubicBezTo>
                  <a:cubicBezTo>
                    <a:pt x="388" y="437"/>
                    <a:pt x="386" y="434"/>
                    <a:pt x="387" y="433"/>
                  </a:cubicBezTo>
                  <a:cubicBezTo>
                    <a:pt x="385" y="433"/>
                    <a:pt x="387" y="431"/>
                    <a:pt x="387" y="430"/>
                  </a:cubicBezTo>
                  <a:close/>
                  <a:moveTo>
                    <a:pt x="452" y="430"/>
                  </a:moveTo>
                  <a:cubicBezTo>
                    <a:pt x="452" y="431"/>
                    <a:pt x="451" y="434"/>
                    <a:pt x="453" y="434"/>
                  </a:cubicBezTo>
                  <a:cubicBezTo>
                    <a:pt x="452" y="432"/>
                    <a:pt x="454" y="431"/>
                    <a:pt x="452" y="430"/>
                  </a:cubicBezTo>
                  <a:close/>
                  <a:moveTo>
                    <a:pt x="313" y="435"/>
                  </a:moveTo>
                  <a:cubicBezTo>
                    <a:pt x="313" y="436"/>
                    <a:pt x="313" y="435"/>
                    <a:pt x="312" y="435"/>
                  </a:cubicBezTo>
                  <a:cubicBezTo>
                    <a:pt x="312" y="436"/>
                    <a:pt x="312" y="438"/>
                    <a:pt x="313" y="438"/>
                  </a:cubicBezTo>
                  <a:cubicBezTo>
                    <a:pt x="312" y="436"/>
                    <a:pt x="314" y="436"/>
                    <a:pt x="313" y="435"/>
                  </a:cubicBezTo>
                  <a:close/>
                  <a:moveTo>
                    <a:pt x="478" y="421"/>
                  </a:moveTo>
                  <a:cubicBezTo>
                    <a:pt x="477" y="421"/>
                    <a:pt x="476" y="421"/>
                    <a:pt x="476" y="420"/>
                  </a:cubicBezTo>
                  <a:cubicBezTo>
                    <a:pt x="477" y="421"/>
                    <a:pt x="476" y="416"/>
                    <a:pt x="474" y="415"/>
                  </a:cubicBezTo>
                  <a:cubicBezTo>
                    <a:pt x="476" y="422"/>
                    <a:pt x="476" y="426"/>
                    <a:pt x="477" y="431"/>
                  </a:cubicBezTo>
                  <a:cubicBezTo>
                    <a:pt x="478" y="431"/>
                    <a:pt x="477" y="424"/>
                    <a:pt x="478" y="421"/>
                  </a:cubicBezTo>
                  <a:close/>
                  <a:moveTo>
                    <a:pt x="401" y="422"/>
                  </a:moveTo>
                  <a:cubicBezTo>
                    <a:pt x="401" y="422"/>
                    <a:pt x="401" y="421"/>
                    <a:pt x="401" y="421"/>
                  </a:cubicBezTo>
                  <a:cubicBezTo>
                    <a:pt x="401" y="421"/>
                    <a:pt x="401" y="421"/>
                    <a:pt x="401" y="422"/>
                  </a:cubicBezTo>
                  <a:close/>
                  <a:moveTo>
                    <a:pt x="400" y="425"/>
                  </a:moveTo>
                  <a:cubicBezTo>
                    <a:pt x="403" y="425"/>
                    <a:pt x="400" y="423"/>
                    <a:pt x="401" y="422"/>
                  </a:cubicBezTo>
                  <a:cubicBezTo>
                    <a:pt x="401" y="422"/>
                    <a:pt x="400" y="422"/>
                    <a:pt x="400" y="422"/>
                  </a:cubicBezTo>
                  <a:cubicBezTo>
                    <a:pt x="401" y="420"/>
                    <a:pt x="400" y="417"/>
                    <a:pt x="399" y="419"/>
                  </a:cubicBezTo>
                  <a:cubicBezTo>
                    <a:pt x="398" y="417"/>
                    <a:pt x="399" y="417"/>
                    <a:pt x="400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398" y="415"/>
                  </a:cubicBezTo>
                  <a:cubicBezTo>
                    <a:pt x="399" y="418"/>
                    <a:pt x="398" y="416"/>
                    <a:pt x="397" y="417"/>
                  </a:cubicBezTo>
                  <a:cubicBezTo>
                    <a:pt x="398" y="422"/>
                    <a:pt x="398" y="425"/>
                    <a:pt x="400" y="431"/>
                  </a:cubicBezTo>
                  <a:cubicBezTo>
                    <a:pt x="401" y="430"/>
                    <a:pt x="402" y="432"/>
                    <a:pt x="402" y="431"/>
                  </a:cubicBezTo>
                  <a:cubicBezTo>
                    <a:pt x="399" y="431"/>
                    <a:pt x="401" y="426"/>
                    <a:pt x="400" y="425"/>
                  </a:cubicBezTo>
                  <a:close/>
                  <a:moveTo>
                    <a:pt x="366" y="424"/>
                  </a:moveTo>
                  <a:cubicBezTo>
                    <a:pt x="367" y="424"/>
                    <a:pt x="365" y="422"/>
                    <a:pt x="367" y="421"/>
                  </a:cubicBezTo>
                  <a:cubicBezTo>
                    <a:pt x="367" y="421"/>
                    <a:pt x="367" y="421"/>
                    <a:pt x="367" y="420"/>
                  </a:cubicBezTo>
                  <a:cubicBezTo>
                    <a:pt x="366" y="421"/>
                    <a:pt x="365" y="421"/>
                    <a:pt x="365" y="420"/>
                  </a:cubicBezTo>
                  <a:cubicBezTo>
                    <a:pt x="365" y="419"/>
                    <a:pt x="365" y="414"/>
                    <a:pt x="364" y="413"/>
                  </a:cubicBezTo>
                  <a:cubicBezTo>
                    <a:pt x="364" y="417"/>
                    <a:pt x="364" y="422"/>
                    <a:pt x="366" y="423"/>
                  </a:cubicBezTo>
                  <a:cubicBezTo>
                    <a:pt x="366" y="425"/>
                    <a:pt x="365" y="429"/>
                    <a:pt x="366" y="433"/>
                  </a:cubicBezTo>
                  <a:cubicBezTo>
                    <a:pt x="366" y="431"/>
                    <a:pt x="365" y="426"/>
                    <a:pt x="368" y="426"/>
                  </a:cubicBezTo>
                  <a:cubicBezTo>
                    <a:pt x="367" y="426"/>
                    <a:pt x="367" y="427"/>
                    <a:pt x="368" y="427"/>
                  </a:cubicBezTo>
                  <a:cubicBezTo>
                    <a:pt x="369" y="424"/>
                    <a:pt x="367" y="426"/>
                    <a:pt x="366" y="424"/>
                  </a:cubicBezTo>
                  <a:close/>
                  <a:moveTo>
                    <a:pt x="330" y="426"/>
                  </a:moveTo>
                  <a:cubicBezTo>
                    <a:pt x="331" y="426"/>
                    <a:pt x="329" y="427"/>
                    <a:pt x="330" y="427"/>
                  </a:cubicBezTo>
                  <a:cubicBezTo>
                    <a:pt x="332" y="426"/>
                    <a:pt x="330" y="433"/>
                    <a:pt x="332" y="434"/>
                  </a:cubicBezTo>
                  <a:cubicBezTo>
                    <a:pt x="332" y="431"/>
                    <a:pt x="332" y="427"/>
                    <a:pt x="331" y="425"/>
                  </a:cubicBezTo>
                  <a:cubicBezTo>
                    <a:pt x="331" y="426"/>
                    <a:pt x="330" y="425"/>
                    <a:pt x="330" y="426"/>
                  </a:cubicBezTo>
                  <a:close/>
                  <a:moveTo>
                    <a:pt x="321" y="430"/>
                  </a:moveTo>
                  <a:cubicBezTo>
                    <a:pt x="321" y="431"/>
                    <a:pt x="320" y="434"/>
                    <a:pt x="322" y="434"/>
                  </a:cubicBezTo>
                  <a:cubicBezTo>
                    <a:pt x="321" y="432"/>
                    <a:pt x="321" y="429"/>
                    <a:pt x="321" y="430"/>
                  </a:cubicBezTo>
                  <a:close/>
                  <a:moveTo>
                    <a:pt x="4" y="152"/>
                  </a:moveTo>
                  <a:cubicBezTo>
                    <a:pt x="3" y="170"/>
                    <a:pt x="5" y="191"/>
                    <a:pt x="4" y="204"/>
                  </a:cubicBezTo>
                  <a:cubicBezTo>
                    <a:pt x="5" y="209"/>
                    <a:pt x="6" y="217"/>
                    <a:pt x="4" y="224"/>
                  </a:cubicBezTo>
                  <a:cubicBezTo>
                    <a:pt x="7" y="229"/>
                    <a:pt x="5" y="239"/>
                    <a:pt x="7" y="246"/>
                  </a:cubicBezTo>
                  <a:cubicBezTo>
                    <a:pt x="6" y="248"/>
                    <a:pt x="6" y="252"/>
                    <a:pt x="8" y="253"/>
                  </a:cubicBezTo>
                  <a:cubicBezTo>
                    <a:pt x="8" y="253"/>
                    <a:pt x="9" y="252"/>
                    <a:pt x="9" y="253"/>
                  </a:cubicBezTo>
                  <a:cubicBezTo>
                    <a:pt x="9" y="258"/>
                    <a:pt x="12" y="265"/>
                    <a:pt x="9" y="269"/>
                  </a:cubicBezTo>
                  <a:cubicBezTo>
                    <a:pt x="9" y="269"/>
                    <a:pt x="9" y="268"/>
                    <a:pt x="8" y="267"/>
                  </a:cubicBezTo>
                  <a:cubicBezTo>
                    <a:pt x="10" y="282"/>
                    <a:pt x="10" y="302"/>
                    <a:pt x="12" y="314"/>
                  </a:cubicBezTo>
                  <a:cubicBezTo>
                    <a:pt x="13" y="310"/>
                    <a:pt x="10" y="303"/>
                    <a:pt x="12" y="299"/>
                  </a:cubicBezTo>
                  <a:cubicBezTo>
                    <a:pt x="13" y="310"/>
                    <a:pt x="14" y="317"/>
                    <a:pt x="14" y="326"/>
                  </a:cubicBezTo>
                  <a:cubicBezTo>
                    <a:pt x="15" y="333"/>
                    <a:pt x="15" y="341"/>
                    <a:pt x="16" y="348"/>
                  </a:cubicBezTo>
                  <a:cubicBezTo>
                    <a:pt x="17" y="356"/>
                    <a:pt x="19" y="363"/>
                    <a:pt x="18" y="367"/>
                  </a:cubicBezTo>
                  <a:cubicBezTo>
                    <a:pt x="22" y="368"/>
                    <a:pt x="26" y="372"/>
                    <a:pt x="25" y="378"/>
                  </a:cubicBezTo>
                  <a:cubicBezTo>
                    <a:pt x="26" y="377"/>
                    <a:pt x="26" y="379"/>
                    <a:pt x="27" y="378"/>
                  </a:cubicBezTo>
                  <a:cubicBezTo>
                    <a:pt x="26" y="368"/>
                    <a:pt x="27" y="362"/>
                    <a:pt x="29" y="354"/>
                  </a:cubicBezTo>
                  <a:cubicBezTo>
                    <a:pt x="30" y="356"/>
                    <a:pt x="31" y="353"/>
                    <a:pt x="31" y="354"/>
                  </a:cubicBezTo>
                  <a:cubicBezTo>
                    <a:pt x="32" y="355"/>
                    <a:pt x="30" y="358"/>
                    <a:pt x="32" y="359"/>
                  </a:cubicBezTo>
                  <a:cubicBezTo>
                    <a:pt x="32" y="352"/>
                    <a:pt x="30" y="349"/>
                    <a:pt x="29" y="343"/>
                  </a:cubicBezTo>
                  <a:cubicBezTo>
                    <a:pt x="29" y="347"/>
                    <a:pt x="31" y="351"/>
                    <a:pt x="28" y="353"/>
                  </a:cubicBezTo>
                  <a:cubicBezTo>
                    <a:pt x="29" y="347"/>
                    <a:pt x="26" y="343"/>
                    <a:pt x="31" y="340"/>
                  </a:cubicBezTo>
                  <a:cubicBezTo>
                    <a:pt x="30" y="341"/>
                    <a:pt x="31" y="343"/>
                    <a:pt x="32" y="342"/>
                  </a:cubicBezTo>
                  <a:cubicBezTo>
                    <a:pt x="30" y="340"/>
                    <a:pt x="32" y="338"/>
                    <a:pt x="33" y="337"/>
                  </a:cubicBezTo>
                  <a:cubicBezTo>
                    <a:pt x="29" y="335"/>
                    <a:pt x="34" y="334"/>
                    <a:pt x="33" y="332"/>
                  </a:cubicBezTo>
                  <a:cubicBezTo>
                    <a:pt x="37" y="343"/>
                    <a:pt x="33" y="353"/>
                    <a:pt x="37" y="362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41" y="358"/>
                    <a:pt x="40" y="354"/>
                    <a:pt x="42" y="351"/>
                  </a:cubicBezTo>
                  <a:cubicBezTo>
                    <a:pt x="41" y="347"/>
                    <a:pt x="38" y="334"/>
                    <a:pt x="42" y="337"/>
                  </a:cubicBezTo>
                  <a:cubicBezTo>
                    <a:pt x="43" y="333"/>
                    <a:pt x="39" y="331"/>
                    <a:pt x="41" y="328"/>
                  </a:cubicBezTo>
                  <a:cubicBezTo>
                    <a:pt x="41" y="328"/>
                    <a:pt x="41" y="329"/>
                    <a:pt x="42" y="329"/>
                  </a:cubicBezTo>
                  <a:cubicBezTo>
                    <a:pt x="40" y="324"/>
                    <a:pt x="43" y="320"/>
                    <a:pt x="40" y="316"/>
                  </a:cubicBezTo>
                  <a:cubicBezTo>
                    <a:pt x="40" y="320"/>
                    <a:pt x="42" y="323"/>
                    <a:pt x="40" y="326"/>
                  </a:cubicBezTo>
                  <a:cubicBezTo>
                    <a:pt x="38" y="324"/>
                    <a:pt x="39" y="324"/>
                    <a:pt x="40" y="322"/>
                  </a:cubicBezTo>
                  <a:cubicBezTo>
                    <a:pt x="41" y="318"/>
                    <a:pt x="39" y="314"/>
                    <a:pt x="38" y="311"/>
                  </a:cubicBezTo>
                  <a:cubicBezTo>
                    <a:pt x="38" y="309"/>
                    <a:pt x="39" y="308"/>
                    <a:pt x="39" y="306"/>
                  </a:cubicBezTo>
                  <a:cubicBezTo>
                    <a:pt x="38" y="303"/>
                    <a:pt x="35" y="291"/>
                    <a:pt x="36" y="286"/>
                  </a:cubicBezTo>
                  <a:cubicBezTo>
                    <a:pt x="36" y="281"/>
                    <a:pt x="38" y="282"/>
                    <a:pt x="42" y="282"/>
                  </a:cubicBezTo>
                  <a:cubicBezTo>
                    <a:pt x="42" y="288"/>
                    <a:pt x="43" y="301"/>
                    <a:pt x="43" y="307"/>
                  </a:cubicBezTo>
                  <a:cubicBezTo>
                    <a:pt x="46" y="307"/>
                    <a:pt x="46" y="310"/>
                    <a:pt x="46" y="312"/>
                  </a:cubicBezTo>
                  <a:cubicBezTo>
                    <a:pt x="49" y="314"/>
                    <a:pt x="47" y="320"/>
                    <a:pt x="48" y="325"/>
                  </a:cubicBezTo>
                  <a:cubicBezTo>
                    <a:pt x="52" y="327"/>
                    <a:pt x="50" y="332"/>
                    <a:pt x="52" y="337"/>
                  </a:cubicBezTo>
                  <a:cubicBezTo>
                    <a:pt x="51" y="337"/>
                    <a:pt x="51" y="337"/>
                    <a:pt x="51" y="336"/>
                  </a:cubicBezTo>
                  <a:cubicBezTo>
                    <a:pt x="52" y="351"/>
                    <a:pt x="56" y="361"/>
                    <a:pt x="54" y="377"/>
                  </a:cubicBezTo>
                  <a:cubicBezTo>
                    <a:pt x="59" y="375"/>
                    <a:pt x="54" y="373"/>
                    <a:pt x="57" y="368"/>
                  </a:cubicBezTo>
                  <a:cubicBezTo>
                    <a:pt x="56" y="368"/>
                    <a:pt x="55" y="369"/>
                    <a:pt x="55" y="368"/>
                  </a:cubicBezTo>
                  <a:cubicBezTo>
                    <a:pt x="58" y="367"/>
                    <a:pt x="56" y="367"/>
                    <a:pt x="56" y="365"/>
                  </a:cubicBezTo>
                  <a:cubicBezTo>
                    <a:pt x="61" y="360"/>
                    <a:pt x="54" y="346"/>
                    <a:pt x="57" y="342"/>
                  </a:cubicBezTo>
                  <a:cubicBezTo>
                    <a:pt x="55" y="334"/>
                    <a:pt x="55" y="323"/>
                    <a:pt x="55" y="315"/>
                  </a:cubicBezTo>
                  <a:cubicBezTo>
                    <a:pt x="56" y="315"/>
                    <a:pt x="56" y="316"/>
                    <a:pt x="57" y="316"/>
                  </a:cubicBezTo>
                  <a:cubicBezTo>
                    <a:pt x="57" y="324"/>
                    <a:pt x="58" y="330"/>
                    <a:pt x="60" y="340"/>
                  </a:cubicBezTo>
                  <a:cubicBezTo>
                    <a:pt x="60" y="341"/>
                    <a:pt x="62" y="341"/>
                    <a:pt x="62" y="342"/>
                  </a:cubicBezTo>
                  <a:cubicBezTo>
                    <a:pt x="59" y="345"/>
                    <a:pt x="64" y="351"/>
                    <a:pt x="61" y="351"/>
                  </a:cubicBezTo>
                  <a:cubicBezTo>
                    <a:pt x="61" y="351"/>
                    <a:pt x="61" y="347"/>
                    <a:pt x="60" y="348"/>
                  </a:cubicBezTo>
                  <a:cubicBezTo>
                    <a:pt x="60" y="351"/>
                    <a:pt x="61" y="352"/>
                    <a:pt x="60" y="354"/>
                  </a:cubicBezTo>
                  <a:cubicBezTo>
                    <a:pt x="62" y="358"/>
                    <a:pt x="62" y="365"/>
                    <a:pt x="63" y="367"/>
                  </a:cubicBezTo>
                  <a:cubicBezTo>
                    <a:pt x="62" y="369"/>
                    <a:pt x="63" y="368"/>
                    <a:pt x="63" y="370"/>
                  </a:cubicBezTo>
                  <a:cubicBezTo>
                    <a:pt x="62" y="370"/>
                    <a:pt x="62" y="369"/>
                    <a:pt x="62" y="370"/>
                  </a:cubicBezTo>
                  <a:cubicBezTo>
                    <a:pt x="62" y="371"/>
                    <a:pt x="63" y="370"/>
                    <a:pt x="63" y="371"/>
                  </a:cubicBezTo>
                  <a:cubicBezTo>
                    <a:pt x="62" y="372"/>
                    <a:pt x="64" y="373"/>
                    <a:pt x="64" y="375"/>
                  </a:cubicBezTo>
                  <a:cubicBezTo>
                    <a:pt x="64" y="372"/>
                    <a:pt x="66" y="367"/>
                    <a:pt x="66" y="361"/>
                  </a:cubicBezTo>
                  <a:cubicBezTo>
                    <a:pt x="66" y="357"/>
                    <a:pt x="64" y="353"/>
                    <a:pt x="66" y="351"/>
                  </a:cubicBezTo>
                  <a:cubicBezTo>
                    <a:pt x="66" y="351"/>
                    <a:pt x="67" y="352"/>
                    <a:pt x="67" y="352"/>
                  </a:cubicBezTo>
                  <a:cubicBezTo>
                    <a:pt x="67" y="353"/>
                    <a:pt x="65" y="354"/>
                    <a:pt x="67" y="355"/>
                  </a:cubicBezTo>
                  <a:cubicBezTo>
                    <a:pt x="67" y="354"/>
                    <a:pt x="68" y="354"/>
                    <a:pt x="68" y="354"/>
                  </a:cubicBezTo>
                  <a:cubicBezTo>
                    <a:pt x="68" y="340"/>
                    <a:pt x="67" y="321"/>
                    <a:pt x="68" y="308"/>
                  </a:cubicBezTo>
                  <a:cubicBezTo>
                    <a:pt x="69" y="308"/>
                    <a:pt x="70" y="309"/>
                    <a:pt x="70" y="310"/>
                  </a:cubicBezTo>
                  <a:cubicBezTo>
                    <a:pt x="67" y="309"/>
                    <a:pt x="72" y="317"/>
                    <a:pt x="69" y="318"/>
                  </a:cubicBezTo>
                  <a:cubicBezTo>
                    <a:pt x="70" y="319"/>
                    <a:pt x="71" y="322"/>
                    <a:pt x="72" y="321"/>
                  </a:cubicBezTo>
                  <a:cubicBezTo>
                    <a:pt x="72" y="312"/>
                    <a:pt x="69" y="299"/>
                    <a:pt x="70" y="288"/>
                  </a:cubicBezTo>
                  <a:cubicBezTo>
                    <a:pt x="72" y="313"/>
                    <a:pt x="73" y="332"/>
                    <a:pt x="76" y="358"/>
                  </a:cubicBezTo>
                  <a:cubicBezTo>
                    <a:pt x="77" y="352"/>
                    <a:pt x="76" y="348"/>
                    <a:pt x="77" y="340"/>
                  </a:cubicBezTo>
                  <a:cubicBezTo>
                    <a:pt x="79" y="347"/>
                    <a:pt x="78" y="353"/>
                    <a:pt x="80" y="357"/>
                  </a:cubicBezTo>
                  <a:cubicBezTo>
                    <a:pt x="81" y="349"/>
                    <a:pt x="80" y="341"/>
                    <a:pt x="78" y="333"/>
                  </a:cubicBezTo>
                  <a:cubicBezTo>
                    <a:pt x="80" y="334"/>
                    <a:pt x="79" y="331"/>
                    <a:pt x="80" y="332"/>
                  </a:cubicBezTo>
                  <a:cubicBezTo>
                    <a:pt x="86" y="339"/>
                    <a:pt x="84" y="358"/>
                    <a:pt x="86" y="363"/>
                  </a:cubicBezTo>
                  <a:cubicBezTo>
                    <a:pt x="87" y="362"/>
                    <a:pt x="88" y="360"/>
                    <a:pt x="89" y="359"/>
                  </a:cubicBezTo>
                  <a:cubicBezTo>
                    <a:pt x="91" y="359"/>
                    <a:pt x="90" y="362"/>
                    <a:pt x="91" y="362"/>
                  </a:cubicBezTo>
                  <a:cubicBezTo>
                    <a:pt x="90" y="358"/>
                    <a:pt x="92" y="353"/>
                    <a:pt x="92" y="349"/>
                  </a:cubicBezTo>
                  <a:cubicBezTo>
                    <a:pt x="94" y="349"/>
                    <a:pt x="94" y="351"/>
                    <a:pt x="94" y="354"/>
                  </a:cubicBezTo>
                  <a:cubicBezTo>
                    <a:pt x="95" y="354"/>
                    <a:pt x="95" y="353"/>
                    <a:pt x="96" y="353"/>
                  </a:cubicBezTo>
                  <a:cubicBezTo>
                    <a:pt x="97" y="351"/>
                    <a:pt x="95" y="351"/>
                    <a:pt x="95" y="348"/>
                  </a:cubicBezTo>
                  <a:cubicBezTo>
                    <a:pt x="96" y="349"/>
                    <a:pt x="96" y="348"/>
                    <a:pt x="97" y="347"/>
                  </a:cubicBezTo>
                  <a:cubicBezTo>
                    <a:pt x="97" y="349"/>
                    <a:pt x="99" y="349"/>
                    <a:pt x="99" y="350"/>
                  </a:cubicBezTo>
                  <a:cubicBezTo>
                    <a:pt x="97" y="361"/>
                    <a:pt x="102" y="371"/>
                    <a:pt x="102" y="378"/>
                  </a:cubicBezTo>
                  <a:cubicBezTo>
                    <a:pt x="103" y="374"/>
                    <a:pt x="103" y="369"/>
                    <a:pt x="104" y="366"/>
                  </a:cubicBezTo>
                  <a:cubicBezTo>
                    <a:pt x="105" y="366"/>
                    <a:pt x="103" y="369"/>
                    <a:pt x="105" y="370"/>
                  </a:cubicBezTo>
                  <a:cubicBezTo>
                    <a:pt x="107" y="365"/>
                    <a:pt x="103" y="362"/>
                    <a:pt x="104" y="356"/>
                  </a:cubicBezTo>
                  <a:cubicBezTo>
                    <a:pt x="105" y="355"/>
                    <a:pt x="106" y="353"/>
                    <a:pt x="105" y="352"/>
                  </a:cubicBezTo>
                  <a:cubicBezTo>
                    <a:pt x="104" y="352"/>
                    <a:pt x="104" y="352"/>
                    <a:pt x="104" y="352"/>
                  </a:cubicBezTo>
                  <a:cubicBezTo>
                    <a:pt x="103" y="342"/>
                    <a:pt x="102" y="333"/>
                    <a:pt x="102" y="321"/>
                  </a:cubicBezTo>
                  <a:cubicBezTo>
                    <a:pt x="103" y="322"/>
                    <a:pt x="103" y="320"/>
                    <a:pt x="105" y="320"/>
                  </a:cubicBezTo>
                  <a:cubicBezTo>
                    <a:pt x="105" y="324"/>
                    <a:pt x="106" y="329"/>
                    <a:pt x="106" y="333"/>
                  </a:cubicBezTo>
                  <a:cubicBezTo>
                    <a:pt x="108" y="333"/>
                    <a:pt x="107" y="336"/>
                    <a:pt x="107" y="338"/>
                  </a:cubicBezTo>
                  <a:cubicBezTo>
                    <a:pt x="108" y="344"/>
                    <a:pt x="108" y="352"/>
                    <a:pt x="109" y="357"/>
                  </a:cubicBezTo>
                  <a:cubicBezTo>
                    <a:pt x="109" y="357"/>
                    <a:pt x="108" y="357"/>
                    <a:pt x="108" y="358"/>
                  </a:cubicBezTo>
                  <a:cubicBezTo>
                    <a:pt x="111" y="363"/>
                    <a:pt x="110" y="373"/>
                    <a:pt x="110" y="381"/>
                  </a:cubicBezTo>
                  <a:cubicBezTo>
                    <a:pt x="110" y="384"/>
                    <a:pt x="110" y="387"/>
                    <a:pt x="112" y="388"/>
                  </a:cubicBezTo>
                  <a:cubicBezTo>
                    <a:pt x="111" y="384"/>
                    <a:pt x="114" y="373"/>
                    <a:pt x="111" y="377"/>
                  </a:cubicBezTo>
                  <a:cubicBezTo>
                    <a:pt x="112" y="376"/>
                    <a:pt x="110" y="374"/>
                    <a:pt x="111" y="373"/>
                  </a:cubicBezTo>
                  <a:cubicBezTo>
                    <a:pt x="112" y="373"/>
                    <a:pt x="112" y="375"/>
                    <a:pt x="112" y="375"/>
                  </a:cubicBezTo>
                  <a:cubicBezTo>
                    <a:pt x="112" y="371"/>
                    <a:pt x="112" y="366"/>
                    <a:pt x="112" y="361"/>
                  </a:cubicBezTo>
                  <a:cubicBezTo>
                    <a:pt x="113" y="363"/>
                    <a:pt x="114" y="366"/>
                    <a:pt x="113" y="369"/>
                  </a:cubicBezTo>
                  <a:cubicBezTo>
                    <a:pt x="115" y="363"/>
                    <a:pt x="112" y="357"/>
                    <a:pt x="113" y="351"/>
                  </a:cubicBezTo>
                  <a:cubicBezTo>
                    <a:pt x="113" y="346"/>
                    <a:pt x="114" y="341"/>
                    <a:pt x="112" y="336"/>
                  </a:cubicBezTo>
                  <a:cubicBezTo>
                    <a:pt x="113" y="336"/>
                    <a:pt x="113" y="335"/>
                    <a:pt x="114" y="335"/>
                  </a:cubicBezTo>
                  <a:cubicBezTo>
                    <a:pt x="115" y="338"/>
                    <a:pt x="113" y="346"/>
                    <a:pt x="116" y="349"/>
                  </a:cubicBezTo>
                  <a:cubicBezTo>
                    <a:pt x="115" y="350"/>
                    <a:pt x="114" y="357"/>
                    <a:pt x="116" y="358"/>
                  </a:cubicBezTo>
                  <a:cubicBezTo>
                    <a:pt x="115" y="363"/>
                    <a:pt x="117" y="371"/>
                    <a:pt x="118" y="376"/>
                  </a:cubicBezTo>
                  <a:cubicBezTo>
                    <a:pt x="119" y="376"/>
                    <a:pt x="118" y="369"/>
                    <a:pt x="120" y="372"/>
                  </a:cubicBezTo>
                  <a:cubicBezTo>
                    <a:pt x="118" y="363"/>
                    <a:pt x="118" y="351"/>
                    <a:pt x="119" y="346"/>
                  </a:cubicBezTo>
                  <a:cubicBezTo>
                    <a:pt x="119" y="346"/>
                    <a:pt x="119" y="347"/>
                    <a:pt x="118" y="347"/>
                  </a:cubicBezTo>
                  <a:cubicBezTo>
                    <a:pt x="118" y="343"/>
                    <a:pt x="117" y="342"/>
                    <a:pt x="119" y="339"/>
                  </a:cubicBezTo>
                  <a:cubicBezTo>
                    <a:pt x="117" y="339"/>
                    <a:pt x="117" y="335"/>
                    <a:pt x="118" y="335"/>
                  </a:cubicBezTo>
                  <a:cubicBezTo>
                    <a:pt x="123" y="345"/>
                    <a:pt x="120" y="354"/>
                    <a:pt x="124" y="364"/>
                  </a:cubicBezTo>
                  <a:cubicBezTo>
                    <a:pt x="122" y="368"/>
                    <a:pt x="122" y="375"/>
                    <a:pt x="125" y="380"/>
                  </a:cubicBezTo>
                  <a:cubicBezTo>
                    <a:pt x="126" y="369"/>
                    <a:pt x="124" y="364"/>
                    <a:pt x="124" y="351"/>
                  </a:cubicBezTo>
                  <a:cubicBezTo>
                    <a:pt x="125" y="351"/>
                    <a:pt x="125" y="349"/>
                    <a:pt x="126" y="348"/>
                  </a:cubicBezTo>
                  <a:cubicBezTo>
                    <a:pt x="126" y="352"/>
                    <a:pt x="127" y="353"/>
                    <a:pt x="127" y="356"/>
                  </a:cubicBezTo>
                  <a:cubicBezTo>
                    <a:pt x="130" y="357"/>
                    <a:pt x="127" y="361"/>
                    <a:pt x="129" y="361"/>
                  </a:cubicBezTo>
                  <a:cubicBezTo>
                    <a:pt x="127" y="355"/>
                    <a:pt x="130" y="348"/>
                    <a:pt x="128" y="344"/>
                  </a:cubicBezTo>
                  <a:cubicBezTo>
                    <a:pt x="128" y="344"/>
                    <a:pt x="127" y="345"/>
                    <a:pt x="127" y="345"/>
                  </a:cubicBezTo>
                  <a:cubicBezTo>
                    <a:pt x="130" y="341"/>
                    <a:pt x="127" y="334"/>
                    <a:pt x="129" y="331"/>
                  </a:cubicBezTo>
                  <a:cubicBezTo>
                    <a:pt x="130" y="335"/>
                    <a:pt x="131" y="340"/>
                    <a:pt x="131" y="345"/>
                  </a:cubicBezTo>
                  <a:cubicBezTo>
                    <a:pt x="131" y="345"/>
                    <a:pt x="130" y="345"/>
                    <a:pt x="130" y="345"/>
                  </a:cubicBezTo>
                  <a:cubicBezTo>
                    <a:pt x="131" y="349"/>
                    <a:pt x="131" y="351"/>
                    <a:pt x="130" y="354"/>
                  </a:cubicBezTo>
                  <a:cubicBezTo>
                    <a:pt x="130" y="355"/>
                    <a:pt x="130" y="356"/>
                    <a:pt x="130" y="357"/>
                  </a:cubicBezTo>
                  <a:cubicBezTo>
                    <a:pt x="132" y="356"/>
                    <a:pt x="132" y="356"/>
                    <a:pt x="132" y="358"/>
                  </a:cubicBezTo>
                  <a:cubicBezTo>
                    <a:pt x="131" y="365"/>
                    <a:pt x="134" y="371"/>
                    <a:pt x="133" y="377"/>
                  </a:cubicBezTo>
                  <a:cubicBezTo>
                    <a:pt x="133" y="376"/>
                    <a:pt x="133" y="376"/>
                    <a:pt x="133" y="377"/>
                  </a:cubicBezTo>
                  <a:cubicBezTo>
                    <a:pt x="134" y="384"/>
                    <a:pt x="135" y="391"/>
                    <a:pt x="135" y="397"/>
                  </a:cubicBezTo>
                  <a:cubicBezTo>
                    <a:pt x="135" y="398"/>
                    <a:pt x="136" y="398"/>
                    <a:pt x="137" y="398"/>
                  </a:cubicBezTo>
                  <a:cubicBezTo>
                    <a:pt x="139" y="392"/>
                    <a:pt x="136" y="380"/>
                    <a:pt x="138" y="375"/>
                  </a:cubicBezTo>
                  <a:cubicBezTo>
                    <a:pt x="138" y="376"/>
                    <a:pt x="137" y="377"/>
                    <a:pt x="137" y="378"/>
                  </a:cubicBezTo>
                  <a:cubicBezTo>
                    <a:pt x="138" y="378"/>
                    <a:pt x="138" y="377"/>
                    <a:pt x="139" y="377"/>
                  </a:cubicBezTo>
                  <a:cubicBezTo>
                    <a:pt x="139" y="383"/>
                    <a:pt x="139" y="388"/>
                    <a:pt x="141" y="392"/>
                  </a:cubicBezTo>
                  <a:cubicBezTo>
                    <a:pt x="140" y="393"/>
                    <a:pt x="140" y="392"/>
                    <a:pt x="139" y="392"/>
                  </a:cubicBezTo>
                  <a:cubicBezTo>
                    <a:pt x="139" y="393"/>
                    <a:pt x="140" y="395"/>
                    <a:pt x="139" y="396"/>
                  </a:cubicBezTo>
                  <a:cubicBezTo>
                    <a:pt x="140" y="396"/>
                    <a:pt x="140" y="397"/>
                    <a:pt x="141" y="396"/>
                  </a:cubicBezTo>
                  <a:cubicBezTo>
                    <a:pt x="142" y="392"/>
                    <a:pt x="143" y="390"/>
                    <a:pt x="142" y="386"/>
                  </a:cubicBezTo>
                  <a:cubicBezTo>
                    <a:pt x="142" y="389"/>
                    <a:pt x="139" y="384"/>
                    <a:pt x="142" y="383"/>
                  </a:cubicBezTo>
                  <a:cubicBezTo>
                    <a:pt x="142" y="384"/>
                    <a:pt x="142" y="385"/>
                    <a:pt x="143" y="385"/>
                  </a:cubicBezTo>
                  <a:cubicBezTo>
                    <a:pt x="143" y="380"/>
                    <a:pt x="142" y="375"/>
                    <a:pt x="141" y="372"/>
                  </a:cubicBezTo>
                  <a:cubicBezTo>
                    <a:pt x="141" y="373"/>
                    <a:pt x="142" y="375"/>
                    <a:pt x="141" y="375"/>
                  </a:cubicBezTo>
                  <a:cubicBezTo>
                    <a:pt x="140" y="370"/>
                    <a:pt x="140" y="366"/>
                    <a:pt x="139" y="362"/>
                  </a:cubicBezTo>
                  <a:cubicBezTo>
                    <a:pt x="137" y="365"/>
                    <a:pt x="141" y="369"/>
                    <a:pt x="139" y="370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0" y="373"/>
                    <a:pt x="138" y="374"/>
                    <a:pt x="137" y="375"/>
                  </a:cubicBezTo>
                  <a:cubicBezTo>
                    <a:pt x="138" y="372"/>
                    <a:pt x="134" y="368"/>
                    <a:pt x="138" y="367"/>
                  </a:cubicBezTo>
                  <a:cubicBezTo>
                    <a:pt x="135" y="365"/>
                    <a:pt x="135" y="360"/>
                    <a:pt x="137" y="358"/>
                  </a:cubicBezTo>
                  <a:cubicBezTo>
                    <a:pt x="139" y="359"/>
                    <a:pt x="139" y="358"/>
                    <a:pt x="140" y="360"/>
                  </a:cubicBezTo>
                  <a:cubicBezTo>
                    <a:pt x="141" y="358"/>
                    <a:pt x="138" y="355"/>
                    <a:pt x="140" y="353"/>
                  </a:cubicBezTo>
                  <a:cubicBezTo>
                    <a:pt x="146" y="357"/>
                    <a:pt x="144" y="370"/>
                    <a:pt x="144" y="378"/>
                  </a:cubicBezTo>
                  <a:cubicBezTo>
                    <a:pt x="144" y="377"/>
                    <a:pt x="144" y="377"/>
                    <a:pt x="145" y="377"/>
                  </a:cubicBezTo>
                  <a:cubicBezTo>
                    <a:pt x="145" y="381"/>
                    <a:pt x="144" y="385"/>
                    <a:pt x="146" y="387"/>
                  </a:cubicBezTo>
                  <a:cubicBezTo>
                    <a:pt x="145" y="386"/>
                    <a:pt x="146" y="385"/>
                    <a:pt x="147" y="384"/>
                  </a:cubicBezTo>
                  <a:cubicBezTo>
                    <a:pt x="145" y="383"/>
                    <a:pt x="147" y="379"/>
                    <a:pt x="148" y="378"/>
                  </a:cubicBezTo>
                  <a:cubicBezTo>
                    <a:pt x="148" y="380"/>
                    <a:pt x="149" y="382"/>
                    <a:pt x="149" y="383"/>
                  </a:cubicBezTo>
                  <a:cubicBezTo>
                    <a:pt x="150" y="381"/>
                    <a:pt x="150" y="385"/>
                    <a:pt x="151" y="385"/>
                  </a:cubicBezTo>
                  <a:cubicBezTo>
                    <a:pt x="152" y="383"/>
                    <a:pt x="150" y="382"/>
                    <a:pt x="151" y="382"/>
                  </a:cubicBezTo>
                  <a:cubicBezTo>
                    <a:pt x="152" y="383"/>
                    <a:pt x="151" y="378"/>
                    <a:pt x="153" y="379"/>
                  </a:cubicBezTo>
                  <a:cubicBezTo>
                    <a:pt x="153" y="381"/>
                    <a:pt x="153" y="384"/>
                    <a:pt x="153" y="385"/>
                  </a:cubicBezTo>
                  <a:cubicBezTo>
                    <a:pt x="153" y="384"/>
                    <a:pt x="154" y="384"/>
                    <a:pt x="155" y="384"/>
                  </a:cubicBezTo>
                  <a:cubicBezTo>
                    <a:pt x="157" y="389"/>
                    <a:pt x="157" y="397"/>
                    <a:pt x="160" y="402"/>
                  </a:cubicBezTo>
                  <a:cubicBezTo>
                    <a:pt x="158" y="404"/>
                    <a:pt x="159" y="408"/>
                    <a:pt x="161" y="410"/>
                  </a:cubicBezTo>
                  <a:cubicBezTo>
                    <a:pt x="160" y="410"/>
                    <a:pt x="159" y="410"/>
                    <a:pt x="159" y="412"/>
                  </a:cubicBezTo>
                  <a:cubicBezTo>
                    <a:pt x="161" y="411"/>
                    <a:pt x="160" y="414"/>
                    <a:pt x="161" y="414"/>
                  </a:cubicBezTo>
                  <a:cubicBezTo>
                    <a:pt x="160" y="416"/>
                    <a:pt x="161" y="425"/>
                    <a:pt x="163" y="426"/>
                  </a:cubicBezTo>
                  <a:cubicBezTo>
                    <a:pt x="160" y="399"/>
                    <a:pt x="159" y="377"/>
                    <a:pt x="158" y="351"/>
                  </a:cubicBezTo>
                  <a:cubicBezTo>
                    <a:pt x="160" y="352"/>
                    <a:pt x="158" y="353"/>
                    <a:pt x="161" y="353"/>
                  </a:cubicBezTo>
                  <a:cubicBezTo>
                    <a:pt x="162" y="347"/>
                    <a:pt x="160" y="337"/>
                    <a:pt x="161" y="333"/>
                  </a:cubicBezTo>
                  <a:cubicBezTo>
                    <a:pt x="160" y="332"/>
                    <a:pt x="160" y="324"/>
                    <a:pt x="161" y="321"/>
                  </a:cubicBezTo>
                  <a:cubicBezTo>
                    <a:pt x="161" y="330"/>
                    <a:pt x="162" y="345"/>
                    <a:pt x="164" y="351"/>
                  </a:cubicBezTo>
                  <a:cubicBezTo>
                    <a:pt x="164" y="350"/>
                    <a:pt x="165" y="350"/>
                    <a:pt x="166" y="349"/>
                  </a:cubicBezTo>
                  <a:cubicBezTo>
                    <a:pt x="166" y="351"/>
                    <a:pt x="166" y="355"/>
                    <a:pt x="166" y="353"/>
                  </a:cubicBezTo>
                  <a:cubicBezTo>
                    <a:pt x="167" y="350"/>
                    <a:pt x="165" y="345"/>
                    <a:pt x="167" y="341"/>
                  </a:cubicBezTo>
                  <a:cubicBezTo>
                    <a:pt x="168" y="348"/>
                    <a:pt x="170" y="357"/>
                    <a:pt x="170" y="363"/>
                  </a:cubicBezTo>
                  <a:cubicBezTo>
                    <a:pt x="170" y="366"/>
                    <a:pt x="168" y="370"/>
                    <a:pt x="169" y="373"/>
                  </a:cubicBezTo>
                  <a:cubicBezTo>
                    <a:pt x="169" y="374"/>
                    <a:pt x="170" y="376"/>
                    <a:pt x="170" y="377"/>
                  </a:cubicBezTo>
                  <a:cubicBezTo>
                    <a:pt x="172" y="389"/>
                    <a:pt x="172" y="400"/>
                    <a:pt x="174" y="410"/>
                  </a:cubicBezTo>
                  <a:cubicBezTo>
                    <a:pt x="176" y="408"/>
                    <a:pt x="173" y="406"/>
                    <a:pt x="176" y="404"/>
                  </a:cubicBezTo>
                  <a:cubicBezTo>
                    <a:pt x="174" y="402"/>
                    <a:pt x="175" y="398"/>
                    <a:pt x="174" y="395"/>
                  </a:cubicBezTo>
                  <a:cubicBezTo>
                    <a:pt x="176" y="389"/>
                    <a:pt x="174" y="377"/>
                    <a:pt x="173" y="369"/>
                  </a:cubicBezTo>
                  <a:cubicBezTo>
                    <a:pt x="173" y="352"/>
                    <a:pt x="172" y="336"/>
                    <a:pt x="171" y="323"/>
                  </a:cubicBezTo>
                  <a:cubicBezTo>
                    <a:pt x="175" y="318"/>
                    <a:pt x="171" y="309"/>
                    <a:pt x="170" y="303"/>
                  </a:cubicBezTo>
                  <a:cubicBezTo>
                    <a:pt x="171" y="302"/>
                    <a:pt x="172" y="302"/>
                    <a:pt x="172" y="301"/>
                  </a:cubicBezTo>
                  <a:cubicBezTo>
                    <a:pt x="172" y="298"/>
                    <a:pt x="171" y="294"/>
                    <a:pt x="174" y="293"/>
                  </a:cubicBezTo>
                  <a:cubicBezTo>
                    <a:pt x="175" y="301"/>
                    <a:pt x="174" y="308"/>
                    <a:pt x="176" y="317"/>
                  </a:cubicBezTo>
                  <a:cubicBezTo>
                    <a:pt x="177" y="313"/>
                    <a:pt x="175" y="307"/>
                    <a:pt x="177" y="305"/>
                  </a:cubicBezTo>
                  <a:cubicBezTo>
                    <a:pt x="179" y="325"/>
                    <a:pt x="178" y="342"/>
                    <a:pt x="182" y="358"/>
                  </a:cubicBezTo>
                  <a:cubicBezTo>
                    <a:pt x="182" y="352"/>
                    <a:pt x="180" y="347"/>
                    <a:pt x="182" y="343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4" y="347"/>
                    <a:pt x="183" y="349"/>
                    <a:pt x="185" y="352"/>
                  </a:cubicBezTo>
                  <a:cubicBezTo>
                    <a:pt x="185" y="347"/>
                    <a:pt x="184" y="343"/>
                    <a:pt x="184" y="339"/>
                  </a:cubicBezTo>
                  <a:cubicBezTo>
                    <a:pt x="184" y="338"/>
                    <a:pt x="183" y="335"/>
                    <a:pt x="186" y="334"/>
                  </a:cubicBezTo>
                  <a:cubicBezTo>
                    <a:pt x="189" y="341"/>
                    <a:pt x="186" y="351"/>
                    <a:pt x="189" y="360"/>
                  </a:cubicBezTo>
                  <a:cubicBezTo>
                    <a:pt x="189" y="357"/>
                    <a:pt x="191" y="361"/>
                    <a:pt x="191" y="359"/>
                  </a:cubicBezTo>
                  <a:cubicBezTo>
                    <a:pt x="192" y="352"/>
                    <a:pt x="189" y="347"/>
                    <a:pt x="192" y="340"/>
                  </a:cubicBezTo>
                  <a:cubicBezTo>
                    <a:pt x="192" y="342"/>
                    <a:pt x="192" y="343"/>
                    <a:pt x="193" y="343"/>
                  </a:cubicBezTo>
                  <a:cubicBezTo>
                    <a:pt x="191" y="343"/>
                    <a:pt x="192" y="355"/>
                    <a:pt x="193" y="352"/>
                  </a:cubicBezTo>
                  <a:cubicBezTo>
                    <a:pt x="193" y="354"/>
                    <a:pt x="193" y="358"/>
                    <a:pt x="194" y="358"/>
                  </a:cubicBezTo>
                  <a:cubicBezTo>
                    <a:pt x="194" y="355"/>
                    <a:pt x="193" y="353"/>
                    <a:pt x="194" y="351"/>
                  </a:cubicBezTo>
                  <a:cubicBezTo>
                    <a:pt x="194" y="352"/>
                    <a:pt x="194" y="353"/>
                    <a:pt x="195" y="352"/>
                  </a:cubicBezTo>
                  <a:cubicBezTo>
                    <a:pt x="196" y="347"/>
                    <a:pt x="192" y="343"/>
                    <a:pt x="196" y="340"/>
                  </a:cubicBezTo>
                  <a:cubicBezTo>
                    <a:pt x="194" y="340"/>
                    <a:pt x="197" y="339"/>
                    <a:pt x="194" y="338"/>
                  </a:cubicBezTo>
                  <a:cubicBezTo>
                    <a:pt x="196" y="337"/>
                    <a:pt x="195" y="334"/>
                    <a:pt x="193" y="332"/>
                  </a:cubicBezTo>
                  <a:cubicBezTo>
                    <a:pt x="193" y="333"/>
                    <a:pt x="194" y="334"/>
                    <a:pt x="193" y="334"/>
                  </a:cubicBezTo>
                  <a:cubicBezTo>
                    <a:pt x="192" y="334"/>
                    <a:pt x="193" y="330"/>
                    <a:pt x="194" y="332"/>
                  </a:cubicBezTo>
                  <a:cubicBezTo>
                    <a:pt x="194" y="323"/>
                    <a:pt x="191" y="320"/>
                    <a:pt x="195" y="313"/>
                  </a:cubicBezTo>
                  <a:cubicBezTo>
                    <a:pt x="197" y="316"/>
                    <a:pt x="196" y="321"/>
                    <a:pt x="196" y="325"/>
                  </a:cubicBezTo>
                  <a:cubicBezTo>
                    <a:pt x="197" y="327"/>
                    <a:pt x="198" y="329"/>
                    <a:pt x="198" y="331"/>
                  </a:cubicBezTo>
                  <a:cubicBezTo>
                    <a:pt x="198" y="332"/>
                    <a:pt x="197" y="333"/>
                    <a:pt x="197" y="335"/>
                  </a:cubicBezTo>
                  <a:cubicBezTo>
                    <a:pt x="197" y="338"/>
                    <a:pt x="199" y="344"/>
                    <a:pt x="198" y="344"/>
                  </a:cubicBezTo>
                  <a:cubicBezTo>
                    <a:pt x="199" y="345"/>
                    <a:pt x="199" y="346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200" y="347"/>
                    <a:pt x="199" y="353"/>
                    <a:pt x="201" y="351"/>
                  </a:cubicBezTo>
                  <a:cubicBezTo>
                    <a:pt x="200" y="352"/>
                    <a:pt x="200" y="353"/>
                    <a:pt x="200" y="354"/>
                  </a:cubicBezTo>
                  <a:cubicBezTo>
                    <a:pt x="202" y="356"/>
                    <a:pt x="199" y="357"/>
                    <a:pt x="202" y="358"/>
                  </a:cubicBezTo>
                  <a:cubicBezTo>
                    <a:pt x="201" y="358"/>
                    <a:pt x="202" y="360"/>
                    <a:pt x="202" y="361"/>
                  </a:cubicBezTo>
                  <a:cubicBezTo>
                    <a:pt x="201" y="360"/>
                    <a:pt x="200" y="360"/>
                    <a:pt x="200" y="361"/>
                  </a:cubicBezTo>
                  <a:cubicBezTo>
                    <a:pt x="203" y="363"/>
                    <a:pt x="201" y="362"/>
                    <a:pt x="201" y="364"/>
                  </a:cubicBezTo>
                  <a:cubicBezTo>
                    <a:pt x="202" y="364"/>
                    <a:pt x="202" y="363"/>
                    <a:pt x="203" y="363"/>
                  </a:cubicBezTo>
                  <a:cubicBezTo>
                    <a:pt x="203" y="366"/>
                    <a:pt x="202" y="370"/>
                    <a:pt x="203" y="370"/>
                  </a:cubicBezTo>
                  <a:cubicBezTo>
                    <a:pt x="202" y="371"/>
                    <a:pt x="202" y="370"/>
                    <a:pt x="201" y="370"/>
                  </a:cubicBezTo>
                  <a:cubicBezTo>
                    <a:pt x="205" y="377"/>
                    <a:pt x="203" y="391"/>
                    <a:pt x="207" y="401"/>
                  </a:cubicBezTo>
                  <a:cubicBezTo>
                    <a:pt x="208" y="401"/>
                    <a:pt x="209" y="400"/>
                    <a:pt x="210" y="401"/>
                  </a:cubicBezTo>
                  <a:cubicBezTo>
                    <a:pt x="210" y="402"/>
                    <a:pt x="209" y="404"/>
                    <a:pt x="211" y="405"/>
                  </a:cubicBezTo>
                  <a:cubicBezTo>
                    <a:pt x="211" y="404"/>
                    <a:pt x="212" y="402"/>
                    <a:pt x="212" y="399"/>
                  </a:cubicBezTo>
                  <a:cubicBezTo>
                    <a:pt x="212" y="399"/>
                    <a:pt x="213" y="399"/>
                    <a:pt x="214" y="399"/>
                  </a:cubicBezTo>
                  <a:cubicBezTo>
                    <a:pt x="214" y="381"/>
                    <a:pt x="210" y="368"/>
                    <a:pt x="211" y="358"/>
                  </a:cubicBezTo>
                  <a:cubicBezTo>
                    <a:pt x="212" y="358"/>
                    <a:pt x="212" y="358"/>
                    <a:pt x="213" y="358"/>
                  </a:cubicBezTo>
                  <a:cubicBezTo>
                    <a:pt x="216" y="371"/>
                    <a:pt x="214" y="387"/>
                    <a:pt x="218" y="400"/>
                  </a:cubicBezTo>
                  <a:cubicBezTo>
                    <a:pt x="216" y="394"/>
                    <a:pt x="218" y="390"/>
                    <a:pt x="218" y="385"/>
                  </a:cubicBezTo>
                  <a:cubicBezTo>
                    <a:pt x="216" y="386"/>
                    <a:pt x="216" y="383"/>
                    <a:pt x="217" y="382"/>
                  </a:cubicBezTo>
                  <a:cubicBezTo>
                    <a:pt x="217" y="382"/>
                    <a:pt x="217" y="384"/>
                    <a:pt x="218" y="384"/>
                  </a:cubicBezTo>
                  <a:cubicBezTo>
                    <a:pt x="218" y="381"/>
                    <a:pt x="218" y="381"/>
                    <a:pt x="216" y="381"/>
                  </a:cubicBezTo>
                  <a:cubicBezTo>
                    <a:pt x="216" y="379"/>
                    <a:pt x="217" y="378"/>
                    <a:pt x="218" y="378"/>
                  </a:cubicBezTo>
                  <a:cubicBezTo>
                    <a:pt x="218" y="373"/>
                    <a:pt x="215" y="362"/>
                    <a:pt x="217" y="360"/>
                  </a:cubicBezTo>
                  <a:cubicBezTo>
                    <a:pt x="216" y="352"/>
                    <a:pt x="216" y="343"/>
                    <a:pt x="216" y="333"/>
                  </a:cubicBezTo>
                  <a:cubicBezTo>
                    <a:pt x="217" y="335"/>
                    <a:pt x="216" y="345"/>
                    <a:pt x="219" y="341"/>
                  </a:cubicBezTo>
                  <a:cubicBezTo>
                    <a:pt x="221" y="361"/>
                    <a:pt x="220" y="375"/>
                    <a:pt x="223" y="394"/>
                  </a:cubicBezTo>
                  <a:cubicBezTo>
                    <a:pt x="224" y="389"/>
                    <a:pt x="222" y="382"/>
                    <a:pt x="223" y="377"/>
                  </a:cubicBezTo>
                  <a:cubicBezTo>
                    <a:pt x="223" y="377"/>
                    <a:pt x="223" y="378"/>
                    <a:pt x="224" y="378"/>
                  </a:cubicBezTo>
                  <a:cubicBezTo>
                    <a:pt x="223" y="374"/>
                    <a:pt x="224" y="376"/>
                    <a:pt x="224" y="372"/>
                  </a:cubicBezTo>
                  <a:cubicBezTo>
                    <a:pt x="224" y="366"/>
                    <a:pt x="224" y="359"/>
                    <a:pt x="224" y="356"/>
                  </a:cubicBezTo>
                  <a:cubicBezTo>
                    <a:pt x="227" y="360"/>
                    <a:pt x="226" y="369"/>
                    <a:pt x="226" y="373"/>
                  </a:cubicBezTo>
                  <a:cubicBezTo>
                    <a:pt x="226" y="373"/>
                    <a:pt x="225" y="371"/>
                    <a:pt x="225" y="373"/>
                  </a:cubicBezTo>
                  <a:cubicBezTo>
                    <a:pt x="228" y="374"/>
                    <a:pt x="225" y="379"/>
                    <a:pt x="225" y="382"/>
                  </a:cubicBezTo>
                  <a:cubicBezTo>
                    <a:pt x="227" y="382"/>
                    <a:pt x="227" y="384"/>
                    <a:pt x="228" y="384"/>
                  </a:cubicBezTo>
                  <a:cubicBezTo>
                    <a:pt x="228" y="383"/>
                    <a:pt x="228" y="382"/>
                    <a:pt x="228" y="382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7"/>
                    <a:pt x="230" y="392"/>
                    <a:pt x="231" y="395"/>
                  </a:cubicBezTo>
                  <a:cubicBezTo>
                    <a:pt x="232" y="394"/>
                    <a:pt x="230" y="389"/>
                    <a:pt x="233" y="388"/>
                  </a:cubicBezTo>
                  <a:cubicBezTo>
                    <a:pt x="233" y="389"/>
                    <a:pt x="234" y="389"/>
                    <a:pt x="234" y="390"/>
                  </a:cubicBezTo>
                  <a:cubicBezTo>
                    <a:pt x="233" y="385"/>
                    <a:pt x="237" y="380"/>
                    <a:pt x="234" y="379"/>
                  </a:cubicBezTo>
                  <a:cubicBezTo>
                    <a:pt x="234" y="372"/>
                    <a:pt x="233" y="369"/>
                    <a:pt x="234" y="362"/>
                  </a:cubicBezTo>
                  <a:cubicBezTo>
                    <a:pt x="234" y="365"/>
                    <a:pt x="235" y="367"/>
                    <a:pt x="236" y="368"/>
                  </a:cubicBezTo>
                  <a:cubicBezTo>
                    <a:pt x="236" y="368"/>
                    <a:pt x="235" y="367"/>
                    <a:pt x="236" y="367"/>
                  </a:cubicBezTo>
                  <a:cubicBezTo>
                    <a:pt x="241" y="374"/>
                    <a:pt x="237" y="388"/>
                    <a:pt x="241" y="396"/>
                  </a:cubicBezTo>
                  <a:cubicBezTo>
                    <a:pt x="241" y="397"/>
                    <a:pt x="239" y="397"/>
                    <a:pt x="240" y="398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395"/>
                    <a:pt x="240" y="391"/>
                    <a:pt x="243" y="392"/>
                  </a:cubicBezTo>
                  <a:cubicBezTo>
                    <a:pt x="240" y="389"/>
                    <a:pt x="243" y="386"/>
                    <a:pt x="247" y="384"/>
                  </a:cubicBezTo>
                  <a:cubicBezTo>
                    <a:pt x="250" y="386"/>
                    <a:pt x="249" y="393"/>
                    <a:pt x="249" y="397"/>
                  </a:cubicBezTo>
                  <a:cubicBezTo>
                    <a:pt x="251" y="397"/>
                    <a:pt x="251" y="397"/>
                    <a:pt x="251" y="397"/>
                  </a:cubicBezTo>
                  <a:cubicBezTo>
                    <a:pt x="251" y="394"/>
                    <a:pt x="250" y="394"/>
                    <a:pt x="252" y="391"/>
                  </a:cubicBezTo>
                  <a:cubicBezTo>
                    <a:pt x="251" y="391"/>
                    <a:pt x="250" y="390"/>
                    <a:pt x="250" y="389"/>
                  </a:cubicBezTo>
                  <a:cubicBezTo>
                    <a:pt x="251" y="389"/>
                    <a:pt x="251" y="388"/>
                    <a:pt x="251" y="388"/>
                  </a:cubicBezTo>
                  <a:cubicBezTo>
                    <a:pt x="253" y="389"/>
                    <a:pt x="251" y="392"/>
                    <a:pt x="253" y="393"/>
                  </a:cubicBezTo>
                  <a:cubicBezTo>
                    <a:pt x="253" y="392"/>
                    <a:pt x="253" y="392"/>
                    <a:pt x="254" y="392"/>
                  </a:cubicBezTo>
                  <a:cubicBezTo>
                    <a:pt x="253" y="395"/>
                    <a:pt x="256" y="395"/>
                    <a:pt x="255" y="399"/>
                  </a:cubicBezTo>
                  <a:cubicBezTo>
                    <a:pt x="257" y="399"/>
                    <a:pt x="257" y="400"/>
                    <a:pt x="258" y="401"/>
                  </a:cubicBezTo>
                  <a:cubicBezTo>
                    <a:pt x="257" y="408"/>
                    <a:pt x="259" y="413"/>
                    <a:pt x="258" y="424"/>
                  </a:cubicBezTo>
                  <a:cubicBezTo>
                    <a:pt x="260" y="424"/>
                    <a:pt x="260" y="424"/>
                    <a:pt x="260" y="424"/>
                  </a:cubicBezTo>
                  <a:cubicBezTo>
                    <a:pt x="261" y="423"/>
                    <a:pt x="260" y="421"/>
                    <a:pt x="261" y="421"/>
                  </a:cubicBezTo>
                  <a:cubicBezTo>
                    <a:pt x="264" y="424"/>
                    <a:pt x="261" y="429"/>
                    <a:pt x="263" y="431"/>
                  </a:cubicBezTo>
                  <a:cubicBezTo>
                    <a:pt x="263" y="428"/>
                    <a:pt x="263" y="421"/>
                    <a:pt x="261" y="418"/>
                  </a:cubicBezTo>
                  <a:cubicBezTo>
                    <a:pt x="261" y="419"/>
                    <a:pt x="262" y="420"/>
                    <a:pt x="260" y="420"/>
                  </a:cubicBezTo>
                  <a:cubicBezTo>
                    <a:pt x="260" y="418"/>
                    <a:pt x="261" y="417"/>
                    <a:pt x="261" y="415"/>
                  </a:cubicBezTo>
                  <a:cubicBezTo>
                    <a:pt x="261" y="415"/>
                    <a:pt x="260" y="416"/>
                    <a:pt x="260" y="415"/>
                  </a:cubicBezTo>
                  <a:cubicBezTo>
                    <a:pt x="260" y="409"/>
                    <a:pt x="258" y="405"/>
                    <a:pt x="261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401"/>
                    <a:pt x="263" y="402"/>
                    <a:pt x="264" y="400"/>
                  </a:cubicBezTo>
                  <a:cubicBezTo>
                    <a:pt x="263" y="404"/>
                    <a:pt x="263" y="413"/>
                    <a:pt x="264" y="417"/>
                  </a:cubicBezTo>
                  <a:cubicBezTo>
                    <a:pt x="266" y="414"/>
                    <a:pt x="266" y="422"/>
                    <a:pt x="267" y="420"/>
                  </a:cubicBezTo>
                  <a:cubicBezTo>
                    <a:pt x="268" y="415"/>
                    <a:pt x="268" y="414"/>
                    <a:pt x="267" y="410"/>
                  </a:cubicBezTo>
                  <a:cubicBezTo>
                    <a:pt x="269" y="410"/>
                    <a:pt x="266" y="407"/>
                    <a:pt x="269" y="408"/>
                  </a:cubicBezTo>
                  <a:cubicBezTo>
                    <a:pt x="269" y="404"/>
                    <a:pt x="269" y="404"/>
                    <a:pt x="269" y="404"/>
                  </a:cubicBezTo>
                  <a:cubicBezTo>
                    <a:pt x="267" y="404"/>
                    <a:pt x="266" y="402"/>
                    <a:pt x="264" y="402"/>
                  </a:cubicBezTo>
                  <a:cubicBezTo>
                    <a:pt x="266" y="393"/>
                    <a:pt x="264" y="387"/>
                    <a:pt x="269" y="379"/>
                  </a:cubicBezTo>
                  <a:cubicBezTo>
                    <a:pt x="273" y="383"/>
                    <a:pt x="268" y="389"/>
                    <a:pt x="270" y="396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69" y="399"/>
                    <a:pt x="271" y="409"/>
                    <a:pt x="271" y="399"/>
                  </a:cubicBezTo>
                  <a:cubicBezTo>
                    <a:pt x="271" y="400"/>
                    <a:pt x="270" y="402"/>
                    <a:pt x="272" y="402"/>
                  </a:cubicBezTo>
                  <a:cubicBezTo>
                    <a:pt x="274" y="395"/>
                    <a:pt x="276" y="384"/>
                    <a:pt x="274" y="377"/>
                  </a:cubicBezTo>
                  <a:cubicBezTo>
                    <a:pt x="280" y="373"/>
                    <a:pt x="274" y="360"/>
                    <a:pt x="276" y="352"/>
                  </a:cubicBezTo>
                  <a:cubicBezTo>
                    <a:pt x="275" y="353"/>
                    <a:pt x="277" y="354"/>
                    <a:pt x="278" y="356"/>
                  </a:cubicBezTo>
                  <a:cubicBezTo>
                    <a:pt x="278" y="356"/>
                    <a:pt x="277" y="365"/>
                    <a:pt x="277" y="360"/>
                  </a:cubicBezTo>
                  <a:cubicBezTo>
                    <a:pt x="276" y="365"/>
                    <a:pt x="279" y="367"/>
                    <a:pt x="277" y="369"/>
                  </a:cubicBezTo>
                  <a:cubicBezTo>
                    <a:pt x="277" y="370"/>
                    <a:pt x="278" y="368"/>
                    <a:pt x="278" y="369"/>
                  </a:cubicBezTo>
                  <a:cubicBezTo>
                    <a:pt x="277" y="372"/>
                    <a:pt x="279" y="375"/>
                    <a:pt x="279" y="379"/>
                  </a:cubicBezTo>
                  <a:cubicBezTo>
                    <a:pt x="280" y="381"/>
                    <a:pt x="279" y="376"/>
                    <a:pt x="280" y="377"/>
                  </a:cubicBezTo>
                  <a:cubicBezTo>
                    <a:pt x="279" y="375"/>
                    <a:pt x="279" y="372"/>
                    <a:pt x="280" y="371"/>
                  </a:cubicBezTo>
                  <a:cubicBezTo>
                    <a:pt x="280" y="372"/>
                    <a:pt x="282" y="369"/>
                    <a:pt x="282" y="368"/>
                  </a:cubicBezTo>
                  <a:cubicBezTo>
                    <a:pt x="284" y="370"/>
                    <a:pt x="280" y="371"/>
                    <a:pt x="282" y="371"/>
                  </a:cubicBezTo>
                  <a:cubicBezTo>
                    <a:pt x="283" y="371"/>
                    <a:pt x="282" y="374"/>
                    <a:pt x="284" y="372"/>
                  </a:cubicBezTo>
                  <a:cubicBezTo>
                    <a:pt x="282" y="374"/>
                    <a:pt x="285" y="374"/>
                    <a:pt x="285" y="375"/>
                  </a:cubicBezTo>
                  <a:cubicBezTo>
                    <a:pt x="285" y="379"/>
                    <a:pt x="281" y="383"/>
                    <a:pt x="284" y="386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7" y="395"/>
                    <a:pt x="285" y="405"/>
                    <a:pt x="288" y="416"/>
                  </a:cubicBezTo>
                  <a:cubicBezTo>
                    <a:pt x="289" y="414"/>
                    <a:pt x="288" y="414"/>
                    <a:pt x="289" y="412"/>
                  </a:cubicBezTo>
                  <a:cubicBezTo>
                    <a:pt x="289" y="413"/>
                    <a:pt x="289" y="414"/>
                    <a:pt x="290" y="413"/>
                  </a:cubicBezTo>
                  <a:cubicBezTo>
                    <a:pt x="291" y="412"/>
                    <a:pt x="286" y="404"/>
                    <a:pt x="291" y="402"/>
                  </a:cubicBezTo>
                  <a:cubicBezTo>
                    <a:pt x="291" y="403"/>
                    <a:pt x="291" y="406"/>
                    <a:pt x="292" y="404"/>
                  </a:cubicBezTo>
                  <a:cubicBezTo>
                    <a:pt x="291" y="400"/>
                    <a:pt x="293" y="400"/>
                    <a:pt x="292" y="397"/>
                  </a:cubicBezTo>
                  <a:cubicBezTo>
                    <a:pt x="293" y="399"/>
                    <a:pt x="295" y="396"/>
                    <a:pt x="294" y="395"/>
                  </a:cubicBezTo>
                  <a:cubicBezTo>
                    <a:pt x="294" y="396"/>
                    <a:pt x="293" y="396"/>
                    <a:pt x="293" y="396"/>
                  </a:cubicBezTo>
                  <a:cubicBezTo>
                    <a:pt x="293" y="391"/>
                    <a:pt x="294" y="386"/>
                    <a:pt x="293" y="383"/>
                  </a:cubicBezTo>
                  <a:cubicBezTo>
                    <a:pt x="293" y="380"/>
                    <a:pt x="292" y="380"/>
                    <a:pt x="291" y="380"/>
                  </a:cubicBezTo>
                  <a:cubicBezTo>
                    <a:pt x="293" y="379"/>
                    <a:pt x="292" y="375"/>
                    <a:pt x="291" y="375"/>
                  </a:cubicBezTo>
                  <a:cubicBezTo>
                    <a:pt x="291" y="377"/>
                    <a:pt x="291" y="380"/>
                    <a:pt x="291" y="381"/>
                  </a:cubicBezTo>
                  <a:cubicBezTo>
                    <a:pt x="289" y="378"/>
                    <a:pt x="288" y="371"/>
                    <a:pt x="291" y="367"/>
                  </a:cubicBezTo>
                  <a:cubicBezTo>
                    <a:pt x="291" y="368"/>
                    <a:pt x="290" y="371"/>
                    <a:pt x="291" y="370"/>
                  </a:cubicBezTo>
                  <a:cubicBezTo>
                    <a:pt x="292" y="357"/>
                    <a:pt x="289" y="341"/>
                    <a:pt x="290" y="323"/>
                  </a:cubicBezTo>
                  <a:cubicBezTo>
                    <a:pt x="292" y="330"/>
                    <a:pt x="290" y="333"/>
                    <a:pt x="292" y="336"/>
                  </a:cubicBezTo>
                  <a:cubicBezTo>
                    <a:pt x="292" y="335"/>
                    <a:pt x="291" y="332"/>
                    <a:pt x="292" y="331"/>
                  </a:cubicBezTo>
                  <a:cubicBezTo>
                    <a:pt x="296" y="350"/>
                    <a:pt x="296" y="370"/>
                    <a:pt x="297" y="386"/>
                  </a:cubicBezTo>
                  <a:cubicBezTo>
                    <a:pt x="298" y="385"/>
                    <a:pt x="297" y="384"/>
                    <a:pt x="299" y="384"/>
                  </a:cubicBezTo>
                  <a:cubicBezTo>
                    <a:pt x="298" y="396"/>
                    <a:pt x="301" y="399"/>
                    <a:pt x="302" y="412"/>
                  </a:cubicBezTo>
                  <a:cubicBezTo>
                    <a:pt x="302" y="409"/>
                    <a:pt x="302" y="403"/>
                    <a:pt x="301" y="400"/>
                  </a:cubicBezTo>
                  <a:cubicBezTo>
                    <a:pt x="302" y="400"/>
                    <a:pt x="302" y="401"/>
                    <a:pt x="303" y="401"/>
                  </a:cubicBezTo>
                  <a:cubicBezTo>
                    <a:pt x="302" y="392"/>
                    <a:pt x="302" y="390"/>
                    <a:pt x="301" y="384"/>
                  </a:cubicBezTo>
                  <a:cubicBezTo>
                    <a:pt x="300" y="388"/>
                    <a:pt x="302" y="395"/>
                    <a:pt x="300" y="398"/>
                  </a:cubicBezTo>
                  <a:cubicBezTo>
                    <a:pt x="300" y="393"/>
                    <a:pt x="300" y="384"/>
                    <a:pt x="298" y="381"/>
                  </a:cubicBezTo>
                  <a:cubicBezTo>
                    <a:pt x="299" y="375"/>
                    <a:pt x="295" y="364"/>
                    <a:pt x="299" y="356"/>
                  </a:cubicBezTo>
                  <a:cubicBezTo>
                    <a:pt x="298" y="346"/>
                    <a:pt x="303" y="336"/>
                    <a:pt x="301" y="325"/>
                  </a:cubicBezTo>
                  <a:cubicBezTo>
                    <a:pt x="304" y="321"/>
                    <a:pt x="303" y="329"/>
                    <a:pt x="304" y="333"/>
                  </a:cubicBezTo>
                  <a:cubicBezTo>
                    <a:pt x="304" y="339"/>
                    <a:pt x="305" y="346"/>
                    <a:pt x="305" y="349"/>
                  </a:cubicBezTo>
                  <a:cubicBezTo>
                    <a:pt x="305" y="349"/>
                    <a:pt x="305" y="348"/>
                    <a:pt x="305" y="349"/>
                  </a:cubicBezTo>
                  <a:cubicBezTo>
                    <a:pt x="306" y="353"/>
                    <a:pt x="306" y="359"/>
                    <a:pt x="307" y="363"/>
                  </a:cubicBezTo>
                  <a:cubicBezTo>
                    <a:pt x="308" y="347"/>
                    <a:pt x="306" y="336"/>
                    <a:pt x="306" y="321"/>
                  </a:cubicBezTo>
                  <a:cubicBezTo>
                    <a:pt x="308" y="323"/>
                    <a:pt x="306" y="318"/>
                    <a:pt x="308" y="319"/>
                  </a:cubicBezTo>
                  <a:cubicBezTo>
                    <a:pt x="306" y="320"/>
                    <a:pt x="308" y="324"/>
                    <a:pt x="306" y="322"/>
                  </a:cubicBezTo>
                  <a:cubicBezTo>
                    <a:pt x="306" y="324"/>
                    <a:pt x="307" y="324"/>
                    <a:pt x="307" y="325"/>
                  </a:cubicBezTo>
                  <a:cubicBezTo>
                    <a:pt x="308" y="331"/>
                    <a:pt x="307" y="326"/>
                    <a:pt x="307" y="323"/>
                  </a:cubicBezTo>
                  <a:cubicBezTo>
                    <a:pt x="309" y="326"/>
                    <a:pt x="307" y="329"/>
                    <a:pt x="309" y="330"/>
                  </a:cubicBezTo>
                  <a:cubicBezTo>
                    <a:pt x="310" y="326"/>
                    <a:pt x="307" y="321"/>
                    <a:pt x="310" y="316"/>
                  </a:cubicBezTo>
                  <a:cubicBezTo>
                    <a:pt x="310" y="318"/>
                    <a:pt x="309" y="319"/>
                    <a:pt x="310" y="321"/>
                  </a:cubicBezTo>
                  <a:cubicBezTo>
                    <a:pt x="310" y="320"/>
                    <a:pt x="310" y="319"/>
                    <a:pt x="311" y="319"/>
                  </a:cubicBezTo>
                  <a:cubicBezTo>
                    <a:pt x="311" y="320"/>
                    <a:pt x="312" y="321"/>
                    <a:pt x="311" y="322"/>
                  </a:cubicBezTo>
                  <a:cubicBezTo>
                    <a:pt x="310" y="322"/>
                    <a:pt x="310" y="321"/>
                    <a:pt x="310" y="321"/>
                  </a:cubicBezTo>
                  <a:cubicBezTo>
                    <a:pt x="311" y="324"/>
                    <a:pt x="309" y="332"/>
                    <a:pt x="311" y="337"/>
                  </a:cubicBezTo>
                  <a:cubicBezTo>
                    <a:pt x="312" y="336"/>
                    <a:pt x="311" y="336"/>
                    <a:pt x="312" y="335"/>
                  </a:cubicBezTo>
                  <a:cubicBezTo>
                    <a:pt x="312" y="336"/>
                    <a:pt x="314" y="336"/>
                    <a:pt x="313" y="337"/>
                  </a:cubicBezTo>
                  <a:cubicBezTo>
                    <a:pt x="313" y="340"/>
                    <a:pt x="315" y="350"/>
                    <a:pt x="318" y="356"/>
                  </a:cubicBezTo>
                  <a:cubicBezTo>
                    <a:pt x="316" y="355"/>
                    <a:pt x="317" y="357"/>
                    <a:pt x="317" y="358"/>
                  </a:cubicBezTo>
                  <a:cubicBezTo>
                    <a:pt x="318" y="358"/>
                    <a:pt x="319" y="359"/>
                    <a:pt x="319" y="360"/>
                  </a:cubicBezTo>
                  <a:cubicBezTo>
                    <a:pt x="319" y="374"/>
                    <a:pt x="323" y="384"/>
                    <a:pt x="322" y="397"/>
                  </a:cubicBezTo>
                  <a:cubicBezTo>
                    <a:pt x="320" y="394"/>
                    <a:pt x="320" y="390"/>
                    <a:pt x="320" y="387"/>
                  </a:cubicBezTo>
                  <a:cubicBezTo>
                    <a:pt x="320" y="387"/>
                    <a:pt x="319" y="384"/>
                    <a:pt x="319" y="384"/>
                  </a:cubicBezTo>
                  <a:cubicBezTo>
                    <a:pt x="318" y="386"/>
                    <a:pt x="319" y="389"/>
                    <a:pt x="319" y="392"/>
                  </a:cubicBezTo>
                  <a:cubicBezTo>
                    <a:pt x="319" y="396"/>
                    <a:pt x="324" y="400"/>
                    <a:pt x="324" y="406"/>
                  </a:cubicBezTo>
                  <a:cubicBezTo>
                    <a:pt x="326" y="406"/>
                    <a:pt x="326" y="406"/>
                    <a:pt x="326" y="406"/>
                  </a:cubicBezTo>
                  <a:cubicBezTo>
                    <a:pt x="326" y="399"/>
                    <a:pt x="324" y="397"/>
                    <a:pt x="323" y="392"/>
                  </a:cubicBezTo>
                  <a:cubicBezTo>
                    <a:pt x="324" y="391"/>
                    <a:pt x="324" y="391"/>
                    <a:pt x="324" y="389"/>
                  </a:cubicBezTo>
                  <a:cubicBezTo>
                    <a:pt x="326" y="375"/>
                    <a:pt x="319" y="361"/>
                    <a:pt x="324" y="353"/>
                  </a:cubicBezTo>
                  <a:cubicBezTo>
                    <a:pt x="327" y="353"/>
                    <a:pt x="326" y="362"/>
                    <a:pt x="325" y="357"/>
                  </a:cubicBezTo>
                  <a:cubicBezTo>
                    <a:pt x="324" y="362"/>
                    <a:pt x="326" y="362"/>
                    <a:pt x="325" y="368"/>
                  </a:cubicBezTo>
                  <a:cubicBezTo>
                    <a:pt x="326" y="368"/>
                    <a:pt x="328" y="367"/>
                    <a:pt x="327" y="369"/>
                  </a:cubicBezTo>
                  <a:cubicBezTo>
                    <a:pt x="327" y="370"/>
                    <a:pt x="326" y="368"/>
                    <a:pt x="325" y="369"/>
                  </a:cubicBezTo>
                  <a:cubicBezTo>
                    <a:pt x="323" y="374"/>
                    <a:pt x="326" y="382"/>
                    <a:pt x="326" y="386"/>
                  </a:cubicBezTo>
                  <a:cubicBezTo>
                    <a:pt x="326" y="385"/>
                    <a:pt x="326" y="384"/>
                    <a:pt x="327" y="385"/>
                  </a:cubicBezTo>
                  <a:cubicBezTo>
                    <a:pt x="328" y="389"/>
                    <a:pt x="325" y="389"/>
                    <a:pt x="326" y="393"/>
                  </a:cubicBezTo>
                  <a:cubicBezTo>
                    <a:pt x="329" y="391"/>
                    <a:pt x="328" y="398"/>
                    <a:pt x="330" y="399"/>
                  </a:cubicBezTo>
                  <a:cubicBezTo>
                    <a:pt x="330" y="395"/>
                    <a:pt x="329" y="389"/>
                    <a:pt x="329" y="384"/>
                  </a:cubicBezTo>
                  <a:cubicBezTo>
                    <a:pt x="330" y="385"/>
                    <a:pt x="331" y="384"/>
                    <a:pt x="332" y="385"/>
                  </a:cubicBezTo>
                  <a:cubicBezTo>
                    <a:pt x="335" y="390"/>
                    <a:pt x="333" y="396"/>
                    <a:pt x="335" y="400"/>
                  </a:cubicBezTo>
                  <a:cubicBezTo>
                    <a:pt x="337" y="396"/>
                    <a:pt x="334" y="392"/>
                    <a:pt x="334" y="388"/>
                  </a:cubicBezTo>
                  <a:cubicBezTo>
                    <a:pt x="334" y="386"/>
                    <a:pt x="336" y="384"/>
                    <a:pt x="336" y="382"/>
                  </a:cubicBezTo>
                  <a:cubicBezTo>
                    <a:pt x="336" y="382"/>
                    <a:pt x="335" y="381"/>
                    <a:pt x="335" y="380"/>
                  </a:cubicBezTo>
                  <a:cubicBezTo>
                    <a:pt x="334" y="379"/>
                    <a:pt x="337" y="378"/>
                    <a:pt x="335" y="377"/>
                  </a:cubicBezTo>
                  <a:cubicBezTo>
                    <a:pt x="334" y="377"/>
                    <a:pt x="334" y="372"/>
                    <a:pt x="334" y="368"/>
                  </a:cubicBezTo>
                  <a:cubicBezTo>
                    <a:pt x="331" y="368"/>
                    <a:pt x="334" y="370"/>
                    <a:pt x="332" y="371"/>
                  </a:cubicBezTo>
                  <a:cubicBezTo>
                    <a:pt x="330" y="364"/>
                    <a:pt x="333" y="365"/>
                    <a:pt x="335" y="361"/>
                  </a:cubicBezTo>
                  <a:cubicBezTo>
                    <a:pt x="332" y="360"/>
                    <a:pt x="334" y="356"/>
                    <a:pt x="334" y="354"/>
                  </a:cubicBezTo>
                  <a:cubicBezTo>
                    <a:pt x="335" y="353"/>
                    <a:pt x="336" y="355"/>
                    <a:pt x="336" y="356"/>
                  </a:cubicBezTo>
                  <a:cubicBezTo>
                    <a:pt x="338" y="370"/>
                    <a:pt x="336" y="382"/>
                    <a:pt x="339" y="396"/>
                  </a:cubicBezTo>
                  <a:cubicBezTo>
                    <a:pt x="340" y="392"/>
                    <a:pt x="337" y="388"/>
                    <a:pt x="339" y="386"/>
                  </a:cubicBezTo>
                  <a:cubicBezTo>
                    <a:pt x="341" y="387"/>
                    <a:pt x="340" y="392"/>
                    <a:pt x="343" y="393"/>
                  </a:cubicBezTo>
                  <a:cubicBezTo>
                    <a:pt x="343" y="388"/>
                    <a:pt x="342" y="383"/>
                    <a:pt x="344" y="379"/>
                  </a:cubicBezTo>
                  <a:cubicBezTo>
                    <a:pt x="345" y="381"/>
                    <a:pt x="343" y="382"/>
                    <a:pt x="344" y="383"/>
                  </a:cubicBezTo>
                  <a:cubicBezTo>
                    <a:pt x="346" y="382"/>
                    <a:pt x="346" y="376"/>
                    <a:pt x="344" y="378"/>
                  </a:cubicBezTo>
                  <a:cubicBezTo>
                    <a:pt x="346" y="375"/>
                    <a:pt x="345" y="368"/>
                    <a:pt x="343" y="366"/>
                  </a:cubicBezTo>
                  <a:cubicBezTo>
                    <a:pt x="346" y="363"/>
                    <a:pt x="345" y="361"/>
                    <a:pt x="344" y="357"/>
                  </a:cubicBezTo>
                  <a:cubicBezTo>
                    <a:pt x="345" y="357"/>
                    <a:pt x="346" y="358"/>
                    <a:pt x="347" y="358"/>
                  </a:cubicBezTo>
                  <a:cubicBezTo>
                    <a:pt x="347" y="356"/>
                    <a:pt x="346" y="355"/>
                    <a:pt x="348" y="354"/>
                  </a:cubicBezTo>
                  <a:cubicBezTo>
                    <a:pt x="347" y="354"/>
                    <a:pt x="347" y="354"/>
                    <a:pt x="346" y="353"/>
                  </a:cubicBezTo>
                  <a:cubicBezTo>
                    <a:pt x="349" y="354"/>
                    <a:pt x="346" y="351"/>
                    <a:pt x="348" y="350"/>
                  </a:cubicBezTo>
                  <a:cubicBezTo>
                    <a:pt x="348" y="351"/>
                    <a:pt x="348" y="353"/>
                    <a:pt x="349" y="352"/>
                  </a:cubicBezTo>
                  <a:cubicBezTo>
                    <a:pt x="350" y="350"/>
                    <a:pt x="348" y="346"/>
                    <a:pt x="350" y="344"/>
                  </a:cubicBezTo>
                  <a:cubicBezTo>
                    <a:pt x="350" y="350"/>
                    <a:pt x="350" y="354"/>
                    <a:pt x="351" y="358"/>
                  </a:cubicBezTo>
                  <a:cubicBezTo>
                    <a:pt x="351" y="357"/>
                    <a:pt x="351" y="356"/>
                    <a:pt x="352" y="356"/>
                  </a:cubicBezTo>
                  <a:cubicBezTo>
                    <a:pt x="352" y="349"/>
                    <a:pt x="350" y="343"/>
                    <a:pt x="352" y="337"/>
                  </a:cubicBezTo>
                  <a:cubicBezTo>
                    <a:pt x="353" y="341"/>
                    <a:pt x="354" y="343"/>
                    <a:pt x="355" y="348"/>
                  </a:cubicBezTo>
                  <a:cubicBezTo>
                    <a:pt x="357" y="347"/>
                    <a:pt x="357" y="343"/>
                    <a:pt x="358" y="341"/>
                  </a:cubicBezTo>
                  <a:cubicBezTo>
                    <a:pt x="359" y="343"/>
                    <a:pt x="359" y="343"/>
                    <a:pt x="360" y="341"/>
                  </a:cubicBezTo>
                  <a:cubicBezTo>
                    <a:pt x="360" y="343"/>
                    <a:pt x="361" y="344"/>
                    <a:pt x="361" y="347"/>
                  </a:cubicBezTo>
                  <a:cubicBezTo>
                    <a:pt x="366" y="348"/>
                    <a:pt x="362" y="355"/>
                    <a:pt x="365" y="357"/>
                  </a:cubicBezTo>
                  <a:cubicBezTo>
                    <a:pt x="365" y="356"/>
                    <a:pt x="366" y="354"/>
                    <a:pt x="365" y="352"/>
                  </a:cubicBezTo>
                  <a:cubicBezTo>
                    <a:pt x="367" y="351"/>
                    <a:pt x="368" y="352"/>
                    <a:pt x="369" y="350"/>
                  </a:cubicBezTo>
                  <a:cubicBezTo>
                    <a:pt x="372" y="351"/>
                    <a:pt x="373" y="354"/>
                    <a:pt x="371" y="356"/>
                  </a:cubicBezTo>
                  <a:cubicBezTo>
                    <a:pt x="372" y="356"/>
                    <a:pt x="372" y="356"/>
                    <a:pt x="373" y="356"/>
                  </a:cubicBezTo>
                  <a:cubicBezTo>
                    <a:pt x="374" y="357"/>
                    <a:pt x="373" y="358"/>
                    <a:pt x="372" y="360"/>
                  </a:cubicBezTo>
                  <a:cubicBezTo>
                    <a:pt x="372" y="359"/>
                    <a:pt x="372" y="356"/>
                    <a:pt x="372" y="358"/>
                  </a:cubicBezTo>
                  <a:cubicBezTo>
                    <a:pt x="372" y="360"/>
                    <a:pt x="371" y="363"/>
                    <a:pt x="373" y="365"/>
                  </a:cubicBezTo>
                  <a:cubicBezTo>
                    <a:pt x="371" y="365"/>
                    <a:pt x="371" y="367"/>
                    <a:pt x="372" y="367"/>
                  </a:cubicBezTo>
                  <a:cubicBezTo>
                    <a:pt x="372" y="367"/>
                    <a:pt x="372" y="366"/>
                    <a:pt x="373" y="366"/>
                  </a:cubicBezTo>
                  <a:cubicBezTo>
                    <a:pt x="373" y="369"/>
                    <a:pt x="372" y="373"/>
                    <a:pt x="374" y="375"/>
                  </a:cubicBezTo>
                  <a:cubicBezTo>
                    <a:pt x="374" y="372"/>
                    <a:pt x="374" y="370"/>
                    <a:pt x="374" y="369"/>
                  </a:cubicBezTo>
                  <a:cubicBezTo>
                    <a:pt x="375" y="372"/>
                    <a:pt x="375" y="375"/>
                    <a:pt x="378" y="375"/>
                  </a:cubicBezTo>
                  <a:cubicBezTo>
                    <a:pt x="377" y="373"/>
                    <a:pt x="379" y="370"/>
                    <a:pt x="377" y="370"/>
                  </a:cubicBezTo>
                  <a:cubicBezTo>
                    <a:pt x="377" y="371"/>
                    <a:pt x="377" y="372"/>
                    <a:pt x="377" y="372"/>
                  </a:cubicBezTo>
                  <a:cubicBezTo>
                    <a:pt x="376" y="369"/>
                    <a:pt x="376" y="368"/>
                    <a:pt x="377" y="364"/>
                  </a:cubicBezTo>
                  <a:cubicBezTo>
                    <a:pt x="377" y="366"/>
                    <a:pt x="376" y="368"/>
                    <a:pt x="378" y="369"/>
                  </a:cubicBezTo>
                  <a:cubicBezTo>
                    <a:pt x="376" y="364"/>
                    <a:pt x="379" y="360"/>
                    <a:pt x="376" y="358"/>
                  </a:cubicBezTo>
                  <a:cubicBezTo>
                    <a:pt x="378" y="358"/>
                    <a:pt x="376" y="356"/>
                    <a:pt x="377" y="354"/>
                  </a:cubicBezTo>
                  <a:cubicBezTo>
                    <a:pt x="380" y="358"/>
                    <a:pt x="381" y="367"/>
                    <a:pt x="380" y="372"/>
                  </a:cubicBezTo>
                  <a:cubicBezTo>
                    <a:pt x="382" y="377"/>
                    <a:pt x="380" y="386"/>
                    <a:pt x="384" y="394"/>
                  </a:cubicBezTo>
                  <a:cubicBezTo>
                    <a:pt x="383" y="391"/>
                    <a:pt x="383" y="390"/>
                    <a:pt x="385" y="391"/>
                  </a:cubicBezTo>
                  <a:cubicBezTo>
                    <a:pt x="381" y="384"/>
                    <a:pt x="384" y="373"/>
                    <a:pt x="381" y="366"/>
                  </a:cubicBezTo>
                  <a:cubicBezTo>
                    <a:pt x="383" y="361"/>
                    <a:pt x="380" y="355"/>
                    <a:pt x="381" y="351"/>
                  </a:cubicBezTo>
                  <a:cubicBezTo>
                    <a:pt x="386" y="354"/>
                    <a:pt x="386" y="359"/>
                    <a:pt x="386" y="366"/>
                  </a:cubicBezTo>
                  <a:cubicBezTo>
                    <a:pt x="387" y="366"/>
                    <a:pt x="387" y="366"/>
                    <a:pt x="388" y="367"/>
                  </a:cubicBezTo>
                  <a:cubicBezTo>
                    <a:pt x="385" y="369"/>
                    <a:pt x="388" y="374"/>
                    <a:pt x="384" y="376"/>
                  </a:cubicBezTo>
                  <a:cubicBezTo>
                    <a:pt x="384" y="377"/>
                    <a:pt x="386" y="376"/>
                    <a:pt x="386" y="377"/>
                  </a:cubicBezTo>
                  <a:cubicBezTo>
                    <a:pt x="385" y="377"/>
                    <a:pt x="385" y="377"/>
                    <a:pt x="384" y="378"/>
                  </a:cubicBezTo>
                  <a:cubicBezTo>
                    <a:pt x="385" y="378"/>
                    <a:pt x="385" y="390"/>
                    <a:pt x="386" y="392"/>
                  </a:cubicBezTo>
                  <a:cubicBezTo>
                    <a:pt x="386" y="391"/>
                    <a:pt x="386" y="393"/>
                    <a:pt x="387" y="394"/>
                  </a:cubicBezTo>
                  <a:cubicBezTo>
                    <a:pt x="386" y="394"/>
                    <a:pt x="386" y="394"/>
                    <a:pt x="386" y="395"/>
                  </a:cubicBezTo>
                  <a:cubicBezTo>
                    <a:pt x="386" y="399"/>
                    <a:pt x="387" y="400"/>
                    <a:pt x="387" y="400"/>
                  </a:cubicBezTo>
                  <a:cubicBezTo>
                    <a:pt x="387" y="402"/>
                    <a:pt x="386" y="406"/>
                    <a:pt x="387" y="402"/>
                  </a:cubicBezTo>
                  <a:cubicBezTo>
                    <a:pt x="388" y="397"/>
                    <a:pt x="386" y="392"/>
                    <a:pt x="388" y="390"/>
                  </a:cubicBezTo>
                  <a:cubicBezTo>
                    <a:pt x="389" y="395"/>
                    <a:pt x="388" y="402"/>
                    <a:pt x="390" y="404"/>
                  </a:cubicBezTo>
                  <a:cubicBezTo>
                    <a:pt x="391" y="393"/>
                    <a:pt x="391" y="392"/>
                    <a:pt x="391" y="379"/>
                  </a:cubicBezTo>
                  <a:cubicBezTo>
                    <a:pt x="393" y="380"/>
                    <a:pt x="393" y="375"/>
                    <a:pt x="392" y="375"/>
                  </a:cubicBezTo>
                  <a:cubicBezTo>
                    <a:pt x="392" y="376"/>
                    <a:pt x="392" y="376"/>
                    <a:pt x="391" y="376"/>
                  </a:cubicBezTo>
                  <a:cubicBezTo>
                    <a:pt x="390" y="370"/>
                    <a:pt x="388" y="360"/>
                    <a:pt x="391" y="355"/>
                  </a:cubicBezTo>
                  <a:cubicBezTo>
                    <a:pt x="391" y="359"/>
                    <a:pt x="390" y="364"/>
                    <a:pt x="393" y="366"/>
                  </a:cubicBezTo>
                  <a:cubicBezTo>
                    <a:pt x="393" y="358"/>
                    <a:pt x="390" y="346"/>
                    <a:pt x="392" y="337"/>
                  </a:cubicBezTo>
                  <a:cubicBezTo>
                    <a:pt x="395" y="346"/>
                    <a:pt x="393" y="358"/>
                    <a:pt x="396" y="366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1" y="368"/>
                    <a:pt x="399" y="371"/>
                    <a:pt x="401" y="374"/>
                  </a:cubicBezTo>
                  <a:cubicBezTo>
                    <a:pt x="401" y="372"/>
                    <a:pt x="401" y="370"/>
                    <a:pt x="402" y="370"/>
                  </a:cubicBezTo>
                  <a:cubicBezTo>
                    <a:pt x="401" y="366"/>
                    <a:pt x="403" y="363"/>
                    <a:pt x="405" y="360"/>
                  </a:cubicBezTo>
                  <a:cubicBezTo>
                    <a:pt x="408" y="360"/>
                    <a:pt x="407" y="366"/>
                    <a:pt x="406" y="364"/>
                  </a:cubicBezTo>
                  <a:cubicBezTo>
                    <a:pt x="404" y="364"/>
                    <a:pt x="407" y="366"/>
                    <a:pt x="407" y="367"/>
                  </a:cubicBezTo>
                  <a:cubicBezTo>
                    <a:pt x="406" y="367"/>
                    <a:pt x="406" y="366"/>
                    <a:pt x="405" y="366"/>
                  </a:cubicBezTo>
                  <a:cubicBezTo>
                    <a:pt x="405" y="367"/>
                    <a:pt x="407" y="369"/>
                    <a:pt x="406" y="370"/>
                  </a:cubicBezTo>
                  <a:cubicBezTo>
                    <a:pt x="405" y="370"/>
                    <a:pt x="406" y="369"/>
                    <a:pt x="405" y="369"/>
                  </a:cubicBezTo>
                  <a:cubicBezTo>
                    <a:pt x="405" y="378"/>
                    <a:pt x="408" y="384"/>
                    <a:pt x="408" y="395"/>
                  </a:cubicBezTo>
                  <a:cubicBezTo>
                    <a:pt x="408" y="395"/>
                    <a:pt x="409" y="395"/>
                    <a:pt x="409" y="396"/>
                  </a:cubicBezTo>
                  <a:cubicBezTo>
                    <a:pt x="407" y="398"/>
                    <a:pt x="408" y="404"/>
                    <a:pt x="410" y="406"/>
                  </a:cubicBezTo>
                  <a:cubicBezTo>
                    <a:pt x="410" y="404"/>
                    <a:pt x="410" y="402"/>
                    <a:pt x="409" y="401"/>
                  </a:cubicBezTo>
                  <a:cubicBezTo>
                    <a:pt x="411" y="401"/>
                    <a:pt x="408" y="388"/>
                    <a:pt x="411" y="390"/>
                  </a:cubicBezTo>
                  <a:cubicBezTo>
                    <a:pt x="411" y="386"/>
                    <a:pt x="410" y="384"/>
                    <a:pt x="410" y="381"/>
                  </a:cubicBezTo>
                  <a:cubicBezTo>
                    <a:pt x="411" y="380"/>
                    <a:pt x="411" y="381"/>
                    <a:pt x="412" y="380"/>
                  </a:cubicBezTo>
                  <a:cubicBezTo>
                    <a:pt x="411" y="380"/>
                    <a:pt x="412" y="378"/>
                    <a:pt x="411" y="377"/>
                  </a:cubicBezTo>
                  <a:cubicBezTo>
                    <a:pt x="413" y="379"/>
                    <a:pt x="411" y="374"/>
                    <a:pt x="412" y="374"/>
                  </a:cubicBezTo>
                  <a:cubicBezTo>
                    <a:pt x="412" y="375"/>
                    <a:pt x="412" y="377"/>
                    <a:pt x="413" y="377"/>
                  </a:cubicBezTo>
                  <a:cubicBezTo>
                    <a:pt x="414" y="375"/>
                    <a:pt x="413" y="373"/>
                    <a:pt x="414" y="373"/>
                  </a:cubicBezTo>
                  <a:cubicBezTo>
                    <a:pt x="414" y="373"/>
                    <a:pt x="415" y="374"/>
                    <a:pt x="415" y="374"/>
                  </a:cubicBezTo>
                  <a:cubicBezTo>
                    <a:pt x="415" y="376"/>
                    <a:pt x="415" y="378"/>
                    <a:pt x="415" y="378"/>
                  </a:cubicBezTo>
                  <a:cubicBezTo>
                    <a:pt x="413" y="379"/>
                    <a:pt x="414" y="376"/>
                    <a:pt x="413" y="378"/>
                  </a:cubicBezTo>
                  <a:cubicBezTo>
                    <a:pt x="414" y="378"/>
                    <a:pt x="414" y="380"/>
                    <a:pt x="415" y="380"/>
                  </a:cubicBezTo>
                  <a:cubicBezTo>
                    <a:pt x="416" y="384"/>
                    <a:pt x="414" y="387"/>
                    <a:pt x="416" y="389"/>
                  </a:cubicBezTo>
                  <a:cubicBezTo>
                    <a:pt x="414" y="392"/>
                    <a:pt x="415" y="393"/>
                    <a:pt x="415" y="398"/>
                  </a:cubicBezTo>
                  <a:cubicBezTo>
                    <a:pt x="418" y="398"/>
                    <a:pt x="415" y="395"/>
                    <a:pt x="417" y="395"/>
                  </a:cubicBezTo>
                  <a:cubicBezTo>
                    <a:pt x="416" y="398"/>
                    <a:pt x="419" y="400"/>
                    <a:pt x="417" y="401"/>
                  </a:cubicBezTo>
                  <a:cubicBezTo>
                    <a:pt x="416" y="401"/>
                    <a:pt x="417" y="398"/>
                    <a:pt x="416" y="398"/>
                  </a:cubicBezTo>
                  <a:cubicBezTo>
                    <a:pt x="415" y="401"/>
                    <a:pt x="417" y="406"/>
                    <a:pt x="414" y="407"/>
                  </a:cubicBezTo>
                  <a:cubicBezTo>
                    <a:pt x="413" y="406"/>
                    <a:pt x="414" y="407"/>
                    <a:pt x="413" y="407"/>
                  </a:cubicBezTo>
                  <a:cubicBezTo>
                    <a:pt x="413" y="405"/>
                    <a:pt x="415" y="403"/>
                    <a:pt x="412" y="403"/>
                  </a:cubicBezTo>
                  <a:cubicBezTo>
                    <a:pt x="413" y="404"/>
                    <a:pt x="412" y="405"/>
                    <a:pt x="411" y="406"/>
                  </a:cubicBezTo>
                  <a:cubicBezTo>
                    <a:pt x="413" y="406"/>
                    <a:pt x="412" y="409"/>
                    <a:pt x="413" y="410"/>
                  </a:cubicBezTo>
                  <a:cubicBezTo>
                    <a:pt x="411" y="409"/>
                    <a:pt x="411" y="411"/>
                    <a:pt x="412" y="412"/>
                  </a:cubicBezTo>
                  <a:cubicBezTo>
                    <a:pt x="412" y="410"/>
                    <a:pt x="414" y="411"/>
                    <a:pt x="414" y="412"/>
                  </a:cubicBezTo>
                  <a:cubicBezTo>
                    <a:pt x="416" y="410"/>
                    <a:pt x="414" y="409"/>
                    <a:pt x="414" y="408"/>
                  </a:cubicBezTo>
                  <a:cubicBezTo>
                    <a:pt x="415" y="408"/>
                    <a:pt x="415" y="407"/>
                    <a:pt x="415" y="407"/>
                  </a:cubicBezTo>
                  <a:cubicBezTo>
                    <a:pt x="417" y="409"/>
                    <a:pt x="414" y="412"/>
                    <a:pt x="416" y="413"/>
                  </a:cubicBezTo>
                  <a:cubicBezTo>
                    <a:pt x="417" y="408"/>
                    <a:pt x="417" y="406"/>
                    <a:pt x="417" y="402"/>
                  </a:cubicBezTo>
                  <a:cubicBezTo>
                    <a:pt x="419" y="407"/>
                    <a:pt x="418" y="410"/>
                    <a:pt x="419" y="413"/>
                  </a:cubicBezTo>
                  <a:cubicBezTo>
                    <a:pt x="418" y="412"/>
                    <a:pt x="419" y="412"/>
                    <a:pt x="420" y="412"/>
                  </a:cubicBezTo>
                  <a:cubicBezTo>
                    <a:pt x="420" y="413"/>
                    <a:pt x="422" y="414"/>
                    <a:pt x="422" y="412"/>
                  </a:cubicBezTo>
                  <a:cubicBezTo>
                    <a:pt x="420" y="413"/>
                    <a:pt x="422" y="410"/>
                    <a:pt x="422" y="408"/>
                  </a:cubicBezTo>
                  <a:cubicBezTo>
                    <a:pt x="424" y="414"/>
                    <a:pt x="422" y="425"/>
                    <a:pt x="426" y="429"/>
                  </a:cubicBezTo>
                  <a:cubicBezTo>
                    <a:pt x="423" y="422"/>
                    <a:pt x="427" y="412"/>
                    <a:pt x="425" y="404"/>
                  </a:cubicBezTo>
                  <a:cubicBezTo>
                    <a:pt x="427" y="405"/>
                    <a:pt x="425" y="402"/>
                    <a:pt x="426" y="402"/>
                  </a:cubicBezTo>
                  <a:cubicBezTo>
                    <a:pt x="426" y="408"/>
                    <a:pt x="429" y="412"/>
                    <a:pt x="427" y="417"/>
                  </a:cubicBezTo>
                  <a:cubicBezTo>
                    <a:pt x="429" y="418"/>
                    <a:pt x="429" y="420"/>
                    <a:pt x="429" y="422"/>
                  </a:cubicBezTo>
                  <a:cubicBezTo>
                    <a:pt x="432" y="420"/>
                    <a:pt x="431" y="412"/>
                    <a:pt x="429" y="410"/>
                  </a:cubicBezTo>
                  <a:cubicBezTo>
                    <a:pt x="432" y="410"/>
                    <a:pt x="430" y="405"/>
                    <a:pt x="429" y="404"/>
                  </a:cubicBezTo>
                  <a:cubicBezTo>
                    <a:pt x="432" y="403"/>
                    <a:pt x="428" y="398"/>
                    <a:pt x="432" y="397"/>
                  </a:cubicBezTo>
                  <a:cubicBezTo>
                    <a:pt x="434" y="408"/>
                    <a:pt x="433" y="413"/>
                    <a:pt x="434" y="421"/>
                  </a:cubicBezTo>
                  <a:cubicBezTo>
                    <a:pt x="437" y="418"/>
                    <a:pt x="435" y="411"/>
                    <a:pt x="435" y="407"/>
                  </a:cubicBezTo>
                  <a:cubicBezTo>
                    <a:pt x="435" y="398"/>
                    <a:pt x="434" y="387"/>
                    <a:pt x="436" y="379"/>
                  </a:cubicBezTo>
                  <a:cubicBezTo>
                    <a:pt x="438" y="381"/>
                    <a:pt x="437" y="385"/>
                    <a:pt x="437" y="384"/>
                  </a:cubicBezTo>
                  <a:cubicBezTo>
                    <a:pt x="438" y="384"/>
                    <a:pt x="437" y="383"/>
                    <a:pt x="438" y="383"/>
                  </a:cubicBezTo>
                  <a:cubicBezTo>
                    <a:pt x="442" y="385"/>
                    <a:pt x="438" y="388"/>
                    <a:pt x="441" y="391"/>
                  </a:cubicBezTo>
                  <a:cubicBezTo>
                    <a:pt x="441" y="386"/>
                    <a:pt x="440" y="384"/>
                    <a:pt x="442" y="380"/>
                  </a:cubicBezTo>
                  <a:cubicBezTo>
                    <a:pt x="443" y="392"/>
                    <a:pt x="443" y="412"/>
                    <a:pt x="447" y="426"/>
                  </a:cubicBezTo>
                  <a:cubicBezTo>
                    <a:pt x="448" y="425"/>
                    <a:pt x="446" y="424"/>
                    <a:pt x="448" y="423"/>
                  </a:cubicBezTo>
                  <a:cubicBezTo>
                    <a:pt x="448" y="424"/>
                    <a:pt x="448" y="424"/>
                    <a:pt x="449" y="423"/>
                  </a:cubicBezTo>
                  <a:cubicBezTo>
                    <a:pt x="449" y="426"/>
                    <a:pt x="449" y="427"/>
                    <a:pt x="449" y="427"/>
                  </a:cubicBezTo>
                  <a:cubicBezTo>
                    <a:pt x="450" y="431"/>
                    <a:pt x="450" y="420"/>
                    <a:pt x="448" y="422"/>
                  </a:cubicBezTo>
                  <a:cubicBezTo>
                    <a:pt x="448" y="421"/>
                    <a:pt x="448" y="420"/>
                    <a:pt x="449" y="419"/>
                  </a:cubicBezTo>
                  <a:cubicBezTo>
                    <a:pt x="448" y="419"/>
                    <a:pt x="448" y="418"/>
                    <a:pt x="448" y="417"/>
                  </a:cubicBezTo>
                  <a:cubicBezTo>
                    <a:pt x="450" y="418"/>
                    <a:pt x="447" y="410"/>
                    <a:pt x="450" y="411"/>
                  </a:cubicBezTo>
                  <a:cubicBezTo>
                    <a:pt x="449" y="410"/>
                    <a:pt x="449" y="408"/>
                    <a:pt x="450" y="407"/>
                  </a:cubicBezTo>
                  <a:cubicBezTo>
                    <a:pt x="446" y="407"/>
                    <a:pt x="450" y="410"/>
                    <a:pt x="448" y="411"/>
                  </a:cubicBezTo>
                  <a:cubicBezTo>
                    <a:pt x="447" y="408"/>
                    <a:pt x="446" y="405"/>
                    <a:pt x="448" y="402"/>
                  </a:cubicBezTo>
                  <a:cubicBezTo>
                    <a:pt x="450" y="403"/>
                    <a:pt x="449" y="406"/>
                    <a:pt x="451" y="406"/>
                  </a:cubicBezTo>
                  <a:cubicBezTo>
                    <a:pt x="451" y="402"/>
                    <a:pt x="450" y="398"/>
                    <a:pt x="451" y="396"/>
                  </a:cubicBezTo>
                  <a:cubicBezTo>
                    <a:pt x="453" y="398"/>
                    <a:pt x="451" y="406"/>
                    <a:pt x="453" y="405"/>
                  </a:cubicBezTo>
                  <a:cubicBezTo>
                    <a:pt x="453" y="403"/>
                    <a:pt x="454" y="398"/>
                    <a:pt x="452" y="398"/>
                  </a:cubicBezTo>
                  <a:cubicBezTo>
                    <a:pt x="454" y="396"/>
                    <a:pt x="453" y="395"/>
                    <a:pt x="452" y="393"/>
                  </a:cubicBezTo>
                  <a:cubicBezTo>
                    <a:pt x="454" y="394"/>
                    <a:pt x="453" y="392"/>
                    <a:pt x="454" y="392"/>
                  </a:cubicBezTo>
                  <a:cubicBezTo>
                    <a:pt x="454" y="390"/>
                    <a:pt x="453" y="385"/>
                    <a:pt x="455" y="387"/>
                  </a:cubicBezTo>
                  <a:cubicBezTo>
                    <a:pt x="455" y="382"/>
                    <a:pt x="453" y="381"/>
                    <a:pt x="455" y="379"/>
                  </a:cubicBezTo>
                  <a:cubicBezTo>
                    <a:pt x="455" y="380"/>
                    <a:pt x="457" y="379"/>
                    <a:pt x="456" y="381"/>
                  </a:cubicBezTo>
                  <a:cubicBezTo>
                    <a:pt x="457" y="386"/>
                    <a:pt x="457" y="389"/>
                    <a:pt x="458" y="393"/>
                  </a:cubicBezTo>
                  <a:cubicBezTo>
                    <a:pt x="457" y="396"/>
                    <a:pt x="458" y="403"/>
                    <a:pt x="460" y="406"/>
                  </a:cubicBezTo>
                  <a:cubicBezTo>
                    <a:pt x="458" y="412"/>
                    <a:pt x="461" y="419"/>
                    <a:pt x="460" y="423"/>
                  </a:cubicBezTo>
                  <a:cubicBezTo>
                    <a:pt x="460" y="423"/>
                    <a:pt x="460" y="423"/>
                    <a:pt x="460" y="424"/>
                  </a:cubicBezTo>
                  <a:cubicBezTo>
                    <a:pt x="460" y="425"/>
                    <a:pt x="461" y="427"/>
                    <a:pt x="461" y="425"/>
                  </a:cubicBezTo>
                  <a:cubicBezTo>
                    <a:pt x="460" y="423"/>
                    <a:pt x="462" y="421"/>
                    <a:pt x="461" y="420"/>
                  </a:cubicBezTo>
                  <a:cubicBezTo>
                    <a:pt x="461" y="420"/>
                    <a:pt x="461" y="421"/>
                    <a:pt x="461" y="420"/>
                  </a:cubicBezTo>
                  <a:cubicBezTo>
                    <a:pt x="462" y="415"/>
                    <a:pt x="461" y="406"/>
                    <a:pt x="461" y="400"/>
                  </a:cubicBezTo>
                  <a:cubicBezTo>
                    <a:pt x="461" y="394"/>
                    <a:pt x="460" y="389"/>
                    <a:pt x="462" y="386"/>
                  </a:cubicBezTo>
                  <a:cubicBezTo>
                    <a:pt x="463" y="388"/>
                    <a:pt x="463" y="393"/>
                    <a:pt x="463" y="397"/>
                  </a:cubicBezTo>
                  <a:cubicBezTo>
                    <a:pt x="463" y="399"/>
                    <a:pt x="463" y="402"/>
                    <a:pt x="464" y="401"/>
                  </a:cubicBezTo>
                  <a:cubicBezTo>
                    <a:pt x="464" y="391"/>
                    <a:pt x="464" y="391"/>
                    <a:pt x="464" y="391"/>
                  </a:cubicBezTo>
                  <a:cubicBezTo>
                    <a:pt x="465" y="391"/>
                    <a:pt x="466" y="387"/>
                    <a:pt x="465" y="386"/>
                  </a:cubicBezTo>
                  <a:cubicBezTo>
                    <a:pt x="465" y="386"/>
                    <a:pt x="466" y="387"/>
                    <a:pt x="466" y="386"/>
                  </a:cubicBezTo>
                  <a:cubicBezTo>
                    <a:pt x="464" y="381"/>
                    <a:pt x="464" y="374"/>
                    <a:pt x="466" y="369"/>
                  </a:cubicBezTo>
                  <a:cubicBezTo>
                    <a:pt x="467" y="377"/>
                    <a:pt x="466" y="383"/>
                    <a:pt x="468" y="390"/>
                  </a:cubicBezTo>
                  <a:cubicBezTo>
                    <a:pt x="468" y="388"/>
                    <a:pt x="468" y="386"/>
                    <a:pt x="468" y="384"/>
                  </a:cubicBezTo>
                  <a:cubicBezTo>
                    <a:pt x="469" y="385"/>
                    <a:pt x="469" y="386"/>
                    <a:pt x="470" y="384"/>
                  </a:cubicBezTo>
                  <a:cubicBezTo>
                    <a:pt x="469" y="381"/>
                    <a:pt x="472" y="380"/>
                    <a:pt x="470" y="377"/>
                  </a:cubicBezTo>
                  <a:cubicBezTo>
                    <a:pt x="468" y="377"/>
                    <a:pt x="471" y="379"/>
                    <a:pt x="469" y="379"/>
                  </a:cubicBezTo>
                  <a:cubicBezTo>
                    <a:pt x="468" y="373"/>
                    <a:pt x="467" y="368"/>
                    <a:pt x="468" y="361"/>
                  </a:cubicBezTo>
                  <a:cubicBezTo>
                    <a:pt x="467" y="362"/>
                    <a:pt x="468" y="360"/>
                    <a:pt x="468" y="359"/>
                  </a:cubicBezTo>
                  <a:cubicBezTo>
                    <a:pt x="469" y="359"/>
                    <a:pt x="469" y="354"/>
                    <a:pt x="469" y="351"/>
                  </a:cubicBezTo>
                  <a:cubicBezTo>
                    <a:pt x="469" y="351"/>
                    <a:pt x="468" y="348"/>
                    <a:pt x="469" y="348"/>
                  </a:cubicBezTo>
                  <a:cubicBezTo>
                    <a:pt x="468" y="349"/>
                    <a:pt x="471" y="350"/>
                    <a:pt x="470" y="348"/>
                  </a:cubicBezTo>
                  <a:cubicBezTo>
                    <a:pt x="471" y="348"/>
                    <a:pt x="468" y="348"/>
                    <a:pt x="468" y="347"/>
                  </a:cubicBezTo>
                  <a:cubicBezTo>
                    <a:pt x="470" y="345"/>
                    <a:pt x="468" y="342"/>
                    <a:pt x="470" y="338"/>
                  </a:cubicBezTo>
                  <a:cubicBezTo>
                    <a:pt x="470" y="340"/>
                    <a:pt x="472" y="339"/>
                    <a:pt x="472" y="337"/>
                  </a:cubicBezTo>
                  <a:cubicBezTo>
                    <a:pt x="474" y="339"/>
                    <a:pt x="472" y="346"/>
                    <a:pt x="474" y="345"/>
                  </a:cubicBezTo>
                  <a:cubicBezTo>
                    <a:pt x="473" y="340"/>
                    <a:pt x="474" y="336"/>
                    <a:pt x="473" y="334"/>
                  </a:cubicBezTo>
                  <a:cubicBezTo>
                    <a:pt x="475" y="335"/>
                    <a:pt x="474" y="341"/>
                    <a:pt x="476" y="339"/>
                  </a:cubicBezTo>
                  <a:cubicBezTo>
                    <a:pt x="477" y="341"/>
                    <a:pt x="474" y="346"/>
                    <a:pt x="476" y="343"/>
                  </a:cubicBezTo>
                  <a:cubicBezTo>
                    <a:pt x="476" y="347"/>
                    <a:pt x="476" y="350"/>
                    <a:pt x="477" y="351"/>
                  </a:cubicBezTo>
                  <a:cubicBezTo>
                    <a:pt x="478" y="352"/>
                    <a:pt x="476" y="347"/>
                    <a:pt x="477" y="348"/>
                  </a:cubicBezTo>
                  <a:cubicBezTo>
                    <a:pt x="479" y="348"/>
                    <a:pt x="479" y="352"/>
                    <a:pt x="478" y="353"/>
                  </a:cubicBezTo>
                  <a:cubicBezTo>
                    <a:pt x="477" y="353"/>
                    <a:pt x="478" y="352"/>
                    <a:pt x="477" y="352"/>
                  </a:cubicBezTo>
                  <a:cubicBezTo>
                    <a:pt x="477" y="352"/>
                    <a:pt x="477" y="353"/>
                    <a:pt x="476" y="353"/>
                  </a:cubicBezTo>
                  <a:cubicBezTo>
                    <a:pt x="475" y="355"/>
                    <a:pt x="478" y="353"/>
                    <a:pt x="477" y="355"/>
                  </a:cubicBezTo>
                  <a:cubicBezTo>
                    <a:pt x="476" y="354"/>
                    <a:pt x="476" y="354"/>
                    <a:pt x="476" y="356"/>
                  </a:cubicBezTo>
                  <a:cubicBezTo>
                    <a:pt x="480" y="353"/>
                    <a:pt x="478" y="363"/>
                    <a:pt x="480" y="365"/>
                  </a:cubicBezTo>
                  <a:cubicBezTo>
                    <a:pt x="480" y="363"/>
                    <a:pt x="480" y="361"/>
                    <a:pt x="482" y="361"/>
                  </a:cubicBezTo>
                  <a:cubicBezTo>
                    <a:pt x="482" y="368"/>
                    <a:pt x="483" y="382"/>
                    <a:pt x="487" y="389"/>
                  </a:cubicBezTo>
                  <a:cubicBezTo>
                    <a:pt x="488" y="377"/>
                    <a:pt x="484" y="356"/>
                    <a:pt x="486" y="344"/>
                  </a:cubicBezTo>
                  <a:cubicBezTo>
                    <a:pt x="487" y="346"/>
                    <a:pt x="488" y="343"/>
                    <a:pt x="488" y="345"/>
                  </a:cubicBezTo>
                  <a:cubicBezTo>
                    <a:pt x="488" y="344"/>
                    <a:pt x="488" y="344"/>
                    <a:pt x="489" y="343"/>
                  </a:cubicBezTo>
                  <a:cubicBezTo>
                    <a:pt x="492" y="347"/>
                    <a:pt x="489" y="354"/>
                    <a:pt x="492" y="358"/>
                  </a:cubicBezTo>
                  <a:cubicBezTo>
                    <a:pt x="491" y="352"/>
                    <a:pt x="492" y="350"/>
                    <a:pt x="493" y="344"/>
                  </a:cubicBezTo>
                  <a:cubicBezTo>
                    <a:pt x="494" y="344"/>
                    <a:pt x="494" y="345"/>
                    <a:pt x="495" y="345"/>
                  </a:cubicBezTo>
                  <a:cubicBezTo>
                    <a:pt x="496" y="343"/>
                    <a:pt x="496" y="339"/>
                    <a:pt x="499" y="339"/>
                  </a:cubicBezTo>
                  <a:cubicBezTo>
                    <a:pt x="501" y="343"/>
                    <a:pt x="500" y="356"/>
                    <a:pt x="502" y="358"/>
                  </a:cubicBezTo>
                  <a:cubicBezTo>
                    <a:pt x="502" y="350"/>
                    <a:pt x="501" y="339"/>
                    <a:pt x="501" y="329"/>
                  </a:cubicBezTo>
                  <a:cubicBezTo>
                    <a:pt x="504" y="331"/>
                    <a:pt x="501" y="342"/>
                    <a:pt x="505" y="343"/>
                  </a:cubicBezTo>
                  <a:cubicBezTo>
                    <a:pt x="502" y="347"/>
                    <a:pt x="505" y="354"/>
                    <a:pt x="504" y="357"/>
                  </a:cubicBezTo>
                  <a:cubicBezTo>
                    <a:pt x="507" y="357"/>
                    <a:pt x="503" y="352"/>
                    <a:pt x="505" y="351"/>
                  </a:cubicBezTo>
                  <a:cubicBezTo>
                    <a:pt x="506" y="352"/>
                    <a:pt x="505" y="356"/>
                    <a:pt x="507" y="356"/>
                  </a:cubicBezTo>
                  <a:cubicBezTo>
                    <a:pt x="507" y="352"/>
                    <a:pt x="505" y="349"/>
                    <a:pt x="508" y="348"/>
                  </a:cubicBezTo>
                  <a:cubicBezTo>
                    <a:pt x="508" y="350"/>
                    <a:pt x="507" y="354"/>
                    <a:pt x="509" y="352"/>
                  </a:cubicBezTo>
                  <a:cubicBezTo>
                    <a:pt x="508" y="351"/>
                    <a:pt x="508" y="349"/>
                    <a:pt x="508" y="346"/>
                  </a:cubicBezTo>
                  <a:cubicBezTo>
                    <a:pt x="510" y="346"/>
                    <a:pt x="510" y="345"/>
                    <a:pt x="511" y="344"/>
                  </a:cubicBezTo>
                  <a:cubicBezTo>
                    <a:pt x="512" y="345"/>
                    <a:pt x="512" y="346"/>
                    <a:pt x="512" y="347"/>
                  </a:cubicBezTo>
                  <a:cubicBezTo>
                    <a:pt x="515" y="356"/>
                    <a:pt x="510" y="334"/>
                    <a:pt x="514" y="333"/>
                  </a:cubicBezTo>
                  <a:cubicBezTo>
                    <a:pt x="515" y="336"/>
                    <a:pt x="513" y="348"/>
                    <a:pt x="517" y="349"/>
                  </a:cubicBezTo>
                  <a:cubicBezTo>
                    <a:pt x="517" y="344"/>
                    <a:pt x="516" y="340"/>
                    <a:pt x="516" y="331"/>
                  </a:cubicBezTo>
                  <a:cubicBezTo>
                    <a:pt x="517" y="331"/>
                    <a:pt x="517" y="330"/>
                    <a:pt x="518" y="330"/>
                  </a:cubicBezTo>
                  <a:cubicBezTo>
                    <a:pt x="520" y="332"/>
                    <a:pt x="519" y="334"/>
                    <a:pt x="518" y="337"/>
                  </a:cubicBezTo>
                  <a:cubicBezTo>
                    <a:pt x="523" y="347"/>
                    <a:pt x="517" y="359"/>
                    <a:pt x="520" y="371"/>
                  </a:cubicBezTo>
                  <a:cubicBezTo>
                    <a:pt x="521" y="371"/>
                    <a:pt x="522" y="371"/>
                    <a:pt x="522" y="371"/>
                  </a:cubicBezTo>
                  <a:cubicBezTo>
                    <a:pt x="524" y="376"/>
                    <a:pt x="522" y="389"/>
                    <a:pt x="525" y="393"/>
                  </a:cubicBezTo>
                  <a:cubicBezTo>
                    <a:pt x="526" y="386"/>
                    <a:pt x="524" y="376"/>
                    <a:pt x="526" y="370"/>
                  </a:cubicBezTo>
                  <a:cubicBezTo>
                    <a:pt x="526" y="373"/>
                    <a:pt x="526" y="375"/>
                    <a:pt x="528" y="376"/>
                  </a:cubicBezTo>
                  <a:cubicBezTo>
                    <a:pt x="532" y="369"/>
                    <a:pt x="527" y="359"/>
                    <a:pt x="531" y="354"/>
                  </a:cubicBezTo>
                  <a:cubicBezTo>
                    <a:pt x="531" y="360"/>
                    <a:pt x="530" y="368"/>
                    <a:pt x="533" y="370"/>
                  </a:cubicBezTo>
                  <a:cubicBezTo>
                    <a:pt x="533" y="366"/>
                    <a:pt x="533" y="362"/>
                    <a:pt x="532" y="359"/>
                  </a:cubicBezTo>
                  <a:cubicBezTo>
                    <a:pt x="533" y="359"/>
                    <a:pt x="533" y="358"/>
                    <a:pt x="534" y="358"/>
                  </a:cubicBezTo>
                  <a:cubicBezTo>
                    <a:pt x="538" y="359"/>
                    <a:pt x="532" y="367"/>
                    <a:pt x="537" y="366"/>
                  </a:cubicBezTo>
                  <a:cubicBezTo>
                    <a:pt x="538" y="364"/>
                    <a:pt x="535" y="361"/>
                    <a:pt x="538" y="361"/>
                  </a:cubicBezTo>
                  <a:cubicBezTo>
                    <a:pt x="537" y="365"/>
                    <a:pt x="539" y="367"/>
                    <a:pt x="537" y="371"/>
                  </a:cubicBezTo>
                  <a:cubicBezTo>
                    <a:pt x="538" y="371"/>
                    <a:pt x="539" y="371"/>
                    <a:pt x="539" y="372"/>
                  </a:cubicBezTo>
                  <a:cubicBezTo>
                    <a:pt x="536" y="375"/>
                    <a:pt x="540" y="377"/>
                    <a:pt x="537" y="381"/>
                  </a:cubicBezTo>
                  <a:cubicBezTo>
                    <a:pt x="538" y="380"/>
                    <a:pt x="536" y="378"/>
                    <a:pt x="536" y="380"/>
                  </a:cubicBezTo>
                  <a:cubicBezTo>
                    <a:pt x="538" y="380"/>
                    <a:pt x="536" y="384"/>
                    <a:pt x="538" y="384"/>
                  </a:cubicBezTo>
                  <a:cubicBezTo>
                    <a:pt x="539" y="383"/>
                    <a:pt x="537" y="382"/>
                    <a:pt x="538" y="382"/>
                  </a:cubicBezTo>
                  <a:cubicBezTo>
                    <a:pt x="539" y="384"/>
                    <a:pt x="538" y="385"/>
                    <a:pt x="540" y="385"/>
                  </a:cubicBezTo>
                  <a:cubicBezTo>
                    <a:pt x="538" y="385"/>
                    <a:pt x="539" y="391"/>
                    <a:pt x="541" y="389"/>
                  </a:cubicBezTo>
                  <a:cubicBezTo>
                    <a:pt x="540" y="387"/>
                    <a:pt x="542" y="384"/>
                    <a:pt x="540" y="381"/>
                  </a:cubicBezTo>
                  <a:cubicBezTo>
                    <a:pt x="543" y="380"/>
                    <a:pt x="540" y="377"/>
                    <a:pt x="540" y="376"/>
                  </a:cubicBezTo>
                  <a:cubicBezTo>
                    <a:pt x="540" y="376"/>
                    <a:pt x="541" y="376"/>
                    <a:pt x="541" y="375"/>
                  </a:cubicBezTo>
                  <a:cubicBezTo>
                    <a:pt x="540" y="374"/>
                    <a:pt x="540" y="368"/>
                    <a:pt x="541" y="366"/>
                  </a:cubicBezTo>
                  <a:cubicBezTo>
                    <a:pt x="540" y="366"/>
                    <a:pt x="539" y="365"/>
                    <a:pt x="539" y="365"/>
                  </a:cubicBezTo>
                  <a:cubicBezTo>
                    <a:pt x="540" y="364"/>
                    <a:pt x="540" y="361"/>
                    <a:pt x="539" y="362"/>
                  </a:cubicBezTo>
                  <a:cubicBezTo>
                    <a:pt x="540" y="360"/>
                    <a:pt x="540" y="357"/>
                    <a:pt x="539" y="356"/>
                  </a:cubicBezTo>
                  <a:cubicBezTo>
                    <a:pt x="539" y="357"/>
                    <a:pt x="539" y="358"/>
                    <a:pt x="538" y="357"/>
                  </a:cubicBezTo>
                  <a:cubicBezTo>
                    <a:pt x="539" y="355"/>
                    <a:pt x="540" y="356"/>
                    <a:pt x="541" y="353"/>
                  </a:cubicBezTo>
                  <a:cubicBezTo>
                    <a:pt x="541" y="355"/>
                    <a:pt x="543" y="357"/>
                    <a:pt x="542" y="360"/>
                  </a:cubicBezTo>
                  <a:cubicBezTo>
                    <a:pt x="541" y="359"/>
                    <a:pt x="541" y="359"/>
                    <a:pt x="540" y="359"/>
                  </a:cubicBezTo>
                  <a:cubicBezTo>
                    <a:pt x="541" y="363"/>
                    <a:pt x="541" y="364"/>
                    <a:pt x="543" y="364"/>
                  </a:cubicBezTo>
                  <a:cubicBezTo>
                    <a:pt x="543" y="367"/>
                    <a:pt x="541" y="366"/>
                    <a:pt x="541" y="365"/>
                  </a:cubicBezTo>
                  <a:cubicBezTo>
                    <a:pt x="541" y="366"/>
                    <a:pt x="541" y="367"/>
                    <a:pt x="542" y="367"/>
                  </a:cubicBezTo>
                  <a:cubicBezTo>
                    <a:pt x="542" y="367"/>
                    <a:pt x="543" y="365"/>
                    <a:pt x="544" y="367"/>
                  </a:cubicBezTo>
                  <a:cubicBezTo>
                    <a:pt x="545" y="364"/>
                    <a:pt x="541" y="358"/>
                    <a:pt x="545" y="355"/>
                  </a:cubicBezTo>
                  <a:cubicBezTo>
                    <a:pt x="546" y="348"/>
                    <a:pt x="543" y="341"/>
                    <a:pt x="547" y="337"/>
                  </a:cubicBezTo>
                  <a:cubicBezTo>
                    <a:pt x="544" y="335"/>
                    <a:pt x="547" y="331"/>
                    <a:pt x="545" y="330"/>
                  </a:cubicBezTo>
                  <a:cubicBezTo>
                    <a:pt x="546" y="330"/>
                    <a:pt x="547" y="331"/>
                    <a:pt x="547" y="329"/>
                  </a:cubicBezTo>
                  <a:cubicBezTo>
                    <a:pt x="547" y="327"/>
                    <a:pt x="546" y="330"/>
                    <a:pt x="545" y="328"/>
                  </a:cubicBezTo>
                  <a:cubicBezTo>
                    <a:pt x="548" y="326"/>
                    <a:pt x="548" y="324"/>
                    <a:pt x="548" y="322"/>
                  </a:cubicBezTo>
                  <a:cubicBezTo>
                    <a:pt x="548" y="323"/>
                    <a:pt x="546" y="323"/>
                    <a:pt x="546" y="324"/>
                  </a:cubicBezTo>
                  <a:cubicBezTo>
                    <a:pt x="546" y="323"/>
                    <a:pt x="545" y="322"/>
                    <a:pt x="546" y="321"/>
                  </a:cubicBezTo>
                  <a:cubicBezTo>
                    <a:pt x="548" y="322"/>
                    <a:pt x="549" y="320"/>
                    <a:pt x="550" y="322"/>
                  </a:cubicBezTo>
                  <a:cubicBezTo>
                    <a:pt x="550" y="321"/>
                    <a:pt x="549" y="320"/>
                    <a:pt x="550" y="320"/>
                  </a:cubicBezTo>
                  <a:cubicBezTo>
                    <a:pt x="551" y="322"/>
                    <a:pt x="550" y="318"/>
                    <a:pt x="552" y="318"/>
                  </a:cubicBezTo>
                  <a:cubicBezTo>
                    <a:pt x="551" y="322"/>
                    <a:pt x="553" y="320"/>
                    <a:pt x="553" y="324"/>
                  </a:cubicBezTo>
                  <a:cubicBezTo>
                    <a:pt x="553" y="321"/>
                    <a:pt x="554" y="315"/>
                    <a:pt x="551" y="314"/>
                  </a:cubicBezTo>
                  <a:cubicBezTo>
                    <a:pt x="551" y="315"/>
                    <a:pt x="550" y="318"/>
                    <a:pt x="550" y="318"/>
                  </a:cubicBezTo>
                  <a:cubicBezTo>
                    <a:pt x="549" y="317"/>
                    <a:pt x="551" y="316"/>
                    <a:pt x="549" y="316"/>
                  </a:cubicBezTo>
                  <a:cubicBezTo>
                    <a:pt x="548" y="314"/>
                    <a:pt x="549" y="314"/>
                    <a:pt x="550" y="313"/>
                  </a:cubicBezTo>
                  <a:cubicBezTo>
                    <a:pt x="545" y="312"/>
                    <a:pt x="550" y="307"/>
                    <a:pt x="547" y="306"/>
                  </a:cubicBezTo>
                  <a:cubicBezTo>
                    <a:pt x="549" y="304"/>
                    <a:pt x="547" y="300"/>
                    <a:pt x="546" y="297"/>
                  </a:cubicBezTo>
                  <a:cubicBezTo>
                    <a:pt x="547" y="299"/>
                    <a:pt x="546" y="300"/>
                    <a:pt x="545" y="300"/>
                  </a:cubicBezTo>
                  <a:cubicBezTo>
                    <a:pt x="547" y="302"/>
                    <a:pt x="546" y="306"/>
                    <a:pt x="545" y="309"/>
                  </a:cubicBezTo>
                  <a:cubicBezTo>
                    <a:pt x="545" y="302"/>
                    <a:pt x="545" y="298"/>
                    <a:pt x="544" y="294"/>
                  </a:cubicBezTo>
                  <a:cubicBezTo>
                    <a:pt x="546" y="293"/>
                    <a:pt x="547" y="295"/>
                    <a:pt x="546" y="293"/>
                  </a:cubicBezTo>
                  <a:cubicBezTo>
                    <a:pt x="546" y="292"/>
                    <a:pt x="546" y="292"/>
                    <a:pt x="546" y="292"/>
                  </a:cubicBezTo>
                  <a:cubicBezTo>
                    <a:pt x="546" y="292"/>
                    <a:pt x="543" y="291"/>
                    <a:pt x="545" y="290"/>
                  </a:cubicBezTo>
                  <a:cubicBezTo>
                    <a:pt x="545" y="291"/>
                    <a:pt x="545" y="291"/>
                    <a:pt x="545" y="292"/>
                  </a:cubicBezTo>
                  <a:cubicBezTo>
                    <a:pt x="546" y="290"/>
                    <a:pt x="548" y="290"/>
                    <a:pt x="547" y="288"/>
                  </a:cubicBezTo>
                  <a:cubicBezTo>
                    <a:pt x="546" y="291"/>
                    <a:pt x="545" y="286"/>
                    <a:pt x="546" y="285"/>
                  </a:cubicBezTo>
                  <a:cubicBezTo>
                    <a:pt x="548" y="285"/>
                    <a:pt x="546" y="288"/>
                    <a:pt x="547" y="287"/>
                  </a:cubicBezTo>
                  <a:cubicBezTo>
                    <a:pt x="548" y="284"/>
                    <a:pt x="546" y="281"/>
                    <a:pt x="547" y="278"/>
                  </a:cubicBezTo>
                  <a:cubicBezTo>
                    <a:pt x="548" y="283"/>
                    <a:pt x="550" y="288"/>
                    <a:pt x="548" y="291"/>
                  </a:cubicBezTo>
                  <a:cubicBezTo>
                    <a:pt x="549" y="291"/>
                    <a:pt x="550" y="291"/>
                    <a:pt x="550" y="292"/>
                  </a:cubicBezTo>
                  <a:cubicBezTo>
                    <a:pt x="550" y="294"/>
                    <a:pt x="548" y="292"/>
                    <a:pt x="548" y="294"/>
                  </a:cubicBezTo>
                  <a:cubicBezTo>
                    <a:pt x="549" y="294"/>
                    <a:pt x="550" y="296"/>
                    <a:pt x="550" y="294"/>
                  </a:cubicBezTo>
                  <a:cubicBezTo>
                    <a:pt x="550" y="291"/>
                    <a:pt x="550" y="288"/>
                    <a:pt x="550" y="286"/>
                  </a:cubicBezTo>
                  <a:cubicBezTo>
                    <a:pt x="551" y="284"/>
                    <a:pt x="549" y="281"/>
                    <a:pt x="549" y="280"/>
                  </a:cubicBezTo>
                  <a:cubicBezTo>
                    <a:pt x="549" y="279"/>
                    <a:pt x="551" y="278"/>
                    <a:pt x="551" y="277"/>
                  </a:cubicBezTo>
                  <a:cubicBezTo>
                    <a:pt x="551" y="276"/>
                    <a:pt x="549" y="274"/>
                    <a:pt x="549" y="272"/>
                  </a:cubicBezTo>
                  <a:cubicBezTo>
                    <a:pt x="549" y="272"/>
                    <a:pt x="550" y="271"/>
                    <a:pt x="550" y="271"/>
                  </a:cubicBezTo>
                  <a:cubicBezTo>
                    <a:pt x="551" y="269"/>
                    <a:pt x="550" y="267"/>
                    <a:pt x="550" y="265"/>
                  </a:cubicBezTo>
                  <a:cubicBezTo>
                    <a:pt x="550" y="256"/>
                    <a:pt x="549" y="244"/>
                    <a:pt x="548" y="234"/>
                  </a:cubicBezTo>
                  <a:cubicBezTo>
                    <a:pt x="548" y="225"/>
                    <a:pt x="545" y="217"/>
                    <a:pt x="545" y="211"/>
                  </a:cubicBezTo>
                  <a:cubicBezTo>
                    <a:pt x="545" y="191"/>
                    <a:pt x="543" y="173"/>
                    <a:pt x="541" y="151"/>
                  </a:cubicBezTo>
                  <a:cubicBezTo>
                    <a:pt x="541" y="151"/>
                    <a:pt x="541" y="151"/>
                    <a:pt x="541" y="151"/>
                  </a:cubicBezTo>
                  <a:cubicBezTo>
                    <a:pt x="541" y="142"/>
                    <a:pt x="539" y="129"/>
                    <a:pt x="538" y="123"/>
                  </a:cubicBezTo>
                  <a:cubicBezTo>
                    <a:pt x="539" y="106"/>
                    <a:pt x="534" y="87"/>
                    <a:pt x="537" y="67"/>
                  </a:cubicBezTo>
                  <a:cubicBezTo>
                    <a:pt x="536" y="67"/>
                    <a:pt x="535" y="66"/>
                    <a:pt x="535" y="65"/>
                  </a:cubicBezTo>
                  <a:cubicBezTo>
                    <a:pt x="535" y="65"/>
                    <a:pt x="536" y="61"/>
                    <a:pt x="536" y="62"/>
                  </a:cubicBezTo>
                  <a:cubicBezTo>
                    <a:pt x="537" y="57"/>
                    <a:pt x="536" y="54"/>
                    <a:pt x="536" y="49"/>
                  </a:cubicBezTo>
                  <a:cubicBezTo>
                    <a:pt x="536" y="50"/>
                    <a:pt x="538" y="44"/>
                    <a:pt x="535" y="43"/>
                  </a:cubicBezTo>
                  <a:cubicBezTo>
                    <a:pt x="536" y="43"/>
                    <a:pt x="535" y="38"/>
                    <a:pt x="535" y="35"/>
                  </a:cubicBezTo>
                  <a:cubicBezTo>
                    <a:pt x="531" y="35"/>
                    <a:pt x="531" y="35"/>
                    <a:pt x="529" y="33"/>
                  </a:cubicBezTo>
                  <a:cubicBezTo>
                    <a:pt x="529" y="35"/>
                    <a:pt x="528" y="37"/>
                    <a:pt x="527" y="38"/>
                  </a:cubicBezTo>
                  <a:cubicBezTo>
                    <a:pt x="529" y="41"/>
                    <a:pt x="527" y="43"/>
                    <a:pt x="528" y="46"/>
                  </a:cubicBezTo>
                  <a:cubicBezTo>
                    <a:pt x="528" y="45"/>
                    <a:pt x="529" y="45"/>
                    <a:pt x="529" y="46"/>
                  </a:cubicBezTo>
                  <a:cubicBezTo>
                    <a:pt x="528" y="49"/>
                    <a:pt x="532" y="50"/>
                    <a:pt x="530" y="53"/>
                  </a:cubicBezTo>
                  <a:cubicBezTo>
                    <a:pt x="529" y="52"/>
                    <a:pt x="530" y="52"/>
                    <a:pt x="530" y="51"/>
                  </a:cubicBezTo>
                  <a:cubicBezTo>
                    <a:pt x="528" y="50"/>
                    <a:pt x="529" y="52"/>
                    <a:pt x="528" y="52"/>
                  </a:cubicBezTo>
                  <a:cubicBezTo>
                    <a:pt x="528" y="51"/>
                    <a:pt x="527" y="53"/>
                    <a:pt x="527" y="52"/>
                  </a:cubicBezTo>
                  <a:cubicBezTo>
                    <a:pt x="529" y="50"/>
                    <a:pt x="526" y="52"/>
                    <a:pt x="527" y="49"/>
                  </a:cubicBezTo>
                  <a:cubicBezTo>
                    <a:pt x="521" y="50"/>
                    <a:pt x="523" y="40"/>
                    <a:pt x="525" y="40"/>
                  </a:cubicBezTo>
                  <a:cubicBezTo>
                    <a:pt x="524" y="36"/>
                    <a:pt x="528" y="35"/>
                    <a:pt x="526" y="32"/>
                  </a:cubicBezTo>
                  <a:cubicBezTo>
                    <a:pt x="524" y="33"/>
                    <a:pt x="524" y="34"/>
                    <a:pt x="522" y="33"/>
                  </a:cubicBezTo>
                  <a:cubicBezTo>
                    <a:pt x="522" y="34"/>
                    <a:pt x="522" y="35"/>
                    <a:pt x="521" y="36"/>
                  </a:cubicBezTo>
                  <a:cubicBezTo>
                    <a:pt x="522" y="35"/>
                    <a:pt x="520" y="35"/>
                    <a:pt x="519" y="35"/>
                  </a:cubicBezTo>
                  <a:cubicBezTo>
                    <a:pt x="518" y="37"/>
                    <a:pt x="519" y="41"/>
                    <a:pt x="517" y="42"/>
                  </a:cubicBezTo>
                  <a:cubicBezTo>
                    <a:pt x="516" y="36"/>
                    <a:pt x="517" y="33"/>
                    <a:pt x="519" y="29"/>
                  </a:cubicBezTo>
                  <a:cubicBezTo>
                    <a:pt x="516" y="28"/>
                    <a:pt x="518" y="31"/>
                    <a:pt x="516" y="31"/>
                  </a:cubicBezTo>
                  <a:cubicBezTo>
                    <a:pt x="516" y="30"/>
                    <a:pt x="516" y="30"/>
                    <a:pt x="516" y="29"/>
                  </a:cubicBezTo>
                  <a:cubicBezTo>
                    <a:pt x="514" y="30"/>
                    <a:pt x="514" y="28"/>
                    <a:pt x="512" y="29"/>
                  </a:cubicBezTo>
                  <a:cubicBezTo>
                    <a:pt x="510" y="33"/>
                    <a:pt x="511" y="36"/>
                    <a:pt x="510" y="40"/>
                  </a:cubicBezTo>
                  <a:cubicBezTo>
                    <a:pt x="509" y="37"/>
                    <a:pt x="509" y="43"/>
                    <a:pt x="507" y="42"/>
                  </a:cubicBezTo>
                  <a:cubicBezTo>
                    <a:pt x="507" y="35"/>
                    <a:pt x="510" y="30"/>
                    <a:pt x="509" y="23"/>
                  </a:cubicBezTo>
                  <a:cubicBezTo>
                    <a:pt x="507" y="23"/>
                    <a:pt x="508" y="26"/>
                    <a:pt x="506" y="25"/>
                  </a:cubicBezTo>
                  <a:cubicBezTo>
                    <a:pt x="506" y="24"/>
                    <a:pt x="507" y="22"/>
                    <a:pt x="505" y="22"/>
                  </a:cubicBezTo>
                  <a:cubicBezTo>
                    <a:pt x="507" y="27"/>
                    <a:pt x="504" y="32"/>
                    <a:pt x="504" y="35"/>
                  </a:cubicBezTo>
                  <a:cubicBezTo>
                    <a:pt x="503" y="35"/>
                    <a:pt x="503" y="35"/>
                    <a:pt x="502" y="34"/>
                  </a:cubicBezTo>
                  <a:cubicBezTo>
                    <a:pt x="501" y="29"/>
                    <a:pt x="506" y="26"/>
                    <a:pt x="504" y="22"/>
                  </a:cubicBezTo>
                  <a:cubicBezTo>
                    <a:pt x="504" y="25"/>
                    <a:pt x="502" y="23"/>
                    <a:pt x="502" y="22"/>
                  </a:cubicBezTo>
                  <a:cubicBezTo>
                    <a:pt x="502" y="23"/>
                    <a:pt x="501" y="23"/>
                    <a:pt x="500" y="23"/>
                  </a:cubicBezTo>
                  <a:cubicBezTo>
                    <a:pt x="501" y="22"/>
                    <a:pt x="501" y="21"/>
                    <a:pt x="502" y="19"/>
                  </a:cubicBezTo>
                  <a:cubicBezTo>
                    <a:pt x="498" y="19"/>
                    <a:pt x="495" y="18"/>
                    <a:pt x="494" y="15"/>
                  </a:cubicBezTo>
                  <a:cubicBezTo>
                    <a:pt x="492" y="15"/>
                    <a:pt x="493" y="18"/>
                    <a:pt x="491" y="18"/>
                  </a:cubicBezTo>
                  <a:cubicBezTo>
                    <a:pt x="493" y="20"/>
                    <a:pt x="494" y="20"/>
                    <a:pt x="495" y="23"/>
                  </a:cubicBezTo>
                  <a:cubicBezTo>
                    <a:pt x="493" y="23"/>
                    <a:pt x="492" y="24"/>
                    <a:pt x="491" y="25"/>
                  </a:cubicBezTo>
                  <a:cubicBezTo>
                    <a:pt x="491" y="28"/>
                    <a:pt x="491" y="29"/>
                    <a:pt x="489" y="30"/>
                  </a:cubicBezTo>
                  <a:cubicBezTo>
                    <a:pt x="489" y="30"/>
                    <a:pt x="489" y="26"/>
                    <a:pt x="488" y="28"/>
                  </a:cubicBezTo>
                  <a:cubicBezTo>
                    <a:pt x="489" y="30"/>
                    <a:pt x="489" y="31"/>
                    <a:pt x="487" y="32"/>
                  </a:cubicBezTo>
                  <a:cubicBezTo>
                    <a:pt x="488" y="30"/>
                    <a:pt x="487" y="30"/>
                    <a:pt x="488" y="28"/>
                  </a:cubicBezTo>
                  <a:cubicBezTo>
                    <a:pt x="487" y="26"/>
                    <a:pt x="486" y="27"/>
                    <a:pt x="486" y="27"/>
                  </a:cubicBezTo>
                  <a:cubicBezTo>
                    <a:pt x="483" y="25"/>
                    <a:pt x="485" y="20"/>
                    <a:pt x="486" y="20"/>
                  </a:cubicBezTo>
                  <a:cubicBezTo>
                    <a:pt x="488" y="18"/>
                    <a:pt x="490" y="19"/>
                    <a:pt x="491" y="17"/>
                  </a:cubicBezTo>
                  <a:cubicBezTo>
                    <a:pt x="490" y="16"/>
                    <a:pt x="491" y="15"/>
                    <a:pt x="490" y="13"/>
                  </a:cubicBezTo>
                  <a:cubicBezTo>
                    <a:pt x="488" y="13"/>
                    <a:pt x="487" y="10"/>
                    <a:pt x="486" y="11"/>
                  </a:cubicBezTo>
                  <a:cubicBezTo>
                    <a:pt x="487" y="11"/>
                    <a:pt x="486" y="9"/>
                    <a:pt x="485" y="8"/>
                  </a:cubicBezTo>
                  <a:cubicBezTo>
                    <a:pt x="483" y="10"/>
                    <a:pt x="478" y="8"/>
                    <a:pt x="474" y="9"/>
                  </a:cubicBezTo>
                  <a:cubicBezTo>
                    <a:pt x="476" y="10"/>
                    <a:pt x="473" y="13"/>
                    <a:pt x="474" y="14"/>
                  </a:cubicBezTo>
                  <a:cubicBezTo>
                    <a:pt x="475" y="13"/>
                    <a:pt x="475" y="13"/>
                    <a:pt x="475" y="13"/>
                  </a:cubicBezTo>
                  <a:cubicBezTo>
                    <a:pt x="475" y="15"/>
                    <a:pt x="478" y="19"/>
                    <a:pt x="475" y="22"/>
                  </a:cubicBezTo>
                  <a:cubicBezTo>
                    <a:pt x="474" y="21"/>
                    <a:pt x="471" y="22"/>
                    <a:pt x="471" y="20"/>
                  </a:cubicBezTo>
                  <a:cubicBezTo>
                    <a:pt x="472" y="19"/>
                    <a:pt x="473" y="19"/>
                    <a:pt x="473" y="17"/>
                  </a:cubicBezTo>
                  <a:cubicBezTo>
                    <a:pt x="473" y="16"/>
                    <a:pt x="472" y="15"/>
                    <a:pt x="470" y="15"/>
                  </a:cubicBezTo>
                  <a:cubicBezTo>
                    <a:pt x="469" y="17"/>
                    <a:pt x="470" y="18"/>
                    <a:pt x="469" y="19"/>
                  </a:cubicBezTo>
                  <a:cubicBezTo>
                    <a:pt x="468" y="19"/>
                    <a:pt x="467" y="19"/>
                    <a:pt x="467" y="18"/>
                  </a:cubicBezTo>
                  <a:cubicBezTo>
                    <a:pt x="467" y="16"/>
                    <a:pt x="470" y="16"/>
                    <a:pt x="470" y="14"/>
                  </a:cubicBezTo>
                  <a:cubicBezTo>
                    <a:pt x="470" y="12"/>
                    <a:pt x="468" y="11"/>
                    <a:pt x="469" y="11"/>
                  </a:cubicBezTo>
                  <a:cubicBezTo>
                    <a:pt x="470" y="12"/>
                    <a:pt x="471" y="12"/>
                    <a:pt x="472" y="12"/>
                  </a:cubicBezTo>
                  <a:cubicBezTo>
                    <a:pt x="473" y="11"/>
                    <a:pt x="473" y="11"/>
                    <a:pt x="474" y="11"/>
                  </a:cubicBezTo>
                  <a:cubicBezTo>
                    <a:pt x="474" y="9"/>
                    <a:pt x="473" y="10"/>
                    <a:pt x="473" y="8"/>
                  </a:cubicBezTo>
                  <a:cubicBezTo>
                    <a:pt x="471" y="8"/>
                    <a:pt x="470" y="9"/>
                    <a:pt x="469" y="8"/>
                  </a:cubicBezTo>
                  <a:cubicBezTo>
                    <a:pt x="469" y="11"/>
                    <a:pt x="467" y="13"/>
                    <a:pt x="465" y="12"/>
                  </a:cubicBezTo>
                  <a:cubicBezTo>
                    <a:pt x="466" y="10"/>
                    <a:pt x="466" y="10"/>
                    <a:pt x="466" y="9"/>
                  </a:cubicBezTo>
                  <a:cubicBezTo>
                    <a:pt x="463" y="10"/>
                    <a:pt x="462" y="11"/>
                    <a:pt x="462" y="15"/>
                  </a:cubicBezTo>
                  <a:cubicBezTo>
                    <a:pt x="464" y="15"/>
                    <a:pt x="464" y="17"/>
                    <a:pt x="465" y="18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463" y="16"/>
                    <a:pt x="459" y="16"/>
                    <a:pt x="459" y="14"/>
                  </a:cubicBezTo>
                  <a:cubicBezTo>
                    <a:pt x="461" y="13"/>
                    <a:pt x="459" y="11"/>
                    <a:pt x="460" y="9"/>
                  </a:cubicBezTo>
                  <a:cubicBezTo>
                    <a:pt x="458" y="9"/>
                    <a:pt x="458" y="9"/>
                    <a:pt x="456" y="9"/>
                  </a:cubicBezTo>
                  <a:cubicBezTo>
                    <a:pt x="456" y="10"/>
                    <a:pt x="455" y="10"/>
                    <a:pt x="455" y="10"/>
                  </a:cubicBezTo>
                  <a:cubicBezTo>
                    <a:pt x="455" y="12"/>
                    <a:pt x="455" y="13"/>
                    <a:pt x="456" y="14"/>
                  </a:cubicBezTo>
                  <a:cubicBezTo>
                    <a:pt x="455" y="14"/>
                    <a:pt x="453" y="14"/>
                    <a:pt x="452" y="13"/>
                  </a:cubicBezTo>
                  <a:cubicBezTo>
                    <a:pt x="453" y="11"/>
                    <a:pt x="451" y="11"/>
                    <a:pt x="452" y="9"/>
                  </a:cubicBezTo>
                  <a:cubicBezTo>
                    <a:pt x="450" y="8"/>
                    <a:pt x="451" y="9"/>
                    <a:pt x="450" y="10"/>
                  </a:cubicBezTo>
                  <a:cubicBezTo>
                    <a:pt x="444" y="5"/>
                    <a:pt x="430" y="8"/>
                    <a:pt x="425" y="9"/>
                  </a:cubicBezTo>
                  <a:cubicBezTo>
                    <a:pt x="424" y="12"/>
                    <a:pt x="423" y="13"/>
                    <a:pt x="423" y="15"/>
                  </a:cubicBezTo>
                  <a:cubicBezTo>
                    <a:pt x="421" y="14"/>
                    <a:pt x="420" y="17"/>
                    <a:pt x="420" y="18"/>
                  </a:cubicBezTo>
                  <a:cubicBezTo>
                    <a:pt x="420" y="17"/>
                    <a:pt x="419" y="17"/>
                    <a:pt x="419" y="17"/>
                  </a:cubicBezTo>
                  <a:cubicBezTo>
                    <a:pt x="420" y="15"/>
                    <a:pt x="421" y="14"/>
                    <a:pt x="423" y="12"/>
                  </a:cubicBezTo>
                  <a:cubicBezTo>
                    <a:pt x="422" y="11"/>
                    <a:pt x="421" y="11"/>
                    <a:pt x="418" y="11"/>
                  </a:cubicBezTo>
                  <a:cubicBezTo>
                    <a:pt x="418" y="9"/>
                    <a:pt x="416" y="9"/>
                    <a:pt x="414" y="9"/>
                  </a:cubicBezTo>
                  <a:cubicBezTo>
                    <a:pt x="413" y="12"/>
                    <a:pt x="415" y="14"/>
                    <a:pt x="417" y="15"/>
                  </a:cubicBezTo>
                  <a:cubicBezTo>
                    <a:pt x="415" y="14"/>
                    <a:pt x="416" y="15"/>
                    <a:pt x="413" y="15"/>
                  </a:cubicBezTo>
                  <a:cubicBezTo>
                    <a:pt x="412" y="14"/>
                    <a:pt x="411" y="13"/>
                    <a:pt x="409" y="13"/>
                  </a:cubicBezTo>
                  <a:cubicBezTo>
                    <a:pt x="408" y="15"/>
                    <a:pt x="411" y="15"/>
                    <a:pt x="409" y="16"/>
                  </a:cubicBezTo>
                  <a:cubicBezTo>
                    <a:pt x="407" y="16"/>
                    <a:pt x="406" y="15"/>
                    <a:pt x="407" y="12"/>
                  </a:cubicBezTo>
                  <a:cubicBezTo>
                    <a:pt x="405" y="13"/>
                    <a:pt x="404" y="12"/>
                    <a:pt x="404" y="10"/>
                  </a:cubicBezTo>
                  <a:cubicBezTo>
                    <a:pt x="404" y="9"/>
                    <a:pt x="404" y="9"/>
                    <a:pt x="405" y="10"/>
                  </a:cubicBezTo>
                  <a:cubicBezTo>
                    <a:pt x="403" y="4"/>
                    <a:pt x="398" y="10"/>
                    <a:pt x="394" y="9"/>
                  </a:cubicBezTo>
                  <a:cubicBezTo>
                    <a:pt x="394" y="11"/>
                    <a:pt x="397" y="10"/>
                    <a:pt x="396" y="13"/>
                  </a:cubicBezTo>
                  <a:cubicBezTo>
                    <a:pt x="395" y="12"/>
                    <a:pt x="392" y="12"/>
                    <a:pt x="393" y="9"/>
                  </a:cubicBezTo>
                  <a:cubicBezTo>
                    <a:pt x="388" y="7"/>
                    <a:pt x="385" y="6"/>
                    <a:pt x="379" y="7"/>
                  </a:cubicBezTo>
                  <a:cubicBezTo>
                    <a:pt x="379" y="6"/>
                    <a:pt x="379" y="6"/>
                    <a:pt x="379" y="5"/>
                  </a:cubicBezTo>
                  <a:cubicBezTo>
                    <a:pt x="373" y="7"/>
                    <a:pt x="371" y="6"/>
                    <a:pt x="364" y="7"/>
                  </a:cubicBezTo>
                  <a:cubicBezTo>
                    <a:pt x="362" y="8"/>
                    <a:pt x="362" y="12"/>
                    <a:pt x="361" y="14"/>
                  </a:cubicBezTo>
                  <a:cubicBezTo>
                    <a:pt x="362" y="11"/>
                    <a:pt x="359" y="13"/>
                    <a:pt x="358" y="12"/>
                  </a:cubicBezTo>
                  <a:cubicBezTo>
                    <a:pt x="358" y="10"/>
                    <a:pt x="361" y="11"/>
                    <a:pt x="360" y="9"/>
                  </a:cubicBezTo>
                  <a:cubicBezTo>
                    <a:pt x="360" y="8"/>
                    <a:pt x="360" y="8"/>
                    <a:pt x="360" y="8"/>
                  </a:cubicBezTo>
                  <a:cubicBezTo>
                    <a:pt x="358" y="7"/>
                    <a:pt x="357" y="9"/>
                    <a:pt x="357" y="10"/>
                  </a:cubicBezTo>
                  <a:cubicBezTo>
                    <a:pt x="358" y="9"/>
                    <a:pt x="358" y="13"/>
                    <a:pt x="357" y="13"/>
                  </a:cubicBezTo>
                  <a:cubicBezTo>
                    <a:pt x="353" y="13"/>
                    <a:pt x="353" y="6"/>
                    <a:pt x="349" y="7"/>
                  </a:cubicBezTo>
                  <a:cubicBezTo>
                    <a:pt x="349" y="13"/>
                    <a:pt x="343" y="11"/>
                    <a:pt x="342" y="8"/>
                  </a:cubicBezTo>
                  <a:cubicBezTo>
                    <a:pt x="341" y="8"/>
                    <a:pt x="342" y="10"/>
                    <a:pt x="340" y="10"/>
                  </a:cubicBezTo>
                  <a:cubicBezTo>
                    <a:pt x="338" y="9"/>
                    <a:pt x="339" y="8"/>
                    <a:pt x="340" y="7"/>
                  </a:cubicBezTo>
                  <a:cubicBezTo>
                    <a:pt x="337" y="6"/>
                    <a:pt x="338" y="6"/>
                    <a:pt x="334" y="6"/>
                  </a:cubicBezTo>
                  <a:cubicBezTo>
                    <a:pt x="325" y="2"/>
                    <a:pt x="317" y="12"/>
                    <a:pt x="311" y="7"/>
                  </a:cubicBezTo>
                  <a:cubicBezTo>
                    <a:pt x="308" y="10"/>
                    <a:pt x="304" y="7"/>
                    <a:pt x="301" y="6"/>
                  </a:cubicBezTo>
                  <a:cubicBezTo>
                    <a:pt x="294" y="11"/>
                    <a:pt x="286" y="7"/>
                    <a:pt x="279" y="10"/>
                  </a:cubicBezTo>
                  <a:cubicBezTo>
                    <a:pt x="279" y="11"/>
                    <a:pt x="280" y="11"/>
                    <a:pt x="280" y="13"/>
                  </a:cubicBezTo>
                  <a:cubicBezTo>
                    <a:pt x="277" y="12"/>
                    <a:pt x="276" y="12"/>
                    <a:pt x="273" y="12"/>
                  </a:cubicBezTo>
                  <a:cubicBezTo>
                    <a:pt x="274" y="11"/>
                    <a:pt x="271" y="11"/>
                    <a:pt x="271" y="9"/>
                  </a:cubicBezTo>
                  <a:cubicBezTo>
                    <a:pt x="270" y="11"/>
                    <a:pt x="268" y="12"/>
                    <a:pt x="265" y="12"/>
                  </a:cubicBezTo>
                  <a:cubicBezTo>
                    <a:pt x="265" y="11"/>
                    <a:pt x="267" y="10"/>
                    <a:pt x="265" y="10"/>
                  </a:cubicBezTo>
                  <a:cubicBezTo>
                    <a:pt x="265" y="11"/>
                    <a:pt x="264" y="9"/>
                    <a:pt x="262" y="10"/>
                  </a:cubicBezTo>
                  <a:cubicBezTo>
                    <a:pt x="262" y="13"/>
                    <a:pt x="258" y="12"/>
                    <a:pt x="258" y="10"/>
                  </a:cubicBezTo>
                  <a:cubicBezTo>
                    <a:pt x="257" y="12"/>
                    <a:pt x="253" y="11"/>
                    <a:pt x="253" y="13"/>
                  </a:cubicBezTo>
                  <a:cubicBezTo>
                    <a:pt x="252" y="11"/>
                    <a:pt x="251" y="12"/>
                    <a:pt x="251" y="10"/>
                  </a:cubicBezTo>
                  <a:cubicBezTo>
                    <a:pt x="250" y="11"/>
                    <a:pt x="247" y="12"/>
                    <a:pt x="246" y="9"/>
                  </a:cubicBezTo>
                  <a:cubicBezTo>
                    <a:pt x="244" y="12"/>
                    <a:pt x="241" y="8"/>
                    <a:pt x="239" y="12"/>
                  </a:cubicBezTo>
                  <a:cubicBezTo>
                    <a:pt x="238" y="10"/>
                    <a:pt x="239" y="11"/>
                    <a:pt x="238" y="10"/>
                  </a:cubicBezTo>
                  <a:cubicBezTo>
                    <a:pt x="236" y="9"/>
                    <a:pt x="237" y="12"/>
                    <a:pt x="236" y="12"/>
                  </a:cubicBezTo>
                  <a:cubicBezTo>
                    <a:pt x="231" y="8"/>
                    <a:pt x="230" y="18"/>
                    <a:pt x="226" y="15"/>
                  </a:cubicBezTo>
                  <a:cubicBezTo>
                    <a:pt x="227" y="12"/>
                    <a:pt x="227" y="9"/>
                    <a:pt x="231" y="8"/>
                  </a:cubicBezTo>
                  <a:cubicBezTo>
                    <a:pt x="230" y="5"/>
                    <a:pt x="227" y="8"/>
                    <a:pt x="225" y="6"/>
                  </a:cubicBezTo>
                  <a:cubicBezTo>
                    <a:pt x="223" y="9"/>
                    <a:pt x="220" y="9"/>
                    <a:pt x="222" y="14"/>
                  </a:cubicBezTo>
                  <a:cubicBezTo>
                    <a:pt x="221" y="15"/>
                    <a:pt x="217" y="16"/>
                    <a:pt x="216" y="18"/>
                  </a:cubicBezTo>
                  <a:cubicBezTo>
                    <a:pt x="215" y="15"/>
                    <a:pt x="217" y="12"/>
                    <a:pt x="220" y="9"/>
                  </a:cubicBezTo>
                  <a:cubicBezTo>
                    <a:pt x="219" y="8"/>
                    <a:pt x="218" y="7"/>
                    <a:pt x="217" y="5"/>
                  </a:cubicBezTo>
                  <a:cubicBezTo>
                    <a:pt x="214" y="8"/>
                    <a:pt x="211" y="7"/>
                    <a:pt x="211" y="9"/>
                  </a:cubicBezTo>
                  <a:cubicBezTo>
                    <a:pt x="207" y="9"/>
                    <a:pt x="204" y="8"/>
                    <a:pt x="199" y="9"/>
                  </a:cubicBezTo>
                  <a:cubicBezTo>
                    <a:pt x="198" y="5"/>
                    <a:pt x="203" y="3"/>
                    <a:pt x="201" y="0"/>
                  </a:cubicBezTo>
                  <a:cubicBezTo>
                    <a:pt x="197" y="2"/>
                    <a:pt x="196" y="11"/>
                    <a:pt x="198" y="14"/>
                  </a:cubicBezTo>
                  <a:cubicBezTo>
                    <a:pt x="196" y="16"/>
                    <a:pt x="194" y="15"/>
                    <a:pt x="194" y="19"/>
                  </a:cubicBezTo>
                  <a:cubicBezTo>
                    <a:pt x="192" y="18"/>
                    <a:pt x="193" y="19"/>
                    <a:pt x="192" y="19"/>
                  </a:cubicBezTo>
                  <a:cubicBezTo>
                    <a:pt x="191" y="17"/>
                    <a:pt x="193" y="17"/>
                    <a:pt x="193" y="15"/>
                  </a:cubicBezTo>
                  <a:cubicBezTo>
                    <a:pt x="190" y="15"/>
                    <a:pt x="189" y="13"/>
                    <a:pt x="186" y="15"/>
                  </a:cubicBezTo>
                  <a:cubicBezTo>
                    <a:pt x="184" y="13"/>
                    <a:pt x="188" y="6"/>
                    <a:pt x="191" y="6"/>
                  </a:cubicBezTo>
                  <a:cubicBezTo>
                    <a:pt x="190" y="5"/>
                    <a:pt x="189" y="4"/>
                    <a:pt x="187" y="3"/>
                  </a:cubicBezTo>
                  <a:cubicBezTo>
                    <a:pt x="186" y="7"/>
                    <a:pt x="184" y="4"/>
                    <a:pt x="181" y="6"/>
                  </a:cubicBezTo>
                  <a:cubicBezTo>
                    <a:pt x="180" y="11"/>
                    <a:pt x="185" y="12"/>
                    <a:pt x="183" y="19"/>
                  </a:cubicBezTo>
                  <a:cubicBezTo>
                    <a:pt x="181" y="20"/>
                    <a:pt x="181" y="20"/>
                    <a:pt x="178" y="20"/>
                  </a:cubicBezTo>
                  <a:cubicBezTo>
                    <a:pt x="177" y="19"/>
                    <a:pt x="178" y="18"/>
                    <a:pt x="177" y="17"/>
                  </a:cubicBezTo>
                  <a:cubicBezTo>
                    <a:pt x="175" y="17"/>
                    <a:pt x="177" y="21"/>
                    <a:pt x="175" y="20"/>
                  </a:cubicBezTo>
                  <a:cubicBezTo>
                    <a:pt x="173" y="19"/>
                    <a:pt x="175" y="16"/>
                    <a:pt x="176" y="15"/>
                  </a:cubicBezTo>
                  <a:cubicBezTo>
                    <a:pt x="178" y="16"/>
                    <a:pt x="180" y="14"/>
                    <a:pt x="181" y="13"/>
                  </a:cubicBezTo>
                  <a:cubicBezTo>
                    <a:pt x="177" y="12"/>
                    <a:pt x="174" y="8"/>
                    <a:pt x="169" y="10"/>
                  </a:cubicBezTo>
                  <a:cubicBezTo>
                    <a:pt x="170" y="7"/>
                    <a:pt x="168" y="4"/>
                    <a:pt x="165" y="5"/>
                  </a:cubicBezTo>
                  <a:cubicBezTo>
                    <a:pt x="165" y="7"/>
                    <a:pt x="167" y="6"/>
                    <a:pt x="167" y="7"/>
                  </a:cubicBezTo>
                  <a:cubicBezTo>
                    <a:pt x="166" y="10"/>
                    <a:pt x="163" y="8"/>
                    <a:pt x="161" y="10"/>
                  </a:cubicBezTo>
                  <a:cubicBezTo>
                    <a:pt x="162" y="11"/>
                    <a:pt x="163" y="11"/>
                    <a:pt x="165" y="10"/>
                  </a:cubicBezTo>
                  <a:cubicBezTo>
                    <a:pt x="166" y="16"/>
                    <a:pt x="167" y="22"/>
                    <a:pt x="172" y="24"/>
                  </a:cubicBezTo>
                  <a:cubicBezTo>
                    <a:pt x="171" y="24"/>
                    <a:pt x="173" y="26"/>
                    <a:pt x="171" y="26"/>
                  </a:cubicBezTo>
                  <a:cubicBezTo>
                    <a:pt x="168" y="23"/>
                    <a:pt x="158" y="22"/>
                    <a:pt x="155" y="25"/>
                  </a:cubicBezTo>
                  <a:cubicBezTo>
                    <a:pt x="158" y="25"/>
                    <a:pt x="158" y="27"/>
                    <a:pt x="162" y="25"/>
                  </a:cubicBezTo>
                  <a:cubicBezTo>
                    <a:pt x="164" y="26"/>
                    <a:pt x="164" y="29"/>
                    <a:pt x="162" y="30"/>
                  </a:cubicBezTo>
                  <a:cubicBezTo>
                    <a:pt x="162" y="36"/>
                    <a:pt x="161" y="47"/>
                    <a:pt x="159" y="54"/>
                  </a:cubicBezTo>
                  <a:cubicBezTo>
                    <a:pt x="159" y="54"/>
                    <a:pt x="160" y="53"/>
                    <a:pt x="160" y="54"/>
                  </a:cubicBezTo>
                  <a:cubicBezTo>
                    <a:pt x="159" y="56"/>
                    <a:pt x="158" y="59"/>
                    <a:pt x="155" y="59"/>
                  </a:cubicBezTo>
                  <a:cubicBezTo>
                    <a:pt x="154" y="52"/>
                    <a:pt x="153" y="49"/>
                    <a:pt x="156" y="44"/>
                  </a:cubicBezTo>
                  <a:cubicBezTo>
                    <a:pt x="158" y="43"/>
                    <a:pt x="156" y="46"/>
                    <a:pt x="157" y="46"/>
                  </a:cubicBezTo>
                  <a:cubicBezTo>
                    <a:pt x="158" y="41"/>
                    <a:pt x="156" y="36"/>
                    <a:pt x="158" y="36"/>
                  </a:cubicBezTo>
                  <a:cubicBezTo>
                    <a:pt x="158" y="34"/>
                    <a:pt x="157" y="32"/>
                    <a:pt x="155" y="32"/>
                  </a:cubicBezTo>
                  <a:cubicBezTo>
                    <a:pt x="154" y="34"/>
                    <a:pt x="153" y="37"/>
                    <a:pt x="152" y="40"/>
                  </a:cubicBezTo>
                  <a:cubicBezTo>
                    <a:pt x="152" y="38"/>
                    <a:pt x="150" y="40"/>
                    <a:pt x="150" y="39"/>
                  </a:cubicBezTo>
                  <a:cubicBezTo>
                    <a:pt x="147" y="33"/>
                    <a:pt x="151" y="29"/>
                    <a:pt x="152" y="24"/>
                  </a:cubicBezTo>
                  <a:cubicBezTo>
                    <a:pt x="150" y="24"/>
                    <a:pt x="150" y="25"/>
                    <a:pt x="148" y="26"/>
                  </a:cubicBezTo>
                  <a:cubicBezTo>
                    <a:pt x="148" y="25"/>
                    <a:pt x="147" y="23"/>
                    <a:pt x="146" y="25"/>
                  </a:cubicBezTo>
                  <a:cubicBezTo>
                    <a:pt x="147" y="26"/>
                    <a:pt x="146" y="27"/>
                    <a:pt x="147" y="29"/>
                  </a:cubicBezTo>
                  <a:cubicBezTo>
                    <a:pt x="146" y="29"/>
                    <a:pt x="146" y="30"/>
                    <a:pt x="145" y="29"/>
                  </a:cubicBezTo>
                  <a:cubicBezTo>
                    <a:pt x="145" y="31"/>
                    <a:pt x="147" y="30"/>
                    <a:pt x="146" y="31"/>
                  </a:cubicBezTo>
                  <a:cubicBezTo>
                    <a:pt x="146" y="31"/>
                    <a:pt x="145" y="32"/>
                    <a:pt x="144" y="32"/>
                  </a:cubicBezTo>
                  <a:cubicBezTo>
                    <a:pt x="143" y="29"/>
                    <a:pt x="147" y="29"/>
                    <a:pt x="146" y="27"/>
                  </a:cubicBezTo>
                  <a:cubicBezTo>
                    <a:pt x="143" y="25"/>
                    <a:pt x="144" y="23"/>
                    <a:pt x="143" y="22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1" y="26"/>
                    <a:pt x="140" y="28"/>
                    <a:pt x="138" y="26"/>
                  </a:cubicBezTo>
                  <a:cubicBezTo>
                    <a:pt x="138" y="28"/>
                    <a:pt x="136" y="31"/>
                    <a:pt x="136" y="33"/>
                  </a:cubicBezTo>
                  <a:cubicBezTo>
                    <a:pt x="136" y="32"/>
                    <a:pt x="137" y="32"/>
                    <a:pt x="137" y="33"/>
                  </a:cubicBezTo>
                  <a:cubicBezTo>
                    <a:pt x="136" y="34"/>
                    <a:pt x="134" y="33"/>
                    <a:pt x="134" y="33"/>
                  </a:cubicBezTo>
                  <a:cubicBezTo>
                    <a:pt x="134" y="29"/>
                    <a:pt x="132" y="26"/>
                    <a:pt x="134" y="24"/>
                  </a:cubicBezTo>
                  <a:cubicBezTo>
                    <a:pt x="135" y="24"/>
                    <a:pt x="134" y="29"/>
                    <a:pt x="135" y="28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3"/>
                    <a:pt x="136" y="23"/>
                    <a:pt x="136" y="21"/>
                  </a:cubicBezTo>
                  <a:cubicBezTo>
                    <a:pt x="136" y="21"/>
                    <a:pt x="137" y="22"/>
                    <a:pt x="137" y="23"/>
                  </a:cubicBezTo>
                  <a:cubicBezTo>
                    <a:pt x="136" y="23"/>
                    <a:pt x="135" y="23"/>
                    <a:pt x="135" y="24"/>
                  </a:cubicBezTo>
                  <a:cubicBezTo>
                    <a:pt x="136" y="23"/>
                    <a:pt x="137" y="23"/>
                    <a:pt x="138" y="22"/>
                  </a:cubicBezTo>
                  <a:cubicBezTo>
                    <a:pt x="137" y="21"/>
                    <a:pt x="137" y="19"/>
                    <a:pt x="136" y="19"/>
                  </a:cubicBezTo>
                  <a:cubicBezTo>
                    <a:pt x="137" y="19"/>
                    <a:pt x="136" y="15"/>
                    <a:pt x="138" y="14"/>
                  </a:cubicBezTo>
                  <a:cubicBezTo>
                    <a:pt x="137" y="14"/>
                    <a:pt x="138" y="16"/>
                    <a:pt x="138" y="16"/>
                  </a:cubicBezTo>
                  <a:cubicBezTo>
                    <a:pt x="140" y="13"/>
                    <a:pt x="139" y="11"/>
                    <a:pt x="140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8"/>
                    <a:pt x="137" y="10"/>
                    <a:pt x="137" y="11"/>
                  </a:cubicBezTo>
                  <a:cubicBezTo>
                    <a:pt x="136" y="10"/>
                    <a:pt x="134" y="9"/>
                    <a:pt x="134" y="8"/>
                  </a:cubicBezTo>
                  <a:cubicBezTo>
                    <a:pt x="132" y="13"/>
                    <a:pt x="130" y="20"/>
                    <a:pt x="132" y="24"/>
                  </a:cubicBezTo>
                  <a:cubicBezTo>
                    <a:pt x="132" y="23"/>
                    <a:pt x="131" y="22"/>
                    <a:pt x="132" y="22"/>
                  </a:cubicBezTo>
                  <a:cubicBezTo>
                    <a:pt x="132" y="24"/>
                    <a:pt x="132" y="24"/>
                    <a:pt x="133" y="25"/>
                  </a:cubicBezTo>
                  <a:cubicBezTo>
                    <a:pt x="132" y="25"/>
                    <a:pt x="132" y="24"/>
                    <a:pt x="131" y="25"/>
                  </a:cubicBezTo>
                  <a:cubicBezTo>
                    <a:pt x="131" y="27"/>
                    <a:pt x="131" y="29"/>
                    <a:pt x="133" y="30"/>
                  </a:cubicBezTo>
                  <a:cubicBezTo>
                    <a:pt x="131" y="30"/>
                    <a:pt x="132" y="33"/>
                    <a:pt x="133" y="35"/>
                  </a:cubicBezTo>
                  <a:cubicBezTo>
                    <a:pt x="131" y="36"/>
                    <a:pt x="132" y="36"/>
                    <a:pt x="130" y="35"/>
                  </a:cubicBezTo>
                  <a:cubicBezTo>
                    <a:pt x="131" y="38"/>
                    <a:pt x="127" y="39"/>
                    <a:pt x="127" y="38"/>
                  </a:cubicBezTo>
                  <a:cubicBezTo>
                    <a:pt x="127" y="39"/>
                    <a:pt x="125" y="41"/>
                    <a:pt x="125" y="40"/>
                  </a:cubicBezTo>
                  <a:cubicBezTo>
                    <a:pt x="125" y="33"/>
                    <a:pt x="125" y="28"/>
                    <a:pt x="121" y="20"/>
                  </a:cubicBezTo>
                  <a:cubicBezTo>
                    <a:pt x="121" y="22"/>
                    <a:pt x="121" y="22"/>
                    <a:pt x="119" y="22"/>
                  </a:cubicBezTo>
                  <a:cubicBezTo>
                    <a:pt x="119" y="24"/>
                    <a:pt x="119" y="27"/>
                    <a:pt x="117" y="27"/>
                  </a:cubicBezTo>
                  <a:cubicBezTo>
                    <a:pt x="118" y="25"/>
                    <a:pt x="118" y="20"/>
                    <a:pt x="117" y="19"/>
                  </a:cubicBezTo>
                  <a:cubicBezTo>
                    <a:pt x="119" y="18"/>
                    <a:pt x="118" y="14"/>
                    <a:pt x="121" y="14"/>
                  </a:cubicBezTo>
                  <a:cubicBezTo>
                    <a:pt x="122" y="14"/>
                    <a:pt x="120" y="16"/>
                    <a:pt x="122" y="16"/>
                  </a:cubicBezTo>
                  <a:cubicBezTo>
                    <a:pt x="122" y="14"/>
                    <a:pt x="124" y="15"/>
                    <a:pt x="123" y="13"/>
                  </a:cubicBezTo>
                  <a:cubicBezTo>
                    <a:pt x="120" y="10"/>
                    <a:pt x="117" y="13"/>
                    <a:pt x="115" y="12"/>
                  </a:cubicBezTo>
                  <a:cubicBezTo>
                    <a:pt x="116" y="9"/>
                    <a:pt x="118" y="8"/>
                    <a:pt x="120" y="6"/>
                  </a:cubicBezTo>
                  <a:cubicBezTo>
                    <a:pt x="118" y="6"/>
                    <a:pt x="119" y="6"/>
                    <a:pt x="117" y="6"/>
                  </a:cubicBezTo>
                  <a:cubicBezTo>
                    <a:pt x="117" y="4"/>
                    <a:pt x="118" y="5"/>
                    <a:pt x="117" y="3"/>
                  </a:cubicBezTo>
                  <a:cubicBezTo>
                    <a:pt x="113" y="3"/>
                    <a:pt x="112" y="7"/>
                    <a:pt x="115" y="9"/>
                  </a:cubicBezTo>
                  <a:cubicBezTo>
                    <a:pt x="112" y="15"/>
                    <a:pt x="104" y="15"/>
                    <a:pt x="102" y="18"/>
                  </a:cubicBezTo>
                  <a:cubicBezTo>
                    <a:pt x="102" y="16"/>
                    <a:pt x="102" y="16"/>
                    <a:pt x="102" y="13"/>
                  </a:cubicBezTo>
                  <a:cubicBezTo>
                    <a:pt x="105" y="11"/>
                    <a:pt x="106" y="7"/>
                    <a:pt x="109" y="5"/>
                  </a:cubicBezTo>
                  <a:cubicBezTo>
                    <a:pt x="105" y="4"/>
                    <a:pt x="106" y="5"/>
                    <a:pt x="103" y="5"/>
                  </a:cubicBezTo>
                  <a:cubicBezTo>
                    <a:pt x="105" y="6"/>
                    <a:pt x="105" y="11"/>
                    <a:pt x="101" y="11"/>
                  </a:cubicBezTo>
                  <a:cubicBezTo>
                    <a:pt x="102" y="13"/>
                    <a:pt x="101" y="15"/>
                    <a:pt x="100" y="16"/>
                  </a:cubicBezTo>
                  <a:cubicBezTo>
                    <a:pt x="93" y="17"/>
                    <a:pt x="94" y="34"/>
                    <a:pt x="95" y="35"/>
                  </a:cubicBezTo>
                  <a:cubicBezTo>
                    <a:pt x="95" y="36"/>
                    <a:pt x="92" y="38"/>
                    <a:pt x="94" y="39"/>
                  </a:cubicBezTo>
                  <a:cubicBezTo>
                    <a:pt x="94" y="39"/>
                    <a:pt x="94" y="38"/>
                    <a:pt x="95" y="38"/>
                  </a:cubicBezTo>
                  <a:cubicBezTo>
                    <a:pt x="94" y="43"/>
                    <a:pt x="95" y="47"/>
                    <a:pt x="93" y="51"/>
                  </a:cubicBezTo>
                  <a:cubicBezTo>
                    <a:pt x="91" y="49"/>
                    <a:pt x="92" y="44"/>
                    <a:pt x="93" y="41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35"/>
                    <a:pt x="91" y="25"/>
                    <a:pt x="94" y="20"/>
                  </a:cubicBezTo>
                  <a:cubicBezTo>
                    <a:pt x="94" y="20"/>
                    <a:pt x="93" y="19"/>
                    <a:pt x="93" y="18"/>
                  </a:cubicBezTo>
                  <a:cubicBezTo>
                    <a:pt x="91" y="19"/>
                    <a:pt x="91" y="19"/>
                    <a:pt x="88" y="19"/>
                  </a:cubicBezTo>
                  <a:cubicBezTo>
                    <a:pt x="88" y="21"/>
                    <a:pt x="86" y="20"/>
                    <a:pt x="83" y="20"/>
                  </a:cubicBezTo>
                  <a:cubicBezTo>
                    <a:pt x="82" y="22"/>
                    <a:pt x="83" y="25"/>
                    <a:pt x="81" y="26"/>
                  </a:cubicBezTo>
                  <a:cubicBezTo>
                    <a:pt x="82" y="23"/>
                    <a:pt x="79" y="16"/>
                    <a:pt x="82" y="13"/>
                  </a:cubicBezTo>
                  <a:cubicBezTo>
                    <a:pt x="83" y="13"/>
                    <a:pt x="83" y="14"/>
                    <a:pt x="84" y="14"/>
                  </a:cubicBezTo>
                  <a:cubicBezTo>
                    <a:pt x="85" y="12"/>
                    <a:pt x="89" y="11"/>
                    <a:pt x="87" y="9"/>
                  </a:cubicBezTo>
                  <a:cubicBezTo>
                    <a:pt x="86" y="9"/>
                    <a:pt x="83" y="12"/>
                    <a:pt x="81" y="1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4" y="7"/>
                    <a:pt x="84" y="5"/>
                  </a:cubicBezTo>
                  <a:cubicBezTo>
                    <a:pt x="82" y="2"/>
                    <a:pt x="78" y="2"/>
                    <a:pt x="74" y="1"/>
                  </a:cubicBezTo>
                  <a:cubicBezTo>
                    <a:pt x="74" y="4"/>
                    <a:pt x="76" y="4"/>
                    <a:pt x="75" y="6"/>
                  </a:cubicBezTo>
                  <a:cubicBezTo>
                    <a:pt x="71" y="6"/>
                    <a:pt x="68" y="7"/>
                    <a:pt x="66" y="9"/>
                  </a:cubicBezTo>
                  <a:cubicBezTo>
                    <a:pt x="63" y="7"/>
                    <a:pt x="59" y="10"/>
                    <a:pt x="58" y="13"/>
                  </a:cubicBezTo>
                  <a:cubicBezTo>
                    <a:pt x="56" y="10"/>
                    <a:pt x="52" y="14"/>
                    <a:pt x="51" y="12"/>
                  </a:cubicBezTo>
                  <a:cubicBezTo>
                    <a:pt x="51" y="8"/>
                    <a:pt x="54" y="6"/>
                    <a:pt x="54" y="2"/>
                  </a:cubicBezTo>
                  <a:cubicBezTo>
                    <a:pt x="52" y="2"/>
                    <a:pt x="48" y="0"/>
                    <a:pt x="46" y="3"/>
                  </a:cubicBezTo>
                  <a:cubicBezTo>
                    <a:pt x="46" y="5"/>
                    <a:pt x="49" y="4"/>
                    <a:pt x="50" y="5"/>
                  </a:cubicBezTo>
                  <a:cubicBezTo>
                    <a:pt x="48" y="7"/>
                    <a:pt x="49" y="12"/>
                    <a:pt x="46" y="14"/>
                  </a:cubicBezTo>
                  <a:cubicBezTo>
                    <a:pt x="41" y="12"/>
                    <a:pt x="40" y="17"/>
                    <a:pt x="36" y="18"/>
                  </a:cubicBezTo>
                  <a:cubicBezTo>
                    <a:pt x="36" y="16"/>
                    <a:pt x="34" y="18"/>
                    <a:pt x="32" y="18"/>
                  </a:cubicBezTo>
                  <a:cubicBezTo>
                    <a:pt x="32" y="20"/>
                    <a:pt x="29" y="22"/>
                    <a:pt x="27" y="20"/>
                  </a:cubicBezTo>
                  <a:cubicBezTo>
                    <a:pt x="28" y="17"/>
                    <a:pt x="26" y="11"/>
                    <a:pt x="30" y="9"/>
                  </a:cubicBezTo>
                  <a:cubicBezTo>
                    <a:pt x="32" y="9"/>
                    <a:pt x="33" y="8"/>
                    <a:pt x="33" y="6"/>
                  </a:cubicBezTo>
                  <a:cubicBezTo>
                    <a:pt x="31" y="7"/>
                    <a:pt x="32" y="4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24" y="11"/>
                    <a:pt x="28" y="17"/>
                    <a:pt x="26" y="22"/>
                  </a:cubicBezTo>
                  <a:cubicBezTo>
                    <a:pt x="21" y="22"/>
                    <a:pt x="19" y="19"/>
                    <a:pt x="15" y="17"/>
                  </a:cubicBezTo>
                  <a:cubicBezTo>
                    <a:pt x="15" y="19"/>
                    <a:pt x="15" y="20"/>
                    <a:pt x="12" y="20"/>
                  </a:cubicBezTo>
                  <a:cubicBezTo>
                    <a:pt x="11" y="31"/>
                    <a:pt x="9" y="39"/>
                    <a:pt x="11" y="53"/>
                  </a:cubicBezTo>
                  <a:cubicBezTo>
                    <a:pt x="10" y="54"/>
                    <a:pt x="11" y="55"/>
                    <a:pt x="9" y="54"/>
                  </a:cubicBezTo>
                  <a:cubicBezTo>
                    <a:pt x="7" y="69"/>
                    <a:pt x="8" y="91"/>
                    <a:pt x="7" y="110"/>
                  </a:cubicBezTo>
                  <a:cubicBezTo>
                    <a:pt x="5" y="110"/>
                    <a:pt x="5" y="111"/>
                    <a:pt x="4" y="110"/>
                  </a:cubicBezTo>
                  <a:cubicBezTo>
                    <a:pt x="0" y="125"/>
                    <a:pt x="4" y="138"/>
                    <a:pt x="4" y="152"/>
                  </a:cubicBezTo>
                  <a:close/>
                  <a:moveTo>
                    <a:pt x="291" y="393"/>
                  </a:moveTo>
                  <a:cubicBezTo>
                    <a:pt x="293" y="394"/>
                    <a:pt x="292" y="395"/>
                    <a:pt x="292" y="397"/>
                  </a:cubicBezTo>
                  <a:cubicBezTo>
                    <a:pt x="291" y="397"/>
                    <a:pt x="291" y="396"/>
                    <a:pt x="291" y="396"/>
                  </a:cubicBezTo>
                  <a:cubicBezTo>
                    <a:pt x="292" y="395"/>
                    <a:pt x="291" y="395"/>
                    <a:pt x="291" y="393"/>
                  </a:cubicBezTo>
                  <a:close/>
                  <a:moveTo>
                    <a:pt x="545" y="274"/>
                  </a:moveTo>
                  <a:cubicBezTo>
                    <a:pt x="545" y="275"/>
                    <a:pt x="545" y="275"/>
                    <a:pt x="544" y="275"/>
                  </a:cubicBezTo>
                  <a:cubicBezTo>
                    <a:pt x="545" y="279"/>
                    <a:pt x="545" y="281"/>
                    <a:pt x="544" y="284"/>
                  </a:cubicBezTo>
                  <a:cubicBezTo>
                    <a:pt x="542" y="281"/>
                    <a:pt x="544" y="277"/>
                    <a:pt x="543" y="274"/>
                  </a:cubicBezTo>
                  <a:cubicBezTo>
                    <a:pt x="544" y="274"/>
                    <a:pt x="544" y="274"/>
                    <a:pt x="545" y="274"/>
                  </a:cubicBezTo>
                  <a:close/>
                  <a:moveTo>
                    <a:pt x="539" y="348"/>
                  </a:moveTo>
                  <a:cubicBezTo>
                    <a:pt x="541" y="348"/>
                    <a:pt x="540" y="351"/>
                    <a:pt x="541" y="352"/>
                  </a:cubicBezTo>
                  <a:cubicBezTo>
                    <a:pt x="539" y="352"/>
                    <a:pt x="539" y="352"/>
                    <a:pt x="539" y="352"/>
                  </a:cubicBezTo>
                  <a:cubicBezTo>
                    <a:pt x="539" y="351"/>
                    <a:pt x="540" y="350"/>
                    <a:pt x="539" y="348"/>
                  </a:cubicBezTo>
                  <a:close/>
                  <a:moveTo>
                    <a:pt x="534" y="326"/>
                  </a:moveTo>
                  <a:cubicBezTo>
                    <a:pt x="535" y="329"/>
                    <a:pt x="534" y="330"/>
                    <a:pt x="535" y="334"/>
                  </a:cubicBezTo>
                  <a:cubicBezTo>
                    <a:pt x="533" y="332"/>
                    <a:pt x="534" y="334"/>
                    <a:pt x="533" y="336"/>
                  </a:cubicBezTo>
                  <a:cubicBezTo>
                    <a:pt x="531" y="334"/>
                    <a:pt x="532" y="328"/>
                    <a:pt x="534" y="326"/>
                  </a:cubicBezTo>
                  <a:close/>
                  <a:moveTo>
                    <a:pt x="525" y="51"/>
                  </a:moveTo>
                  <a:cubicBezTo>
                    <a:pt x="526" y="50"/>
                    <a:pt x="527" y="53"/>
                    <a:pt x="527" y="54"/>
                  </a:cubicBezTo>
                  <a:cubicBezTo>
                    <a:pt x="526" y="54"/>
                    <a:pt x="526" y="54"/>
                    <a:pt x="526" y="55"/>
                  </a:cubicBezTo>
                  <a:cubicBezTo>
                    <a:pt x="524" y="54"/>
                    <a:pt x="527" y="52"/>
                    <a:pt x="525" y="51"/>
                  </a:cubicBezTo>
                  <a:close/>
                  <a:moveTo>
                    <a:pt x="515" y="312"/>
                  </a:moveTo>
                  <a:cubicBezTo>
                    <a:pt x="514" y="311"/>
                    <a:pt x="514" y="309"/>
                    <a:pt x="515" y="308"/>
                  </a:cubicBezTo>
                  <a:cubicBezTo>
                    <a:pt x="516" y="309"/>
                    <a:pt x="515" y="310"/>
                    <a:pt x="515" y="312"/>
                  </a:cubicBezTo>
                  <a:close/>
                  <a:moveTo>
                    <a:pt x="517" y="42"/>
                  </a:moveTo>
                  <a:cubicBezTo>
                    <a:pt x="520" y="44"/>
                    <a:pt x="517" y="48"/>
                    <a:pt x="516" y="50"/>
                  </a:cubicBezTo>
                  <a:cubicBezTo>
                    <a:pt x="514" y="50"/>
                    <a:pt x="516" y="46"/>
                    <a:pt x="516" y="45"/>
                  </a:cubicBezTo>
                  <a:cubicBezTo>
                    <a:pt x="518" y="46"/>
                    <a:pt x="517" y="45"/>
                    <a:pt x="517" y="42"/>
                  </a:cubicBezTo>
                  <a:close/>
                  <a:moveTo>
                    <a:pt x="516" y="36"/>
                  </a:moveTo>
                  <a:cubicBezTo>
                    <a:pt x="517" y="37"/>
                    <a:pt x="516" y="40"/>
                    <a:pt x="517" y="41"/>
                  </a:cubicBezTo>
                  <a:cubicBezTo>
                    <a:pt x="517" y="42"/>
                    <a:pt x="516" y="42"/>
                    <a:pt x="515" y="42"/>
                  </a:cubicBezTo>
                  <a:cubicBezTo>
                    <a:pt x="515" y="40"/>
                    <a:pt x="516" y="38"/>
                    <a:pt x="514" y="38"/>
                  </a:cubicBezTo>
                  <a:cubicBezTo>
                    <a:pt x="514" y="37"/>
                    <a:pt x="515" y="37"/>
                    <a:pt x="516" y="36"/>
                  </a:cubicBezTo>
                  <a:close/>
                  <a:moveTo>
                    <a:pt x="514" y="295"/>
                  </a:moveTo>
                  <a:cubicBezTo>
                    <a:pt x="515" y="299"/>
                    <a:pt x="515" y="303"/>
                    <a:pt x="515" y="307"/>
                  </a:cubicBezTo>
                  <a:cubicBezTo>
                    <a:pt x="513" y="306"/>
                    <a:pt x="513" y="300"/>
                    <a:pt x="514" y="299"/>
                  </a:cubicBezTo>
                  <a:cubicBezTo>
                    <a:pt x="513" y="298"/>
                    <a:pt x="511" y="295"/>
                    <a:pt x="514" y="295"/>
                  </a:cubicBezTo>
                  <a:close/>
                  <a:moveTo>
                    <a:pt x="505" y="47"/>
                  </a:moveTo>
                  <a:cubicBezTo>
                    <a:pt x="505" y="52"/>
                    <a:pt x="505" y="52"/>
                    <a:pt x="505" y="52"/>
                  </a:cubicBezTo>
                  <a:cubicBezTo>
                    <a:pt x="504" y="52"/>
                    <a:pt x="504" y="50"/>
                    <a:pt x="502" y="51"/>
                  </a:cubicBezTo>
                  <a:cubicBezTo>
                    <a:pt x="504" y="50"/>
                    <a:pt x="503" y="47"/>
                    <a:pt x="505" y="47"/>
                  </a:cubicBezTo>
                  <a:close/>
                  <a:moveTo>
                    <a:pt x="498" y="33"/>
                  </a:moveTo>
                  <a:cubicBezTo>
                    <a:pt x="496" y="33"/>
                    <a:pt x="497" y="30"/>
                    <a:pt x="498" y="29"/>
                  </a:cubicBezTo>
                  <a:cubicBezTo>
                    <a:pt x="500" y="30"/>
                    <a:pt x="499" y="32"/>
                    <a:pt x="498" y="33"/>
                  </a:cubicBezTo>
                  <a:close/>
                  <a:moveTo>
                    <a:pt x="496" y="23"/>
                  </a:moveTo>
                  <a:cubicBezTo>
                    <a:pt x="498" y="23"/>
                    <a:pt x="496" y="24"/>
                    <a:pt x="497" y="25"/>
                  </a:cubicBezTo>
                  <a:cubicBezTo>
                    <a:pt x="498" y="24"/>
                    <a:pt x="497" y="22"/>
                    <a:pt x="499" y="23"/>
                  </a:cubicBezTo>
                  <a:cubicBezTo>
                    <a:pt x="500" y="24"/>
                    <a:pt x="500" y="24"/>
                    <a:pt x="500" y="26"/>
                  </a:cubicBezTo>
                  <a:cubicBezTo>
                    <a:pt x="498" y="26"/>
                    <a:pt x="497" y="26"/>
                    <a:pt x="496" y="27"/>
                  </a:cubicBezTo>
                  <a:cubicBezTo>
                    <a:pt x="496" y="28"/>
                    <a:pt x="495" y="31"/>
                    <a:pt x="497" y="32"/>
                  </a:cubicBezTo>
                  <a:cubicBezTo>
                    <a:pt x="495" y="34"/>
                    <a:pt x="495" y="39"/>
                    <a:pt x="494" y="43"/>
                  </a:cubicBezTo>
                  <a:cubicBezTo>
                    <a:pt x="494" y="40"/>
                    <a:pt x="495" y="39"/>
                    <a:pt x="493" y="38"/>
                  </a:cubicBezTo>
                  <a:cubicBezTo>
                    <a:pt x="494" y="34"/>
                    <a:pt x="493" y="29"/>
                    <a:pt x="496" y="23"/>
                  </a:cubicBezTo>
                  <a:close/>
                  <a:moveTo>
                    <a:pt x="492" y="47"/>
                  </a:moveTo>
                  <a:cubicBezTo>
                    <a:pt x="490" y="47"/>
                    <a:pt x="491" y="45"/>
                    <a:pt x="490" y="43"/>
                  </a:cubicBezTo>
                  <a:cubicBezTo>
                    <a:pt x="492" y="43"/>
                    <a:pt x="492" y="47"/>
                    <a:pt x="492" y="47"/>
                  </a:cubicBezTo>
                  <a:close/>
                  <a:moveTo>
                    <a:pt x="488" y="49"/>
                  </a:moveTo>
                  <a:cubicBezTo>
                    <a:pt x="487" y="47"/>
                    <a:pt x="489" y="45"/>
                    <a:pt x="487" y="43"/>
                  </a:cubicBezTo>
                  <a:cubicBezTo>
                    <a:pt x="489" y="41"/>
                    <a:pt x="489" y="48"/>
                    <a:pt x="488" y="49"/>
                  </a:cubicBezTo>
                  <a:close/>
                  <a:moveTo>
                    <a:pt x="470" y="336"/>
                  </a:moveTo>
                  <a:cubicBezTo>
                    <a:pt x="471" y="335"/>
                    <a:pt x="472" y="337"/>
                    <a:pt x="472" y="335"/>
                  </a:cubicBezTo>
                  <a:cubicBezTo>
                    <a:pt x="473" y="335"/>
                    <a:pt x="473" y="336"/>
                    <a:pt x="473" y="337"/>
                  </a:cubicBezTo>
                  <a:cubicBezTo>
                    <a:pt x="472" y="337"/>
                    <a:pt x="472" y="336"/>
                    <a:pt x="471" y="336"/>
                  </a:cubicBezTo>
                  <a:cubicBezTo>
                    <a:pt x="471" y="337"/>
                    <a:pt x="471" y="338"/>
                    <a:pt x="471" y="339"/>
                  </a:cubicBezTo>
                  <a:cubicBezTo>
                    <a:pt x="470" y="338"/>
                    <a:pt x="470" y="337"/>
                    <a:pt x="470" y="336"/>
                  </a:cubicBezTo>
                  <a:close/>
                  <a:moveTo>
                    <a:pt x="461" y="21"/>
                  </a:moveTo>
                  <a:cubicBezTo>
                    <a:pt x="464" y="21"/>
                    <a:pt x="461" y="23"/>
                    <a:pt x="464" y="23"/>
                  </a:cubicBezTo>
                  <a:cubicBezTo>
                    <a:pt x="463" y="24"/>
                    <a:pt x="462" y="25"/>
                    <a:pt x="461" y="25"/>
                  </a:cubicBezTo>
                  <a:cubicBezTo>
                    <a:pt x="460" y="23"/>
                    <a:pt x="461" y="22"/>
                    <a:pt x="461" y="21"/>
                  </a:cubicBezTo>
                  <a:close/>
                  <a:moveTo>
                    <a:pt x="437" y="375"/>
                  </a:moveTo>
                  <a:cubicBezTo>
                    <a:pt x="438" y="376"/>
                    <a:pt x="437" y="377"/>
                    <a:pt x="437" y="379"/>
                  </a:cubicBezTo>
                  <a:cubicBezTo>
                    <a:pt x="435" y="379"/>
                    <a:pt x="438" y="377"/>
                    <a:pt x="437" y="375"/>
                  </a:cubicBezTo>
                  <a:close/>
                  <a:moveTo>
                    <a:pt x="435" y="365"/>
                  </a:moveTo>
                  <a:cubicBezTo>
                    <a:pt x="433" y="363"/>
                    <a:pt x="434" y="360"/>
                    <a:pt x="434" y="357"/>
                  </a:cubicBezTo>
                  <a:cubicBezTo>
                    <a:pt x="435" y="359"/>
                    <a:pt x="435" y="363"/>
                    <a:pt x="435" y="365"/>
                  </a:cubicBezTo>
                  <a:close/>
                  <a:moveTo>
                    <a:pt x="430" y="382"/>
                  </a:moveTo>
                  <a:cubicBezTo>
                    <a:pt x="432" y="383"/>
                    <a:pt x="430" y="386"/>
                    <a:pt x="431" y="388"/>
                  </a:cubicBezTo>
                  <a:cubicBezTo>
                    <a:pt x="429" y="386"/>
                    <a:pt x="430" y="385"/>
                    <a:pt x="430" y="382"/>
                  </a:cubicBezTo>
                  <a:close/>
                  <a:moveTo>
                    <a:pt x="429" y="359"/>
                  </a:moveTo>
                  <a:cubicBezTo>
                    <a:pt x="430" y="361"/>
                    <a:pt x="430" y="362"/>
                    <a:pt x="430" y="364"/>
                  </a:cubicBezTo>
                  <a:cubicBezTo>
                    <a:pt x="430" y="365"/>
                    <a:pt x="428" y="361"/>
                    <a:pt x="429" y="359"/>
                  </a:cubicBezTo>
                  <a:close/>
                  <a:moveTo>
                    <a:pt x="418" y="29"/>
                  </a:moveTo>
                  <a:cubicBezTo>
                    <a:pt x="419" y="29"/>
                    <a:pt x="419" y="31"/>
                    <a:pt x="419" y="32"/>
                  </a:cubicBezTo>
                  <a:cubicBezTo>
                    <a:pt x="417" y="33"/>
                    <a:pt x="418" y="30"/>
                    <a:pt x="418" y="29"/>
                  </a:cubicBezTo>
                  <a:close/>
                  <a:moveTo>
                    <a:pt x="412" y="368"/>
                  </a:moveTo>
                  <a:cubicBezTo>
                    <a:pt x="414" y="368"/>
                    <a:pt x="413" y="370"/>
                    <a:pt x="414" y="371"/>
                  </a:cubicBezTo>
                  <a:cubicBezTo>
                    <a:pt x="412" y="371"/>
                    <a:pt x="412" y="370"/>
                    <a:pt x="412" y="368"/>
                  </a:cubicBezTo>
                  <a:close/>
                  <a:moveTo>
                    <a:pt x="413" y="23"/>
                  </a:moveTo>
                  <a:cubicBezTo>
                    <a:pt x="412" y="24"/>
                    <a:pt x="413" y="27"/>
                    <a:pt x="413" y="29"/>
                  </a:cubicBezTo>
                  <a:cubicBezTo>
                    <a:pt x="412" y="29"/>
                    <a:pt x="410" y="28"/>
                    <a:pt x="409" y="28"/>
                  </a:cubicBezTo>
                  <a:cubicBezTo>
                    <a:pt x="409" y="25"/>
                    <a:pt x="411" y="23"/>
                    <a:pt x="413" y="23"/>
                  </a:cubicBezTo>
                  <a:close/>
                  <a:moveTo>
                    <a:pt x="411" y="362"/>
                  </a:moveTo>
                  <a:cubicBezTo>
                    <a:pt x="413" y="362"/>
                    <a:pt x="413" y="362"/>
                    <a:pt x="413" y="362"/>
                  </a:cubicBezTo>
                  <a:cubicBezTo>
                    <a:pt x="413" y="365"/>
                    <a:pt x="414" y="365"/>
                    <a:pt x="413" y="366"/>
                  </a:cubicBezTo>
                  <a:cubicBezTo>
                    <a:pt x="413" y="366"/>
                    <a:pt x="412" y="366"/>
                    <a:pt x="412" y="365"/>
                  </a:cubicBezTo>
                  <a:cubicBezTo>
                    <a:pt x="412" y="366"/>
                    <a:pt x="412" y="371"/>
                    <a:pt x="412" y="374"/>
                  </a:cubicBezTo>
                  <a:cubicBezTo>
                    <a:pt x="411" y="373"/>
                    <a:pt x="410" y="373"/>
                    <a:pt x="410" y="372"/>
                  </a:cubicBezTo>
                  <a:cubicBezTo>
                    <a:pt x="412" y="371"/>
                    <a:pt x="410" y="366"/>
                    <a:pt x="411" y="362"/>
                  </a:cubicBezTo>
                  <a:close/>
                  <a:moveTo>
                    <a:pt x="403" y="348"/>
                  </a:moveTo>
                  <a:cubicBezTo>
                    <a:pt x="402" y="347"/>
                    <a:pt x="403" y="344"/>
                    <a:pt x="402" y="342"/>
                  </a:cubicBezTo>
                  <a:cubicBezTo>
                    <a:pt x="405" y="342"/>
                    <a:pt x="403" y="346"/>
                    <a:pt x="403" y="348"/>
                  </a:cubicBezTo>
                  <a:close/>
                  <a:moveTo>
                    <a:pt x="344" y="32"/>
                  </a:moveTo>
                  <a:cubicBezTo>
                    <a:pt x="346" y="31"/>
                    <a:pt x="345" y="29"/>
                    <a:pt x="346" y="27"/>
                  </a:cubicBezTo>
                  <a:cubicBezTo>
                    <a:pt x="348" y="31"/>
                    <a:pt x="346" y="34"/>
                    <a:pt x="347" y="39"/>
                  </a:cubicBezTo>
                  <a:cubicBezTo>
                    <a:pt x="346" y="37"/>
                    <a:pt x="346" y="36"/>
                    <a:pt x="344" y="35"/>
                  </a:cubicBezTo>
                  <a:cubicBezTo>
                    <a:pt x="345" y="35"/>
                    <a:pt x="345" y="33"/>
                    <a:pt x="344" y="32"/>
                  </a:cubicBezTo>
                  <a:close/>
                  <a:moveTo>
                    <a:pt x="293" y="26"/>
                  </a:moveTo>
                  <a:cubicBezTo>
                    <a:pt x="297" y="29"/>
                    <a:pt x="295" y="39"/>
                    <a:pt x="296" y="41"/>
                  </a:cubicBezTo>
                  <a:cubicBezTo>
                    <a:pt x="295" y="43"/>
                    <a:pt x="295" y="41"/>
                    <a:pt x="293" y="41"/>
                  </a:cubicBezTo>
                  <a:cubicBezTo>
                    <a:pt x="293" y="35"/>
                    <a:pt x="294" y="32"/>
                    <a:pt x="293" y="26"/>
                  </a:cubicBezTo>
                  <a:close/>
                  <a:moveTo>
                    <a:pt x="276" y="37"/>
                  </a:moveTo>
                  <a:cubicBezTo>
                    <a:pt x="274" y="34"/>
                    <a:pt x="276" y="32"/>
                    <a:pt x="275" y="28"/>
                  </a:cubicBezTo>
                  <a:cubicBezTo>
                    <a:pt x="277" y="31"/>
                    <a:pt x="276" y="35"/>
                    <a:pt x="276" y="37"/>
                  </a:cubicBezTo>
                  <a:close/>
                  <a:moveTo>
                    <a:pt x="278" y="44"/>
                  </a:moveTo>
                  <a:cubicBezTo>
                    <a:pt x="277" y="43"/>
                    <a:pt x="277" y="41"/>
                    <a:pt x="277" y="38"/>
                  </a:cubicBezTo>
                  <a:cubicBezTo>
                    <a:pt x="279" y="41"/>
                    <a:pt x="278" y="41"/>
                    <a:pt x="278" y="44"/>
                  </a:cubicBezTo>
                  <a:close/>
                  <a:moveTo>
                    <a:pt x="284" y="54"/>
                  </a:moveTo>
                  <a:cubicBezTo>
                    <a:pt x="282" y="54"/>
                    <a:pt x="282" y="52"/>
                    <a:pt x="281" y="51"/>
                  </a:cubicBezTo>
                  <a:cubicBezTo>
                    <a:pt x="282" y="50"/>
                    <a:pt x="283" y="50"/>
                    <a:pt x="283" y="47"/>
                  </a:cubicBezTo>
                  <a:cubicBezTo>
                    <a:pt x="281" y="51"/>
                    <a:pt x="282" y="46"/>
                    <a:pt x="283" y="44"/>
                  </a:cubicBezTo>
                  <a:cubicBezTo>
                    <a:pt x="284" y="46"/>
                    <a:pt x="284" y="51"/>
                    <a:pt x="284" y="54"/>
                  </a:cubicBezTo>
                  <a:close/>
                  <a:moveTo>
                    <a:pt x="282" y="37"/>
                  </a:moveTo>
                  <a:cubicBezTo>
                    <a:pt x="282" y="39"/>
                    <a:pt x="284" y="41"/>
                    <a:pt x="284" y="43"/>
                  </a:cubicBezTo>
                  <a:cubicBezTo>
                    <a:pt x="285" y="43"/>
                    <a:pt x="284" y="41"/>
                    <a:pt x="284" y="40"/>
                  </a:cubicBezTo>
                  <a:cubicBezTo>
                    <a:pt x="288" y="43"/>
                    <a:pt x="284" y="48"/>
                    <a:pt x="286" y="54"/>
                  </a:cubicBezTo>
                  <a:cubicBezTo>
                    <a:pt x="283" y="52"/>
                    <a:pt x="285" y="48"/>
                    <a:pt x="285" y="43"/>
                  </a:cubicBezTo>
                  <a:cubicBezTo>
                    <a:pt x="284" y="43"/>
                    <a:pt x="284" y="43"/>
                    <a:pt x="283" y="43"/>
                  </a:cubicBezTo>
                  <a:cubicBezTo>
                    <a:pt x="282" y="43"/>
                    <a:pt x="282" y="44"/>
                    <a:pt x="282" y="44"/>
                  </a:cubicBezTo>
                  <a:cubicBezTo>
                    <a:pt x="279" y="39"/>
                    <a:pt x="282" y="30"/>
                    <a:pt x="280" y="25"/>
                  </a:cubicBezTo>
                  <a:cubicBezTo>
                    <a:pt x="285" y="26"/>
                    <a:pt x="281" y="33"/>
                    <a:pt x="282" y="37"/>
                  </a:cubicBezTo>
                  <a:close/>
                  <a:moveTo>
                    <a:pt x="280" y="49"/>
                  </a:moveTo>
                  <a:cubicBezTo>
                    <a:pt x="279" y="48"/>
                    <a:pt x="280" y="44"/>
                    <a:pt x="279" y="41"/>
                  </a:cubicBezTo>
                  <a:cubicBezTo>
                    <a:pt x="280" y="43"/>
                    <a:pt x="281" y="47"/>
                    <a:pt x="280" y="49"/>
                  </a:cubicBezTo>
                  <a:close/>
                  <a:moveTo>
                    <a:pt x="277" y="19"/>
                  </a:moveTo>
                  <a:cubicBezTo>
                    <a:pt x="277" y="22"/>
                    <a:pt x="275" y="24"/>
                    <a:pt x="277" y="26"/>
                  </a:cubicBezTo>
                  <a:cubicBezTo>
                    <a:pt x="279" y="25"/>
                    <a:pt x="277" y="21"/>
                    <a:pt x="278" y="20"/>
                  </a:cubicBezTo>
                  <a:cubicBezTo>
                    <a:pt x="281" y="22"/>
                    <a:pt x="280" y="27"/>
                    <a:pt x="280" y="32"/>
                  </a:cubicBezTo>
                  <a:cubicBezTo>
                    <a:pt x="279" y="31"/>
                    <a:pt x="279" y="30"/>
                    <a:pt x="277" y="30"/>
                  </a:cubicBezTo>
                  <a:cubicBezTo>
                    <a:pt x="278" y="28"/>
                    <a:pt x="276" y="26"/>
                    <a:pt x="275" y="27"/>
                  </a:cubicBezTo>
                  <a:cubicBezTo>
                    <a:pt x="275" y="25"/>
                    <a:pt x="275" y="22"/>
                    <a:pt x="275" y="19"/>
                  </a:cubicBezTo>
                  <a:lnTo>
                    <a:pt x="277" y="19"/>
                  </a:lnTo>
                  <a:close/>
                  <a:moveTo>
                    <a:pt x="274" y="41"/>
                  </a:moveTo>
                  <a:cubicBezTo>
                    <a:pt x="275" y="41"/>
                    <a:pt x="275" y="41"/>
                    <a:pt x="275" y="40"/>
                  </a:cubicBezTo>
                  <a:cubicBezTo>
                    <a:pt x="277" y="41"/>
                    <a:pt x="274" y="41"/>
                    <a:pt x="275" y="43"/>
                  </a:cubicBezTo>
                  <a:cubicBezTo>
                    <a:pt x="274" y="43"/>
                    <a:pt x="274" y="43"/>
                    <a:pt x="274" y="42"/>
                  </a:cubicBezTo>
                  <a:lnTo>
                    <a:pt x="274" y="41"/>
                  </a:lnTo>
                  <a:close/>
                  <a:moveTo>
                    <a:pt x="271" y="379"/>
                  </a:moveTo>
                  <a:cubicBezTo>
                    <a:pt x="272" y="380"/>
                    <a:pt x="273" y="381"/>
                    <a:pt x="273" y="382"/>
                  </a:cubicBezTo>
                  <a:cubicBezTo>
                    <a:pt x="270" y="383"/>
                    <a:pt x="270" y="380"/>
                    <a:pt x="271" y="379"/>
                  </a:cubicBezTo>
                  <a:close/>
                  <a:moveTo>
                    <a:pt x="272" y="17"/>
                  </a:moveTo>
                  <a:cubicBezTo>
                    <a:pt x="271" y="25"/>
                    <a:pt x="272" y="34"/>
                    <a:pt x="272" y="42"/>
                  </a:cubicBezTo>
                  <a:cubicBezTo>
                    <a:pt x="271" y="40"/>
                    <a:pt x="271" y="42"/>
                    <a:pt x="268" y="41"/>
                  </a:cubicBezTo>
                  <a:cubicBezTo>
                    <a:pt x="269" y="35"/>
                    <a:pt x="267" y="31"/>
                    <a:pt x="271" y="27"/>
                  </a:cubicBezTo>
                  <a:cubicBezTo>
                    <a:pt x="269" y="25"/>
                    <a:pt x="268" y="27"/>
                    <a:pt x="268" y="28"/>
                  </a:cubicBezTo>
                  <a:cubicBezTo>
                    <a:pt x="267" y="24"/>
                    <a:pt x="267" y="18"/>
                    <a:pt x="272" y="17"/>
                  </a:cubicBezTo>
                  <a:close/>
                  <a:moveTo>
                    <a:pt x="262" y="16"/>
                  </a:moveTo>
                  <a:cubicBezTo>
                    <a:pt x="264" y="17"/>
                    <a:pt x="264" y="15"/>
                    <a:pt x="265" y="16"/>
                  </a:cubicBezTo>
                  <a:cubicBezTo>
                    <a:pt x="266" y="17"/>
                    <a:pt x="265" y="18"/>
                    <a:pt x="264" y="18"/>
                  </a:cubicBezTo>
                  <a:cubicBezTo>
                    <a:pt x="264" y="20"/>
                    <a:pt x="266" y="19"/>
                    <a:pt x="266" y="20"/>
                  </a:cubicBezTo>
                  <a:cubicBezTo>
                    <a:pt x="266" y="29"/>
                    <a:pt x="266" y="36"/>
                    <a:pt x="267" y="46"/>
                  </a:cubicBezTo>
                  <a:cubicBezTo>
                    <a:pt x="266" y="47"/>
                    <a:pt x="264" y="47"/>
                    <a:pt x="264" y="49"/>
                  </a:cubicBezTo>
                  <a:cubicBezTo>
                    <a:pt x="263" y="41"/>
                    <a:pt x="263" y="38"/>
                    <a:pt x="264" y="29"/>
                  </a:cubicBezTo>
                  <a:cubicBezTo>
                    <a:pt x="263" y="33"/>
                    <a:pt x="265" y="34"/>
                    <a:pt x="264" y="38"/>
                  </a:cubicBezTo>
                  <a:cubicBezTo>
                    <a:pt x="266" y="36"/>
                    <a:pt x="265" y="31"/>
                    <a:pt x="265" y="28"/>
                  </a:cubicBezTo>
                  <a:cubicBezTo>
                    <a:pt x="265" y="27"/>
                    <a:pt x="263" y="26"/>
                    <a:pt x="263" y="27"/>
                  </a:cubicBezTo>
                  <a:cubicBezTo>
                    <a:pt x="262" y="25"/>
                    <a:pt x="263" y="20"/>
                    <a:pt x="262" y="16"/>
                  </a:cubicBezTo>
                  <a:close/>
                  <a:moveTo>
                    <a:pt x="261" y="58"/>
                  </a:moveTo>
                  <a:cubicBezTo>
                    <a:pt x="259" y="56"/>
                    <a:pt x="260" y="49"/>
                    <a:pt x="260" y="46"/>
                  </a:cubicBezTo>
                  <a:cubicBezTo>
                    <a:pt x="262" y="49"/>
                    <a:pt x="261" y="54"/>
                    <a:pt x="261" y="58"/>
                  </a:cubicBezTo>
                  <a:close/>
                  <a:moveTo>
                    <a:pt x="259" y="29"/>
                  </a:moveTo>
                  <a:cubicBezTo>
                    <a:pt x="261" y="33"/>
                    <a:pt x="260" y="39"/>
                    <a:pt x="261" y="43"/>
                  </a:cubicBezTo>
                  <a:cubicBezTo>
                    <a:pt x="258" y="41"/>
                    <a:pt x="260" y="32"/>
                    <a:pt x="259" y="29"/>
                  </a:cubicBezTo>
                  <a:close/>
                  <a:moveTo>
                    <a:pt x="258" y="57"/>
                  </a:moveTo>
                  <a:cubicBezTo>
                    <a:pt x="257" y="57"/>
                    <a:pt x="257" y="57"/>
                    <a:pt x="257" y="57"/>
                  </a:cubicBezTo>
                  <a:cubicBezTo>
                    <a:pt x="259" y="56"/>
                    <a:pt x="257" y="52"/>
                    <a:pt x="259" y="51"/>
                  </a:cubicBezTo>
                  <a:cubicBezTo>
                    <a:pt x="258" y="53"/>
                    <a:pt x="259" y="56"/>
                    <a:pt x="259" y="57"/>
                  </a:cubicBezTo>
                  <a:cubicBezTo>
                    <a:pt x="259" y="57"/>
                    <a:pt x="259" y="57"/>
                    <a:pt x="258" y="57"/>
                  </a:cubicBezTo>
                  <a:close/>
                  <a:moveTo>
                    <a:pt x="256" y="42"/>
                  </a:moveTo>
                  <a:cubicBezTo>
                    <a:pt x="257" y="41"/>
                    <a:pt x="257" y="40"/>
                    <a:pt x="258" y="39"/>
                  </a:cubicBezTo>
                  <a:cubicBezTo>
                    <a:pt x="258" y="38"/>
                    <a:pt x="257" y="38"/>
                    <a:pt x="255" y="38"/>
                  </a:cubicBezTo>
                  <a:cubicBezTo>
                    <a:pt x="257" y="36"/>
                    <a:pt x="257" y="35"/>
                    <a:pt x="257" y="32"/>
                  </a:cubicBezTo>
                  <a:cubicBezTo>
                    <a:pt x="260" y="33"/>
                    <a:pt x="257" y="40"/>
                    <a:pt x="259" y="42"/>
                  </a:cubicBezTo>
                  <a:cubicBezTo>
                    <a:pt x="257" y="41"/>
                    <a:pt x="257" y="43"/>
                    <a:pt x="256" y="42"/>
                  </a:cubicBezTo>
                  <a:close/>
                  <a:moveTo>
                    <a:pt x="258" y="18"/>
                  </a:moveTo>
                  <a:cubicBezTo>
                    <a:pt x="259" y="20"/>
                    <a:pt x="257" y="23"/>
                    <a:pt x="258" y="26"/>
                  </a:cubicBezTo>
                  <a:cubicBezTo>
                    <a:pt x="255" y="27"/>
                    <a:pt x="255" y="24"/>
                    <a:pt x="253" y="26"/>
                  </a:cubicBezTo>
                  <a:cubicBezTo>
                    <a:pt x="253" y="23"/>
                    <a:pt x="255" y="18"/>
                    <a:pt x="258" y="18"/>
                  </a:cubicBezTo>
                  <a:close/>
                  <a:moveTo>
                    <a:pt x="252" y="41"/>
                  </a:moveTo>
                  <a:cubicBezTo>
                    <a:pt x="248" y="42"/>
                    <a:pt x="249" y="35"/>
                    <a:pt x="250" y="32"/>
                  </a:cubicBezTo>
                  <a:cubicBezTo>
                    <a:pt x="252" y="32"/>
                    <a:pt x="249" y="36"/>
                    <a:pt x="252" y="36"/>
                  </a:cubicBezTo>
                  <a:cubicBezTo>
                    <a:pt x="251" y="38"/>
                    <a:pt x="251" y="39"/>
                    <a:pt x="252" y="41"/>
                  </a:cubicBezTo>
                  <a:close/>
                  <a:moveTo>
                    <a:pt x="244" y="17"/>
                  </a:moveTo>
                  <a:cubicBezTo>
                    <a:pt x="247" y="16"/>
                    <a:pt x="247" y="18"/>
                    <a:pt x="249" y="18"/>
                  </a:cubicBezTo>
                  <a:cubicBezTo>
                    <a:pt x="249" y="19"/>
                    <a:pt x="250" y="20"/>
                    <a:pt x="249" y="21"/>
                  </a:cubicBezTo>
                  <a:cubicBezTo>
                    <a:pt x="250" y="21"/>
                    <a:pt x="250" y="20"/>
                    <a:pt x="250" y="20"/>
                  </a:cubicBezTo>
                  <a:cubicBezTo>
                    <a:pt x="252" y="20"/>
                    <a:pt x="249" y="22"/>
                    <a:pt x="251" y="21"/>
                  </a:cubicBezTo>
                  <a:cubicBezTo>
                    <a:pt x="249" y="23"/>
                    <a:pt x="251" y="25"/>
                    <a:pt x="252" y="27"/>
                  </a:cubicBezTo>
                  <a:cubicBezTo>
                    <a:pt x="249" y="27"/>
                    <a:pt x="250" y="33"/>
                    <a:pt x="248" y="33"/>
                  </a:cubicBezTo>
                  <a:cubicBezTo>
                    <a:pt x="248" y="38"/>
                    <a:pt x="248" y="39"/>
                    <a:pt x="248" y="44"/>
                  </a:cubicBezTo>
                  <a:cubicBezTo>
                    <a:pt x="244" y="43"/>
                    <a:pt x="245" y="31"/>
                    <a:pt x="247" y="27"/>
                  </a:cubicBezTo>
                  <a:cubicBezTo>
                    <a:pt x="244" y="28"/>
                    <a:pt x="246" y="30"/>
                    <a:pt x="243" y="31"/>
                  </a:cubicBezTo>
                  <a:cubicBezTo>
                    <a:pt x="243" y="29"/>
                    <a:pt x="246" y="24"/>
                    <a:pt x="243" y="22"/>
                  </a:cubicBezTo>
                  <a:cubicBezTo>
                    <a:pt x="244" y="20"/>
                    <a:pt x="244" y="19"/>
                    <a:pt x="244" y="17"/>
                  </a:cubicBezTo>
                  <a:close/>
                  <a:moveTo>
                    <a:pt x="235" y="12"/>
                  </a:moveTo>
                  <a:cubicBezTo>
                    <a:pt x="235" y="14"/>
                    <a:pt x="235" y="15"/>
                    <a:pt x="233" y="15"/>
                  </a:cubicBezTo>
                  <a:cubicBezTo>
                    <a:pt x="233" y="14"/>
                    <a:pt x="233" y="12"/>
                    <a:pt x="235" y="12"/>
                  </a:cubicBezTo>
                  <a:close/>
                  <a:moveTo>
                    <a:pt x="230" y="33"/>
                  </a:moveTo>
                  <a:cubicBezTo>
                    <a:pt x="228" y="31"/>
                    <a:pt x="229" y="29"/>
                    <a:pt x="229" y="26"/>
                  </a:cubicBezTo>
                  <a:cubicBezTo>
                    <a:pt x="231" y="27"/>
                    <a:pt x="229" y="31"/>
                    <a:pt x="230" y="33"/>
                  </a:cubicBezTo>
                  <a:close/>
                  <a:moveTo>
                    <a:pt x="227" y="31"/>
                  </a:moveTo>
                  <a:cubicBezTo>
                    <a:pt x="229" y="32"/>
                    <a:pt x="227" y="38"/>
                    <a:pt x="228" y="40"/>
                  </a:cubicBezTo>
                  <a:cubicBezTo>
                    <a:pt x="227" y="40"/>
                    <a:pt x="227" y="34"/>
                    <a:pt x="227" y="31"/>
                  </a:cubicBezTo>
                  <a:close/>
                  <a:moveTo>
                    <a:pt x="222" y="366"/>
                  </a:moveTo>
                  <a:cubicBezTo>
                    <a:pt x="223" y="367"/>
                    <a:pt x="222" y="368"/>
                    <a:pt x="223" y="371"/>
                  </a:cubicBezTo>
                  <a:cubicBezTo>
                    <a:pt x="221" y="369"/>
                    <a:pt x="222" y="368"/>
                    <a:pt x="222" y="366"/>
                  </a:cubicBezTo>
                  <a:close/>
                  <a:moveTo>
                    <a:pt x="222" y="366"/>
                  </a:moveTo>
                  <a:cubicBezTo>
                    <a:pt x="221" y="362"/>
                    <a:pt x="221" y="360"/>
                    <a:pt x="221" y="356"/>
                  </a:cubicBezTo>
                  <a:cubicBezTo>
                    <a:pt x="225" y="359"/>
                    <a:pt x="222" y="363"/>
                    <a:pt x="222" y="366"/>
                  </a:cubicBezTo>
                  <a:close/>
                  <a:moveTo>
                    <a:pt x="217" y="21"/>
                  </a:moveTo>
                  <a:cubicBezTo>
                    <a:pt x="217" y="23"/>
                    <a:pt x="217" y="22"/>
                    <a:pt x="217" y="24"/>
                  </a:cubicBezTo>
                  <a:cubicBezTo>
                    <a:pt x="216" y="24"/>
                    <a:pt x="215" y="20"/>
                    <a:pt x="217" y="21"/>
                  </a:cubicBezTo>
                  <a:close/>
                  <a:moveTo>
                    <a:pt x="216" y="331"/>
                  </a:moveTo>
                  <a:cubicBezTo>
                    <a:pt x="215" y="329"/>
                    <a:pt x="215" y="327"/>
                    <a:pt x="215" y="324"/>
                  </a:cubicBezTo>
                  <a:cubicBezTo>
                    <a:pt x="217" y="326"/>
                    <a:pt x="216" y="328"/>
                    <a:pt x="216" y="331"/>
                  </a:cubicBezTo>
                  <a:close/>
                  <a:moveTo>
                    <a:pt x="212" y="38"/>
                  </a:moveTo>
                  <a:cubicBezTo>
                    <a:pt x="212" y="39"/>
                    <a:pt x="211" y="39"/>
                    <a:pt x="211" y="40"/>
                  </a:cubicBezTo>
                  <a:cubicBezTo>
                    <a:pt x="210" y="39"/>
                    <a:pt x="211" y="39"/>
                    <a:pt x="210" y="37"/>
                  </a:cubicBezTo>
                  <a:cubicBezTo>
                    <a:pt x="212" y="36"/>
                    <a:pt x="211" y="39"/>
                    <a:pt x="212" y="38"/>
                  </a:cubicBezTo>
                  <a:close/>
                  <a:moveTo>
                    <a:pt x="208" y="368"/>
                  </a:moveTo>
                  <a:cubicBezTo>
                    <a:pt x="206" y="370"/>
                    <a:pt x="209" y="374"/>
                    <a:pt x="208" y="379"/>
                  </a:cubicBezTo>
                  <a:cubicBezTo>
                    <a:pt x="208" y="381"/>
                    <a:pt x="208" y="379"/>
                    <a:pt x="208" y="378"/>
                  </a:cubicBezTo>
                  <a:cubicBezTo>
                    <a:pt x="207" y="377"/>
                    <a:pt x="208" y="375"/>
                    <a:pt x="207" y="374"/>
                  </a:cubicBezTo>
                  <a:cubicBezTo>
                    <a:pt x="207" y="378"/>
                    <a:pt x="206" y="381"/>
                    <a:pt x="208" y="385"/>
                  </a:cubicBezTo>
                  <a:cubicBezTo>
                    <a:pt x="209" y="384"/>
                    <a:pt x="208" y="384"/>
                    <a:pt x="208" y="383"/>
                  </a:cubicBezTo>
                  <a:cubicBezTo>
                    <a:pt x="211" y="386"/>
                    <a:pt x="208" y="391"/>
                    <a:pt x="209" y="396"/>
                  </a:cubicBezTo>
                  <a:cubicBezTo>
                    <a:pt x="208" y="395"/>
                    <a:pt x="209" y="392"/>
                    <a:pt x="208" y="390"/>
                  </a:cubicBezTo>
                  <a:cubicBezTo>
                    <a:pt x="207" y="393"/>
                    <a:pt x="208" y="395"/>
                    <a:pt x="208" y="399"/>
                  </a:cubicBezTo>
                  <a:cubicBezTo>
                    <a:pt x="206" y="397"/>
                    <a:pt x="207" y="393"/>
                    <a:pt x="207" y="391"/>
                  </a:cubicBezTo>
                  <a:cubicBezTo>
                    <a:pt x="206" y="379"/>
                    <a:pt x="205" y="369"/>
                    <a:pt x="205" y="354"/>
                  </a:cubicBezTo>
                  <a:cubicBezTo>
                    <a:pt x="212" y="355"/>
                    <a:pt x="204" y="364"/>
                    <a:pt x="208" y="368"/>
                  </a:cubicBezTo>
                  <a:close/>
                  <a:moveTo>
                    <a:pt x="206" y="353"/>
                  </a:moveTo>
                  <a:cubicBezTo>
                    <a:pt x="204" y="349"/>
                    <a:pt x="203" y="341"/>
                    <a:pt x="205" y="336"/>
                  </a:cubicBezTo>
                  <a:cubicBezTo>
                    <a:pt x="204" y="340"/>
                    <a:pt x="205" y="346"/>
                    <a:pt x="206" y="353"/>
                  </a:cubicBezTo>
                  <a:close/>
                  <a:moveTo>
                    <a:pt x="204" y="329"/>
                  </a:moveTo>
                  <a:cubicBezTo>
                    <a:pt x="202" y="328"/>
                    <a:pt x="204" y="328"/>
                    <a:pt x="203" y="326"/>
                  </a:cubicBezTo>
                  <a:cubicBezTo>
                    <a:pt x="205" y="326"/>
                    <a:pt x="204" y="328"/>
                    <a:pt x="204" y="329"/>
                  </a:cubicBezTo>
                  <a:close/>
                  <a:moveTo>
                    <a:pt x="191" y="335"/>
                  </a:moveTo>
                  <a:cubicBezTo>
                    <a:pt x="189" y="334"/>
                    <a:pt x="192" y="331"/>
                    <a:pt x="190" y="330"/>
                  </a:cubicBezTo>
                  <a:cubicBezTo>
                    <a:pt x="192" y="328"/>
                    <a:pt x="191" y="333"/>
                    <a:pt x="191" y="335"/>
                  </a:cubicBezTo>
                  <a:close/>
                  <a:moveTo>
                    <a:pt x="191" y="321"/>
                  </a:moveTo>
                  <a:cubicBezTo>
                    <a:pt x="193" y="322"/>
                    <a:pt x="191" y="325"/>
                    <a:pt x="191" y="329"/>
                  </a:cubicBezTo>
                  <a:cubicBezTo>
                    <a:pt x="189" y="327"/>
                    <a:pt x="190" y="324"/>
                    <a:pt x="189" y="321"/>
                  </a:cubicBezTo>
                  <a:cubicBezTo>
                    <a:pt x="190" y="321"/>
                    <a:pt x="191" y="321"/>
                    <a:pt x="191" y="321"/>
                  </a:cubicBezTo>
                  <a:close/>
                  <a:moveTo>
                    <a:pt x="171" y="27"/>
                  </a:moveTo>
                  <a:cubicBezTo>
                    <a:pt x="172" y="27"/>
                    <a:pt x="171" y="29"/>
                    <a:pt x="170" y="29"/>
                  </a:cubicBezTo>
                  <a:cubicBezTo>
                    <a:pt x="170" y="28"/>
                    <a:pt x="169" y="28"/>
                    <a:pt x="171" y="27"/>
                  </a:cubicBezTo>
                  <a:close/>
                  <a:moveTo>
                    <a:pt x="168" y="44"/>
                  </a:moveTo>
                  <a:cubicBezTo>
                    <a:pt x="166" y="41"/>
                    <a:pt x="168" y="38"/>
                    <a:pt x="166" y="34"/>
                  </a:cubicBezTo>
                  <a:cubicBezTo>
                    <a:pt x="169" y="36"/>
                    <a:pt x="170" y="42"/>
                    <a:pt x="168" y="44"/>
                  </a:cubicBezTo>
                  <a:close/>
                  <a:moveTo>
                    <a:pt x="164" y="35"/>
                  </a:moveTo>
                  <a:cubicBezTo>
                    <a:pt x="166" y="41"/>
                    <a:pt x="165" y="47"/>
                    <a:pt x="165" y="54"/>
                  </a:cubicBezTo>
                  <a:cubicBezTo>
                    <a:pt x="165" y="48"/>
                    <a:pt x="161" y="39"/>
                    <a:pt x="164" y="35"/>
                  </a:cubicBezTo>
                  <a:close/>
                  <a:moveTo>
                    <a:pt x="159" y="64"/>
                  </a:moveTo>
                  <a:cubicBezTo>
                    <a:pt x="161" y="64"/>
                    <a:pt x="159" y="66"/>
                    <a:pt x="159" y="68"/>
                  </a:cubicBezTo>
                  <a:cubicBezTo>
                    <a:pt x="158" y="68"/>
                    <a:pt x="158" y="65"/>
                    <a:pt x="159" y="64"/>
                  </a:cubicBezTo>
                  <a:close/>
                  <a:moveTo>
                    <a:pt x="150" y="369"/>
                  </a:moveTo>
                  <a:cubicBezTo>
                    <a:pt x="151" y="370"/>
                    <a:pt x="150" y="373"/>
                    <a:pt x="150" y="375"/>
                  </a:cubicBezTo>
                  <a:cubicBezTo>
                    <a:pt x="149" y="374"/>
                    <a:pt x="150" y="372"/>
                    <a:pt x="148" y="373"/>
                  </a:cubicBezTo>
                  <a:cubicBezTo>
                    <a:pt x="150" y="371"/>
                    <a:pt x="149" y="370"/>
                    <a:pt x="149" y="367"/>
                  </a:cubicBezTo>
                  <a:cubicBezTo>
                    <a:pt x="150" y="367"/>
                    <a:pt x="150" y="370"/>
                    <a:pt x="150" y="369"/>
                  </a:cubicBezTo>
                  <a:close/>
                  <a:moveTo>
                    <a:pt x="150" y="361"/>
                  </a:moveTo>
                  <a:cubicBezTo>
                    <a:pt x="150" y="364"/>
                    <a:pt x="150" y="364"/>
                    <a:pt x="150" y="364"/>
                  </a:cubicBezTo>
                  <a:cubicBezTo>
                    <a:pt x="149" y="365"/>
                    <a:pt x="149" y="362"/>
                    <a:pt x="149" y="362"/>
                  </a:cubicBezTo>
                  <a:cubicBezTo>
                    <a:pt x="149" y="362"/>
                    <a:pt x="149" y="362"/>
                    <a:pt x="149" y="363"/>
                  </a:cubicBezTo>
                  <a:cubicBezTo>
                    <a:pt x="148" y="363"/>
                    <a:pt x="148" y="360"/>
                    <a:pt x="150" y="361"/>
                  </a:cubicBezTo>
                  <a:close/>
                  <a:moveTo>
                    <a:pt x="147" y="344"/>
                  </a:moveTo>
                  <a:cubicBezTo>
                    <a:pt x="150" y="346"/>
                    <a:pt x="147" y="347"/>
                    <a:pt x="148" y="351"/>
                  </a:cubicBezTo>
                  <a:cubicBezTo>
                    <a:pt x="147" y="350"/>
                    <a:pt x="147" y="350"/>
                    <a:pt x="147" y="349"/>
                  </a:cubicBezTo>
                  <a:cubicBezTo>
                    <a:pt x="146" y="352"/>
                    <a:pt x="147" y="358"/>
                    <a:pt x="147" y="364"/>
                  </a:cubicBezTo>
                  <a:cubicBezTo>
                    <a:pt x="145" y="359"/>
                    <a:pt x="145" y="350"/>
                    <a:pt x="147" y="344"/>
                  </a:cubicBezTo>
                  <a:close/>
                  <a:moveTo>
                    <a:pt x="135" y="41"/>
                  </a:moveTo>
                  <a:cubicBezTo>
                    <a:pt x="135" y="46"/>
                    <a:pt x="136" y="47"/>
                    <a:pt x="136" y="50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5" y="47"/>
                    <a:pt x="133" y="42"/>
                    <a:pt x="135" y="41"/>
                  </a:cubicBezTo>
                  <a:close/>
                  <a:moveTo>
                    <a:pt x="125" y="43"/>
                  </a:moveTo>
                  <a:cubicBezTo>
                    <a:pt x="126" y="44"/>
                    <a:pt x="126" y="46"/>
                    <a:pt x="125" y="47"/>
                  </a:cubicBezTo>
                  <a:cubicBezTo>
                    <a:pt x="124" y="47"/>
                    <a:pt x="125" y="44"/>
                    <a:pt x="125" y="43"/>
                  </a:cubicBezTo>
                  <a:close/>
                  <a:moveTo>
                    <a:pt x="125" y="343"/>
                  </a:moveTo>
                  <a:cubicBezTo>
                    <a:pt x="127" y="344"/>
                    <a:pt x="125" y="345"/>
                    <a:pt x="126" y="346"/>
                  </a:cubicBezTo>
                  <a:cubicBezTo>
                    <a:pt x="124" y="347"/>
                    <a:pt x="125" y="344"/>
                    <a:pt x="125" y="343"/>
                  </a:cubicBezTo>
                  <a:close/>
                  <a:moveTo>
                    <a:pt x="122" y="38"/>
                  </a:moveTo>
                  <a:cubicBezTo>
                    <a:pt x="123" y="42"/>
                    <a:pt x="122" y="50"/>
                    <a:pt x="122" y="54"/>
                  </a:cubicBezTo>
                  <a:cubicBezTo>
                    <a:pt x="121" y="50"/>
                    <a:pt x="121" y="45"/>
                    <a:pt x="122" y="38"/>
                  </a:cubicBezTo>
                  <a:close/>
                  <a:moveTo>
                    <a:pt x="106" y="22"/>
                  </a:moveTo>
                  <a:cubicBezTo>
                    <a:pt x="106" y="21"/>
                    <a:pt x="107" y="21"/>
                    <a:pt x="108" y="21"/>
                  </a:cubicBezTo>
                  <a:cubicBezTo>
                    <a:pt x="110" y="23"/>
                    <a:pt x="107" y="26"/>
                    <a:pt x="108" y="28"/>
                  </a:cubicBezTo>
                  <a:cubicBezTo>
                    <a:pt x="107" y="28"/>
                    <a:pt x="106" y="29"/>
                    <a:pt x="105" y="29"/>
                  </a:cubicBezTo>
                  <a:cubicBezTo>
                    <a:pt x="105" y="26"/>
                    <a:pt x="106" y="24"/>
                    <a:pt x="106" y="22"/>
                  </a:cubicBezTo>
                  <a:close/>
                  <a:moveTo>
                    <a:pt x="101" y="25"/>
                  </a:moveTo>
                  <a:cubicBezTo>
                    <a:pt x="102" y="29"/>
                    <a:pt x="102" y="34"/>
                    <a:pt x="101" y="41"/>
                  </a:cubicBezTo>
                  <a:cubicBezTo>
                    <a:pt x="100" y="35"/>
                    <a:pt x="101" y="31"/>
                    <a:pt x="101" y="25"/>
                  </a:cubicBezTo>
                  <a:close/>
                  <a:moveTo>
                    <a:pt x="102" y="368"/>
                  </a:moveTo>
                  <a:cubicBezTo>
                    <a:pt x="100" y="368"/>
                    <a:pt x="101" y="361"/>
                    <a:pt x="99" y="358"/>
                  </a:cubicBezTo>
                  <a:cubicBezTo>
                    <a:pt x="103" y="360"/>
                    <a:pt x="100" y="366"/>
                    <a:pt x="102" y="368"/>
                  </a:cubicBezTo>
                  <a:close/>
                  <a:moveTo>
                    <a:pt x="92" y="334"/>
                  </a:moveTo>
                  <a:cubicBezTo>
                    <a:pt x="93" y="337"/>
                    <a:pt x="93" y="340"/>
                    <a:pt x="93" y="342"/>
                  </a:cubicBezTo>
                  <a:cubicBezTo>
                    <a:pt x="91" y="342"/>
                    <a:pt x="93" y="340"/>
                    <a:pt x="91" y="340"/>
                  </a:cubicBezTo>
                  <a:cubicBezTo>
                    <a:pt x="93" y="339"/>
                    <a:pt x="91" y="337"/>
                    <a:pt x="92" y="334"/>
                  </a:cubicBezTo>
                  <a:close/>
                  <a:moveTo>
                    <a:pt x="77" y="330"/>
                  </a:moveTo>
                  <a:cubicBezTo>
                    <a:pt x="78" y="334"/>
                    <a:pt x="77" y="336"/>
                    <a:pt x="77" y="340"/>
                  </a:cubicBezTo>
                  <a:cubicBezTo>
                    <a:pt x="76" y="340"/>
                    <a:pt x="76" y="340"/>
                    <a:pt x="76" y="340"/>
                  </a:cubicBezTo>
                  <a:cubicBezTo>
                    <a:pt x="77" y="337"/>
                    <a:pt x="76" y="334"/>
                    <a:pt x="75" y="330"/>
                  </a:cubicBezTo>
                  <a:cubicBezTo>
                    <a:pt x="76" y="329"/>
                    <a:pt x="76" y="331"/>
                    <a:pt x="77" y="330"/>
                  </a:cubicBezTo>
                  <a:close/>
                  <a:moveTo>
                    <a:pt x="68" y="289"/>
                  </a:moveTo>
                  <a:cubicBezTo>
                    <a:pt x="68" y="290"/>
                    <a:pt x="70" y="297"/>
                    <a:pt x="67" y="299"/>
                  </a:cubicBezTo>
                  <a:cubicBezTo>
                    <a:pt x="68" y="299"/>
                    <a:pt x="68" y="297"/>
                    <a:pt x="68" y="295"/>
                  </a:cubicBezTo>
                  <a:cubicBezTo>
                    <a:pt x="66" y="294"/>
                    <a:pt x="67" y="297"/>
                    <a:pt x="67" y="297"/>
                  </a:cubicBezTo>
                  <a:cubicBezTo>
                    <a:pt x="66" y="298"/>
                    <a:pt x="64" y="290"/>
                    <a:pt x="68" y="289"/>
                  </a:cubicBezTo>
                  <a:close/>
                  <a:moveTo>
                    <a:pt x="43" y="26"/>
                  </a:moveTo>
                  <a:cubicBezTo>
                    <a:pt x="43" y="26"/>
                    <a:pt x="44" y="26"/>
                    <a:pt x="45" y="26"/>
                  </a:cubicBezTo>
                  <a:cubicBezTo>
                    <a:pt x="45" y="29"/>
                    <a:pt x="44" y="29"/>
                    <a:pt x="45" y="31"/>
                  </a:cubicBezTo>
                  <a:cubicBezTo>
                    <a:pt x="44" y="31"/>
                    <a:pt x="43" y="31"/>
                    <a:pt x="43" y="32"/>
                  </a:cubicBezTo>
                  <a:cubicBezTo>
                    <a:pt x="41" y="32"/>
                    <a:pt x="43" y="28"/>
                    <a:pt x="43" y="26"/>
                  </a:cubicBezTo>
                  <a:close/>
                  <a:moveTo>
                    <a:pt x="31" y="24"/>
                  </a:moveTo>
                  <a:cubicBezTo>
                    <a:pt x="30" y="28"/>
                    <a:pt x="30" y="30"/>
                    <a:pt x="29" y="35"/>
                  </a:cubicBezTo>
                  <a:cubicBezTo>
                    <a:pt x="28" y="35"/>
                    <a:pt x="29" y="31"/>
                    <a:pt x="27" y="32"/>
                  </a:cubicBezTo>
                  <a:cubicBezTo>
                    <a:pt x="28" y="30"/>
                    <a:pt x="28" y="26"/>
                    <a:pt x="31" y="24"/>
                  </a:cubicBezTo>
                  <a:close/>
                  <a:moveTo>
                    <a:pt x="30" y="154"/>
                  </a:moveTo>
                  <a:cubicBezTo>
                    <a:pt x="28" y="150"/>
                    <a:pt x="28" y="138"/>
                    <a:pt x="28" y="133"/>
                  </a:cubicBezTo>
                  <a:cubicBezTo>
                    <a:pt x="30" y="139"/>
                    <a:pt x="30" y="148"/>
                    <a:pt x="30" y="154"/>
                  </a:cubicBezTo>
                  <a:close/>
                  <a:moveTo>
                    <a:pt x="25" y="142"/>
                  </a:moveTo>
                  <a:cubicBezTo>
                    <a:pt x="26" y="146"/>
                    <a:pt x="27" y="153"/>
                    <a:pt x="25" y="153"/>
                  </a:cubicBezTo>
                  <a:cubicBezTo>
                    <a:pt x="24" y="147"/>
                    <a:pt x="25" y="138"/>
                    <a:pt x="23" y="134"/>
                  </a:cubicBezTo>
                  <a:cubicBezTo>
                    <a:pt x="26" y="133"/>
                    <a:pt x="25" y="138"/>
                    <a:pt x="25" y="142"/>
                  </a:cubicBezTo>
                  <a:close/>
                  <a:moveTo>
                    <a:pt x="24" y="89"/>
                  </a:moveTo>
                  <a:cubicBezTo>
                    <a:pt x="25" y="95"/>
                    <a:pt x="26" y="101"/>
                    <a:pt x="24" y="106"/>
                  </a:cubicBezTo>
                  <a:cubicBezTo>
                    <a:pt x="22" y="98"/>
                    <a:pt x="22" y="83"/>
                    <a:pt x="22" y="72"/>
                  </a:cubicBezTo>
                  <a:cubicBezTo>
                    <a:pt x="25" y="76"/>
                    <a:pt x="23" y="83"/>
                    <a:pt x="24" y="89"/>
                  </a:cubicBezTo>
                  <a:close/>
                  <a:moveTo>
                    <a:pt x="23" y="66"/>
                  </a:moveTo>
                  <a:cubicBezTo>
                    <a:pt x="22" y="66"/>
                    <a:pt x="21" y="66"/>
                    <a:pt x="21" y="66"/>
                  </a:cubicBezTo>
                  <a:cubicBezTo>
                    <a:pt x="21" y="65"/>
                    <a:pt x="21" y="64"/>
                    <a:pt x="22" y="63"/>
                  </a:cubicBezTo>
                  <a:cubicBezTo>
                    <a:pt x="22" y="63"/>
                    <a:pt x="22" y="64"/>
                    <a:pt x="23" y="64"/>
                  </a:cubicBezTo>
                  <a:cubicBezTo>
                    <a:pt x="23" y="64"/>
                    <a:pt x="23" y="65"/>
                    <a:pt x="23" y="66"/>
                  </a:cubicBezTo>
                  <a:close/>
                  <a:moveTo>
                    <a:pt x="22" y="29"/>
                  </a:moveTo>
                  <a:cubicBezTo>
                    <a:pt x="21" y="35"/>
                    <a:pt x="22" y="36"/>
                    <a:pt x="23" y="40"/>
                  </a:cubicBezTo>
                  <a:cubicBezTo>
                    <a:pt x="21" y="41"/>
                    <a:pt x="21" y="39"/>
                    <a:pt x="20" y="40"/>
                  </a:cubicBezTo>
                  <a:cubicBezTo>
                    <a:pt x="20" y="38"/>
                    <a:pt x="19" y="38"/>
                    <a:pt x="19" y="37"/>
                  </a:cubicBezTo>
                  <a:cubicBezTo>
                    <a:pt x="21" y="36"/>
                    <a:pt x="17" y="30"/>
                    <a:pt x="22" y="29"/>
                  </a:cubicBezTo>
                  <a:close/>
                  <a:moveTo>
                    <a:pt x="18" y="90"/>
                  </a:moveTo>
                  <a:cubicBezTo>
                    <a:pt x="19" y="91"/>
                    <a:pt x="19" y="94"/>
                    <a:pt x="19" y="96"/>
                  </a:cubicBezTo>
                  <a:cubicBezTo>
                    <a:pt x="18" y="95"/>
                    <a:pt x="18" y="91"/>
                    <a:pt x="18" y="90"/>
                  </a:cubicBezTo>
                  <a:close/>
                  <a:moveTo>
                    <a:pt x="13" y="24"/>
                  </a:moveTo>
                  <a:cubicBezTo>
                    <a:pt x="14" y="23"/>
                    <a:pt x="18" y="22"/>
                    <a:pt x="18" y="25"/>
                  </a:cubicBezTo>
                  <a:cubicBezTo>
                    <a:pt x="15" y="25"/>
                    <a:pt x="15" y="26"/>
                    <a:pt x="13" y="26"/>
                  </a:cubicBezTo>
                  <a:cubicBezTo>
                    <a:pt x="13" y="25"/>
                    <a:pt x="13" y="25"/>
                    <a:pt x="13" y="24"/>
                  </a:cubicBezTo>
                  <a:close/>
                  <a:moveTo>
                    <a:pt x="536" y="62"/>
                  </a:moveTo>
                  <a:cubicBezTo>
                    <a:pt x="536" y="62"/>
                    <a:pt x="536" y="62"/>
                    <a:pt x="536" y="62"/>
                  </a:cubicBezTo>
                  <a:cubicBezTo>
                    <a:pt x="536" y="62"/>
                    <a:pt x="536" y="62"/>
                    <a:pt x="536" y="62"/>
                  </a:cubicBezTo>
                  <a:close/>
                  <a:moveTo>
                    <a:pt x="93" y="40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0"/>
                  </a:cubicBezTo>
                  <a:close/>
                  <a:moveTo>
                    <a:pt x="139" y="371"/>
                  </a:moveTo>
                  <a:cubicBezTo>
                    <a:pt x="138" y="370"/>
                    <a:pt x="138" y="372"/>
                    <a:pt x="139" y="371"/>
                  </a:cubicBezTo>
                  <a:close/>
                  <a:moveTo>
                    <a:pt x="309" y="338"/>
                  </a:moveTo>
                  <a:cubicBezTo>
                    <a:pt x="309" y="334"/>
                    <a:pt x="309" y="334"/>
                    <a:pt x="309" y="330"/>
                  </a:cubicBezTo>
                  <a:cubicBezTo>
                    <a:pt x="308" y="331"/>
                    <a:pt x="308" y="330"/>
                    <a:pt x="308" y="329"/>
                  </a:cubicBezTo>
                  <a:cubicBezTo>
                    <a:pt x="308" y="332"/>
                    <a:pt x="307" y="337"/>
                    <a:pt x="309" y="338"/>
                  </a:cubicBezTo>
                  <a:close/>
                  <a:moveTo>
                    <a:pt x="233" y="434"/>
                  </a:moveTo>
                  <a:cubicBezTo>
                    <a:pt x="230" y="434"/>
                    <a:pt x="232" y="431"/>
                    <a:pt x="231" y="430"/>
                  </a:cubicBezTo>
                  <a:cubicBezTo>
                    <a:pt x="230" y="433"/>
                    <a:pt x="234" y="435"/>
                    <a:pt x="231" y="437"/>
                  </a:cubicBezTo>
                  <a:cubicBezTo>
                    <a:pt x="232" y="437"/>
                    <a:pt x="232" y="436"/>
                    <a:pt x="233" y="436"/>
                  </a:cubicBezTo>
                  <a:cubicBezTo>
                    <a:pt x="234" y="435"/>
                    <a:pt x="232" y="435"/>
                    <a:pt x="233" y="434"/>
                  </a:cubicBezTo>
                  <a:close/>
                  <a:moveTo>
                    <a:pt x="261" y="431"/>
                  </a:moveTo>
                  <a:cubicBezTo>
                    <a:pt x="260" y="429"/>
                    <a:pt x="261" y="428"/>
                    <a:pt x="260" y="429"/>
                  </a:cubicBezTo>
                  <a:cubicBezTo>
                    <a:pt x="261" y="427"/>
                    <a:pt x="260" y="426"/>
                    <a:pt x="259" y="425"/>
                  </a:cubicBezTo>
                  <a:cubicBezTo>
                    <a:pt x="259" y="426"/>
                    <a:pt x="259" y="429"/>
                    <a:pt x="258" y="430"/>
                  </a:cubicBezTo>
                  <a:cubicBezTo>
                    <a:pt x="259" y="430"/>
                    <a:pt x="259" y="430"/>
                    <a:pt x="259" y="430"/>
                  </a:cubicBezTo>
                  <a:cubicBezTo>
                    <a:pt x="260" y="437"/>
                    <a:pt x="260" y="433"/>
                    <a:pt x="260" y="430"/>
                  </a:cubicBezTo>
                  <a:cubicBezTo>
                    <a:pt x="261" y="430"/>
                    <a:pt x="260" y="431"/>
                    <a:pt x="261" y="431"/>
                  </a:cubicBezTo>
                  <a:close/>
                  <a:moveTo>
                    <a:pt x="414" y="424"/>
                  </a:moveTo>
                  <a:cubicBezTo>
                    <a:pt x="415" y="424"/>
                    <a:pt x="415" y="424"/>
                    <a:pt x="415" y="425"/>
                  </a:cubicBezTo>
                  <a:cubicBezTo>
                    <a:pt x="414" y="425"/>
                    <a:pt x="414" y="425"/>
                    <a:pt x="413" y="426"/>
                  </a:cubicBezTo>
                  <a:cubicBezTo>
                    <a:pt x="414" y="426"/>
                    <a:pt x="412" y="427"/>
                    <a:pt x="414" y="427"/>
                  </a:cubicBezTo>
                  <a:cubicBezTo>
                    <a:pt x="413" y="427"/>
                    <a:pt x="413" y="428"/>
                    <a:pt x="414" y="428"/>
                  </a:cubicBezTo>
                  <a:cubicBezTo>
                    <a:pt x="414" y="427"/>
                    <a:pt x="415" y="425"/>
                    <a:pt x="416" y="424"/>
                  </a:cubicBezTo>
                  <a:cubicBezTo>
                    <a:pt x="415" y="424"/>
                    <a:pt x="415" y="424"/>
                    <a:pt x="414" y="424"/>
                  </a:cubicBezTo>
                  <a:close/>
                  <a:moveTo>
                    <a:pt x="455" y="421"/>
                  </a:moveTo>
                  <a:cubicBezTo>
                    <a:pt x="455" y="422"/>
                    <a:pt x="455" y="422"/>
                    <a:pt x="454" y="422"/>
                  </a:cubicBezTo>
                  <a:cubicBezTo>
                    <a:pt x="454" y="422"/>
                    <a:pt x="455" y="421"/>
                    <a:pt x="454" y="421"/>
                  </a:cubicBezTo>
                  <a:cubicBezTo>
                    <a:pt x="454" y="422"/>
                    <a:pt x="454" y="426"/>
                    <a:pt x="455" y="425"/>
                  </a:cubicBezTo>
                  <a:cubicBezTo>
                    <a:pt x="454" y="423"/>
                    <a:pt x="456" y="422"/>
                    <a:pt x="455" y="421"/>
                  </a:cubicBezTo>
                  <a:close/>
                  <a:moveTo>
                    <a:pt x="345" y="429"/>
                  </a:moveTo>
                  <a:cubicBezTo>
                    <a:pt x="343" y="428"/>
                    <a:pt x="346" y="425"/>
                    <a:pt x="344" y="424"/>
                  </a:cubicBezTo>
                  <a:cubicBezTo>
                    <a:pt x="344" y="426"/>
                    <a:pt x="344" y="427"/>
                    <a:pt x="343" y="428"/>
                  </a:cubicBezTo>
                  <a:cubicBezTo>
                    <a:pt x="345" y="427"/>
                    <a:pt x="344" y="431"/>
                    <a:pt x="345" y="429"/>
                  </a:cubicBezTo>
                  <a:close/>
                  <a:moveTo>
                    <a:pt x="213" y="429"/>
                  </a:moveTo>
                  <a:cubicBezTo>
                    <a:pt x="213" y="430"/>
                    <a:pt x="212" y="435"/>
                    <a:pt x="214" y="433"/>
                  </a:cubicBezTo>
                  <a:cubicBezTo>
                    <a:pt x="212" y="432"/>
                    <a:pt x="214" y="431"/>
                    <a:pt x="214" y="429"/>
                  </a:cubicBezTo>
                  <a:cubicBezTo>
                    <a:pt x="213" y="429"/>
                    <a:pt x="213" y="428"/>
                    <a:pt x="213" y="429"/>
                  </a:cubicBezTo>
                  <a:close/>
                  <a:moveTo>
                    <a:pt x="334" y="408"/>
                  </a:moveTo>
                  <a:cubicBezTo>
                    <a:pt x="334" y="407"/>
                    <a:pt x="334" y="403"/>
                    <a:pt x="333" y="404"/>
                  </a:cubicBezTo>
                  <a:cubicBezTo>
                    <a:pt x="333" y="410"/>
                    <a:pt x="334" y="414"/>
                    <a:pt x="334" y="418"/>
                  </a:cubicBezTo>
                  <a:cubicBezTo>
                    <a:pt x="334" y="416"/>
                    <a:pt x="332" y="426"/>
                    <a:pt x="335" y="427"/>
                  </a:cubicBezTo>
                  <a:cubicBezTo>
                    <a:pt x="336" y="421"/>
                    <a:pt x="335" y="412"/>
                    <a:pt x="334" y="408"/>
                  </a:cubicBezTo>
                  <a:close/>
                  <a:moveTo>
                    <a:pt x="335" y="428"/>
                  </a:moveTo>
                  <a:cubicBezTo>
                    <a:pt x="334" y="428"/>
                    <a:pt x="334" y="428"/>
                    <a:pt x="334" y="428"/>
                  </a:cubicBezTo>
                  <a:cubicBezTo>
                    <a:pt x="334" y="428"/>
                    <a:pt x="334" y="428"/>
                    <a:pt x="335" y="428"/>
                  </a:cubicBezTo>
                  <a:close/>
                  <a:moveTo>
                    <a:pt x="335" y="427"/>
                  </a:moveTo>
                  <a:cubicBezTo>
                    <a:pt x="335" y="427"/>
                    <a:pt x="335" y="427"/>
                    <a:pt x="335" y="427"/>
                  </a:cubicBezTo>
                  <a:cubicBezTo>
                    <a:pt x="335" y="427"/>
                    <a:pt x="335" y="428"/>
                    <a:pt x="335" y="428"/>
                  </a:cubicBezTo>
                  <a:cubicBezTo>
                    <a:pt x="335" y="428"/>
                    <a:pt x="335" y="427"/>
                    <a:pt x="335" y="427"/>
                  </a:cubicBezTo>
                  <a:close/>
                  <a:moveTo>
                    <a:pt x="93" y="418"/>
                  </a:moveTo>
                  <a:cubicBezTo>
                    <a:pt x="93" y="418"/>
                    <a:pt x="95" y="411"/>
                    <a:pt x="90" y="411"/>
                  </a:cubicBezTo>
                  <a:cubicBezTo>
                    <a:pt x="94" y="416"/>
                    <a:pt x="89" y="424"/>
                    <a:pt x="92" y="424"/>
                  </a:cubicBezTo>
                  <a:cubicBezTo>
                    <a:pt x="91" y="425"/>
                    <a:pt x="91" y="426"/>
                    <a:pt x="91" y="428"/>
                  </a:cubicBezTo>
                  <a:cubicBezTo>
                    <a:pt x="95" y="427"/>
                    <a:pt x="91" y="435"/>
                    <a:pt x="94" y="437"/>
                  </a:cubicBezTo>
                  <a:cubicBezTo>
                    <a:pt x="92" y="430"/>
                    <a:pt x="95" y="424"/>
                    <a:pt x="93" y="418"/>
                  </a:cubicBezTo>
                  <a:close/>
                  <a:moveTo>
                    <a:pt x="374" y="425"/>
                  </a:moveTo>
                  <a:cubicBezTo>
                    <a:pt x="374" y="424"/>
                    <a:pt x="374" y="423"/>
                    <a:pt x="374" y="423"/>
                  </a:cubicBezTo>
                  <a:cubicBezTo>
                    <a:pt x="374" y="411"/>
                    <a:pt x="372" y="426"/>
                    <a:pt x="374" y="425"/>
                  </a:cubicBezTo>
                  <a:close/>
                  <a:moveTo>
                    <a:pt x="337" y="426"/>
                  </a:moveTo>
                  <a:cubicBezTo>
                    <a:pt x="337" y="422"/>
                    <a:pt x="337" y="420"/>
                    <a:pt x="336" y="418"/>
                  </a:cubicBezTo>
                  <a:cubicBezTo>
                    <a:pt x="336" y="421"/>
                    <a:pt x="336" y="425"/>
                    <a:pt x="337" y="426"/>
                  </a:cubicBezTo>
                  <a:close/>
                  <a:moveTo>
                    <a:pt x="250" y="426"/>
                  </a:moveTo>
                  <a:cubicBezTo>
                    <a:pt x="250" y="424"/>
                    <a:pt x="251" y="429"/>
                    <a:pt x="250" y="429"/>
                  </a:cubicBezTo>
                  <a:cubicBezTo>
                    <a:pt x="252" y="429"/>
                    <a:pt x="250" y="424"/>
                    <a:pt x="250" y="423"/>
                  </a:cubicBezTo>
                  <a:cubicBezTo>
                    <a:pt x="251" y="424"/>
                    <a:pt x="248" y="426"/>
                    <a:pt x="250" y="426"/>
                  </a:cubicBezTo>
                  <a:close/>
                  <a:moveTo>
                    <a:pt x="290" y="415"/>
                  </a:moveTo>
                  <a:cubicBezTo>
                    <a:pt x="288" y="416"/>
                    <a:pt x="291" y="416"/>
                    <a:pt x="291" y="417"/>
                  </a:cubicBezTo>
                  <a:cubicBezTo>
                    <a:pt x="290" y="417"/>
                    <a:pt x="290" y="416"/>
                    <a:pt x="289" y="416"/>
                  </a:cubicBezTo>
                  <a:cubicBezTo>
                    <a:pt x="289" y="419"/>
                    <a:pt x="289" y="419"/>
                    <a:pt x="289" y="419"/>
                  </a:cubicBezTo>
                  <a:cubicBezTo>
                    <a:pt x="290" y="419"/>
                    <a:pt x="290" y="418"/>
                    <a:pt x="291" y="419"/>
                  </a:cubicBezTo>
                  <a:cubicBezTo>
                    <a:pt x="290" y="420"/>
                    <a:pt x="290" y="421"/>
                    <a:pt x="291" y="423"/>
                  </a:cubicBezTo>
                  <a:cubicBezTo>
                    <a:pt x="288" y="422"/>
                    <a:pt x="291" y="428"/>
                    <a:pt x="291" y="427"/>
                  </a:cubicBezTo>
                  <a:cubicBezTo>
                    <a:pt x="291" y="422"/>
                    <a:pt x="293" y="418"/>
                    <a:pt x="290" y="415"/>
                  </a:cubicBezTo>
                  <a:close/>
                  <a:moveTo>
                    <a:pt x="350" y="420"/>
                  </a:moveTo>
                  <a:cubicBezTo>
                    <a:pt x="350" y="422"/>
                    <a:pt x="351" y="425"/>
                    <a:pt x="351" y="423"/>
                  </a:cubicBezTo>
                  <a:cubicBezTo>
                    <a:pt x="350" y="424"/>
                    <a:pt x="351" y="422"/>
                    <a:pt x="351" y="422"/>
                  </a:cubicBezTo>
                  <a:cubicBezTo>
                    <a:pt x="350" y="422"/>
                    <a:pt x="351" y="420"/>
                    <a:pt x="350" y="420"/>
                  </a:cubicBezTo>
                  <a:close/>
                  <a:moveTo>
                    <a:pt x="281" y="420"/>
                  </a:moveTo>
                  <a:cubicBezTo>
                    <a:pt x="282" y="423"/>
                    <a:pt x="281" y="424"/>
                    <a:pt x="283" y="426"/>
                  </a:cubicBezTo>
                  <a:cubicBezTo>
                    <a:pt x="282" y="424"/>
                    <a:pt x="283" y="423"/>
                    <a:pt x="282" y="422"/>
                  </a:cubicBezTo>
                  <a:cubicBezTo>
                    <a:pt x="282" y="421"/>
                    <a:pt x="283" y="422"/>
                    <a:pt x="284" y="422"/>
                  </a:cubicBezTo>
                  <a:cubicBezTo>
                    <a:pt x="284" y="420"/>
                    <a:pt x="283" y="419"/>
                    <a:pt x="283" y="418"/>
                  </a:cubicBezTo>
                  <a:cubicBezTo>
                    <a:pt x="282" y="411"/>
                    <a:pt x="284" y="426"/>
                    <a:pt x="281" y="420"/>
                  </a:cubicBezTo>
                  <a:close/>
                  <a:moveTo>
                    <a:pt x="456" y="408"/>
                  </a:moveTo>
                  <a:cubicBezTo>
                    <a:pt x="456" y="412"/>
                    <a:pt x="456" y="417"/>
                    <a:pt x="459" y="416"/>
                  </a:cubicBezTo>
                  <a:cubicBezTo>
                    <a:pt x="458" y="416"/>
                    <a:pt x="458" y="416"/>
                    <a:pt x="459" y="415"/>
                  </a:cubicBezTo>
                  <a:cubicBezTo>
                    <a:pt x="458" y="415"/>
                    <a:pt x="457" y="416"/>
                    <a:pt x="457" y="415"/>
                  </a:cubicBezTo>
                  <a:cubicBezTo>
                    <a:pt x="458" y="413"/>
                    <a:pt x="457" y="414"/>
                    <a:pt x="458" y="412"/>
                  </a:cubicBezTo>
                  <a:cubicBezTo>
                    <a:pt x="457" y="413"/>
                    <a:pt x="458" y="409"/>
                    <a:pt x="456" y="408"/>
                  </a:cubicBezTo>
                  <a:close/>
                  <a:moveTo>
                    <a:pt x="230" y="416"/>
                  </a:moveTo>
                  <a:cubicBezTo>
                    <a:pt x="229" y="417"/>
                    <a:pt x="230" y="419"/>
                    <a:pt x="231" y="421"/>
                  </a:cubicBezTo>
                  <a:cubicBezTo>
                    <a:pt x="230" y="421"/>
                    <a:pt x="229" y="421"/>
                    <a:pt x="229" y="422"/>
                  </a:cubicBezTo>
                  <a:cubicBezTo>
                    <a:pt x="230" y="423"/>
                    <a:pt x="231" y="424"/>
                    <a:pt x="231" y="425"/>
                  </a:cubicBezTo>
                  <a:cubicBezTo>
                    <a:pt x="230" y="424"/>
                    <a:pt x="230" y="426"/>
                    <a:pt x="229" y="425"/>
                  </a:cubicBezTo>
                  <a:cubicBezTo>
                    <a:pt x="229" y="427"/>
                    <a:pt x="232" y="427"/>
                    <a:pt x="233" y="426"/>
                  </a:cubicBezTo>
                  <a:cubicBezTo>
                    <a:pt x="231" y="426"/>
                    <a:pt x="232" y="424"/>
                    <a:pt x="231" y="423"/>
                  </a:cubicBezTo>
                  <a:cubicBezTo>
                    <a:pt x="233" y="421"/>
                    <a:pt x="231" y="417"/>
                    <a:pt x="231" y="415"/>
                  </a:cubicBezTo>
                  <a:cubicBezTo>
                    <a:pt x="232" y="415"/>
                    <a:pt x="232" y="417"/>
                    <a:pt x="233" y="417"/>
                  </a:cubicBezTo>
                  <a:cubicBezTo>
                    <a:pt x="233" y="416"/>
                    <a:pt x="231" y="413"/>
                    <a:pt x="230" y="411"/>
                  </a:cubicBezTo>
                  <a:cubicBezTo>
                    <a:pt x="230" y="416"/>
                    <a:pt x="230" y="416"/>
                    <a:pt x="230" y="416"/>
                  </a:cubicBezTo>
                  <a:cubicBezTo>
                    <a:pt x="228" y="416"/>
                    <a:pt x="227" y="416"/>
                    <a:pt x="227" y="416"/>
                  </a:cubicBezTo>
                  <a:cubicBezTo>
                    <a:pt x="227" y="415"/>
                    <a:pt x="227" y="414"/>
                    <a:pt x="227" y="413"/>
                  </a:cubicBezTo>
                  <a:cubicBezTo>
                    <a:pt x="225" y="417"/>
                    <a:pt x="227" y="423"/>
                    <a:pt x="228" y="426"/>
                  </a:cubicBezTo>
                  <a:cubicBezTo>
                    <a:pt x="228" y="423"/>
                    <a:pt x="228" y="421"/>
                    <a:pt x="228" y="418"/>
                  </a:cubicBezTo>
                  <a:cubicBezTo>
                    <a:pt x="229" y="417"/>
                    <a:pt x="229" y="417"/>
                    <a:pt x="230" y="416"/>
                  </a:cubicBezTo>
                  <a:close/>
                  <a:moveTo>
                    <a:pt x="66" y="424"/>
                  </a:moveTo>
                  <a:cubicBezTo>
                    <a:pt x="64" y="426"/>
                    <a:pt x="63" y="430"/>
                    <a:pt x="65" y="433"/>
                  </a:cubicBezTo>
                  <a:cubicBezTo>
                    <a:pt x="66" y="429"/>
                    <a:pt x="64" y="427"/>
                    <a:pt x="66" y="425"/>
                  </a:cubicBezTo>
                  <a:cubicBezTo>
                    <a:pt x="66" y="426"/>
                    <a:pt x="67" y="426"/>
                    <a:pt x="67" y="425"/>
                  </a:cubicBezTo>
                  <a:cubicBezTo>
                    <a:pt x="66" y="425"/>
                    <a:pt x="67" y="424"/>
                    <a:pt x="66" y="424"/>
                  </a:cubicBezTo>
                  <a:close/>
                  <a:moveTo>
                    <a:pt x="390" y="418"/>
                  </a:moveTo>
                  <a:cubicBezTo>
                    <a:pt x="391" y="416"/>
                    <a:pt x="388" y="417"/>
                    <a:pt x="390" y="417"/>
                  </a:cubicBezTo>
                  <a:cubicBezTo>
                    <a:pt x="391" y="417"/>
                    <a:pt x="390" y="419"/>
                    <a:pt x="391" y="420"/>
                  </a:cubicBezTo>
                  <a:cubicBezTo>
                    <a:pt x="392" y="418"/>
                    <a:pt x="391" y="414"/>
                    <a:pt x="392" y="413"/>
                  </a:cubicBezTo>
                  <a:cubicBezTo>
                    <a:pt x="392" y="412"/>
                    <a:pt x="392" y="412"/>
                    <a:pt x="391" y="411"/>
                  </a:cubicBezTo>
                  <a:cubicBezTo>
                    <a:pt x="392" y="413"/>
                    <a:pt x="391" y="415"/>
                    <a:pt x="390" y="418"/>
                  </a:cubicBezTo>
                  <a:close/>
                  <a:moveTo>
                    <a:pt x="317" y="414"/>
                  </a:moveTo>
                  <a:cubicBezTo>
                    <a:pt x="317" y="414"/>
                    <a:pt x="316" y="414"/>
                    <a:pt x="315" y="414"/>
                  </a:cubicBezTo>
                  <a:cubicBezTo>
                    <a:pt x="315" y="418"/>
                    <a:pt x="316" y="419"/>
                    <a:pt x="315" y="422"/>
                  </a:cubicBezTo>
                  <a:cubicBezTo>
                    <a:pt x="318" y="422"/>
                    <a:pt x="319" y="415"/>
                    <a:pt x="317" y="414"/>
                  </a:cubicBezTo>
                  <a:close/>
                  <a:moveTo>
                    <a:pt x="280" y="422"/>
                  </a:moveTo>
                  <a:cubicBezTo>
                    <a:pt x="280" y="422"/>
                    <a:pt x="280" y="422"/>
                    <a:pt x="280" y="422"/>
                  </a:cubicBezTo>
                  <a:cubicBezTo>
                    <a:pt x="279" y="420"/>
                    <a:pt x="279" y="411"/>
                    <a:pt x="279" y="409"/>
                  </a:cubicBezTo>
                  <a:cubicBezTo>
                    <a:pt x="278" y="409"/>
                    <a:pt x="277" y="410"/>
                    <a:pt x="276" y="411"/>
                  </a:cubicBezTo>
                  <a:cubicBezTo>
                    <a:pt x="278" y="414"/>
                    <a:pt x="276" y="419"/>
                    <a:pt x="276" y="421"/>
                  </a:cubicBezTo>
                  <a:cubicBezTo>
                    <a:pt x="279" y="420"/>
                    <a:pt x="277" y="424"/>
                    <a:pt x="279" y="424"/>
                  </a:cubicBezTo>
                  <a:cubicBezTo>
                    <a:pt x="280" y="424"/>
                    <a:pt x="279" y="422"/>
                    <a:pt x="280" y="422"/>
                  </a:cubicBezTo>
                  <a:close/>
                  <a:moveTo>
                    <a:pt x="257" y="420"/>
                  </a:moveTo>
                  <a:cubicBezTo>
                    <a:pt x="259" y="420"/>
                    <a:pt x="257" y="418"/>
                    <a:pt x="258" y="417"/>
                  </a:cubicBezTo>
                  <a:cubicBezTo>
                    <a:pt x="256" y="417"/>
                    <a:pt x="257" y="412"/>
                    <a:pt x="255" y="410"/>
                  </a:cubicBezTo>
                  <a:cubicBezTo>
                    <a:pt x="255" y="416"/>
                    <a:pt x="256" y="422"/>
                    <a:pt x="258" y="424"/>
                  </a:cubicBezTo>
                  <a:cubicBezTo>
                    <a:pt x="258" y="422"/>
                    <a:pt x="258" y="421"/>
                    <a:pt x="257" y="420"/>
                  </a:cubicBezTo>
                  <a:close/>
                  <a:moveTo>
                    <a:pt x="350" y="420"/>
                  </a:moveTo>
                  <a:cubicBezTo>
                    <a:pt x="351" y="418"/>
                    <a:pt x="351" y="415"/>
                    <a:pt x="351" y="414"/>
                  </a:cubicBezTo>
                  <a:cubicBezTo>
                    <a:pt x="350" y="414"/>
                    <a:pt x="347" y="416"/>
                    <a:pt x="348" y="416"/>
                  </a:cubicBezTo>
                  <a:cubicBezTo>
                    <a:pt x="348" y="415"/>
                    <a:pt x="349" y="415"/>
                    <a:pt x="350" y="415"/>
                  </a:cubicBezTo>
                  <a:cubicBezTo>
                    <a:pt x="348" y="417"/>
                    <a:pt x="350" y="418"/>
                    <a:pt x="350" y="420"/>
                  </a:cubicBezTo>
                  <a:close/>
                  <a:moveTo>
                    <a:pt x="342" y="420"/>
                  </a:moveTo>
                  <a:cubicBezTo>
                    <a:pt x="343" y="418"/>
                    <a:pt x="343" y="413"/>
                    <a:pt x="341" y="410"/>
                  </a:cubicBezTo>
                  <a:cubicBezTo>
                    <a:pt x="341" y="413"/>
                    <a:pt x="342" y="417"/>
                    <a:pt x="342" y="420"/>
                  </a:cubicBezTo>
                  <a:close/>
                  <a:moveTo>
                    <a:pt x="252" y="413"/>
                  </a:moveTo>
                  <a:cubicBezTo>
                    <a:pt x="251" y="414"/>
                    <a:pt x="252" y="422"/>
                    <a:pt x="252" y="423"/>
                  </a:cubicBezTo>
                  <a:cubicBezTo>
                    <a:pt x="253" y="419"/>
                    <a:pt x="253" y="417"/>
                    <a:pt x="252" y="413"/>
                  </a:cubicBezTo>
                  <a:close/>
                  <a:moveTo>
                    <a:pt x="130" y="428"/>
                  </a:moveTo>
                  <a:cubicBezTo>
                    <a:pt x="130" y="427"/>
                    <a:pt x="130" y="427"/>
                    <a:pt x="130" y="427"/>
                  </a:cubicBezTo>
                  <a:cubicBezTo>
                    <a:pt x="128" y="428"/>
                    <a:pt x="129" y="425"/>
                    <a:pt x="128" y="426"/>
                  </a:cubicBezTo>
                  <a:cubicBezTo>
                    <a:pt x="129" y="427"/>
                    <a:pt x="127" y="428"/>
                    <a:pt x="128" y="428"/>
                  </a:cubicBezTo>
                  <a:cubicBezTo>
                    <a:pt x="128" y="428"/>
                    <a:pt x="129" y="428"/>
                    <a:pt x="130" y="427"/>
                  </a:cubicBezTo>
                  <a:cubicBezTo>
                    <a:pt x="130" y="428"/>
                    <a:pt x="130" y="428"/>
                    <a:pt x="130" y="428"/>
                  </a:cubicBezTo>
                  <a:close/>
                  <a:moveTo>
                    <a:pt x="339" y="417"/>
                  </a:moveTo>
                  <a:cubicBezTo>
                    <a:pt x="339" y="412"/>
                    <a:pt x="337" y="412"/>
                    <a:pt x="339" y="417"/>
                  </a:cubicBezTo>
                  <a:close/>
                  <a:moveTo>
                    <a:pt x="345" y="416"/>
                  </a:moveTo>
                  <a:cubicBezTo>
                    <a:pt x="348" y="415"/>
                    <a:pt x="346" y="411"/>
                    <a:pt x="346" y="408"/>
                  </a:cubicBezTo>
                  <a:cubicBezTo>
                    <a:pt x="344" y="411"/>
                    <a:pt x="346" y="414"/>
                    <a:pt x="345" y="416"/>
                  </a:cubicBezTo>
                  <a:close/>
                  <a:moveTo>
                    <a:pt x="373" y="403"/>
                  </a:moveTo>
                  <a:cubicBezTo>
                    <a:pt x="374" y="404"/>
                    <a:pt x="374" y="406"/>
                    <a:pt x="373" y="407"/>
                  </a:cubicBezTo>
                  <a:cubicBezTo>
                    <a:pt x="376" y="405"/>
                    <a:pt x="373" y="414"/>
                    <a:pt x="375" y="414"/>
                  </a:cubicBezTo>
                  <a:cubicBezTo>
                    <a:pt x="375" y="410"/>
                    <a:pt x="376" y="407"/>
                    <a:pt x="373" y="403"/>
                  </a:cubicBezTo>
                  <a:close/>
                  <a:moveTo>
                    <a:pt x="37" y="376"/>
                  </a:moveTo>
                  <a:cubicBezTo>
                    <a:pt x="38" y="385"/>
                    <a:pt x="38" y="384"/>
                    <a:pt x="39" y="392"/>
                  </a:cubicBezTo>
                  <a:cubicBezTo>
                    <a:pt x="40" y="391"/>
                    <a:pt x="37" y="389"/>
                    <a:pt x="40" y="389"/>
                  </a:cubicBezTo>
                  <a:cubicBezTo>
                    <a:pt x="39" y="393"/>
                    <a:pt x="40" y="396"/>
                    <a:pt x="40" y="399"/>
                  </a:cubicBezTo>
                  <a:cubicBezTo>
                    <a:pt x="44" y="397"/>
                    <a:pt x="39" y="391"/>
                    <a:pt x="42" y="388"/>
                  </a:cubicBezTo>
                  <a:cubicBezTo>
                    <a:pt x="44" y="401"/>
                    <a:pt x="39" y="417"/>
                    <a:pt x="44" y="427"/>
                  </a:cubicBezTo>
                  <a:cubicBezTo>
                    <a:pt x="43" y="421"/>
                    <a:pt x="43" y="416"/>
                    <a:pt x="44" y="410"/>
                  </a:cubicBezTo>
                  <a:cubicBezTo>
                    <a:pt x="44" y="411"/>
                    <a:pt x="43" y="411"/>
                    <a:pt x="43" y="410"/>
                  </a:cubicBezTo>
                  <a:cubicBezTo>
                    <a:pt x="44" y="405"/>
                    <a:pt x="43" y="400"/>
                    <a:pt x="43" y="394"/>
                  </a:cubicBezTo>
                  <a:cubicBezTo>
                    <a:pt x="42" y="388"/>
                    <a:pt x="44" y="380"/>
                    <a:pt x="41" y="379"/>
                  </a:cubicBezTo>
                  <a:cubicBezTo>
                    <a:pt x="40" y="380"/>
                    <a:pt x="41" y="379"/>
                    <a:pt x="40" y="381"/>
                  </a:cubicBezTo>
                  <a:cubicBezTo>
                    <a:pt x="41" y="383"/>
                    <a:pt x="42" y="385"/>
                    <a:pt x="41" y="388"/>
                  </a:cubicBezTo>
                  <a:cubicBezTo>
                    <a:pt x="40" y="388"/>
                    <a:pt x="40" y="385"/>
                    <a:pt x="39" y="387"/>
                  </a:cubicBezTo>
                  <a:cubicBezTo>
                    <a:pt x="40" y="387"/>
                    <a:pt x="40" y="388"/>
                    <a:pt x="38" y="388"/>
                  </a:cubicBezTo>
                  <a:cubicBezTo>
                    <a:pt x="39" y="384"/>
                    <a:pt x="38" y="379"/>
                    <a:pt x="37" y="376"/>
                  </a:cubicBezTo>
                  <a:close/>
                  <a:moveTo>
                    <a:pt x="361" y="390"/>
                  </a:moveTo>
                  <a:cubicBezTo>
                    <a:pt x="362" y="391"/>
                    <a:pt x="362" y="393"/>
                    <a:pt x="360" y="393"/>
                  </a:cubicBezTo>
                  <a:cubicBezTo>
                    <a:pt x="359" y="392"/>
                    <a:pt x="362" y="389"/>
                    <a:pt x="360" y="389"/>
                  </a:cubicBezTo>
                  <a:cubicBezTo>
                    <a:pt x="358" y="397"/>
                    <a:pt x="359" y="405"/>
                    <a:pt x="361" y="412"/>
                  </a:cubicBezTo>
                  <a:cubicBezTo>
                    <a:pt x="361" y="410"/>
                    <a:pt x="361" y="407"/>
                    <a:pt x="361" y="406"/>
                  </a:cubicBezTo>
                  <a:cubicBezTo>
                    <a:pt x="363" y="406"/>
                    <a:pt x="362" y="409"/>
                    <a:pt x="364" y="409"/>
                  </a:cubicBezTo>
                  <a:cubicBezTo>
                    <a:pt x="364" y="402"/>
                    <a:pt x="365" y="396"/>
                    <a:pt x="362" y="393"/>
                  </a:cubicBezTo>
                  <a:cubicBezTo>
                    <a:pt x="363" y="392"/>
                    <a:pt x="362" y="389"/>
                    <a:pt x="361" y="390"/>
                  </a:cubicBezTo>
                  <a:close/>
                  <a:moveTo>
                    <a:pt x="51" y="422"/>
                  </a:moveTo>
                  <a:cubicBezTo>
                    <a:pt x="52" y="419"/>
                    <a:pt x="52" y="411"/>
                    <a:pt x="50" y="408"/>
                  </a:cubicBezTo>
                  <a:cubicBezTo>
                    <a:pt x="51" y="412"/>
                    <a:pt x="51" y="417"/>
                    <a:pt x="51" y="422"/>
                  </a:cubicBezTo>
                  <a:close/>
                  <a:moveTo>
                    <a:pt x="118" y="389"/>
                  </a:moveTo>
                  <a:cubicBezTo>
                    <a:pt x="117" y="392"/>
                    <a:pt x="117" y="396"/>
                    <a:pt x="116" y="398"/>
                  </a:cubicBezTo>
                  <a:cubicBezTo>
                    <a:pt x="116" y="396"/>
                    <a:pt x="115" y="393"/>
                    <a:pt x="114" y="390"/>
                  </a:cubicBezTo>
                  <a:cubicBezTo>
                    <a:pt x="114" y="391"/>
                    <a:pt x="114" y="392"/>
                    <a:pt x="113" y="391"/>
                  </a:cubicBezTo>
                  <a:cubicBezTo>
                    <a:pt x="114" y="391"/>
                    <a:pt x="114" y="387"/>
                    <a:pt x="112" y="386"/>
                  </a:cubicBezTo>
                  <a:cubicBezTo>
                    <a:pt x="113" y="390"/>
                    <a:pt x="113" y="394"/>
                    <a:pt x="113" y="398"/>
                  </a:cubicBezTo>
                  <a:cubicBezTo>
                    <a:pt x="111" y="397"/>
                    <a:pt x="112" y="399"/>
                    <a:pt x="111" y="400"/>
                  </a:cubicBezTo>
                  <a:cubicBezTo>
                    <a:pt x="111" y="398"/>
                    <a:pt x="111" y="393"/>
                    <a:pt x="110" y="395"/>
                  </a:cubicBezTo>
                  <a:cubicBezTo>
                    <a:pt x="111" y="399"/>
                    <a:pt x="110" y="404"/>
                    <a:pt x="109" y="406"/>
                  </a:cubicBezTo>
                  <a:cubicBezTo>
                    <a:pt x="110" y="406"/>
                    <a:pt x="111" y="407"/>
                    <a:pt x="112" y="406"/>
                  </a:cubicBezTo>
                  <a:cubicBezTo>
                    <a:pt x="112" y="405"/>
                    <a:pt x="111" y="402"/>
                    <a:pt x="112" y="400"/>
                  </a:cubicBezTo>
                  <a:cubicBezTo>
                    <a:pt x="113" y="401"/>
                    <a:pt x="112" y="404"/>
                    <a:pt x="112" y="405"/>
                  </a:cubicBezTo>
                  <a:cubicBezTo>
                    <a:pt x="114" y="406"/>
                    <a:pt x="115" y="405"/>
                    <a:pt x="116" y="406"/>
                  </a:cubicBezTo>
                  <a:cubicBezTo>
                    <a:pt x="116" y="408"/>
                    <a:pt x="115" y="413"/>
                    <a:pt x="115" y="415"/>
                  </a:cubicBezTo>
                  <a:cubicBezTo>
                    <a:pt x="116" y="424"/>
                    <a:pt x="117" y="410"/>
                    <a:pt x="116" y="409"/>
                  </a:cubicBezTo>
                  <a:cubicBezTo>
                    <a:pt x="118" y="409"/>
                    <a:pt x="118" y="407"/>
                    <a:pt x="119" y="406"/>
                  </a:cubicBezTo>
                  <a:cubicBezTo>
                    <a:pt x="119" y="406"/>
                    <a:pt x="119" y="407"/>
                    <a:pt x="120" y="407"/>
                  </a:cubicBezTo>
                  <a:cubicBezTo>
                    <a:pt x="117" y="400"/>
                    <a:pt x="121" y="395"/>
                    <a:pt x="118" y="389"/>
                  </a:cubicBezTo>
                  <a:close/>
                  <a:moveTo>
                    <a:pt x="117" y="403"/>
                  </a:moveTo>
                  <a:cubicBezTo>
                    <a:pt x="116" y="403"/>
                    <a:pt x="116" y="400"/>
                    <a:pt x="116" y="399"/>
                  </a:cubicBezTo>
                  <a:cubicBezTo>
                    <a:pt x="118" y="399"/>
                    <a:pt x="117" y="401"/>
                    <a:pt x="117" y="403"/>
                  </a:cubicBezTo>
                  <a:close/>
                  <a:moveTo>
                    <a:pt x="312" y="394"/>
                  </a:moveTo>
                  <a:cubicBezTo>
                    <a:pt x="313" y="399"/>
                    <a:pt x="312" y="405"/>
                    <a:pt x="315" y="408"/>
                  </a:cubicBezTo>
                  <a:cubicBezTo>
                    <a:pt x="315" y="405"/>
                    <a:pt x="314" y="397"/>
                    <a:pt x="313" y="393"/>
                  </a:cubicBezTo>
                  <a:cubicBezTo>
                    <a:pt x="313" y="394"/>
                    <a:pt x="313" y="395"/>
                    <a:pt x="312" y="394"/>
                  </a:cubicBezTo>
                  <a:close/>
                  <a:moveTo>
                    <a:pt x="144" y="403"/>
                  </a:moveTo>
                  <a:cubicBezTo>
                    <a:pt x="144" y="405"/>
                    <a:pt x="144" y="402"/>
                    <a:pt x="143" y="402"/>
                  </a:cubicBezTo>
                  <a:cubicBezTo>
                    <a:pt x="144" y="406"/>
                    <a:pt x="142" y="412"/>
                    <a:pt x="144" y="415"/>
                  </a:cubicBezTo>
                  <a:cubicBezTo>
                    <a:pt x="145" y="410"/>
                    <a:pt x="144" y="406"/>
                    <a:pt x="144" y="403"/>
                  </a:cubicBezTo>
                  <a:close/>
                  <a:moveTo>
                    <a:pt x="134" y="409"/>
                  </a:moveTo>
                  <a:cubicBezTo>
                    <a:pt x="133" y="411"/>
                    <a:pt x="135" y="413"/>
                    <a:pt x="134" y="415"/>
                  </a:cubicBezTo>
                  <a:cubicBezTo>
                    <a:pt x="135" y="414"/>
                    <a:pt x="136" y="409"/>
                    <a:pt x="134" y="409"/>
                  </a:cubicBezTo>
                  <a:close/>
                  <a:moveTo>
                    <a:pt x="100" y="415"/>
                  </a:moveTo>
                  <a:cubicBezTo>
                    <a:pt x="100" y="414"/>
                    <a:pt x="100" y="415"/>
                    <a:pt x="101" y="415"/>
                  </a:cubicBezTo>
                  <a:cubicBezTo>
                    <a:pt x="100" y="414"/>
                    <a:pt x="101" y="412"/>
                    <a:pt x="99" y="411"/>
                  </a:cubicBezTo>
                  <a:cubicBezTo>
                    <a:pt x="99" y="412"/>
                    <a:pt x="99" y="415"/>
                    <a:pt x="100" y="415"/>
                  </a:cubicBezTo>
                  <a:close/>
                  <a:moveTo>
                    <a:pt x="412" y="394"/>
                  </a:moveTo>
                  <a:cubicBezTo>
                    <a:pt x="411" y="396"/>
                    <a:pt x="411" y="402"/>
                    <a:pt x="413" y="402"/>
                  </a:cubicBezTo>
                  <a:cubicBezTo>
                    <a:pt x="412" y="400"/>
                    <a:pt x="412" y="397"/>
                    <a:pt x="413" y="396"/>
                  </a:cubicBezTo>
                  <a:cubicBezTo>
                    <a:pt x="411" y="396"/>
                    <a:pt x="413" y="392"/>
                    <a:pt x="412" y="394"/>
                  </a:cubicBezTo>
                  <a:close/>
                  <a:moveTo>
                    <a:pt x="516" y="359"/>
                  </a:moveTo>
                  <a:cubicBezTo>
                    <a:pt x="517" y="363"/>
                    <a:pt x="516" y="365"/>
                    <a:pt x="517" y="371"/>
                  </a:cubicBezTo>
                  <a:cubicBezTo>
                    <a:pt x="515" y="370"/>
                    <a:pt x="515" y="373"/>
                    <a:pt x="516" y="373"/>
                  </a:cubicBezTo>
                  <a:cubicBezTo>
                    <a:pt x="516" y="372"/>
                    <a:pt x="516" y="371"/>
                    <a:pt x="517" y="371"/>
                  </a:cubicBezTo>
                  <a:cubicBezTo>
                    <a:pt x="518" y="381"/>
                    <a:pt x="517" y="389"/>
                    <a:pt x="520" y="396"/>
                  </a:cubicBezTo>
                  <a:cubicBezTo>
                    <a:pt x="519" y="387"/>
                    <a:pt x="520" y="377"/>
                    <a:pt x="517" y="370"/>
                  </a:cubicBezTo>
                  <a:cubicBezTo>
                    <a:pt x="519" y="368"/>
                    <a:pt x="518" y="362"/>
                    <a:pt x="516" y="359"/>
                  </a:cubicBezTo>
                  <a:close/>
                  <a:moveTo>
                    <a:pt x="540" y="394"/>
                  </a:moveTo>
                  <a:cubicBezTo>
                    <a:pt x="540" y="393"/>
                    <a:pt x="540" y="392"/>
                    <a:pt x="541" y="390"/>
                  </a:cubicBezTo>
                  <a:cubicBezTo>
                    <a:pt x="538" y="390"/>
                    <a:pt x="539" y="393"/>
                    <a:pt x="540" y="394"/>
                  </a:cubicBezTo>
                  <a:close/>
                  <a:moveTo>
                    <a:pt x="25" y="403"/>
                  </a:moveTo>
                  <a:cubicBezTo>
                    <a:pt x="26" y="404"/>
                    <a:pt x="27" y="406"/>
                    <a:pt x="28" y="407"/>
                  </a:cubicBezTo>
                  <a:cubicBezTo>
                    <a:pt x="27" y="408"/>
                    <a:pt x="25" y="412"/>
                    <a:pt x="27" y="413"/>
                  </a:cubicBezTo>
                  <a:cubicBezTo>
                    <a:pt x="27" y="411"/>
                    <a:pt x="27" y="410"/>
                    <a:pt x="28" y="410"/>
                  </a:cubicBezTo>
                  <a:cubicBezTo>
                    <a:pt x="31" y="405"/>
                    <a:pt x="27" y="392"/>
                    <a:pt x="28" y="385"/>
                  </a:cubicBezTo>
                  <a:cubicBezTo>
                    <a:pt x="28" y="385"/>
                    <a:pt x="27" y="386"/>
                    <a:pt x="27" y="386"/>
                  </a:cubicBezTo>
                  <a:cubicBezTo>
                    <a:pt x="28" y="385"/>
                    <a:pt x="27" y="381"/>
                    <a:pt x="27" y="379"/>
                  </a:cubicBezTo>
                  <a:cubicBezTo>
                    <a:pt x="26" y="381"/>
                    <a:pt x="28" y="385"/>
                    <a:pt x="25" y="386"/>
                  </a:cubicBezTo>
                  <a:cubicBezTo>
                    <a:pt x="25" y="389"/>
                    <a:pt x="28" y="405"/>
                    <a:pt x="25" y="403"/>
                  </a:cubicBezTo>
                  <a:close/>
                  <a:moveTo>
                    <a:pt x="486" y="389"/>
                  </a:moveTo>
                  <a:cubicBezTo>
                    <a:pt x="486" y="391"/>
                    <a:pt x="486" y="394"/>
                    <a:pt x="487" y="393"/>
                  </a:cubicBezTo>
                  <a:cubicBezTo>
                    <a:pt x="486" y="391"/>
                    <a:pt x="488" y="390"/>
                    <a:pt x="486" y="389"/>
                  </a:cubicBezTo>
                  <a:close/>
                  <a:moveTo>
                    <a:pt x="120" y="396"/>
                  </a:moveTo>
                  <a:cubicBezTo>
                    <a:pt x="121" y="398"/>
                    <a:pt x="119" y="405"/>
                    <a:pt x="121" y="407"/>
                  </a:cubicBezTo>
                  <a:cubicBezTo>
                    <a:pt x="121" y="405"/>
                    <a:pt x="123" y="401"/>
                    <a:pt x="121" y="404"/>
                  </a:cubicBezTo>
                  <a:cubicBezTo>
                    <a:pt x="121" y="400"/>
                    <a:pt x="122" y="396"/>
                    <a:pt x="121" y="394"/>
                  </a:cubicBezTo>
                  <a:cubicBezTo>
                    <a:pt x="121" y="398"/>
                    <a:pt x="120" y="396"/>
                    <a:pt x="120" y="396"/>
                  </a:cubicBezTo>
                  <a:close/>
                  <a:moveTo>
                    <a:pt x="148" y="402"/>
                  </a:moveTo>
                  <a:cubicBezTo>
                    <a:pt x="149" y="402"/>
                    <a:pt x="148" y="403"/>
                    <a:pt x="148" y="404"/>
                  </a:cubicBezTo>
                  <a:cubicBezTo>
                    <a:pt x="148" y="409"/>
                    <a:pt x="151" y="403"/>
                    <a:pt x="148" y="402"/>
                  </a:cubicBezTo>
                  <a:close/>
                  <a:moveTo>
                    <a:pt x="378" y="388"/>
                  </a:moveTo>
                  <a:cubicBezTo>
                    <a:pt x="379" y="390"/>
                    <a:pt x="377" y="394"/>
                    <a:pt x="379" y="395"/>
                  </a:cubicBezTo>
                  <a:cubicBezTo>
                    <a:pt x="380" y="393"/>
                    <a:pt x="379" y="388"/>
                    <a:pt x="378" y="388"/>
                  </a:cubicBezTo>
                  <a:close/>
                  <a:moveTo>
                    <a:pt x="136" y="404"/>
                  </a:moveTo>
                  <a:cubicBezTo>
                    <a:pt x="138" y="402"/>
                    <a:pt x="136" y="398"/>
                    <a:pt x="136" y="399"/>
                  </a:cubicBezTo>
                  <a:cubicBezTo>
                    <a:pt x="136" y="400"/>
                    <a:pt x="134" y="403"/>
                    <a:pt x="136" y="404"/>
                  </a:cubicBezTo>
                  <a:close/>
                  <a:moveTo>
                    <a:pt x="51" y="389"/>
                  </a:moveTo>
                  <a:cubicBezTo>
                    <a:pt x="52" y="397"/>
                    <a:pt x="51" y="402"/>
                    <a:pt x="52" y="407"/>
                  </a:cubicBezTo>
                  <a:cubicBezTo>
                    <a:pt x="52" y="403"/>
                    <a:pt x="53" y="397"/>
                    <a:pt x="52" y="391"/>
                  </a:cubicBezTo>
                  <a:cubicBezTo>
                    <a:pt x="52" y="390"/>
                    <a:pt x="52" y="388"/>
                    <a:pt x="51" y="389"/>
                  </a:cubicBezTo>
                  <a:close/>
                  <a:moveTo>
                    <a:pt x="129" y="376"/>
                  </a:moveTo>
                  <a:cubicBezTo>
                    <a:pt x="130" y="388"/>
                    <a:pt x="129" y="394"/>
                    <a:pt x="130" y="403"/>
                  </a:cubicBezTo>
                  <a:cubicBezTo>
                    <a:pt x="131" y="394"/>
                    <a:pt x="129" y="377"/>
                    <a:pt x="129" y="369"/>
                  </a:cubicBezTo>
                  <a:cubicBezTo>
                    <a:pt x="126" y="371"/>
                    <a:pt x="129" y="374"/>
                    <a:pt x="127" y="377"/>
                  </a:cubicBezTo>
                  <a:cubicBezTo>
                    <a:pt x="128" y="377"/>
                    <a:pt x="128" y="376"/>
                    <a:pt x="129" y="376"/>
                  </a:cubicBezTo>
                  <a:close/>
                  <a:moveTo>
                    <a:pt x="474" y="383"/>
                  </a:moveTo>
                  <a:cubicBezTo>
                    <a:pt x="474" y="384"/>
                    <a:pt x="473" y="389"/>
                    <a:pt x="475" y="389"/>
                  </a:cubicBezTo>
                  <a:cubicBezTo>
                    <a:pt x="474" y="387"/>
                    <a:pt x="476" y="383"/>
                    <a:pt x="474" y="384"/>
                  </a:cubicBezTo>
                  <a:cubicBezTo>
                    <a:pt x="475" y="383"/>
                    <a:pt x="475" y="381"/>
                    <a:pt x="474" y="380"/>
                  </a:cubicBezTo>
                  <a:cubicBezTo>
                    <a:pt x="473" y="381"/>
                    <a:pt x="475" y="382"/>
                    <a:pt x="473" y="383"/>
                  </a:cubicBezTo>
                  <a:cubicBezTo>
                    <a:pt x="473" y="382"/>
                    <a:pt x="473" y="381"/>
                    <a:pt x="472" y="382"/>
                  </a:cubicBezTo>
                  <a:cubicBezTo>
                    <a:pt x="472" y="384"/>
                    <a:pt x="474" y="382"/>
                    <a:pt x="474" y="383"/>
                  </a:cubicBezTo>
                  <a:close/>
                  <a:moveTo>
                    <a:pt x="149" y="401"/>
                  </a:moveTo>
                  <a:cubicBezTo>
                    <a:pt x="149" y="399"/>
                    <a:pt x="149" y="398"/>
                    <a:pt x="148" y="397"/>
                  </a:cubicBezTo>
                  <a:cubicBezTo>
                    <a:pt x="149" y="399"/>
                    <a:pt x="147" y="400"/>
                    <a:pt x="149" y="401"/>
                  </a:cubicBezTo>
                  <a:close/>
                  <a:moveTo>
                    <a:pt x="45" y="397"/>
                  </a:moveTo>
                  <a:cubicBezTo>
                    <a:pt x="46" y="399"/>
                    <a:pt x="46" y="403"/>
                    <a:pt x="48" y="404"/>
                  </a:cubicBezTo>
                  <a:cubicBezTo>
                    <a:pt x="49" y="402"/>
                    <a:pt x="47" y="401"/>
                    <a:pt x="47" y="399"/>
                  </a:cubicBezTo>
                  <a:cubicBezTo>
                    <a:pt x="47" y="399"/>
                    <a:pt x="48" y="399"/>
                    <a:pt x="48" y="399"/>
                  </a:cubicBezTo>
                  <a:cubicBezTo>
                    <a:pt x="49" y="396"/>
                    <a:pt x="46" y="391"/>
                    <a:pt x="47" y="387"/>
                  </a:cubicBezTo>
                  <a:cubicBezTo>
                    <a:pt x="46" y="387"/>
                    <a:pt x="46" y="387"/>
                    <a:pt x="45" y="387"/>
                  </a:cubicBezTo>
                  <a:cubicBezTo>
                    <a:pt x="45" y="389"/>
                    <a:pt x="46" y="390"/>
                    <a:pt x="45" y="391"/>
                  </a:cubicBezTo>
                  <a:cubicBezTo>
                    <a:pt x="47" y="391"/>
                    <a:pt x="47" y="393"/>
                    <a:pt x="47" y="395"/>
                  </a:cubicBezTo>
                  <a:cubicBezTo>
                    <a:pt x="45" y="395"/>
                    <a:pt x="46" y="396"/>
                    <a:pt x="45" y="397"/>
                  </a:cubicBezTo>
                  <a:close/>
                  <a:moveTo>
                    <a:pt x="365" y="390"/>
                  </a:moveTo>
                  <a:cubicBezTo>
                    <a:pt x="365" y="387"/>
                    <a:pt x="365" y="386"/>
                    <a:pt x="365" y="381"/>
                  </a:cubicBezTo>
                  <a:cubicBezTo>
                    <a:pt x="365" y="381"/>
                    <a:pt x="364" y="381"/>
                    <a:pt x="364" y="381"/>
                  </a:cubicBezTo>
                  <a:cubicBezTo>
                    <a:pt x="365" y="380"/>
                    <a:pt x="364" y="380"/>
                    <a:pt x="363" y="380"/>
                  </a:cubicBezTo>
                  <a:cubicBezTo>
                    <a:pt x="364" y="382"/>
                    <a:pt x="363" y="382"/>
                    <a:pt x="364" y="384"/>
                  </a:cubicBezTo>
                  <a:cubicBezTo>
                    <a:pt x="364" y="384"/>
                    <a:pt x="363" y="384"/>
                    <a:pt x="362" y="385"/>
                  </a:cubicBezTo>
                  <a:cubicBezTo>
                    <a:pt x="365" y="386"/>
                    <a:pt x="362" y="390"/>
                    <a:pt x="365" y="390"/>
                  </a:cubicBezTo>
                  <a:close/>
                  <a:moveTo>
                    <a:pt x="478" y="380"/>
                  </a:moveTo>
                  <a:cubicBezTo>
                    <a:pt x="477" y="381"/>
                    <a:pt x="477" y="385"/>
                    <a:pt x="478" y="385"/>
                  </a:cubicBezTo>
                  <a:cubicBezTo>
                    <a:pt x="479" y="384"/>
                    <a:pt x="478" y="381"/>
                    <a:pt x="478" y="380"/>
                  </a:cubicBezTo>
                  <a:close/>
                  <a:moveTo>
                    <a:pt x="366" y="385"/>
                  </a:moveTo>
                  <a:cubicBezTo>
                    <a:pt x="367" y="386"/>
                    <a:pt x="365" y="390"/>
                    <a:pt x="366" y="389"/>
                  </a:cubicBezTo>
                  <a:cubicBezTo>
                    <a:pt x="367" y="388"/>
                    <a:pt x="366" y="385"/>
                    <a:pt x="367" y="385"/>
                  </a:cubicBezTo>
                  <a:cubicBezTo>
                    <a:pt x="367" y="386"/>
                    <a:pt x="367" y="388"/>
                    <a:pt x="368" y="387"/>
                  </a:cubicBezTo>
                  <a:cubicBezTo>
                    <a:pt x="368" y="385"/>
                    <a:pt x="368" y="384"/>
                    <a:pt x="366" y="385"/>
                  </a:cubicBezTo>
                  <a:close/>
                  <a:moveTo>
                    <a:pt x="317" y="391"/>
                  </a:moveTo>
                  <a:cubicBezTo>
                    <a:pt x="316" y="388"/>
                    <a:pt x="319" y="381"/>
                    <a:pt x="317" y="379"/>
                  </a:cubicBezTo>
                  <a:cubicBezTo>
                    <a:pt x="316" y="381"/>
                    <a:pt x="318" y="380"/>
                    <a:pt x="317" y="382"/>
                  </a:cubicBezTo>
                  <a:cubicBezTo>
                    <a:pt x="316" y="382"/>
                    <a:pt x="316" y="390"/>
                    <a:pt x="317" y="391"/>
                  </a:cubicBezTo>
                  <a:close/>
                  <a:moveTo>
                    <a:pt x="313" y="386"/>
                  </a:moveTo>
                  <a:cubicBezTo>
                    <a:pt x="313" y="385"/>
                    <a:pt x="312" y="384"/>
                    <a:pt x="312" y="385"/>
                  </a:cubicBezTo>
                  <a:cubicBezTo>
                    <a:pt x="312" y="389"/>
                    <a:pt x="313" y="390"/>
                    <a:pt x="312" y="391"/>
                  </a:cubicBezTo>
                  <a:cubicBezTo>
                    <a:pt x="315" y="391"/>
                    <a:pt x="312" y="389"/>
                    <a:pt x="313" y="388"/>
                  </a:cubicBezTo>
                  <a:cubicBezTo>
                    <a:pt x="312" y="388"/>
                    <a:pt x="313" y="386"/>
                    <a:pt x="313" y="386"/>
                  </a:cubicBezTo>
                  <a:close/>
                  <a:moveTo>
                    <a:pt x="193" y="389"/>
                  </a:moveTo>
                  <a:cubicBezTo>
                    <a:pt x="192" y="391"/>
                    <a:pt x="195" y="393"/>
                    <a:pt x="193" y="391"/>
                  </a:cubicBezTo>
                  <a:cubicBezTo>
                    <a:pt x="193" y="393"/>
                    <a:pt x="192" y="394"/>
                    <a:pt x="194" y="395"/>
                  </a:cubicBezTo>
                  <a:cubicBezTo>
                    <a:pt x="192" y="393"/>
                    <a:pt x="196" y="391"/>
                    <a:pt x="193" y="389"/>
                  </a:cubicBezTo>
                  <a:close/>
                  <a:moveTo>
                    <a:pt x="544" y="381"/>
                  </a:moveTo>
                  <a:cubicBezTo>
                    <a:pt x="544" y="377"/>
                    <a:pt x="545" y="371"/>
                    <a:pt x="543" y="368"/>
                  </a:cubicBezTo>
                  <a:cubicBezTo>
                    <a:pt x="544" y="372"/>
                    <a:pt x="544" y="379"/>
                    <a:pt x="544" y="381"/>
                  </a:cubicBezTo>
                  <a:close/>
                  <a:moveTo>
                    <a:pt x="529" y="377"/>
                  </a:moveTo>
                  <a:cubicBezTo>
                    <a:pt x="527" y="377"/>
                    <a:pt x="528" y="382"/>
                    <a:pt x="529" y="380"/>
                  </a:cubicBezTo>
                  <a:cubicBezTo>
                    <a:pt x="528" y="380"/>
                    <a:pt x="529" y="379"/>
                    <a:pt x="529" y="377"/>
                  </a:cubicBezTo>
                  <a:close/>
                  <a:moveTo>
                    <a:pt x="378" y="386"/>
                  </a:moveTo>
                  <a:cubicBezTo>
                    <a:pt x="378" y="386"/>
                    <a:pt x="378" y="387"/>
                    <a:pt x="379" y="387"/>
                  </a:cubicBezTo>
                  <a:cubicBezTo>
                    <a:pt x="378" y="385"/>
                    <a:pt x="378" y="383"/>
                    <a:pt x="378" y="384"/>
                  </a:cubicBezTo>
                  <a:cubicBezTo>
                    <a:pt x="377" y="384"/>
                    <a:pt x="376" y="386"/>
                    <a:pt x="377" y="387"/>
                  </a:cubicBezTo>
                  <a:cubicBezTo>
                    <a:pt x="377" y="386"/>
                    <a:pt x="378" y="386"/>
                    <a:pt x="378" y="386"/>
                  </a:cubicBezTo>
                  <a:close/>
                  <a:moveTo>
                    <a:pt x="356" y="387"/>
                  </a:moveTo>
                  <a:cubicBezTo>
                    <a:pt x="358" y="386"/>
                    <a:pt x="358" y="382"/>
                    <a:pt x="357" y="382"/>
                  </a:cubicBezTo>
                  <a:cubicBezTo>
                    <a:pt x="357" y="382"/>
                    <a:pt x="357" y="383"/>
                    <a:pt x="356" y="382"/>
                  </a:cubicBezTo>
                  <a:lnTo>
                    <a:pt x="356" y="387"/>
                  </a:lnTo>
                  <a:close/>
                  <a:moveTo>
                    <a:pt x="194" y="388"/>
                  </a:moveTo>
                  <a:cubicBezTo>
                    <a:pt x="194" y="388"/>
                    <a:pt x="194" y="388"/>
                    <a:pt x="193" y="388"/>
                  </a:cubicBezTo>
                  <a:cubicBezTo>
                    <a:pt x="193" y="389"/>
                    <a:pt x="193" y="389"/>
                    <a:pt x="194" y="388"/>
                  </a:cubicBezTo>
                  <a:close/>
                  <a:moveTo>
                    <a:pt x="194" y="387"/>
                  </a:moveTo>
                  <a:cubicBezTo>
                    <a:pt x="193" y="385"/>
                    <a:pt x="194" y="383"/>
                    <a:pt x="192" y="382"/>
                  </a:cubicBezTo>
                  <a:cubicBezTo>
                    <a:pt x="192" y="384"/>
                    <a:pt x="192" y="386"/>
                    <a:pt x="193" y="388"/>
                  </a:cubicBezTo>
                  <a:cubicBezTo>
                    <a:pt x="194" y="388"/>
                    <a:pt x="195" y="387"/>
                    <a:pt x="195" y="388"/>
                  </a:cubicBezTo>
                  <a:cubicBezTo>
                    <a:pt x="195" y="377"/>
                    <a:pt x="195" y="369"/>
                    <a:pt x="194" y="359"/>
                  </a:cubicBezTo>
                  <a:cubicBezTo>
                    <a:pt x="193" y="369"/>
                    <a:pt x="195" y="376"/>
                    <a:pt x="194" y="387"/>
                  </a:cubicBezTo>
                  <a:close/>
                  <a:moveTo>
                    <a:pt x="99" y="392"/>
                  </a:moveTo>
                  <a:cubicBezTo>
                    <a:pt x="98" y="391"/>
                    <a:pt x="100" y="392"/>
                    <a:pt x="100" y="391"/>
                  </a:cubicBezTo>
                  <a:cubicBezTo>
                    <a:pt x="99" y="391"/>
                    <a:pt x="100" y="390"/>
                    <a:pt x="100" y="390"/>
                  </a:cubicBezTo>
                  <a:cubicBezTo>
                    <a:pt x="99" y="390"/>
                    <a:pt x="99" y="389"/>
                    <a:pt x="99" y="390"/>
                  </a:cubicBezTo>
                  <a:cubicBezTo>
                    <a:pt x="100" y="390"/>
                    <a:pt x="97" y="392"/>
                    <a:pt x="99" y="392"/>
                  </a:cubicBezTo>
                  <a:close/>
                  <a:moveTo>
                    <a:pt x="21" y="395"/>
                  </a:moveTo>
                  <a:cubicBezTo>
                    <a:pt x="21" y="394"/>
                    <a:pt x="20" y="393"/>
                    <a:pt x="20" y="392"/>
                  </a:cubicBezTo>
                  <a:cubicBezTo>
                    <a:pt x="22" y="392"/>
                    <a:pt x="20" y="391"/>
                    <a:pt x="20" y="389"/>
                  </a:cubicBezTo>
                  <a:cubicBezTo>
                    <a:pt x="21" y="390"/>
                    <a:pt x="20" y="387"/>
                    <a:pt x="19" y="385"/>
                  </a:cubicBezTo>
                  <a:cubicBezTo>
                    <a:pt x="20" y="385"/>
                    <a:pt x="20" y="384"/>
                    <a:pt x="19" y="384"/>
                  </a:cubicBezTo>
                  <a:cubicBezTo>
                    <a:pt x="20" y="385"/>
                    <a:pt x="19" y="385"/>
                    <a:pt x="18" y="386"/>
                  </a:cubicBezTo>
                  <a:cubicBezTo>
                    <a:pt x="20" y="388"/>
                    <a:pt x="19" y="393"/>
                    <a:pt x="20" y="395"/>
                  </a:cubicBezTo>
                  <a:cubicBezTo>
                    <a:pt x="20" y="395"/>
                    <a:pt x="20" y="394"/>
                    <a:pt x="20" y="394"/>
                  </a:cubicBezTo>
                  <a:cubicBezTo>
                    <a:pt x="21" y="394"/>
                    <a:pt x="21" y="395"/>
                    <a:pt x="21" y="395"/>
                  </a:cubicBezTo>
                  <a:close/>
                  <a:moveTo>
                    <a:pt x="497" y="367"/>
                  </a:moveTo>
                  <a:cubicBezTo>
                    <a:pt x="500" y="367"/>
                    <a:pt x="496" y="370"/>
                    <a:pt x="498" y="369"/>
                  </a:cubicBezTo>
                  <a:cubicBezTo>
                    <a:pt x="498" y="370"/>
                    <a:pt x="498" y="370"/>
                    <a:pt x="498" y="370"/>
                  </a:cubicBezTo>
                  <a:cubicBezTo>
                    <a:pt x="498" y="370"/>
                    <a:pt x="497" y="370"/>
                    <a:pt x="497" y="371"/>
                  </a:cubicBezTo>
                  <a:cubicBezTo>
                    <a:pt x="500" y="371"/>
                    <a:pt x="496" y="373"/>
                    <a:pt x="499" y="374"/>
                  </a:cubicBezTo>
                  <a:cubicBezTo>
                    <a:pt x="500" y="372"/>
                    <a:pt x="500" y="365"/>
                    <a:pt x="497" y="367"/>
                  </a:cubicBezTo>
                  <a:close/>
                  <a:moveTo>
                    <a:pt x="349" y="372"/>
                  </a:moveTo>
                  <a:cubicBezTo>
                    <a:pt x="351" y="373"/>
                    <a:pt x="350" y="370"/>
                    <a:pt x="351" y="368"/>
                  </a:cubicBezTo>
                  <a:cubicBezTo>
                    <a:pt x="347" y="368"/>
                    <a:pt x="349" y="363"/>
                    <a:pt x="347" y="361"/>
                  </a:cubicBezTo>
                  <a:cubicBezTo>
                    <a:pt x="347" y="366"/>
                    <a:pt x="348" y="371"/>
                    <a:pt x="348" y="374"/>
                  </a:cubicBezTo>
                  <a:cubicBezTo>
                    <a:pt x="346" y="375"/>
                    <a:pt x="348" y="372"/>
                    <a:pt x="347" y="373"/>
                  </a:cubicBezTo>
                  <a:cubicBezTo>
                    <a:pt x="347" y="373"/>
                    <a:pt x="347" y="373"/>
                    <a:pt x="346" y="373"/>
                  </a:cubicBezTo>
                  <a:cubicBezTo>
                    <a:pt x="346" y="373"/>
                    <a:pt x="346" y="372"/>
                    <a:pt x="346" y="373"/>
                  </a:cubicBezTo>
                  <a:cubicBezTo>
                    <a:pt x="346" y="376"/>
                    <a:pt x="346" y="380"/>
                    <a:pt x="347" y="381"/>
                  </a:cubicBezTo>
                  <a:cubicBezTo>
                    <a:pt x="348" y="379"/>
                    <a:pt x="346" y="378"/>
                    <a:pt x="348" y="377"/>
                  </a:cubicBezTo>
                  <a:cubicBezTo>
                    <a:pt x="348" y="377"/>
                    <a:pt x="349" y="377"/>
                    <a:pt x="349" y="378"/>
                  </a:cubicBezTo>
                  <a:cubicBezTo>
                    <a:pt x="347" y="379"/>
                    <a:pt x="348" y="379"/>
                    <a:pt x="349" y="381"/>
                  </a:cubicBezTo>
                  <a:cubicBezTo>
                    <a:pt x="349" y="379"/>
                    <a:pt x="350" y="378"/>
                    <a:pt x="349" y="377"/>
                  </a:cubicBezTo>
                  <a:cubicBezTo>
                    <a:pt x="350" y="377"/>
                    <a:pt x="350" y="378"/>
                    <a:pt x="351" y="378"/>
                  </a:cubicBezTo>
                  <a:cubicBezTo>
                    <a:pt x="351" y="376"/>
                    <a:pt x="351" y="377"/>
                    <a:pt x="351" y="375"/>
                  </a:cubicBezTo>
                  <a:cubicBezTo>
                    <a:pt x="350" y="375"/>
                    <a:pt x="349" y="374"/>
                    <a:pt x="349" y="372"/>
                  </a:cubicBezTo>
                  <a:close/>
                  <a:moveTo>
                    <a:pt x="187" y="373"/>
                  </a:moveTo>
                  <a:cubicBezTo>
                    <a:pt x="186" y="373"/>
                    <a:pt x="186" y="371"/>
                    <a:pt x="185" y="371"/>
                  </a:cubicBezTo>
                  <a:cubicBezTo>
                    <a:pt x="186" y="370"/>
                    <a:pt x="184" y="370"/>
                    <a:pt x="185" y="369"/>
                  </a:cubicBezTo>
                  <a:cubicBezTo>
                    <a:pt x="185" y="369"/>
                    <a:pt x="187" y="370"/>
                    <a:pt x="186" y="369"/>
                  </a:cubicBezTo>
                  <a:cubicBezTo>
                    <a:pt x="186" y="369"/>
                    <a:pt x="185" y="368"/>
                    <a:pt x="185" y="368"/>
                  </a:cubicBezTo>
                  <a:cubicBezTo>
                    <a:pt x="183" y="372"/>
                    <a:pt x="184" y="381"/>
                    <a:pt x="186" y="386"/>
                  </a:cubicBezTo>
                  <a:cubicBezTo>
                    <a:pt x="186" y="385"/>
                    <a:pt x="186" y="385"/>
                    <a:pt x="187" y="385"/>
                  </a:cubicBezTo>
                  <a:cubicBezTo>
                    <a:pt x="185" y="382"/>
                    <a:pt x="188" y="379"/>
                    <a:pt x="186" y="376"/>
                  </a:cubicBezTo>
                  <a:cubicBezTo>
                    <a:pt x="187" y="376"/>
                    <a:pt x="187" y="374"/>
                    <a:pt x="187" y="373"/>
                  </a:cubicBezTo>
                  <a:close/>
                  <a:moveTo>
                    <a:pt x="495" y="369"/>
                  </a:moveTo>
                  <a:cubicBezTo>
                    <a:pt x="494" y="367"/>
                    <a:pt x="493" y="360"/>
                    <a:pt x="493" y="369"/>
                  </a:cubicBezTo>
                  <a:cubicBezTo>
                    <a:pt x="495" y="370"/>
                    <a:pt x="494" y="371"/>
                    <a:pt x="494" y="373"/>
                  </a:cubicBezTo>
                  <a:cubicBezTo>
                    <a:pt x="496" y="373"/>
                    <a:pt x="495" y="370"/>
                    <a:pt x="495" y="369"/>
                  </a:cubicBezTo>
                  <a:close/>
                  <a:moveTo>
                    <a:pt x="492" y="370"/>
                  </a:moveTo>
                  <a:cubicBezTo>
                    <a:pt x="493" y="369"/>
                    <a:pt x="492" y="368"/>
                    <a:pt x="493" y="366"/>
                  </a:cubicBezTo>
                  <a:cubicBezTo>
                    <a:pt x="491" y="366"/>
                    <a:pt x="491" y="372"/>
                    <a:pt x="492" y="370"/>
                  </a:cubicBezTo>
                  <a:close/>
                  <a:moveTo>
                    <a:pt x="392" y="372"/>
                  </a:moveTo>
                  <a:cubicBezTo>
                    <a:pt x="392" y="372"/>
                    <a:pt x="392" y="370"/>
                    <a:pt x="392" y="371"/>
                  </a:cubicBezTo>
                  <a:cubicBezTo>
                    <a:pt x="392" y="373"/>
                    <a:pt x="393" y="372"/>
                    <a:pt x="392" y="373"/>
                  </a:cubicBezTo>
                  <a:cubicBezTo>
                    <a:pt x="393" y="373"/>
                    <a:pt x="393" y="374"/>
                    <a:pt x="393" y="374"/>
                  </a:cubicBezTo>
                  <a:cubicBezTo>
                    <a:pt x="393" y="373"/>
                    <a:pt x="393" y="372"/>
                    <a:pt x="393" y="372"/>
                  </a:cubicBezTo>
                  <a:cubicBezTo>
                    <a:pt x="393" y="372"/>
                    <a:pt x="393" y="372"/>
                    <a:pt x="392" y="372"/>
                  </a:cubicBezTo>
                  <a:close/>
                  <a:moveTo>
                    <a:pt x="219" y="374"/>
                  </a:moveTo>
                  <a:cubicBezTo>
                    <a:pt x="220" y="376"/>
                    <a:pt x="217" y="378"/>
                    <a:pt x="219" y="380"/>
                  </a:cubicBezTo>
                  <a:cubicBezTo>
                    <a:pt x="218" y="378"/>
                    <a:pt x="221" y="376"/>
                    <a:pt x="219" y="374"/>
                  </a:cubicBezTo>
                  <a:close/>
                  <a:moveTo>
                    <a:pt x="357" y="367"/>
                  </a:moveTo>
                  <a:cubicBezTo>
                    <a:pt x="356" y="367"/>
                    <a:pt x="356" y="367"/>
                    <a:pt x="356" y="367"/>
                  </a:cubicBezTo>
                  <a:cubicBezTo>
                    <a:pt x="356" y="366"/>
                    <a:pt x="355" y="366"/>
                    <a:pt x="355" y="367"/>
                  </a:cubicBezTo>
                  <a:cubicBezTo>
                    <a:pt x="356" y="367"/>
                    <a:pt x="354" y="374"/>
                    <a:pt x="356" y="374"/>
                  </a:cubicBezTo>
                  <a:cubicBezTo>
                    <a:pt x="356" y="373"/>
                    <a:pt x="355" y="368"/>
                    <a:pt x="357" y="367"/>
                  </a:cubicBezTo>
                  <a:close/>
                  <a:moveTo>
                    <a:pt x="367" y="373"/>
                  </a:moveTo>
                  <a:cubicBezTo>
                    <a:pt x="366" y="369"/>
                    <a:pt x="367" y="365"/>
                    <a:pt x="364" y="362"/>
                  </a:cubicBezTo>
                  <a:cubicBezTo>
                    <a:pt x="363" y="365"/>
                    <a:pt x="366" y="370"/>
                    <a:pt x="364" y="372"/>
                  </a:cubicBezTo>
                  <a:cubicBezTo>
                    <a:pt x="365" y="371"/>
                    <a:pt x="365" y="373"/>
                    <a:pt x="367" y="373"/>
                  </a:cubicBezTo>
                  <a:close/>
                  <a:moveTo>
                    <a:pt x="364" y="372"/>
                  </a:moveTo>
                  <a:cubicBezTo>
                    <a:pt x="364" y="372"/>
                    <a:pt x="363" y="372"/>
                    <a:pt x="363" y="372"/>
                  </a:cubicBezTo>
                  <a:cubicBezTo>
                    <a:pt x="363" y="372"/>
                    <a:pt x="364" y="372"/>
                    <a:pt x="364" y="372"/>
                  </a:cubicBezTo>
                  <a:close/>
                  <a:moveTo>
                    <a:pt x="182" y="374"/>
                  </a:moveTo>
                  <a:cubicBezTo>
                    <a:pt x="183" y="375"/>
                    <a:pt x="182" y="377"/>
                    <a:pt x="183" y="378"/>
                  </a:cubicBezTo>
                  <a:cubicBezTo>
                    <a:pt x="183" y="384"/>
                    <a:pt x="184" y="372"/>
                    <a:pt x="182" y="374"/>
                  </a:cubicBezTo>
                  <a:close/>
                  <a:moveTo>
                    <a:pt x="236" y="372"/>
                  </a:moveTo>
                  <a:cubicBezTo>
                    <a:pt x="235" y="373"/>
                    <a:pt x="237" y="377"/>
                    <a:pt x="238" y="376"/>
                  </a:cubicBezTo>
                  <a:cubicBezTo>
                    <a:pt x="237" y="375"/>
                    <a:pt x="237" y="375"/>
                    <a:pt x="238" y="373"/>
                  </a:cubicBezTo>
                  <a:cubicBezTo>
                    <a:pt x="237" y="373"/>
                    <a:pt x="237" y="372"/>
                    <a:pt x="236" y="372"/>
                  </a:cubicBezTo>
                  <a:close/>
                  <a:moveTo>
                    <a:pt x="34" y="385"/>
                  </a:moveTo>
                  <a:cubicBezTo>
                    <a:pt x="34" y="383"/>
                    <a:pt x="34" y="380"/>
                    <a:pt x="33" y="379"/>
                  </a:cubicBezTo>
                  <a:cubicBezTo>
                    <a:pt x="33" y="381"/>
                    <a:pt x="33" y="384"/>
                    <a:pt x="34" y="385"/>
                  </a:cubicBezTo>
                  <a:close/>
                  <a:moveTo>
                    <a:pt x="371" y="368"/>
                  </a:moveTo>
                  <a:cubicBezTo>
                    <a:pt x="371" y="365"/>
                    <a:pt x="368" y="360"/>
                    <a:pt x="369" y="356"/>
                  </a:cubicBezTo>
                  <a:cubicBezTo>
                    <a:pt x="368" y="358"/>
                    <a:pt x="369" y="363"/>
                    <a:pt x="368" y="365"/>
                  </a:cubicBezTo>
                  <a:cubicBezTo>
                    <a:pt x="368" y="365"/>
                    <a:pt x="367" y="364"/>
                    <a:pt x="367" y="364"/>
                  </a:cubicBezTo>
                  <a:cubicBezTo>
                    <a:pt x="367" y="367"/>
                    <a:pt x="367" y="370"/>
                    <a:pt x="369" y="371"/>
                  </a:cubicBezTo>
                  <a:cubicBezTo>
                    <a:pt x="369" y="369"/>
                    <a:pt x="369" y="366"/>
                    <a:pt x="371" y="368"/>
                  </a:cubicBezTo>
                  <a:close/>
                  <a:moveTo>
                    <a:pt x="476" y="364"/>
                  </a:moveTo>
                  <a:cubicBezTo>
                    <a:pt x="474" y="364"/>
                    <a:pt x="478" y="363"/>
                    <a:pt x="477" y="361"/>
                  </a:cubicBezTo>
                  <a:cubicBezTo>
                    <a:pt x="475" y="361"/>
                    <a:pt x="477" y="362"/>
                    <a:pt x="476" y="362"/>
                  </a:cubicBezTo>
                  <a:cubicBezTo>
                    <a:pt x="475" y="362"/>
                    <a:pt x="475" y="361"/>
                    <a:pt x="475" y="360"/>
                  </a:cubicBezTo>
                  <a:cubicBezTo>
                    <a:pt x="473" y="361"/>
                    <a:pt x="475" y="363"/>
                    <a:pt x="474" y="365"/>
                  </a:cubicBezTo>
                  <a:cubicBezTo>
                    <a:pt x="475" y="364"/>
                    <a:pt x="476" y="365"/>
                    <a:pt x="476" y="364"/>
                  </a:cubicBezTo>
                  <a:close/>
                  <a:moveTo>
                    <a:pt x="476" y="359"/>
                  </a:moveTo>
                  <a:cubicBezTo>
                    <a:pt x="476" y="359"/>
                    <a:pt x="477" y="359"/>
                    <a:pt x="478" y="359"/>
                  </a:cubicBezTo>
                  <a:cubicBezTo>
                    <a:pt x="478" y="358"/>
                    <a:pt x="477" y="356"/>
                    <a:pt x="477" y="357"/>
                  </a:cubicBezTo>
                  <a:cubicBezTo>
                    <a:pt x="478" y="358"/>
                    <a:pt x="477" y="358"/>
                    <a:pt x="476" y="358"/>
                  </a:cubicBezTo>
                  <a:cubicBezTo>
                    <a:pt x="476" y="359"/>
                    <a:pt x="476" y="360"/>
                    <a:pt x="476" y="359"/>
                  </a:cubicBezTo>
                  <a:close/>
                  <a:moveTo>
                    <a:pt x="42" y="375"/>
                  </a:moveTo>
                  <a:cubicBezTo>
                    <a:pt x="41" y="372"/>
                    <a:pt x="42" y="371"/>
                    <a:pt x="40" y="368"/>
                  </a:cubicBezTo>
                  <a:cubicBezTo>
                    <a:pt x="41" y="371"/>
                    <a:pt x="40" y="374"/>
                    <a:pt x="42" y="375"/>
                  </a:cubicBezTo>
                  <a:close/>
                  <a:moveTo>
                    <a:pt x="86" y="366"/>
                  </a:moveTo>
                  <a:cubicBezTo>
                    <a:pt x="86" y="368"/>
                    <a:pt x="85" y="369"/>
                    <a:pt x="87" y="370"/>
                  </a:cubicBezTo>
                  <a:cubicBezTo>
                    <a:pt x="86" y="369"/>
                    <a:pt x="87" y="367"/>
                    <a:pt x="86" y="366"/>
                  </a:cubicBezTo>
                  <a:close/>
                  <a:moveTo>
                    <a:pt x="129" y="368"/>
                  </a:moveTo>
                  <a:cubicBezTo>
                    <a:pt x="129" y="366"/>
                    <a:pt x="126" y="366"/>
                    <a:pt x="128" y="364"/>
                  </a:cubicBezTo>
                  <a:cubicBezTo>
                    <a:pt x="126" y="364"/>
                    <a:pt x="128" y="362"/>
                    <a:pt x="128" y="362"/>
                  </a:cubicBezTo>
                  <a:cubicBezTo>
                    <a:pt x="127" y="362"/>
                    <a:pt x="127" y="362"/>
                    <a:pt x="127" y="362"/>
                  </a:cubicBezTo>
                  <a:cubicBezTo>
                    <a:pt x="126" y="364"/>
                    <a:pt x="128" y="366"/>
                    <a:pt x="127" y="367"/>
                  </a:cubicBezTo>
                  <a:cubicBezTo>
                    <a:pt x="128" y="367"/>
                    <a:pt x="128" y="368"/>
                    <a:pt x="129" y="368"/>
                  </a:cubicBezTo>
                  <a:close/>
                  <a:moveTo>
                    <a:pt x="471" y="347"/>
                  </a:moveTo>
                  <a:cubicBezTo>
                    <a:pt x="471" y="347"/>
                    <a:pt x="471" y="346"/>
                    <a:pt x="472" y="346"/>
                  </a:cubicBezTo>
                  <a:cubicBezTo>
                    <a:pt x="472" y="346"/>
                    <a:pt x="472" y="349"/>
                    <a:pt x="472" y="347"/>
                  </a:cubicBezTo>
                  <a:cubicBezTo>
                    <a:pt x="472" y="347"/>
                    <a:pt x="473" y="346"/>
                    <a:pt x="473" y="346"/>
                  </a:cubicBezTo>
                  <a:cubicBezTo>
                    <a:pt x="470" y="346"/>
                    <a:pt x="471" y="345"/>
                    <a:pt x="471" y="344"/>
                  </a:cubicBezTo>
                  <a:cubicBezTo>
                    <a:pt x="470" y="345"/>
                    <a:pt x="468" y="347"/>
                    <a:pt x="471" y="347"/>
                  </a:cubicBezTo>
                  <a:close/>
                  <a:moveTo>
                    <a:pt x="470" y="342"/>
                  </a:moveTo>
                  <a:cubicBezTo>
                    <a:pt x="471" y="341"/>
                    <a:pt x="471" y="344"/>
                    <a:pt x="472" y="343"/>
                  </a:cubicBezTo>
                  <a:cubicBezTo>
                    <a:pt x="472" y="343"/>
                    <a:pt x="473" y="339"/>
                    <a:pt x="471" y="341"/>
                  </a:cubicBezTo>
                  <a:cubicBezTo>
                    <a:pt x="472" y="342"/>
                    <a:pt x="470" y="341"/>
                    <a:pt x="470" y="342"/>
                  </a:cubicBezTo>
                  <a:close/>
                  <a:moveTo>
                    <a:pt x="551" y="327"/>
                  </a:moveTo>
                  <a:cubicBezTo>
                    <a:pt x="550" y="325"/>
                    <a:pt x="551" y="323"/>
                    <a:pt x="550" y="322"/>
                  </a:cubicBezTo>
                  <a:cubicBezTo>
                    <a:pt x="550" y="323"/>
                    <a:pt x="548" y="327"/>
                    <a:pt x="551" y="327"/>
                  </a:cubicBezTo>
                  <a:close/>
                  <a:moveTo>
                    <a:pt x="71" y="326"/>
                  </a:moveTo>
                  <a:cubicBezTo>
                    <a:pt x="71" y="326"/>
                    <a:pt x="71" y="331"/>
                    <a:pt x="72" y="330"/>
                  </a:cubicBezTo>
                  <a:cubicBezTo>
                    <a:pt x="71" y="328"/>
                    <a:pt x="72" y="325"/>
                    <a:pt x="71" y="326"/>
                  </a:cubicBezTo>
                  <a:close/>
                  <a:moveTo>
                    <a:pt x="12" y="324"/>
                  </a:moveTo>
                  <a:cubicBezTo>
                    <a:pt x="12" y="326"/>
                    <a:pt x="12" y="327"/>
                    <a:pt x="13" y="328"/>
                  </a:cubicBezTo>
                  <a:cubicBezTo>
                    <a:pt x="13" y="327"/>
                    <a:pt x="13" y="324"/>
                    <a:pt x="12" y="324"/>
                  </a:cubicBezTo>
                  <a:close/>
                  <a:moveTo>
                    <a:pt x="549" y="297"/>
                  </a:moveTo>
                  <a:cubicBezTo>
                    <a:pt x="551" y="296"/>
                    <a:pt x="549" y="300"/>
                    <a:pt x="550" y="300"/>
                  </a:cubicBezTo>
                  <a:cubicBezTo>
                    <a:pt x="550" y="298"/>
                    <a:pt x="551" y="298"/>
                    <a:pt x="551" y="297"/>
                  </a:cubicBezTo>
                  <a:cubicBezTo>
                    <a:pt x="550" y="297"/>
                    <a:pt x="550" y="295"/>
                    <a:pt x="549" y="297"/>
                  </a:cubicBezTo>
                  <a:close/>
                  <a:moveTo>
                    <a:pt x="40" y="293"/>
                  </a:moveTo>
                  <a:cubicBezTo>
                    <a:pt x="40" y="293"/>
                    <a:pt x="41" y="294"/>
                    <a:pt x="41" y="293"/>
                  </a:cubicBezTo>
                  <a:cubicBezTo>
                    <a:pt x="39" y="293"/>
                    <a:pt x="40" y="291"/>
                    <a:pt x="39" y="291"/>
                  </a:cubicBezTo>
                  <a:cubicBezTo>
                    <a:pt x="40" y="299"/>
                    <a:pt x="38" y="305"/>
                    <a:pt x="41" y="313"/>
                  </a:cubicBezTo>
                  <a:cubicBezTo>
                    <a:pt x="41" y="305"/>
                    <a:pt x="40" y="299"/>
                    <a:pt x="40" y="293"/>
                  </a:cubicBezTo>
                  <a:close/>
                  <a:moveTo>
                    <a:pt x="1" y="111"/>
                  </a:moveTo>
                  <a:cubicBezTo>
                    <a:pt x="0" y="108"/>
                    <a:pt x="4" y="108"/>
                    <a:pt x="2" y="105"/>
                  </a:cubicBezTo>
                  <a:cubicBezTo>
                    <a:pt x="2" y="106"/>
                    <a:pt x="1" y="107"/>
                    <a:pt x="0" y="107"/>
                  </a:cubicBezTo>
                  <a:cubicBezTo>
                    <a:pt x="1" y="107"/>
                    <a:pt x="0" y="111"/>
                    <a:pt x="1" y="111"/>
                  </a:cubicBezTo>
                  <a:close/>
                  <a:moveTo>
                    <a:pt x="529" y="24"/>
                  </a:moveTo>
                  <a:cubicBezTo>
                    <a:pt x="528" y="24"/>
                    <a:pt x="526" y="26"/>
                    <a:pt x="528" y="26"/>
                  </a:cubicBezTo>
                  <a:cubicBezTo>
                    <a:pt x="528" y="25"/>
                    <a:pt x="529" y="25"/>
                    <a:pt x="529" y="26"/>
                  </a:cubicBezTo>
                  <a:lnTo>
                    <a:pt x="529" y="24"/>
                  </a:lnTo>
                  <a:close/>
                  <a:moveTo>
                    <a:pt x="519" y="22"/>
                  </a:moveTo>
                  <a:cubicBezTo>
                    <a:pt x="521" y="22"/>
                    <a:pt x="523" y="22"/>
                    <a:pt x="523" y="21"/>
                  </a:cubicBezTo>
                  <a:cubicBezTo>
                    <a:pt x="521" y="22"/>
                    <a:pt x="524" y="17"/>
                    <a:pt x="521" y="18"/>
                  </a:cubicBezTo>
                  <a:cubicBezTo>
                    <a:pt x="521" y="19"/>
                    <a:pt x="522" y="19"/>
                    <a:pt x="522" y="20"/>
                  </a:cubicBezTo>
                  <a:cubicBezTo>
                    <a:pt x="520" y="20"/>
                    <a:pt x="520" y="22"/>
                    <a:pt x="519" y="22"/>
                  </a:cubicBezTo>
                  <a:close/>
                  <a:moveTo>
                    <a:pt x="515" y="19"/>
                  </a:moveTo>
                  <a:cubicBezTo>
                    <a:pt x="517" y="20"/>
                    <a:pt x="516" y="18"/>
                    <a:pt x="517" y="18"/>
                  </a:cubicBezTo>
                  <a:cubicBezTo>
                    <a:pt x="517" y="19"/>
                    <a:pt x="517" y="19"/>
                    <a:pt x="518" y="20"/>
                  </a:cubicBezTo>
                  <a:cubicBezTo>
                    <a:pt x="520" y="19"/>
                    <a:pt x="520" y="17"/>
                    <a:pt x="520" y="15"/>
                  </a:cubicBezTo>
                  <a:cubicBezTo>
                    <a:pt x="517" y="15"/>
                    <a:pt x="518" y="16"/>
                    <a:pt x="516" y="14"/>
                  </a:cubicBezTo>
                  <a:cubicBezTo>
                    <a:pt x="516" y="16"/>
                    <a:pt x="515" y="16"/>
                    <a:pt x="515" y="17"/>
                  </a:cubicBezTo>
                  <a:cubicBezTo>
                    <a:pt x="515" y="17"/>
                    <a:pt x="516" y="17"/>
                    <a:pt x="516" y="16"/>
                  </a:cubicBezTo>
                  <a:cubicBezTo>
                    <a:pt x="515" y="18"/>
                    <a:pt x="515" y="17"/>
                    <a:pt x="515" y="19"/>
                  </a:cubicBezTo>
                  <a:close/>
                  <a:moveTo>
                    <a:pt x="127" y="21"/>
                  </a:moveTo>
                  <a:cubicBezTo>
                    <a:pt x="128" y="20"/>
                    <a:pt x="128" y="18"/>
                    <a:pt x="128" y="17"/>
                  </a:cubicBezTo>
                  <a:cubicBezTo>
                    <a:pt x="127" y="16"/>
                    <a:pt x="125" y="18"/>
                    <a:pt x="124" y="18"/>
                  </a:cubicBezTo>
                  <a:cubicBezTo>
                    <a:pt x="127" y="17"/>
                    <a:pt x="126" y="22"/>
                    <a:pt x="127" y="21"/>
                  </a:cubicBezTo>
                  <a:close/>
                  <a:moveTo>
                    <a:pt x="146" y="7"/>
                  </a:moveTo>
                  <a:cubicBezTo>
                    <a:pt x="144" y="6"/>
                    <a:pt x="145" y="11"/>
                    <a:pt x="145" y="11"/>
                  </a:cubicBezTo>
                  <a:cubicBezTo>
                    <a:pt x="146" y="9"/>
                    <a:pt x="146" y="9"/>
                    <a:pt x="146" y="7"/>
                  </a:cubicBezTo>
                  <a:close/>
                  <a:moveTo>
                    <a:pt x="151" y="6"/>
                  </a:moveTo>
                  <a:cubicBezTo>
                    <a:pt x="151" y="5"/>
                    <a:pt x="151" y="3"/>
                    <a:pt x="149" y="4"/>
                  </a:cubicBezTo>
                  <a:cubicBezTo>
                    <a:pt x="147" y="7"/>
                    <a:pt x="149" y="7"/>
                    <a:pt x="147" y="9"/>
                  </a:cubicBezTo>
                  <a:cubicBezTo>
                    <a:pt x="149" y="8"/>
                    <a:pt x="151" y="7"/>
                    <a:pt x="151" y="6"/>
                  </a:cubicBezTo>
                  <a:close/>
                  <a:moveTo>
                    <a:pt x="151" y="460"/>
                  </a:moveTo>
                  <a:cubicBezTo>
                    <a:pt x="151" y="459"/>
                    <a:pt x="151" y="457"/>
                    <a:pt x="150" y="456"/>
                  </a:cubicBezTo>
                  <a:cubicBezTo>
                    <a:pt x="150" y="462"/>
                    <a:pt x="149" y="467"/>
                    <a:pt x="151" y="472"/>
                  </a:cubicBezTo>
                  <a:cubicBezTo>
                    <a:pt x="151" y="472"/>
                    <a:pt x="152" y="472"/>
                    <a:pt x="152" y="472"/>
                  </a:cubicBezTo>
                  <a:cubicBezTo>
                    <a:pt x="151" y="470"/>
                    <a:pt x="153" y="469"/>
                    <a:pt x="154" y="468"/>
                  </a:cubicBezTo>
                  <a:cubicBezTo>
                    <a:pt x="153" y="466"/>
                    <a:pt x="153" y="463"/>
                    <a:pt x="154" y="462"/>
                  </a:cubicBezTo>
                  <a:cubicBezTo>
                    <a:pt x="153" y="461"/>
                    <a:pt x="151" y="461"/>
                    <a:pt x="151" y="460"/>
                  </a:cubicBezTo>
                  <a:close/>
                  <a:moveTo>
                    <a:pt x="328" y="435"/>
                  </a:moveTo>
                  <a:cubicBezTo>
                    <a:pt x="328" y="436"/>
                    <a:pt x="327" y="437"/>
                    <a:pt x="327" y="437"/>
                  </a:cubicBezTo>
                  <a:cubicBezTo>
                    <a:pt x="327" y="435"/>
                    <a:pt x="325" y="438"/>
                    <a:pt x="325" y="436"/>
                  </a:cubicBezTo>
                  <a:cubicBezTo>
                    <a:pt x="326" y="436"/>
                    <a:pt x="327" y="436"/>
                    <a:pt x="327" y="435"/>
                  </a:cubicBezTo>
                  <a:cubicBezTo>
                    <a:pt x="325" y="435"/>
                    <a:pt x="326" y="433"/>
                    <a:pt x="324" y="433"/>
                  </a:cubicBezTo>
                  <a:cubicBezTo>
                    <a:pt x="324" y="434"/>
                    <a:pt x="325" y="436"/>
                    <a:pt x="324" y="437"/>
                  </a:cubicBezTo>
                  <a:cubicBezTo>
                    <a:pt x="322" y="438"/>
                    <a:pt x="323" y="433"/>
                    <a:pt x="322" y="435"/>
                  </a:cubicBezTo>
                  <a:cubicBezTo>
                    <a:pt x="322" y="437"/>
                    <a:pt x="322" y="437"/>
                    <a:pt x="322" y="437"/>
                  </a:cubicBezTo>
                  <a:cubicBezTo>
                    <a:pt x="323" y="439"/>
                    <a:pt x="325" y="439"/>
                    <a:pt x="325" y="438"/>
                  </a:cubicBezTo>
                  <a:cubicBezTo>
                    <a:pt x="326" y="439"/>
                    <a:pt x="325" y="441"/>
                    <a:pt x="325" y="444"/>
                  </a:cubicBezTo>
                  <a:cubicBezTo>
                    <a:pt x="323" y="443"/>
                    <a:pt x="326" y="440"/>
                    <a:pt x="323" y="440"/>
                  </a:cubicBezTo>
                  <a:cubicBezTo>
                    <a:pt x="324" y="441"/>
                    <a:pt x="322" y="446"/>
                    <a:pt x="325" y="447"/>
                  </a:cubicBezTo>
                  <a:cubicBezTo>
                    <a:pt x="326" y="446"/>
                    <a:pt x="324" y="445"/>
                    <a:pt x="325" y="445"/>
                  </a:cubicBezTo>
                  <a:cubicBezTo>
                    <a:pt x="326" y="445"/>
                    <a:pt x="325" y="447"/>
                    <a:pt x="326" y="447"/>
                  </a:cubicBezTo>
                  <a:cubicBezTo>
                    <a:pt x="326" y="444"/>
                    <a:pt x="327" y="442"/>
                    <a:pt x="326" y="440"/>
                  </a:cubicBezTo>
                  <a:cubicBezTo>
                    <a:pt x="327" y="439"/>
                    <a:pt x="327" y="439"/>
                    <a:pt x="328" y="440"/>
                  </a:cubicBezTo>
                  <a:cubicBezTo>
                    <a:pt x="327" y="439"/>
                    <a:pt x="329" y="437"/>
                    <a:pt x="328" y="435"/>
                  </a:cubicBezTo>
                  <a:close/>
                  <a:moveTo>
                    <a:pt x="39" y="438"/>
                  </a:moveTo>
                  <a:cubicBezTo>
                    <a:pt x="38" y="440"/>
                    <a:pt x="38" y="438"/>
                    <a:pt x="37" y="438"/>
                  </a:cubicBezTo>
                  <a:cubicBezTo>
                    <a:pt x="36" y="440"/>
                    <a:pt x="37" y="443"/>
                    <a:pt x="36" y="444"/>
                  </a:cubicBezTo>
                  <a:cubicBezTo>
                    <a:pt x="35" y="444"/>
                    <a:pt x="36" y="443"/>
                    <a:pt x="35" y="443"/>
                  </a:cubicBezTo>
                  <a:cubicBezTo>
                    <a:pt x="35" y="448"/>
                    <a:pt x="37" y="448"/>
                    <a:pt x="38" y="453"/>
                  </a:cubicBezTo>
                  <a:cubicBezTo>
                    <a:pt x="39" y="451"/>
                    <a:pt x="37" y="449"/>
                    <a:pt x="39" y="448"/>
                  </a:cubicBezTo>
                  <a:cubicBezTo>
                    <a:pt x="39" y="448"/>
                    <a:pt x="39" y="451"/>
                    <a:pt x="40" y="449"/>
                  </a:cubicBezTo>
                  <a:cubicBezTo>
                    <a:pt x="39" y="444"/>
                    <a:pt x="40" y="443"/>
                    <a:pt x="39" y="438"/>
                  </a:cubicBezTo>
                  <a:close/>
                  <a:moveTo>
                    <a:pt x="332" y="397"/>
                  </a:moveTo>
                  <a:cubicBezTo>
                    <a:pt x="331" y="397"/>
                    <a:pt x="332" y="398"/>
                    <a:pt x="332" y="399"/>
                  </a:cubicBezTo>
                  <a:cubicBezTo>
                    <a:pt x="333" y="398"/>
                    <a:pt x="332" y="404"/>
                    <a:pt x="333" y="403"/>
                  </a:cubicBezTo>
                  <a:cubicBezTo>
                    <a:pt x="333" y="401"/>
                    <a:pt x="334" y="397"/>
                    <a:pt x="332" y="397"/>
                  </a:cubicBezTo>
                  <a:close/>
                  <a:moveTo>
                    <a:pt x="59" y="411"/>
                  </a:moveTo>
                  <a:cubicBezTo>
                    <a:pt x="59" y="403"/>
                    <a:pt x="58" y="390"/>
                    <a:pt x="59" y="383"/>
                  </a:cubicBezTo>
                  <a:cubicBezTo>
                    <a:pt x="57" y="382"/>
                    <a:pt x="59" y="381"/>
                    <a:pt x="56" y="381"/>
                  </a:cubicBezTo>
                  <a:cubicBezTo>
                    <a:pt x="56" y="384"/>
                    <a:pt x="56" y="389"/>
                    <a:pt x="56" y="392"/>
                  </a:cubicBezTo>
                  <a:cubicBezTo>
                    <a:pt x="56" y="392"/>
                    <a:pt x="56" y="391"/>
                    <a:pt x="56" y="391"/>
                  </a:cubicBezTo>
                  <a:cubicBezTo>
                    <a:pt x="56" y="396"/>
                    <a:pt x="59" y="399"/>
                    <a:pt x="57" y="404"/>
                  </a:cubicBezTo>
                  <a:cubicBezTo>
                    <a:pt x="55" y="399"/>
                    <a:pt x="56" y="395"/>
                    <a:pt x="54" y="391"/>
                  </a:cubicBezTo>
                  <a:cubicBezTo>
                    <a:pt x="55" y="402"/>
                    <a:pt x="56" y="411"/>
                    <a:pt x="58" y="422"/>
                  </a:cubicBezTo>
                  <a:cubicBezTo>
                    <a:pt x="57" y="420"/>
                    <a:pt x="58" y="420"/>
                    <a:pt x="60" y="421"/>
                  </a:cubicBezTo>
                  <a:cubicBezTo>
                    <a:pt x="59" y="418"/>
                    <a:pt x="59" y="415"/>
                    <a:pt x="59" y="412"/>
                  </a:cubicBezTo>
                  <a:cubicBezTo>
                    <a:pt x="60" y="413"/>
                    <a:pt x="59" y="414"/>
                    <a:pt x="61" y="413"/>
                  </a:cubicBezTo>
                  <a:cubicBezTo>
                    <a:pt x="61" y="410"/>
                    <a:pt x="59" y="413"/>
                    <a:pt x="59" y="411"/>
                  </a:cubicBezTo>
                  <a:close/>
                  <a:moveTo>
                    <a:pt x="154" y="393"/>
                  </a:moveTo>
                  <a:cubicBezTo>
                    <a:pt x="153" y="394"/>
                    <a:pt x="153" y="391"/>
                    <a:pt x="151" y="391"/>
                  </a:cubicBezTo>
                  <a:cubicBezTo>
                    <a:pt x="151" y="393"/>
                    <a:pt x="151" y="394"/>
                    <a:pt x="151" y="396"/>
                  </a:cubicBezTo>
                  <a:cubicBezTo>
                    <a:pt x="152" y="396"/>
                    <a:pt x="153" y="396"/>
                    <a:pt x="153" y="396"/>
                  </a:cubicBezTo>
                  <a:cubicBezTo>
                    <a:pt x="153" y="396"/>
                    <a:pt x="155" y="393"/>
                    <a:pt x="154" y="393"/>
                  </a:cubicBezTo>
                  <a:close/>
                  <a:moveTo>
                    <a:pt x="371" y="392"/>
                  </a:moveTo>
                  <a:cubicBezTo>
                    <a:pt x="370" y="389"/>
                    <a:pt x="371" y="385"/>
                    <a:pt x="369" y="384"/>
                  </a:cubicBezTo>
                  <a:cubicBezTo>
                    <a:pt x="370" y="389"/>
                    <a:pt x="368" y="395"/>
                    <a:pt x="371" y="399"/>
                  </a:cubicBezTo>
                  <a:cubicBezTo>
                    <a:pt x="372" y="398"/>
                    <a:pt x="370" y="397"/>
                    <a:pt x="371" y="396"/>
                  </a:cubicBezTo>
                  <a:cubicBezTo>
                    <a:pt x="373" y="397"/>
                    <a:pt x="374" y="391"/>
                    <a:pt x="372" y="390"/>
                  </a:cubicBezTo>
                  <a:cubicBezTo>
                    <a:pt x="372" y="391"/>
                    <a:pt x="372" y="392"/>
                    <a:pt x="371" y="392"/>
                  </a:cubicBezTo>
                  <a:close/>
                  <a:moveTo>
                    <a:pt x="474" y="374"/>
                  </a:moveTo>
                  <a:cubicBezTo>
                    <a:pt x="474" y="376"/>
                    <a:pt x="473" y="376"/>
                    <a:pt x="472" y="377"/>
                  </a:cubicBezTo>
                  <a:cubicBezTo>
                    <a:pt x="474" y="378"/>
                    <a:pt x="472" y="380"/>
                    <a:pt x="474" y="380"/>
                  </a:cubicBezTo>
                  <a:cubicBezTo>
                    <a:pt x="474" y="379"/>
                    <a:pt x="475" y="374"/>
                    <a:pt x="474" y="374"/>
                  </a:cubicBezTo>
                  <a:close/>
                  <a:moveTo>
                    <a:pt x="362" y="368"/>
                  </a:moveTo>
                  <a:cubicBezTo>
                    <a:pt x="363" y="368"/>
                    <a:pt x="363" y="368"/>
                    <a:pt x="363" y="368"/>
                  </a:cubicBezTo>
                  <a:cubicBezTo>
                    <a:pt x="363" y="364"/>
                    <a:pt x="363" y="359"/>
                    <a:pt x="361" y="356"/>
                  </a:cubicBezTo>
                  <a:cubicBezTo>
                    <a:pt x="361" y="359"/>
                    <a:pt x="361" y="363"/>
                    <a:pt x="362" y="368"/>
                  </a:cubicBezTo>
                  <a:close/>
                  <a:moveTo>
                    <a:pt x="45" y="337"/>
                  </a:moveTo>
                  <a:cubicBezTo>
                    <a:pt x="46" y="340"/>
                    <a:pt x="45" y="344"/>
                    <a:pt x="47" y="347"/>
                  </a:cubicBezTo>
                  <a:cubicBezTo>
                    <a:pt x="46" y="345"/>
                    <a:pt x="47" y="343"/>
                    <a:pt x="47" y="340"/>
                  </a:cubicBezTo>
                  <a:cubicBezTo>
                    <a:pt x="49" y="340"/>
                    <a:pt x="46" y="339"/>
                    <a:pt x="48" y="339"/>
                  </a:cubicBezTo>
                  <a:cubicBezTo>
                    <a:pt x="49" y="338"/>
                    <a:pt x="47" y="344"/>
                    <a:pt x="49" y="342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7" y="336"/>
                    <a:pt x="47" y="338"/>
                    <a:pt x="45" y="3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548061" y="971550"/>
              <a:ext cx="5057775" cy="2871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841077" y="1991853"/>
            <a:ext cx="2556910" cy="229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0800000">
            <a:off x="7804597" y="3421772"/>
            <a:ext cx="2624323" cy="2387573"/>
            <a:chOff x="3486873" y="971550"/>
            <a:chExt cx="5191125" cy="4722811"/>
          </a:xfrm>
          <a:solidFill>
            <a:srgbClr val="408493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 rot="170504">
              <a:off x="3486873" y="2285998"/>
              <a:ext cx="5191125" cy="3408363"/>
            </a:xfrm>
            <a:custGeom>
              <a:avLst/>
              <a:gdLst>
                <a:gd name="T0" fmla="*/ 465 w 554"/>
                <a:gd name="T1" fmla="*/ 446 h 482"/>
                <a:gd name="T2" fmla="*/ 260 w 554"/>
                <a:gd name="T3" fmla="*/ 431 h 482"/>
                <a:gd name="T4" fmla="*/ 423 w 554"/>
                <a:gd name="T5" fmla="*/ 429 h 482"/>
                <a:gd name="T6" fmla="*/ 411 w 554"/>
                <a:gd name="T7" fmla="*/ 423 h 482"/>
                <a:gd name="T8" fmla="*/ 326 w 554"/>
                <a:gd name="T9" fmla="*/ 425 h 482"/>
                <a:gd name="T10" fmla="*/ 145 w 554"/>
                <a:gd name="T11" fmla="*/ 424 h 482"/>
                <a:gd name="T12" fmla="*/ 209 w 554"/>
                <a:gd name="T13" fmla="*/ 413 h 482"/>
                <a:gd name="T14" fmla="*/ 109 w 554"/>
                <a:gd name="T15" fmla="*/ 410 h 482"/>
                <a:gd name="T16" fmla="*/ 474 w 554"/>
                <a:gd name="T17" fmla="*/ 390 h 482"/>
                <a:gd name="T18" fmla="*/ 89 w 554"/>
                <a:gd name="T19" fmla="*/ 409 h 482"/>
                <a:gd name="T20" fmla="*/ 303 w 554"/>
                <a:gd name="T21" fmla="*/ 367 h 482"/>
                <a:gd name="T22" fmla="*/ 34 w 554"/>
                <a:gd name="T23" fmla="*/ 390 h 482"/>
                <a:gd name="T24" fmla="*/ 76 w 554"/>
                <a:gd name="T25" fmla="*/ 379 h 482"/>
                <a:gd name="T26" fmla="*/ 47 w 554"/>
                <a:gd name="T27" fmla="*/ 357 h 482"/>
                <a:gd name="T28" fmla="*/ 511 w 554"/>
                <a:gd name="T29" fmla="*/ 11 h 482"/>
                <a:gd name="T30" fmla="*/ 44 w 554"/>
                <a:gd name="T31" fmla="*/ 1 h 482"/>
                <a:gd name="T32" fmla="*/ 439 w 554"/>
                <a:gd name="T33" fmla="*/ 475 h 482"/>
                <a:gd name="T34" fmla="*/ 473 w 554"/>
                <a:gd name="T35" fmla="*/ 463 h 482"/>
                <a:gd name="T36" fmla="*/ 472 w 554"/>
                <a:gd name="T37" fmla="*/ 444 h 482"/>
                <a:gd name="T38" fmla="*/ 50 w 554"/>
                <a:gd name="T39" fmla="*/ 455 h 482"/>
                <a:gd name="T40" fmla="*/ 429 w 554"/>
                <a:gd name="T41" fmla="*/ 427 h 482"/>
                <a:gd name="T42" fmla="*/ 279 w 554"/>
                <a:gd name="T43" fmla="*/ 431 h 482"/>
                <a:gd name="T44" fmla="*/ 364 w 554"/>
                <a:gd name="T45" fmla="*/ 413 h 482"/>
                <a:gd name="T46" fmla="*/ 38 w 554"/>
                <a:gd name="T47" fmla="*/ 311 h 482"/>
                <a:gd name="T48" fmla="*/ 95 w 554"/>
                <a:gd name="T49" fmla="*/ 348 h 482"/>
                <a:gd name="T50" fmla="*/ 133 w 554"/>
                <a:gd name="T51" fmla="*/ 377 h 482"/>
                <a:gd name="T52" fmla="*/ 166 w 554"/>
                <a:gd name="T53" fmla="*/ 353 h 482"/>
                <a:gd name="T54" fmla="*/ 203 w 554"/>
                <a:gd name="T55" fmla="*/ 363 h 482"/>
                <a:gd name="T56" fmla="*/ 253 w 554"/>
                <a:gd name="T57" fmla="*/ 393 h 482"/>
                <a:gd name="T58" fmla="*/ 294 w 554"/>
                <a:gd name="T59" fmla="*/ 395 h 482"/>
                <a:gd name="T60" fmla="*/ 326 w 554"/>
                <a:gd name="T61" fmla="*/ 406 h 482"/>
                <a:gd name="T62" fmla="*/ 369 w 554"/>
                <a:gd name="T63" fmla="*/ 350 h 482"/>
                <a:gd name="T64" fmla="*/ 405 w 554"/>
                <a:gd name="T65" fmla="*/ 366 h 482"/>
                <a:gd name="T66" fmla="*/ 435 w 554"/>
                <a:gd name="T67" fmla="*/ 407 h 482"/>
                <a:gd name="T68" fmla="*/ 468 w 554"/>
                <a:gd name="T69" fmla="*/ 359 h 482"/>
                <a:gd name="T70" fmla="*/ 526 w 554"/>
                <a:gd name="T71" fmla="*/ 370 h 482"/>
                <a:gd name="T72" fmla="*/ 547 w 554"/>
                <a:gd name="T73" fmla="*/ 306 h 482"/>
                <a:gd name="T74" fmla="*/ 519 w 554"/>
                <a:gd name="T75" fmla="*/ 35 h 482"/>
                <a:gd name="T76" fmla="*/ 466 w 554"/>
                <a:gd name="T77" fmla="*/ 9 h 482"/>
                <a:gd name="T78" fmla="*/ 273 w 554"/>
                <a:gd name="T79" fmla="*/ 12 h 482"/>
                <a:gd name="T80" fmla="*/ 160 w 554"/>
                <a:gd name="T81" fmla="*/ 54 h 482"/>
                <a:gd name="T82" fmla="*/ 117 w 554"/>
                <a:gd name="T83" fmla="*/ 27 h 482"/>
                <a:gd name="T84" fmla="*/ 29 w 554"/>
                <a:gd name="T85" fmla="*/ 3 h 482"/>
                <a:gd name="T86" fmla="*/ 505 w 554"/>
                <a:gd name="T87" fmla="*/ 47 h 482"/>
                <a:gd name="T88" fmla="*/ 412 w 554"/>
                <a:gd name="T89" fmla="*/ 368 h 482"/>
                <a:gd name="T90" fmla="*/ 279 w 554"/>
                <a:gd name="T91" fmla="*/ 41 h 482"/>
                <a:gd name="T92" fmla="*/ 258 w 554"/>
                <a:gd name="T93" fmla="*/ 39 h 482"/>
                <a:gd name="T94" fmla="*/ 211 w 554"/>
                <a:gd name="T95" fmla="*/ 40 h 482"/>
                <a:gd name="T96" fmla="*/ 149 w 554"/>
                <a:gd name="T97" fmla="*/ 362 h 482"/>
                <a:gd name="T98" fmla="*/ 45 w 554"/>
                <a:gd name="T99" fmla="*/ 26 h 482"/>
                <a:gd name="T100" fmla="*/ 309 w 554"/>
                <a:gd name="T101" fmla="*/ 338 h 482"/>
                <a:gd name="T102" fmla="*/ 92 w 554"/>
                <a:gd name="T103" fmla="*/ 424 h 482"/>
                <a:gd name="T104" fmla="*/ 230 w 554"/>
                <a:gd name="T105" fmla="*/ 411 h 482"/>
                <a:gd name="T106" fmla="*/ 128 w 554"/>
                <a:gd name="T107" fmla="*/ 426 h 482"/>
                <a:gd name="T108" fmla="*/ 109 w 554"/>
                <a:gd name="T109" fmla="*/ 406 h 482"/>
                <a:gd name="T110" fmla="*/ 27 w 554"/>
                <a:gd name="T111" fmla="*/ 386 h 482"/>
                <a:gd name="T112" fmla="*/ 47 w 554"/>
                <a:gd name="T113" fmla="*/ 395 h 482"/>
                <a:gd name="T114" fmla="*/ 194 w 554"/>
                <a:gd name="T115" fmla="*/ 388 h 482"/>
                <a:gd name="T116" fmla="*/ 186 w 554"/>
                <a:gd name="T117" fmla="*/ 386 h 482"/>
                <a:gd name="T118" fmla="*/ 371 w 554"/>
                <a:gd name="T119" fmla="*/ 368 h 482"/>
                <a:gd name="T120" fmla="*/ 40 w 554"/>
                <a:gd name="T121" fmla="*/ 293 h 482"/>
                <a:gd name="T122" fmla="*/ 327 w 554"/>
                <a:gd name="T123" fmla="*/ 435 h 482"/>
                <a:gd name="T124" fmla="*/ 372 w 554"/>
                <a:gd name="T125" fmla="*/ 39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4" h="482">
                  <a:moveTo>
                    <a:pt x="484" y="475"/>
                  </a:moveTo>
                  <a:cubicBezTo>
                    <a:pt x="485" y="476"/>
                    <a:pt x="483" y="479"/>
                    <a:pt x="485" y="480"/>
                  </a:cubicBezTo>
                  <a:cubicBezTo>
                    <a:pt x="485" y="479"/>
                    <a:pt x="486" y="474"/>
                    <a:pt x="484" y="475"/>
                  </a:cubicBezTo>
                  <a:close/>
                  <a:moveTo>
                    <a:pt x="476" y="469"/>
                  </a:moveTo>
                  <a:cubicBezTo>
                    <a:pt x="475" y="470"/>
                    <a:pt x="475" y="479"/>
                    <a:pt x="477" y="479"/>
                  </a:cubicBezTo>
                  <a:cubicBezTo>
                    <a:pt x="476" y="477"/>
                    <a:pt x="477" y="471"/>
                    <a:pt x="476" y="469"/>
                  </a:cubicBezTo>
                  <a:close/>
                  <a:moveTo>
                    <a:pt x="484" y="470"/>
                  </a:moveTo>
                  <a:cubicBezTo>
                    <a:pt x="483" y="462"/>
                    <a:pt x="484" y="472"/>
                    <a:pt x="485" y="474"/>
                  </a:cubicBezTo>
                  <a:cubicBezTo>
                    <a:pt x="485" y="471"/>
                    <a:pt x="485" y="471"/>
                    <a:pt x="484" y="470"/>
                  </a:cubicBezTo>
                  <a:close/>
                  <a:moveTo>
                    <a:pt x="468" y="468"/>
                  </a:moveTo>
                  <a:cubicBezTo>
                    <a:pt x="470" y="468"/>
                    <a:pt x="467" y="463"/>
                    <a:pt x="467" y="463"/>
                  </a:cubicBezTo>
                  <a:cubicBezTo>
                    <a:pt x="467" y="466"/>
                    <a:pt x="466" y="468"/>
                    <a:pt x="468" y="468"/>
                  </a:cubicBezTo>
                  <a:close/>
                  <a:moveTo>
                    <a:pt x="358" y="468"/>
                  </a:moveTo>
                  <a:cubicBezTo>
                    <a:pt x="358" y="470"/>
                    <a:pt x="358" y="470"/>
                    <a:pt x="358" y="470"/>
                  </a:cubicBezTo>
                  <a:cubicBezTo>
                    <a:pt x="359" y="470"/>
                    <a:pt x="360" y="470"/>
                    <a:pt x="360" y="469"/>
                  </a:cubicBezTo>
                  <a:cubicBezTo>
                    <a:pt x="359" y="469"/>
                    <a:pt x="360" y="468"/>
                    <a:pt x="358" y="468"/>
                  </a:cubicBezTo>
                  <a:close/>
                  <a:moveTo>
                    <a:pt x="121" y="466"/>
                  </a:moveTo>
                  <a:cubicBezTo>
                    <a:pt x="121" y="468"/>
                    <a:pt x="121" y="471"/>
                    <a:pt x="123" y="471"/>
                  </a:cubicBezTo>
                  <a:cubicBezTo>
                    <a:pt x="121" y="469"/>
                    <a:pt x="123" y="467"/>
                    <a:pt x="121" y="466"/>
                  </a:cubicBezTo>
                  <a:close/>
                  <a:moveTo>
                    <a:pt x="424" y="456"/>
                  </a:moveTo>
                  <a:cubicBezTo>
                    <a:pt x="426" y="455"/>
                    <a:pt x="427" y="458"/>
                    <a:pt x="427" y="456"/>
                  </a:cubicBezTo>
                  <a:cubicBezTo>
                    <a:pt x="427" y="456"/>
                    <a:pt x="426" y="455"/>
                    <a:pt x="425" y="456"/>
                  </a:cubicBezTo>
                  <a:cubicBezTo>
                    <a:pt x="425" y="453"/>
                    <a:pt x="425" y="453"/>
                    <a:pt x="425" y="451"/>
                  </a:cubicBezTo>
                  <a:cubicBezTo>
                    <a:pt x="425" y="450"/>
                    <a:pt x="424" y="448"/>
                    <a:pt x="424" y="450"/>
                  </a:cubicBezTo>
                  <a:cubicBezTo>
                    <a:pt x="425" y="453"/>
                    <a:pt x="424" y="455"/>
                    <a:pt x="424" y="456"/>
                  </a:cubicBezTo>
                  <a:close/>
                  <a:moveTo>
                    <a:pt x="64" y="462"/>
                  </a:moveTo>
                  <a:cubicBezTo>
                    <a:pt x="64" y="464"/>
                    <a:pt x="65" y="468"/>
                    <a:pt x="67" y="468"/>
                  </a:cubicBezTo>
                  <a:cubicBezTo>
                    <a:pt x="66" y="467"/>
                    <a:pt x="66" y="463"/>
                    <a:pt x="67" y="462"/>
                  </a:cubicBezTo>
                  <a:cubicBezTo>
                    <a:pt x="68" y="462"/>
                    <a:pt x="66" y="465"/>
                    <a:pt x="68" y="465"/>
                  </a:cubicBezTo>
                  <a:cubicBezTo>
                    <a:pt x="68" y="464"/>
                    <a:pt x="68" y="463"/>
                    <a:pt x="68" y="462"/>
                  </a:cubicBezTo>
                  <a:lnTo>
                    <a:pt x="64" y="462"/>
                  </a:lnTo>
                  <a:close/>
                  <a:moveTo>
                    <a:pt x="123" y="459"/>
                  </a:moveTo>
                  <a:cubicBezTo>
                    <a:pt x="123" y="458"/>
                    <a:pt x="122" y="458"/>
                    <a:pt x="121" y="457"/>
                  </a:cubicBezTo>
                  <a:cubicBezTo>
                    <a:pt x="122" y="459"/>
                    <a:pt x="120" y="460"/>
                    <a:pt x="120" y="462"/>
                  </a:cubicBezTo>
                  <a:cubicBezTo>
                    <a:pt x="121" y="463"/>
                    <a:pt x="122" y="464"/>
                    <a:pt x="121" y="465"/>
                  </a:cubicBezTo>
                  <a:cubicBezTo>
                    <a:pt x="122" y="465"/>
                    <a:pt x="122" y="465"/>
                    <a:pt x="122" y="465"/>
                  </a:cubicBezTo>
                  <a:cubicBezTo>
                    <a:pt x="122" y="464"/>
                    <a:pt x="122" y="461"/>
                    <a:pt x="121" y="460"/>
                  </a:cubicBezTo>
                  <a:cubicBezTo>
                    <a:pt x="122" y="460"/>
                    <a:pt x="122" y="458"/>
                    <a:pt x="123" y="459"/>
                  </a:cubicBezTo>
                  <a:close/>
                  <a:moveTo>
                    <a:pt x="466" y="447"/>
                  </a:moveTo>
                  <a:cubicBezTo>
                    <a:pt x="466" y="447"/>
                    <a:pt x="465" y="447"/>
                    <a:pt x="465" y="446"/>
                  </a:cubicBezTo>
                  <a:cubicBezTo>
                    <a:pt x="465" y="447"/>
                    <a:pt x="465" y="447"/>
                    <a:pt x="466" y="447"/>
                  </a:cubicBezTo>
                  <a:close/>
                  <a:moveTo>
                    <a:pt x="465" y="447"/>
                  </a:moveTo>
                  <a:cubicBezTo>
                    <a:pt x="465" y="447"/>
                    <a:pt x="465" y="446"/>
                    <a:pt x="465" y="446"/>
                  </a:cubicBezTo>
                  <a:cubicBezTo>
                    <a:pt x="465" y="443"/>
                    <a:pt x="466" y="440"/>
                    <a:pt x="464" y="440"/>
                  </a:cubicBezTo>
                  <a:cubicBezTo>
                    <a:pt x="465" y="441"/>
                    <a:pt x="463" y="444"/>
                    <a:pt x="463" y="446"/>
                  </a:cubicBezTo>
                  <a:cubicBezTo>
                    <a:pt x="464" y="446"/>
                    <a:pt x="464" y="447"/>
                    <a:pt x="465" y="447"/>
                  </a:cubicBezTo>
                  <a:close/>
                  <a:moveTo>
                    <a:pt x="465" y="446"/>
                  </a:move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ubicBezTo>
                    <a:pt x="465" y="446"/>
                    <a:pt x="465" y="446"/>
                    <a:pt x="465" y="446"/>
                  </a:cubicBezTo>
                  <a:close/>
                  <a:moveTo>
                    <a:pt x="345" y="445"/>
                  </a:moveTo>
                  <a:cubicBezTo>
                    <a:pt x="343" y="445"/>
                    <a:pt x="344" y="450"/>
                    <a:pt x="345" y="452"/>
                  </a:cubicBezTo>
                  <a:cubicBezTo>
                    <a:pt x="345" y="449"/>
                    <a:pt x="345" y="447"/>
                    <a:pt x="345" y="445"/>
                  </a:cubicBezTo>
                  <a:close/>
                  <a:moveTo>
                    <a:pt x="411" y="443"/>
                  </a:moveTo>
                  <a:cubicBezTo>
                    <a:pt x="413" y="444"/>
                    <a:pt x="410" y="447"/>
                    <a:pt x="412" y="448"/>
                  </a:cubicBezTo>
                  <a:cubicBezTo>
                    <a:pt x="412" y="445"/>
                    <a:pt x="413" y="444"/>
                    <a:pt x="411" y="443"/>
                  </a:cubicBezTo>
                  <a:close/>
                  <a:moveTo>
                    <a:pt x="340" y="444"/>
                  </a:moveTo>
                  <a:cubicBezTo>
                    <a:pt x="337" y="445"/>
                    <a:pt x="339" y="447"/>
                    <a:pt x="340" y="450"/>
                  </a:cubicBezTo>
                  <a:cubicBezTo>
                    <a:pt x="341" y="447"/>
                    <a:pt x="338" y="445"/>
                    <a:pt x="340" y="444"/>
                  </a:cubicBezTo>
                  <a:close/>
                  <a:moveTo>
                    <a:pt x="281" y="449"/>
                  </a:moveTo>
                  <a:cubicBezTo>
                    <a:pt x="280" y="449"/>
                    <a:pt x="281" y="451"/>
                    <a:pt x="280" y="451"/>
                  </a:cubicBezTo>
                  <a:cubicBezTo>
                    <a:pt x="280" y="450"/>
                    <a:pt x="280" y="450"/>
                    <a:pt x="280" y="450"/>
                  </a:cubicBezTo>
                  <a:cubicBezTo>
                    <a:pt x="280" y="450"/>
                    <a:pt x="279" y="452"/>
                    <a:pt x="280" y="452"/>
                  </a:cubicBezTo>
                  <a:cubicBezTo>
                    <a:pt x="280" y="451"/>
                    <a:pt x="281" y="451"/>
                    <a:pt x="282" y="451"/>
                  </a:cubicBezTo>
                  <a:cubicBezTo>
                    <a:pt x="282" y="450"/>
                    <a:pt x="283" y="449"/>
                    <a:pt x="281" y="449"/>
                  </a:cubicBezTo>
                  <a:close/>
                  <a:moveTo>
                    <a:pt x="467" y="444"/>
                  </a:moveTo>
                  <a:cubicBezTo>
                    <a:pt x="467" y="444"/>
                    <a:pt x="467" y="441"/>
                    <a:pt x="466" y="440"/>
                  </a:cubicBezTo>
                  <a:cubicBezTo>
                    <a:pt x="466" y="441"/>
                    <a:pt x="466" y="443"/>
                    <a:pt x="467" y="444"/>
                  </a:cubicBezTo>
                  <a:close/>
                  <a:moveTo>
                    <a:pt x="472" y="443"/>
                  </a:moveTo>
                  <a:cubicBezTo>
                    <a:pt x="471" y="442"/>
                    <a:pt x="471" y="440"/>
                    <a:pt x="472" y="442"/>
                  </a:cubicBezTo>
                  <a:cubicBezTo>
                    <a:pt x="473" y="440"/>
                    <a:pt x="470" y="439"/>
                    <a:pt x="470" y="441"/>
                  </a:cubicBezTo>
                  <a:cubicBezTo>
                    <a:pt x="470" y="441"/>
                    <a:pt x="471" y="441"/>
                    <a:pt x="470" y="441"/>
                  </a:cubicBezTo>
                  <a:cubicBezTo>
                    <a:pt x="470" y="441"/>
                    <a:pt x="469" y="441"/>
                    <a:pt x="469" y="442"/>
                  </a:cubicBezTo>
                  <a:cubicBezTo>
                    <a:pt x="471" y="443"/>
                    <a:pt x="470" y="442"/>
                    <a:pt x="471" y="444"/>
                  </a:cubicBezTo>
                  <a:cubicBezTo>
                    <a:pt x="471" y="443"/>
                    <a:pt x="472" y="443"/>
                    <a:pt x="472" y="443"/>
                  </a:cubicBezTo>
                  <a:close/>
                  <a:moveTo>
                    <a:pt x="452" y="441"/>
                  </a:moveTo>
                  <a:cubicBezTo>
                    <a:pt x="450" y="440"/>
                    <a:pt x="450" y="445"/>
                    <a:pt x="452" y="444"/>
                  </a:cubicBezTo>
                  <a:cubicBezTo>
                    <a:pt x="452" y="442"/>
                    <a:pt x="451" y="442"/>
                    <a:pt x="452" y="441"/>
                  </a:cubicBezTo>
                  <a:close/>
                  <a:moveTo>
                    <a:pt x="465" y="438"/>
                  </a:moveTo>
                  <a:cubicBezTo>
                    <a:pt x="463" y="438"/>
                    <a:pt x="463" y="438"/>
                    <a:pt x="463" y="438"/>
                  </a:cubicBezTo>
                  <a:cubicBezTo>
                    <a:pt x="463" y="439"/>
                    <a:pt x="462" y="444"/>
                    <a:pt x="463" y="442"/>
                  </a:cubicBezTo>
                  <a:cubicBezTo>
                    <a:pt x="463" y="440"/>
                    <a:pt x="463" y="439"/>
                    <a:pt x="465" y="438"/>
                  </a:cubicBezTo>
                  <a:close/>
                  <a:moveTo>
                    <a:pt x="440" y="440"/>
                  </a:moveTo>
                  <a:cubicBezTo>
                    <a:pt x="440" y="441"/>
                    <a:pt x="440" y="443"/>
                    <a:pt x="441" y="444"/>
                  </a:cubicBezTo>
                  <a:cubicBezTo>
                    <a:pt x="441" y="442"/>
                    <a:pt x="442" y="441"/>
                    <a:pt x="440" y="440"/>
                  </a:cubicBezTo>
                  <a:close/>
                  <a:moveTo>
                    <a:pt x="361" y="439"/>
                  </a:moveTo>
                  <a:cubicBezTo>
                    <a:pt x="360" y="440"/>
                    <a:pt x="359" y="442"/>
                    <a:pt x="361" y="443"/>
                  </a:cubicBezTo>
                  <a:cubicBezTo>
                    <a:pt x="360" y="441"/>
                    <a:pt x="362" y="441"/>
                    <a:pt x="362" y="440"/>
                  </a:cubicBezTo>
                  <a:cubicBezTo>
                    <a:pt x="361" y="440"/>
                    <a:pt x="362" y="439"/>
                    <a:pt x="361" y="439"/>
                  </a:cubicBezTo>
                  <a:close/>
                  <a:moveTo>
                    <a:pt x="260" y="431"/>
                  </a:moveTo>
                  <a:cubicBezTo>
                    <a:pt x="261" y="437"/>
                    <a:pt x="261" y="441"/>
                    <a:pt x="262" y="447"/>
                  </a:cubicBezTo>
                  <a:cubicBezTo>
                    <a:pt x="262" y="446"/>
                    <a:pt x="261" y="441"/>
                    <a:pt x="264" y="444"/>
                  </a:cubicBezTo>
                  <a:cubicBezTo>
                    <a:pt x="263" y="442"/>
                    <a:pt x="263" y="442"/>
                    <a:pt x="264" y="440"/>
                  </a:cubicBezTo>
                  <a:cubicBezTo>
                    <a:pt x="261" y="438"/>
                    <a:pt x="263" y="433"/>
                    <a:pt x="260" y="431"/>
                  </a:cubicBezTo>
                  <a:close/>
                  <a:moveTo>
                    <a:pt x="52" y="450"/>
                  </a:moveTo>
                  <a:cubicBezTo>
                    <a:pt x="51" y="450"/>
                    <a:pt x="51" y="447"/>
                    <a:pt x="50" y="449"/>
                  </a:cubicBezTo>
                  <a:cubicBezTo>
                    <a:pt x="51" y="449"/>
                    <a:pt x="49" y="455"/>
                    <a:pt x="51" y="455"/>
                  </a:cubicBezTo>
                  <a:cubicBezTo>
                    <a:pt x="52" y="453"/>
                    <a:pt x="50" y="451"/>
                    <a:pt x="52" y="450"/>
                  </a:cubicBezTo>
                  <a:close/>
                  <a:moveTo>
                    <a:pt x="285" y="445"/>
                  </a:moveTo>
                  <a:cubicBezTo>
                    <a:pt x="285" y="443"/>
                    <a:pt x="286" y="440"/>
                    <a:pt x="284" y="439"/>
                  </a:cubicBezTo>
                  <a:cubicBezTo>
                    <a:pt x="284" y="442"/>
                    <a:pt x="283" y="443"/>
                    <a:pt x="285" y="445"/>
                  </a:cubicBezTo>
                  <a:close/>
                  <a:moveTo>
                    <a:pt x="265" y="444"/>
                  </a:moveTo>
                  <a:cubicBezTo>
                    <a:pt x="266" y="444"/>
                    <a:pt x="266" y="444"/>
                    <a:pt x="266" y="444"/>
                  </a:cubicBezTo>
                  <a:cubicBezTo>
                    <a:pt x="266" y="441"/>
                    <a:pt x="266" y="438"/>
                    <a:pt x="265" y="436"/>
                  </a:cubicBezTo>
                  <a:cubicBezTo>
                    <a:pt x="264" y="439"/>
                    <a:pt x="265" y="442"/>
                    <a:pt x="265" y="444"/>
                  </a:cubicBezTo>
                  <a:close/>
                  <a:moveTo>
                    <a:pt x="353" y="436"/>
                  </a:moveTo>
                  <a:cubicBezTo>
                    <a:pt x="352" y="437"/>
                    <a:pt x="354" y="438"/>
                    <a:pt x="353" y="439"/>
                  </a:cubicBezTo>
                  <a:cubicBezTo>
                    <a:pt x="355" y="439"/>
                    <a:pt x="355" y="439"/>
                    <a:pt x="355" y="439"/>
                  </a:cubicBezTo>
                  <a:cubicBezTo>
                    <a:pt x="354" y="438"/>
                    <a:pt x="355" y="436"/>
                    <a:pt x="353" y="436"/>
                  </a:cubicBezTo>
                  <a:close/>
                  <a:moveTo>
                    <a:pt x="289" y="438"/>
                  </a:moveTo>
                  <a:cubicBezTo>
                    <a:pt x="289" y="439"/>
                    <a:pt x="288" y="442"/>
                    <a:pt x="290" y="441"/>
                  </a:cubicBezTo>
                  <a:cubicBezTo>
                    <a:pt x="290" y="439"/>
                    <a:pt x="291" y="438"/>
                    <a:pt x="289" y="438"/>
                  </a:cubicBezTo>
                  <a:close/>
                  <a:moveTo>
                    <a:pt x="248" y="441"/>
                  </a:moveTo>
                  <a:cubicBezTo>
                    <a:pt x="248" y="441"/>
                    <a:pt x="248" y="440"/>
                    <a:pt x="248" y="440"/>
                  </a:cubicBezTo>
                  <a:cubicBezTo>
                    <a:pt x="248" y="441"/>
                    <a:pt x="248" y="442"/>
                    <a:pt x="249" y="442"/>
                  </a:cubicBezTo>
                  <a:cubicBezTo>
                    <a:pt x="249" y="441"/>
                    <a:pt x="249" y="439"/>
                    <a:pt x="248" y="438"/>
                  </a:cubicBezTo>
                  <a:cubicBezTo>
                    <a:pt x="248" y="439"/>
                    <a:pt x="246" y="441"/>
                    <a:pt x="248" y="441"/>
                  </a:cubicBezTo>
                  <a:close/>
                  <a:moveTo>
                    <a:pt x="316" y="430"/>
                  </a:moveTo>
                  <a:cubicBezTo>
                    <a:pt x="318" y="431"/>
                    <a:pt x="316" y="439"/>
                    <a:pt x="318" y="438"/>
                  </a:cubicBezTo>
                  <a:cubicBezTo>
                    <a:pt x="317" y="436"/>
                    <a:pt x="319" y="429"/>
                    <a:pt x="316" y="430"/>
                  </a:cubicBezTo>
                  <a:close/>
                  <a:moveTo>
                    <a:pt x="480" y="430"/>
                  </a:moveTo>
                  <a:cubicBezTo>
                    <a:pt x="481" y="430"/>
                    <a:pt x="480" y="433"/>
                    <a:pt x="481" y="431"/>
                  </a:cubicBezTo>
                  <a:cubicBezTo>
                    <a:pt x="481" y="430"/>
                    <a:pt x="482" y="429"/>
                    <a:pt x="482" y="427"/>
                  </a:cubicBezTo>
                  <a:cubicBezTo>
                    <a:pt x="480" y="428"/>
                    <a:pt x="482" y="426"/>
                    <a:pt x="481" y="426"/>
                  </a:cubicBezTo>
                  <a:cubicBezTo>
                    <a:pt x="481" y="428"/>
                    <a:pt x="482" y="429"/>
                    <a:pt x="480" y="430"/>
                  </a:cubicBezTo>
                  <a:close/>
                  <a:moveTo>
                    <a:pt x="473" y="425"/>
                  </a:moveTo>
                  <a:cubicBezTo>
                    <a:pt x="474" y="430"/>
                    <a:pt x="474" y="430"/>
                    <a:pt x="474" y="430"/>
                  </a:cubicBezTo>
                  <a:cubicBezTo>
                    <a:pt x="474" y="430"/>
                    <a:pt x="475" y="430"/>
                    <a:pt x="475" y="430"/>
                  </a:cubicBezTo>
                  <a:cubicBezTo>
                    <a:pt x="474" y="429"/>
                    <a:pt x="475" y="425"/>
                    <a:pt x="473" y="425"/>
                  </a:cubicBezTo>
                  <a:close/>
                  <a:moveTo>
                    <a:pt x="483" y="422"/>
                  </a:moveTo>
                  <a:cubicBezTo>
                    <a:pt x="483" y="425"/>
                    <a:pt x="483" y="428"/>
                    <a:pt x="484" y="429"/>
                  </a:cubicBezTo>
                  <a:cubicBezTo>
                    <a:pt x="483" y="426"/>
                    <a:pt x="484" y="423"/>
                    <a:pt x="483" y="422"/>
                  </a:cubicBezTo>
                  <a:close/>
                  <a:moveTo>
                    <a:pt x="450" y="424"/>
                  </a:moveTo>
                  <a:cubicBezTo>
                    <a:pt x="450" y="427"/>
                    <a:pt x="452" y="429"/>
                    <a:pt x="451" y="430"/>
                  </a:cubicBezTo>
                  <a:cubicBezTo>
                    <a:pt x="454" y="431"/>
                    <a:pt x="453" y="425"/>
                    <a:pt x="452" y="426"/>
                  </a:cubicBezTo>
                  <a:cubicBezTo>
                    <a:pt x="452" y="427"/>
                    <a:pt x="453" y="428"/>
                    <a:pt x="451" y="428"/>
                  </a:cubicBezTo>
                  <a:cubicBezTo>
                    <a:pt x="452" y="427"/>
                    <a:pt x="451" y="425"/>
                    <a:pt x="450" y="424"/>
                  </a:cubicBezTo>
                  <a:close/>
                  <a:moveTo>
                    <a:pt x="436" y="431"/>
                  </a:moveTo>
                  <a:cubicBezTo>
                    <a:pt x="436" y="427"/>
                    <a:pt x="436" y="425"/>
                    <a:pt x="435" y="422"/>
                  </a:cubicBezTo>
                  <a:cubicBezTo>
                    <a:pt x="435" y="425"/>
                    <a:pt x="434" y="429"/>
                    <a:pt x="436" y="431"/>
                  </a:cubicBezTo>
                  <a:close/>
                  <a:moveTo>
                    <a:pt x="423" y="429"/>
                  </a:moveTo>
                  <a:cubicBezTo>
                    <a:pt x="422" y="427"/>
                    <a:pt x="423" y="425"/>
                    <a:pt x="422" y="422"/>
                  </a:cubicBezTo>
                  <a:cubicBezTo>
                    <a:pt x="421" y="426"/>
                    <a:pt x="421" y="431"/>
                    <a:pt x="423" y="430"/>
                  </a:cubicBezTo>
                  <a:cubicBezTo>
                    <a:pt x="422" y="430"/>
                    <a:pt x="423" y="430"/>
                    <a:pt x="423" y="429"/>
                  </a:cubicBezTo>
                  <a:close/>
                  <a:moveTo>
                    <a:pt x="313" y="422"/>
                  </a:moveTo>
                  <a:cubicBezTo>
                    <a:pt x="313" y="419"/>
                    <a:pt x="313" y="408"/>
                    <a:pt x="311" y="413"/>
                  </a:cubicBezTo>
                  <a:cubicBezTo>
                    <a:pt x="310" y="407"/>
                    <a:pt x="311" y="400"/>
                    <a:pt x="308" y="395"/>
                  </a:cubicBezTo>
                  <a:cubicBezTo>
                    <a:pt x="308" y="402"/>
                    <a:pt x="311" y="405"/>
                    <a:pt x="309" y="410"/>
                  </a:cubicBezTo>
                  <a:cubicBezTo>
                    <a:pt x="308" y="405"/>
                    <a:pt x="308" y="413"/>
                    <a:pt x="309" y="414"/>
                  </a:cubicBezTo>
                  <a:cubicBezTo>
                    <a:pt x="307" y="412"/>
                    <a:pt x="307" y="416"/>
                    <a:pt x="308" y="417"/>
                  </a:cubicBezTo>
                  <a:cubicBezTo>
                    <a:pt x="308" y="416"/>
                    <a:pt x="308" y="415"/>
                    <a:pt x="309" y="415"/>
                  </a:cubicBezTo>
                  <a:cubicBezTo>
                    <a:pt x="309" y="419"/>
                    <a:pt x="308" y="425"/>
                    <a:pt x="311" y="427"/>
                  </a:cubicBezTo>
                  <a:cubicBezTo>
                    <a:pt x="309" y="429"/>
                    <a:pt x="310" y="433"/>
                    <a:pt x="311" y="434"/>
                  </a:cubicBezTo>
                  <a:cubicBezTo>
                    <a:pt x="313" y="432"/>
                    <a:pt x="310" y="428"/>
                    <a:pt x="311" y="424"/>
                  </a:cubicBezTo>
                  <a:cubicBezTo>
                    <a:pt x="311" y="423"/>
                    <a:pt x="313" y="422"/>
                    <a:pt x="313" y="422"/>
                  </a:cubicBezTo>
                  <a:close/>
                  <a:moveTo>
                    <a:pt x="282" y="432"/>
                  </a:moveTo>
                  <a:cubicBezTo>
                    <a:pt x="283" y="434"/>
                    <a:pt x="281" y="435"/>
                    <a:pt x="283" y="436"/>
                  </a:cubicBezTo>
                  <a:cubicBezTo>
                    <a:pt x="283" y="435"/>
                    <a:pt x="283" y="435"/>
                    <a:pt x="284" y="434"/>
                  </a:cubicBezTo>
                  <a:cubicBezTo>
                    <a:pt x="283" y="434"/>
                    <a:pt x="283" y="432"/>
                    <a:pt x="282" y="432"/>
                  </a:cubicBezTo>
                  <a:close/>
                  <a:moveTo>
                    <a:pt x="237" y="437"/>
                  </a:moveTo>
                  <a:cubicBezTo>
                    <a:pt x="237" y="435"/>
                    <a:pt x="237" y="430"/>
                    <a:pt x="235" y="427"/>
                  </a:cubicBezTo>
                  <a:cubicBezTo>
                    <a:pt x="236" y="430"/>
                    <a:pt x="235" y="435"/>
                    <a:pt x="237" y="437"/>
                  </a:cubicBezTo>
                  <a:close/>
                  <a:moveTo>
                    <a:pt x="230" y="435"/>
                  </a:moveTo>
                  <a:cubicBezTo>
                    <a:pt x="230" y="435"/>
                    <a:pt x="228" y="437"/>
                    <a:pt x="230" y="438"/>
                  </a:cubicBezTo>
                  <a:cubicBezTo>
                    <a:pt x="230" y="436"/>
                    <a:pt x="232" y="435"/>
                    <a:pt x="230" y="435"/>
                  </a:cubicBezTo>
                  <a:close/>
                  <a:moveTo>
                    <a:pt x="228" y="437"/>
                  </a:moveTo>
                  <a:cubicBezTo>
                    <a:pt x="227" y="435"/>
                    <a:pt x="227" y="434"/>
                    <a:pt x="227" y="433"/>
                  </a:cubicBezTo>
                  <a:cubicBezTo>
                    <a:pt x="227" y="434"/>
                    <a:pt x="226" y="437"/>
                    <a:pt x="228" y="437"/>
                  </a:cubicBezTo>
                  <a:close/>
                  <a:moveTo>
                    <a:pt x="471" y="425"/>
                  </a:moveTo>
                  <a:cubicBezTo>
                    <a:pt x="470" y="423"/>
                    <a:pt x="471" y="422"/>
                    <a:pt x="470" y="421"/>
                  </a:cubicBezTo>
                  <a:cubicBezTo>
                    <a:pt x="470" y="422"/>
                    <a:pt x="470" y="422"/>
                    <a:pt x="469" y="423"/>
                  </a:cubicBezTo>
                  <a:cubicBezTo>
                    <a:pt x="469" y="422"/>
                    <a:pt x="469" y="422"/>
                    <a:pt x="469" y="422"/>
                  </a:cubicBezTo>
                  <a:cubicBezTo>
                    <a:pt x="469" y="424"/>
                    <a:pt x="469" y="425"/>
                    <a:pt x="469" y="426"/>
                  </a:cubicBezTo>
                  <a:cubicBezTo>
                    <a:pt x="470" y="426"/>
                    <a:pt x="470" y="425"/>
                    <a:pt x="471" y="425"/>
                  </a:cubicBezTo>
                  <a:close/>
                  <a:moveTo>
                    <a:pt x="237" y="418"/>
                  </a:moveTo>
                  <a:cubicBezTo>
                    <a:pt x="238" y="424"/>
                    <a:pt x="237" y="431"/>
                    <a:pt x="239" y="435"/>
                  </a:cubicBezTo>
                  <a:cubicBezTo>
                    <a:pt x="238" y="429"/>
                    <a:pt x="239" y="423"/>
                    <a:pt x="237" y="418"/>
                  </a:cubicBezTo>
                  <a:close/>
                  <a:moveTo>
                    <a:pt x="51" y="443"/>
                  </a:moveTo>
                  <a:cubicBezTo>
                    <a:pt x="51" y="440"/>
                    <a:pt x="51" y="438"/>
                    <a:pt x="49" y="437"/>
                  </a:cubicBezTo>
                  <a:cubicBezTo>
                    <a:pt x="50" y="440"/>
                    <a:pt x="49" y="440"/>
                    <a:pt x="51" y="443"/>
                  </a:cubicBezTo>
                  <a:close/>
                  <a:moveTo>
                    <a:pt x="49" y="441"/>
                  </a:moveTo>
                  <a:cubicBezTo>
                    <a:pt x="49" y="438"/>
                    <a:pt x="49" y="438"/>
                    <a:pt x="48" y="436"/>
                  </a:cubicBezTo>
                  <a:cubicBezTo>
                    <a:pt x="48" y="432"/>
                    <a:pt x="47" y="442"/>
                    <a:pt x="48" y="443"/>
                  </a:cubicBezTo>
                  <a:cubicBezTo>
                    <a:pt x="48" y="442"/>
                    <a:pt x="48" y="441"/>
                    <a:pt x="49" y="441"/>
                  </a:cubicBezTo>
                  <a:close/>
                  <a:moveTo>
                    <a:pt x="372" y="430"/>
                  </a:moveTo>
                  <a:cubicBezTo>
                    <a:pt x="372" y="423"/>
                    <a:pt x="373" y="416"/>
                    <a:pt x="371" y="411"/>
                  </a:cubicBezTo>
                  <a:cubicBezTo>
                    <a:pt x="371" y="418"/>
                    <a:pt x="370" y="422"/>
                    <a:pt x="372" y="430"/>
                  </a:cubicBezTo>
                  <a:close/>
                  <a:moveTo>
                    <a:pt x="411" y="423"/>
                  </a:moveTo>
                  <a:cubicBezTo>
                    <a:pt x="411" y="424"/>
                    <a:pt x="410" y="426"/>
                    <a:pt x="411" y="427"/>
                  </a:cubicBezTo>
                  <a:cubicBezTo>
                    <a:pt x="411" y="426"/>
                    <a:pt x="412" y="423"/>
                    <a:pt x="411" y="423"/>
                  </a:cubicBezTo>
                  <a:close/>
                  <a:moveTo>
                    <a:pt x="409" y="427"/>
                  </a:moveTo>
                  <a:cubicBezTo>
                    <a:pt x="408" y="426"/>
                    <a:pt x="410" y="426"/>
                    <a:pt x="410" y="425"/>
                  </a:cubicBezTo>
                  <a:cubicBezTo>
                    <a:pt x="409" y="424"/>
                    <a:pt x="409" y="423"/>
                    <a:pt x="409" y="422"/>
                  </a:cubicBezTo>
                  <a:cubicBezTo>
                    <a:pt x="409" y="417"/>
                    <a:pt x="408" y="426"/>
                    <a:pt x="409" y="427"/>
                  </a:cubicBezTo>
                  <a:close/>
                  <a:moveTo>
                    <a:pt x="283" y="432"/>
                  </a:moveTo>
                  <a:cubicBezTo>
                    <a:pt x="283" y="430"/>
                    <a:pt x="283" y="428"/>
                    <a:pt x="282" y="426"/>
                  </a:cubicBezTo>
                  <a:cubicBezTo>
                    <a:pt x="283" y="428"/>
                    <a:pt x="281" y="432"/>
                    <a:pt x="283" y="432"/>
                  </a:cubicBezTo>
                  <a:close/>
                  <a:moveTo>
                    <a:pt x="305" y="431"/>
                  </a:moveTo>
                  <a:cubicBezTo>
                    <a:pt x="305" y="429"/>
                    <a:pt x="304" y="428"/>
                    <a:pt x="304" y="428"/>
                  </a:cubicBezTo>
                  <a:cubicBezTo>
                    <a:pt x="303" y="429"/>
                    <a:pt x="303" y="431"/>
                    <a:pt x="305" y="431"/>
                  </a:cubicBezTo>
                  <a:close/>
                  <a:moveTo>
                    <a:pt x="61" y="440"/>
                  </a:moveTo>
                  <a:cubicBezTo>
                    <a:pt x="61" y="438"/>
                    <a:pt x="61" y="437"/>
                    <a:pt x="60" y="435"/>
                  </a:cubicBezTo>
                  <a:cubicBezTo>
                    <a:pt x="60" y="437"/>
                    <a:pt x="60" y="440"/>
                    <a:pt x="61" y="440"/>
                  </a:cubicBezTo>
                  <a:close/>
                  <a:moveTo>
                    <a:pt x="356" y="424"/>
                  </a:moveTo>
                  <a:cubicBezTo>
                    <a:pt x="356" y="427"/>
                    <a:pt x="356" y="427"/>
                    <a:pt x="356" y="427"/>
                  </a:cubicBezTo>
                  <a:cubicBezTo>
                    <a:pt x="357" y="427"/>
                    <a:pt x="358" y="427"/>
                    <a:pt x="358" y="427"/>
                  </a:cubicBezTo>
                  <a:cubicBezTo>
                    <a:pt x="358" y="426"/>
                    <a:pt x="357" y="425"/>
                    <a:pt x="356" y="424"/>
                  </a:cubicBezTo>
                  <a:close/>
                  <a:moveTo>
                    <a:pt x="339" y="423"/>
                  </a:moveTo>
                  <a:cubicBezTo>
                    <a:pt x="340" y="424"/>
                    <a:pt x="339" y="429"/>
                    <a:pt x="340" y="428"/>
                  </a:cubicBezTo>
                  <a:cubicBezTo>
                    <a:pt x="340" y="426"/>
                    <a:pt x="340" y="421"/>
                    <a:pt x="339" y="423"/>
                  </a:cubicBezTo>
                  <a:close/>
                  <a:moveTo>
                    <a:pt x="277" y="426"/>
                  </a:moveTo>
                  <a:cubicBezTo>
                    <a:pt x="275" y="433"/>
                    <a:pt x="278" y="428"/>
                    <a:pt x="277" y="426"/>
                  </a:cubicBezTo>
                  <a:close/>
                  <a:moveTo>
                    <a:pt x="249" y="425"/>
                  </a:moveTo>
                  <a:cubicBezTo>
                    <a:pt x="246" y="425"/>
                    <a:pt x="248" y="422"/>
                    <a:pt x="247" y="422"/>
                  </a:cubicBezTo>
                  <a:cubicBezTo>
                    <a:pt x="247" y="426"/>
                    <a:pt x="246" y="429"/>
                    <a:pt x="248" y="431"/>
                  </a:cubicBezTo>
                  <a:cubicBezTo>
                    <a:pt x="249" y="428"/>
                    <a:pt x="248" y="428"/>
                    <a:pt x="249" y="425"/>
                  </a:cubicBezTo>
                  <a:close/>
                  <a:moveTo>
                    <a:pt x="126" y="431"/>
                  </a:moveTo>
                  <a:cubicBezTo>
                    <a:pt x="124" y="430"/>
                    <a:pt x="125" y="436"/>
                    <a:pt x="125" y="436"/>
                  </a:cubicBezTo>
                  <a:cubicBezTo>
                    <a:pt x="125" y="433"/>
                    <a:pt x="126" y="433"/>
                    <a:pt x="126" y="431"/>
                  </a:cubicBezTo>
                  <a:close/>
                  <a:moveTo>
                    <a:pt x="375" y="419"/>
                  </a:moveTo>
                  <a:cubicBezTo>
                    <a:pt x="376" y="422"/>
                    <a:pt x="374" y="424"/>
                    <a:pt x="377" y="425"/>
                  </a:cubicBezTo>
                  <a:cubicBezTo>
                    <a:pt x="376" y="423"/>
                    <a:pt x="378" y="421"/>
                    <a:pt x="375" y="419"/>
                  </a:cubicBezTo>
                  <a:close/>
                  <a:moveTo>
                    <a:pt x="470" y="421"/>
                  </a:moveTo>
                  <a:cubicBezTo>
                    <a:pt x="470" y="419"/>
                    <a:pt x="469" y="417"/>
                    <a:pt x="469" y="415"/>
                  </a:cubicBezTo>
                  <a:cubicBezTo>
                    <a:pt x="468" y="416"/>
                    <a:pt x="469" y="420"/>
                    <a:pt x="470" y="421"/>
                  </a:cubicBezTo>
                  <a:close/>
                  <a:moveTo>
                    <a:pt x="361" y="425"/>
                  </a:moveTo>
                  <a:cubicBezTo>
                    <a:pt x="363" y="425"/>
                    <a:pt x="362" y="421"/>
                    <a:pt x="362" y="420"/>
                  </a:cubicBezTo>
                  <a:cubicBezTo>
                    <a:pt x="361" y="422"/>
                    <a:pt x="362" y="423"/>
                    <a:pt x="361" y="425"/>
                  </a:cubicBezTo>
                  <a:close/>
                  <a:moveTo>
                    <a:pt x="252" y="424"/>
                  </a:moveTo>
                  <a:cubicBezTo>
                    <a:pt x="252" y="426"/>
                    <a:pt x="251" y="429"/>
                    <a:pt x="253" y="429"/>
                  </a:cubicBezTo>
                  <a:cubicBezTo>
                    <a:pt x="253" y="427"/>
                    <a:pt x="253" y="425"/>
                    <a:pt x="252" y="424"/>
                  </a:cubicBezTo>
                  <a:close/>
                  <a:moveTo>
                    <a:pt x="163" y="432"/>
                  </a:moveTo>
                  <a:cubicBezTo>
                    <a:pt x="163" y="427"/>
                    <a:pt x="161" y="430"/>
                    <a:pt x="163" y="432"/>
                  </a:cubicBezTo>
                  <a:close/>
                  <a:moveTo>
                    <a:pt x="329" y="424"/>
                  </a:moveTo>
                  <a:cubicBezTo>
                    <a:pt x="328" y="422"/>
                    <a:pt x="328" y="421"/>
                    <a:pt x="326" y="425"/>
                  </a:cubicBezTo>
                  <a:cubicBezTo>
                    <a:pt x="327" y="425"/>
                    <a:pt x="328" y="425"/>
                    <a:pt x="329" y="424"/>
                  </a:cubicBezTo>
                  <a:close/>
                  <a:moveTo>
                    <a:pt x="209" y="426"/>
                  </a:moveTo>
                  <a:cubicBezTo>
                    <a:pt x="208" y="427"/>
                    <a:pt x="207" y="430"/>
                    <a:pt x="209" y="430"/>
                  </a:cubicBezTo>
                  <a:cubicBezTo>
                    <a:pt x="210" y="429"/>
                    <a:pt x="210" y="427"/>
                    <a:pt x="209" y="426"/>
                  </a:cubicBezTo>
                  <a:close/>
                  <a:moveTo>
                    <a:pt x="143" y="428"/>
                  </a:moveTo>
                  <a:cubicBezTo>
                    <a:pt x="144" y="433"/>
                    <a:pt x="145" y="430"/>
                    <a:pt x="144" y="428"/>
                  </a:cubicBezTo>
                  <a:cubicBezTo>
                    <a:pt x="144" y="429"/>
                    <a:pt x="144" y="428"/>
                    <a:pt x="143" y="428"/>
                  </a:cubicBezTo>
                  <a:close/>
                  <a:moveTo>
                    <a:pt x="324" y="423"/>
                  </a:moveTo>
                  <a:cubicBezTo>
                    <a:pt x="323" y="423"/>
                    <a:pt x="323" y="421"/>
                    <a:pt x="322" y="422"/>
                  </a:cubicBezTo>
                  <a:cubicBezTo>
                    <a:pt x="322" y="424"/>
                    <a:pt x="322" y="424"/>
                    <a:pt x="322" y="424"/>
                  </a:cubicBezTo>
                  <a:cubicBezTo>
                    <a:pt x="322" y="424"/>
                    <a:pt x="323" y="423"/>
                    <a:pt x="324" y="423"/>
                  </a:cubicBezTo>
                  <a:close/>
                  <a:moveTo>
                    <a:pt x="234" y="406"/>
                  </a:moveTo>
                  <a:cubicBezTo>
                    <a:pt x="232" y="410"/>
                    <a:pt x="236" y="419"/>
                    <a:pt x="234" y="424"/>
                  </a:cubicBezTo>
                  <a:cubicBezTo>
                    <a:pt x="234" y="424"/>
                    <a:pt x="234" y="424"/>
                    <a:pt x="234" y="425"/>
                  </a:cubicBezTo>
                  <a:cubicBezTo>
                    <a:pt x="234" y="424"/>
                    <a:pt x="234" y="424"/>
                    <a:pt x="234" y="424"/>
                  </a:cubicBezTo>
                  <a:cubicBezTo>
                    <a:pt x="234" y="423"/>
                    <a:pt x="232" y="427"/>
                    <a:pt x="234" y="427"/>
                  </a:cubicBezTo>
                  <a:cubicBezTo>
                    <a:pt x="234" y="426"/>
                    <a:pt x="235" y="425"/>
                    <a:pt x="235" y="426"/>
                  </a:cubicBezTo>
                  <a:cubicBezTo>
                    <a:pt x="235" y="426"/>
                    <a:pt x="235" y="427"/>
                    <a:pt x="235" y="427"/>
                  </a:cubicBezTo>
                  <a:cubicBezTo>
                    <a:pt x="235" y="420"/>
                    <a:pt x="235" y="414"/>
                    <a:pt x="234" y="406"/>
                  </a:cubicBezTo>
                  <a:close/>
                  <a:moveTo>
                    <a:pt x="139" y="423"/>
                  </a:moveTo>
                  <a:cubicBezTo>
                    <a:pt x="137" y="423"/>
                    <a:pt x="137" y="430"/>
                    <a:pt x="139" y="430"/>
                  </a:cubicBezTo>
                  <a:cubicBezTo>
                    <a:pt x="139" y="427"/>
                    <a:pt x="138" y="425"/>
                    <a:pt x="139" y="423"/>
                  </a:cubicBezTo>
                  <a:close/>
                  <a:moveTo>
                    <a:pt x="215" y="417"/>
                  </a:moveTo>
                  <a:cubicBezTo>
                    <a:pt x="214" y="420"/>
                    <a:pt x="213" y="426"/>
                    <a:pt x="215" y="427"/>
                  </a:cubicBezTo>
                  <a:cubicBezTo>
                    <a:pt x="214" y="422"/>
                    <a:pt x="216" y="420"/>
                    <a:pt x="215" y="417"/>
                  </a:cubicBezTo>
                  <a:close/>
                  <a:moveTo>
                    <a:pt x="74" y="431"/>
                  </a:moveTo>
                  <a:cubicBezTo>
                    <a:pt x="74" y="430"/>
                    <a:pt x="74" y="428"/>
                    <a:pt x="75" y="427"/>
                  </a:cubicBezTo>
                  <a:cubicBezTo>
                    <a:pt x="73" y="427"/>
                    <a:pt x="74" y="433"/>
                    <a:pt x="74" y="431"/>
                  </a:cubicBezTo>
                  <a:close/>
                  <a:moveTo>
                    <a:pt x="67" y="432"/>
                  </a:moveTo>
                  <a:cubicBezTo>
                    <a:pt x="67" y="430"/>
                    <a:pt x="68" y="429"/>
                    <a:pt x="66" y="428"/>
                  </a:cubicBezTo>
                  <a:cubicBezTo>
                    <a:pt x="67" y="429"/>
                    <a:pt x="66" y="432"/>
                    <a:pt x="67" y="432"/>
                  </a:cubicBezTo>
                  <a:close/>
                  <a:moveTo>
                    <a:pt x="126" y="429"/>
                  </a:moveTo>
                  <a:cubicBezTo>
                    <a:pt x="127" y="427"/>
                    <a:pt x="127" y="425"/>
                    <a:pt x="126" y="424"/>
                  </a:cubicBezTo>
                  <a:cubicBezTo>
                    <a:pt x="126" y="425"/>
                    <a:pt x="125" y="428"/>
                    <a:pt x="126" y="429"/>
                  </a:cubicBezTo>
                  <a:close/>
                  <a:moveTo>
                    <a:pt x="464" y="407"/>
                  </a:moveTo>
                  <a:cubicBezTo>
                    <a:pt x="464" y="409"/>
                    <a:pt x="463" y="415"/>
                    <a:pt x="466" y="415"/>
                  </a:cubicBezTo>
                  <a:cubicBezTo>
                    <a:pt x="464" y="414"/>
                    <a:pt x="467" y="414"/>
                    <a:pt x="466" y="413"/>
                  </a:cubicBezTo>
                  <a:cubicBezTo>
                    <a:pt x="464" y="413"/>
                    <a:pt x="467" y="409"/>
                    <a:pt x="464" y="407"/>
                  </a:cubicBezTo>
                  <a:close/>
                  <a:moveTo>
                    <a:pt x="307" y="421"/>
                  </a:moveTo>
                  <a:cubicBezTo>
                    <a:pt x="307" y="417"/>
                    <a:pt x="306" y="411"/>
                    <a:pt x="305" y="407"/>
                  </a:cubicBezTo>
                  <a:cubicBezTo>
                    <a:pt x="305" y="409"/>
                    <a:pt x="304" y="419"/>
                    <a:pt x="307" y="421"/>
                  </a:cubicBezTo>
                  <a:close/>
                  <a:moveTo>
                    <a:pt x="205" y="421"/>
                  </a:moveTo>
                  <a:cubicBezTo>
                    <a:pt x="206" y="422"/>
                    <a:pt x="205" y="426"/>
                    <a:pt x="206" y="425"/>
                  </a:cubicBezTo>
                  <a:cubicBezTo>
                    <a:pt x="206" y="424"/>
                    <a:pt x="206" y="419"/>
                    <a:pt x="205" y="421"/>
                  </a:cubicBezTo>
                  <a:close/>
                  <a:moveTo>
                    <a:pt x="145" y="424"/>
                  </a:moveTo>
                  <a:cubicBezTo>
                    <a:pt x="145" y="426"/>
                    <a:pt x="145" y="427"/>
                    <a:pt x="146" y="428"/>
                  </a:cubicBezTo>
                  <a:cubicBezTo>
                    <a:pt x="146" y="426"/>
                    <a:pt x="147" y="424"/>
                    <a:pt x="145" y="424"/>
                  </a:cubicBezTo>
                  <a:close/>
                  <a:moveTo>
                    <a:pt x="77" y="430"/>
                  </a:moveTo>
                  <a:cubicBezTo>
                    <a:pt x="76" y="429"/>
                    <a:pt x="78" y="426"/>
                    <a:pt x="76" y="425"/>
                  </a:cubicBezTo>
                  <a:cubicBezTo>
                    <a:pt x="76" y="427"/>
                    <a:pt x="75" y="430"/>
                    <a:pt x="77" y="430"/>
                  </a:cubicBezTo>
                  <a:close/>
                  <a:moveTo>
                    <a:pt x="469" y="414"/>
                  </a:moveTo>
                  <a:cubicBezTo>
                    <a:pt x="469" y="410"/>
                    <a:pt x="469" y="407"/>
                    <a:pt x="468" y="405"/>
                  </a:cubicBezTo>
                  <a:cubicBezTo>
                    <a:pt x="469" y="408"/>
                    <a:pt x="468" y="412"/>
                    <a:pt x="469" y="414"/>
                  </a:cubicBezTo>
                  <a:close/>
                  <a:moveTo>
                    <a:pt x="39" y="424"/>
                  </a:moveTo>
                  <a:cubicBezTo>
                    <a:pt x="38" y="426"/>
                    <a:pt x="39" y="430"/>
                    <a:pt x="40" y="426"/>
                  </a:cubicBezTo>
                  <a:cubicBezTo>
                    <a:pt x="41" y="428"/>
                    <a:pt x="38" y="429"/>
                    <a:pt x="39" y="430"/>
                  </a:cubicBezTo>
                  <a:cubicBezTo>
                    <a:pt x="39" y="429"/>
                    <a:pt x="40" y="429"/>
                    <a:pt x="40" y="430"/>
                  </a:cubicBezTo>
                  <a:cubicBezTo>
                    <a:pt x="40" y="430"/>
                    <a:pt x="39" y="431"/>
                    <a:pt x="40" y="431"/>
                  </a:cubicBezTo>
                  <a:cubicBezTo>
                    <a:pt x="40" y="428"/>
                    <a:pt x="42" y="425"/>
                    <a:pt x="39" y="424"/>
                  </a:cubicBezTo>
                  <a:close/>
                  <a:moveTo>
                    <a:pt x="288" y="417"/>
                  </a:moveTo>
                  <a:cubicBezTo>
                    <a:pt x="289" y="418"/>
                    <a:pt x="286" y="420"/>
                    <a:pt x="289" y="420"/>
                  </a:cubicBezTo>
                  <a:cubicBezTo>
                    <a:pt x="289" y="419"/>
                    <a:pt x="289" y="415"/>
                    <a:pt x="288" y="417"/>
                  </a:cubicBezTo>
                  <a:close/>
                  <a:moveTo>
                    <a:pt x="156" y="421"/>
                  </a:moveTo>
                  <a:cubicBezTo>
                    <a:pt x="158" y="420"/>
                    <a:pt x="156" y="426"/>
                    <a:pt x="158" y="425"/>
                  </a:cubicBezTo>
                  <a:cubicBezTo>
                    <a:pt x="158" y="422"/>
                    <a:pt x="157" y="419"/>
                    <a:pt x="156" y="421"/>
                  </a:cubicBezTo>
                  <a:close/>
                  <a:moveTo>
                    <a:pt x="336" y="417"/>
                  </a:moveTo>
                  <a:cubicBezTo>
                    <a:pt x="336" y="416"/>
                    <a:pt x="337" y="413"/>
                    <a:pt x="336" y="413"/>
                  </a:cubicBezTo>
                  <a:cubicBezTo>
                    <a:pt x="336" y="414"/>
                    <a:pt x="335" y="413"/>
                    <a:pt x="335" y="413"/>
                  </a:cubicBezTo>
                  <a:cubicBezTo>
                    <a:pt x="335" y="415"/>
                    <a:pt x="335" y="415"/>
                    <a:pt x="335" y="415"/>
                  </a:cubicBezTo>
                  <a:cubicBezTo>
                    <a:pt x="337" y="413"/>
                    <a:pt x="335" y="419"/>
                    <a:pt x="336" y="417"/>
                  </a:cubicBezTo>
                  <a:close/>
                  <a:moveTo>
                    <a:pt x="247" y="421"/>
                  </a:moveTo>
                  <a:cubicBezTo>
                    <a:pt x="247" y="420"/>
                    <a:pt x="247" y="419"/>
                    <a:pt x="248" y="419"/>
                  </a:cubicBezTo>
                  <a:cubicBezTo>
                    <a:pt x="247" y="414"/>
                    <a:pt x="245" y="420"/>
                    <a:pt x="247" y="421"/>
                  </a:cubicBezTo>
                  <a:close/>
                  <a:moveTo>
                    <a:pt x="165" y="421"/>
                  </a:moveTo>
                  <a:cubicBezTo>
                    <a:pt x="165" y="421"/>
                    <a:pt x="164" y="420"/>
                    <a:pt x="164" y="420"/>
                  </a:cubicBezTo>
                  <a:cubicBezTo>
                    <a:pt x="164" y="421"/>
                    <a:pt x="164" y="421"/>
                    <a:pt x="163" y="421"/>
                  </a:cubicBezTo>
                  <a:cubicBezTo>
                    <a:pt x="163" y="423"/>
                    <a:pt x="164" y="423"/>
                    <a:pt x="165" y="424"/>
                  </a:cubicBezTo>
                  <a:cubicBezTo>
                    <a:pt x="167" y="422"/>
                    <a:pt x="163" y="422"/>
                    <a:pt x="165" y="421"/>
                  </a:cubicBezTo>
                  <a:close/>
                  <a:moveTo>
                    <a:pt x="325" y="409"/>
                  </a:moveTo>
                  <a:cubicBezTo>
                    <a:pt x="325" y="411"/>
                    <a:pt x="324" y="411"/>
                    <a:pt x="324" y="413"/>
                  </a:cubicBezTo>
                  <a:cubicBezTo>
                    <a:pt x="326" y="413"/>
                    <a:pt x="326" y="417"/>
                    <a:pt x="327" y="415"/>
                  </a:cubicBezTo>
                  <a:cubicBezTo>
                    <a:pt x="326" y="414"/>
                    <a:pt x="328" y="410"/>
                    <a:pt x="325" y="409"/>
                  </a:cubicBezTo>
                  <a:close/>
                  <a:moveTo>
                    <a:pt x="255" y="418"/>
                  </a:moveTo>
                  <a:cubicBezTo>
                    <a:pt x="255" y="416"/>
                    <a:pt x="255" y="415"/>
                    <a:pt x="254" y="414"/>
                  </a:cubicBezTo>
                  <a:cubicBezTo>
                    <a:pt x="254" y="416"/>
                    <a:pt x="254" y="417"/>
                    <a:pt x="255" y="418"/>
                  </a:cubicBezTo>
                  <a:close/>
                  <a:moveTo>
                    <a:pt x="126" y="390"/>
                  </a:moveTo>
                  <a:cubicBezTo>
                    <a:pt x="122" y="391"/>
                    <a:pt x="126" y="396"/>
                    <a:pt x="124" y="399"/>
                  </a:cubicBezTo>
                  <a:cubicBezTo>
                    <a:pt x="124" y="399"/>
                    <a:pt x="125" y="399"/>
                    <a:pt x="125" y="399"/>
                  </a:cubicBezTo>
                  <a:cubicBezTo>
                    <a:pt x="126" y="409"/>
                    <a:pt x="127" y="412"/>
                    <a:pt x="127" y="422"/>
                  </a:cubicBezTo>
                  <a:cubicBezTo>
                    <a:pt x="129" y="412"/>
                    <a:pt x="126" y="402"/>
                    <a:pt x="126" y="390"/>
                  </a:cubicBezTo>
                  <a:close/>
                  <a:moveTo>
                    <a:pt x="209" y="413"/>
                  </a:moveTo>
                  <a:cubicBezTo>
                    <a:pt x="210" y="416"/>
                    <a:pt x="209" y="415"/>
                    <a:pt x="209" y="418"/>
                  </a:cubicBezTo>
                  <a:cubicBezTo>
                    <a:pt x="209" y="418"/>
                    <a:pt x="210" y="418"/>
                    <a:pt x="210" y="418"/>
                  </a:cubicBezTo>
                  <a:cubicBezTo>
                    <a:pt x="210" y="416"/>
                    <a:pt x="211" y="414"/>
                    <a:pt x="209" y="413"/>
                  </a:cubicBezTo>
                  <a:close/>
                  <a:moveTo>
                    <a:pt x="71" y="420"/>
                  </a:moveTo>
                  <a:cubicBezTo>
                    <a:pt x="72" y="422"/>
                    <a:pt x="68" y="422"/>
                    <a:pt x="70" y="424"/>
                  </a:cubicBezTo>
                  <a:cubicBezTo>
                    <a:pt x="70" y="422"/>
                    <a:pt x="70" y="424"/>
                    <a:pt x="71" y="423"/>
                  </a:cubicBezTo>
                  <a:cubicBezTo>
                    <a:pt x="72" y="422"/>
                    <a:pt x="72" y="421"/>
                    <a:pt x="71" y="420"/>
                  </a:cubicBezTo>
                  <a:close/>
                  <a:moveTo>
                    <a:pt x="283" y="415"/>
                  </a:moveTo>
                  <a:cubicBezTo>
                    <a:pt x="283" y="412"/>
                    <a:pt x="283" y="411"/>
                    <a:pt x="282" y="410"/>
                  </a:cubicBezTo>
                  <a:cubicBezTo>
                    <a:pt x="282" y="405"/>
                    <a:pt x="282" y="413"/>
                    <a:pt x="283" y="415"/>
                  </a:cubicBezTo>
                  <a:close/>
                  <a:moveTo>
                    <a:pt x="18" y="420"/>
                  </a:moveTo>
                  <a:cubicBezTo>
                    <a:pt x="18" y="422"/>
                    <a:pt x="18" y="425"/>
                    <a:pt x="20" y="425"/>
                  </a:cubicBezTo>
                  <a:cubicBezTo>
                    <a:pt x="20" y="424"/>
                    <a:pt x="19" y="420"/>
                    <a:pt x="18" y="420"/>
                  </a:cubicBezTo>
                  <a:close/>
                  <a:moveTo>
                    <a:pt x="30" y="418"/>
                  </a:moveTo>
                  <a:cubicBezTo>
                    <a:pt x="29" y="420"/>
                    <a:pt x="28" y="423"/>
                    <a:pt x="30" y="424"/>
                  </a:cubicBezTo>
                  <a:cubicBezTo>
                    <a:pt x="29" y="421"/>
                    <a:pt x="32" y="420"/>
                    <a:pt x="30" y="418"/>
                  </a:cubicBezTo>
                  <a:close/>
                  <a:moveTo>
                    <a:pt x="456" y="401"/>
                  </a:moveTo>
                  <a:cubicBezTo>
                    <a:pt x="456" y="401"/>
                    <a:pt x="457" y="402"/>
                    <a:pt x="456" y="402"/>
                  </a:cubicBezTo>
                  <a:cubicBezTo>
                    <a:pt x="456" y="402"/>
                    <a:pt x="456" y="402"/>
                    <a:pt x="455" y="402"/>
                  </a:cubicBezTo>
                  <a:cubicBezTo>
                    <a:pt x="455" y="403"/>
                    <a:pt x="457" y="402"/>
                    <a:pt x="456" y="404"/>
                  </a:cubicBezTo>
                  <a:cubicBezTo>
                    <a:pt x="455" y="402"/>
                    <a:pt x="456" y="407"/>
                    <a:pt x="456" y="407"/>
                  </a:cubicBezTo>
                  <a:cubicBezTo>
                    <a:pt x="456" y="406"/>
                    <a:pt x="458" y="403"/>
                    <a:pt x="456" y="401"/>
                  </a:cubicBezTo>
                  <a:close/>
                  <a:moveTo>
                    <a:pt x="262" y="409"/>
                  </a:moveTo>
                  <a:cubicBezTo>
                    <a:pt x="262" y="410"/>
                    <a:pt x="261" y="415"/>
                    <a:pt x="262" y="414"/>
                  </a:cubicBezTo>
                  <a:cubicBezTo>
                    <a:pt x="262" y="413"/>
                    <a:pt x="263" y="408"/>
                    <a:pt x="262" y="409"/>
                  </a:cubicBezTo>
                  <a:close/>
                  <a:moveTo>
                    <a:pt x="318" y="411"/>
                  </a:moveTo>
                  <a:cubicBezTo>
                    <a:pt x="318" y="408"/>
                    <a:pt x="319" y="404"/>
                    <a:pt x="317" y="401"/>
                  </a:cubicBezTo>
                  <a:cubicBezTo>
                    <a:pt x="318" y="405"/>
                    <a:pt x="316" y="408"/>
                    <a:pt x="318" y="411"/>
                  </a:cubicBezTo>
                  <a:close/>
                  <a:moveTo>
                    <a:pt x="300" y="409"/>
                  </a:moveTo>
                  <a:cubicBezTo>
                    <a:pt x="300" y="401"/>
                    <a:pt x="300" y="414"/>
                    <a:pt x="301" y="411"/>
                  </a:cubicBezTo>
                  <a:cubicBezTo>
                    <a:pt x="301" y="412"/>
                    <a:pt x="300" y="410"/>
                    <a:pt x="300" y="409"/>
                  </a:cubicBezTo>
                  <a:close/>
                  <a:moveTo>
                    <a:pt x="233" y="414"/>
                  </a:moveTo>
                  <a:cubicBezTo>
                    <a:pt x="232" y="413"/>
                    <a:pt x="233" y="412"/>
                    <a:pt x="232" y="411"/>
                  </a:cubicBezTo>
                  <a:cubicBezTo>
                    <a:pt x="232" y="412"/>
                    <a:pt x="231" y="414"/>
                    <a:pt x="233" y="414"/>
                  </a:cubicBezTo>
                  <a:close/>
                  <a:moveTo>
                    <a:pt x="101" y="415"/>
                  </a:moveTo>
                  <a:cubicBezTo>
                    <a:pt x="101" y="417"/>
                    <a:pt x="100" y="416"/>
                    <a:pt x="99" y="415"/>
                  </a:cubicBezTo>
                  <a:cubicBezTo>
                    <a:pt x="99" y="417"/>
                    <a:pt x="99" y="419"/>
                    <a:pt x="100" y="420"/>
                  </a:cubicBezTo>
                  <a:cubicBezTo>
                    <a:pt x="99" y="417"/>
                    <a:pt x="103" y="417"/>
                    <a:pt x="101" y="415"/>
                  </a:cubicBezTo>
                  <a:close/>
                  <a:moveTo>
                    <a:pt x="292" y="406"/>
                  </a:moveTo>
                  <a:cubicBezTo>
                    <a:pt x="291" y="407"/>
                    <a:pt x="291" y="411"/>
                    <a:pt x="292" y="412"/>
                  </a:cubicBezTo>
                  <a:cubicBezTo>
                    <a:pt x="293" y="410"/>
                    <a:pt x="292" y="409"/>
                    <a:pt x="292" y="406"/>
                  </a:cubicBezTo>
                  <a:close/>
                  <a:moveTo>
                    <a:pt x="525" y="397"/>
                  </a:moveTo>
                  <a:cubicBezTo>
                    <a:pt x="525" y="399"/>
                    <a:pt x="524" y="401"/>
                    <a:pt x="526" y="402"/>
                  </a:cubicBezTo>
                  <a:cubicBezTo>
                    <a:pt x="526" y="401"/>
                    <a:pt x="527" y="397"/>
                    <a:pt x="525" y="397"/>
                  </a:cubicBezTo>
                  <a:close/>
                  <a:moveTo>
                    <a:pt x="371" y="407"/>
                  </a:moveTo>
                  <a:cubicBezTo>
                    <a:pt x="370" y="406"/>
                    <a:pt x="372" y="405"/>
                    <a:pt x="371" y="404"/>
                  </a:cubicBezTo>
                  <a:cubicBezTo>
                    <a:pt x="370" y="406"/>
                    <a:pt x="369" y="408"/>
                    <a:pt x="371" y="408"/>
                  </a:cubicBezTo>
                  <a:cubicBezTo>
                    <a:pt x="371" y="407"/>
                    <a:pt x="371" y="407"/>
                    <a:pt x="371" y="407"/>
                  </a:cubicBezTo>
                  <a:close/>
                  <a:moveTo>
                    <a:pt x="110" y="418"/>
                  </a:moveTo>
                  <a:cubicBezTo>
                    <a:pt x="110" y="416"/>
                    <a:pt x="111" y="412"/>
                    <a:pt x="109" y="410"/>
                  </a:cubicBezTo>
                  <a:cubicBezTo>
                    <a:pt x="111" y="412"/>
                    <a:pt x="108" y="418"/>
                    <a:pt x="110" y="418"/>
                  </a:cubicBezTo>
                  <a:close/>
                  <a:moveTo>
                    <a:pt x="399" y="405"/>
                  </a:moveTo>
                  <a:cubicBezTo>
                    <a:pt x="399" y="404"/>
                    <a:pt x="398" y="403"/>
                    <a:pt x="398" y="402"/>
                  </a:cubicBezTo>
                  <a:cubicBezTo>
                    <a:pt x="398" y="401"/>
                    <a:pt x="397" y="408"/>
                    <a:pt x="398" y="406"/>
                  </a:cubicBezTo>
                  <a:cubicBezTo>
                    <a:pt x="398" y="406"/>
                    <a:pt x="398" y="405"/>
                    <a:pt x="399" y="405"/>
                  </a:cubicBezTo>
                  <a:close/>
                  <a:moveTo>
                    <a:pt x="121" y="415"/>
                  </a:moveTo>
                  <a:cubicBezTo>
                    <a:pt x="122" y="414"/>
                    <a:pt x="122" y="411"/>
                    <a:pt x="121" y="411"/>
                  </a:cubicBezTo>
                  <a:cubicBezTo>
                    <a:pt x="122" y="412"/>
                    <a:pt x="120" y="414"/>
                    <a:pt x="121" y="415"/>
                  </a:cubicBezTo>
                  <a:close/>
                  <a:moveTo>
                    <a:pt x="136" y="408"/>
                  </a:moveTo>
                  <a:cubicBezTo>
                    <a:pt x="137" y="409"/>
                    <a:pt x="137" y="412"/>
                    <a:pt x="138" y="413"/>
                  </a:cubicBezTo>
                  <a:cubicBezTo>
                    <a:pt x="138" y="412"/>
                    <a:pt x="138" y="407"/>
                    <a:pt x="136" y="408"/>
                  </a:cubicBezTo>
                  <a:close/>
                  <a:moveTo>
                    <a:pt x="437" y="393"/>
                  </a:moveTo>
                  <a:cubicBezTo>
                    <a:pt x="437" y="395"/>
                    <a:pt x="435" y="399"/>
                    <a:pt x="438" y="401"/>
                  </a:cubicBezTo>
                  <a:cubicBezTo>
                    <a:pt x="437" y="398"/>
                    <a:pt x="439" y="395"/>
                    <a:pt x="437" y="393"/>
                  </a:cubicBezTo>
                  <a:close/>
                  <a:moveTo>
                    <a:pt x="153" y="406"/>
                  </a:moveTo>
                  <a:cubicBezTo>
                    <a:pt x="154" y="408"/>
                    <a:pt x="152" y="413"/>
                    <a:pt x="155" y="412"/>
                  </a:cubicBezTo>
                  <a:cubicBezTo>
                    <a:pt x="153" y="410"/>
                    <a:pt x="156" y="406"/>
                    <a:pt x="153" y="406"/>
                  </a:cubicBezTo>
                  <a:close/>
                  <a:moveTo>
                    <a:pt x="358" y="404"/>
                  </a:moveTo>
                  <a:cubicBezTo>
                    <a:pt x="358" y="401"/>
                    <a:pt x="360" y="400"/>
                    <a:pt x="358" y="399"/>
                  </a:cubicBezTo>
                  <a:cubicBezTo>
                    <a:pt x="358" y="400"/>
                    <a:pt x="357" y="403"/>
                    <a:pt x="358" y="404"/>
                  </a:cubicBezTo>
                  <a:close/>
                  <a:moveTo>
                    <a:pt x="469" y="386"/>
                  </a:moveTo>
                  <a:cubicBezTo>
                    <a:pt x="469" y="391"/>
                    <a:pt x="468" y="396"/>
                    <a:pt x="470" y="399"/>
                  </a:cubicBezTo>
                  <a:cubicBezTo>
                    <a:pt x="470" y="398"/>
                    <a:pt x="470" y="398"/>
                    <a:pt x="471" y="397"/>
                  </a:cubicBezTo>
                  <a:cubicBezTo>
                    <a:pt x="469" y="396"/>
                    <a:pt x="471" y="393"/>
                    <a:pt x="469" y="392"/>
                  </a:cubicBezTo>
                  <a:cubicBezTo>
                    <a:pt x="471" y="392"/>
                    <a:pt x="470" y="388"/>
                    <a:pt x="469" y="386"/>
                  </a:cubicBezTo>
                  <a:close/>
                  <a:moveTo>
                    <a:pt x="442" y="400"/>
                  </a:moveTo>
                  <a:cubicBezTo>
                    <a:pt x="442" y="398"/>
                    <a:pt x="442" y="394"/>
                    <a:pt x="441" y="392"/>
                  </a:cubicBezTo>
                  <a:cubicBezTo>
                    <a:pt x="441" y="393"/>
                    <a:pt x="441" y="397"/>
                    <a:pt x="442" y="400"/>
                  </a:cubicBezTo>
                  <a:close/>
                  <a:moveTo>
                    <a:pt x="147" y="411"/>
                  </a:moveTo>
                  <a:cubicBezTo>
                    <a:pt x="148" y="408"/>
                    <a:pt x="148" y="405"/>
                    <a:pt x="147" y="402"/>
                  </a:cubicBezTo>
                  <a:cubicBezTo>
                    <a:pt x="146" y="406"/>
                    <a:pt x="146" y="408"/>
                    <a:pt x="147" y="411"/>
                  </a:cubicBezTo>
                  <a:close/>
                  <a:moveTo>
                    <a:pt x="140" y="406"/>
                  </a:moveTo>
                  <a:cubicBezTo>
                    <a:pt x="140" y="407"/>
                    <a:pt x="139" y="412"/>
                    <a:pt x="140" y="410"/>
                  </a:cubicBezTo>
                  <a:cubicBezTo>
                    <a:pt x="140" y="409"/>
                    <a:pt x="141" y="405"/>
                    <a:pt x="140" y="406"/>
                  </a:cubicBezTo>
                  <a:close/>
                  <a:moveTo>
                    <a:pt x="184" y="409"/>
                  </a:moveTo>
                  <a:cubicBezTo>
                    <a:pt x="185" y="408"/>
                    <a:pt x="185" y="406"/>
                    <a:pt x="184" y="406"/>
                  </a:cubicBezTo>
                  <a:cubicBezTo>
                    <a:pt x="184" y="407"/>
                    <a:pt x="183" y="408"/>
                    <a:pt x="184" y="409"/>
                  </a:cubicBezTo>
                  <a:close/>
                  <a:moveTo>
                    <a:pt x="248" y="405"/>
                  </a:moveTo>
                  <a:cubicBezTo>
                    <a:pt x="247" y="405"/>
                    <a:pt x="247" y="405"/>
                    <a:pt x="248" y="406"/>
                  </a:cubicBezTo>
                  <a:cubicBezTo>
                    <a:pt x="248" y="404"/>
                    <a:pt x="249" y="403"/>
                    <a:pt x="248" y="403"/>
                  </a:cubicBezTo>
                  <a:cubicBezTo>
                    <a:pt x="247" y="403"/>
                    <a:pt x="247" y="403"/>
                    <a:pt x="246" y="404"/>
                  </a:cubicBezTo>
                  <a:cubicBezTo>
                    <a:pt x="247" y="404"/>
                    <a:pt x="248" y="404"/>
                    <a:pt x="248" y="405"/>
                  </a:cubicBezTo>
                  <a:close/>
                  <a:moveTo>
                    <a:pt x="245" y="403"/>
                  </a:moveTo>
                  <a:cubicBezTo>
                    <a:pt x="245" y="403"/>
                    <a:pt x="245" y="403"/>
                    <a:pt x="244" y="403"/>
                  </a:cubicBezTo>
                  <a:cubicBezTo>
                    <a:pt x="244" y="404"/>
                    <a:pt x="243" y="406"/>
                    <a:pt x="244" y="406"/>
                  </a:cubicBezTo>
                  <a:cubicBezTo>
                    <a:pt x="244" y="404"/>
                    <a:pt x="246" y="403"/>
                    <a:pt x="245" y="403"/>
                  </a:cubicBezTo>
                  <a:close/>
                  <a:moveTo>
                    <a:pt x="474" y="390"/>
                  </a:moveTo>
                  <a:cubicBezTo>
                    <a:pt x="475" y="390"/>
                    <a:pt x="474" y="395"/>
                    <a:pt x="476" y="396"/>
                  </a:cubicBezTo>
                  <a:cubicBezTo>
                    <a:pt x="475" y="393"/>
                    <a:pt x="477" y="388"/>
                    <a:pt x="474" y="390"/>
                  </a:cubicBezTo>
                  <a:close/>
                  <a:moveTo>
                    <a:pt x="345" y="383"/>
                  </a:moveTo>
                  <a:cubicBezTo>
                    <a:pt x="346" y="388"/>
                    <a:pt x="345" y="396"/>
                    <a:pt x="347" y="401"/>
                  </a:cubicBezTo>
                  <a:cubicBezTo>
                    <a:pt x="348" y="399"/>
                    <a:pt x="348" y="395"/>
                    <a:pt x="347" y="395"/>
                  </a:cubicBezTo>
                  <a:cubicBezTo>
                    <a:pt x="349" y="392"/>
                    <a:pt x="346" y="388"/>
                    <a:pt x="348" y="384"/>
                  </a:cubicBezTo>
                  <a:cubicBezTo>
                    <a:pt x="346" y="384"/>
                    <a:pt x="346" y="383"/>
                    <a:pt x="345" y="383"/>
                  </a:cubicBezTo>
                  <a:close/>
                  <a:moveTo>
                    <a:pt x="276" y="398"/>
                  </a:moveTo>
                  <a:cubicBezTo>
                    <a:pt x="276" y="395"/>
                    <a:pt x="276" y="393"/>
                    <a:pt x="275" y="391"/>
                  </a:cubicBezTo>
                  <a:cubicBezTo>
                    <a:pt x="275" y="395"/>
                    <a:pt x="275" y="400"/>
                    <a:pt x="276" y="403"/>
                  </a:cubicBezTo>
                  <a:cubicBezTo>
                    <a:pt x="276" y="400"/>
                    <a:pt x="278" y="396"/>
                    <a:pt x="276" y="398"/>
                  </a:cubicBezTo>
                  <a:close/>
                  <a:moveTo>
                    <a:pt x="151" y="408"/>
                  </a:moveTo>
                  <a:cubicBezTo>
                    <a:pt x="152" y="407"/>
                    <a:pt x="152" y="400"/>
                    <a:pt x="150" y="398"/>
                  </a:cubicBezTo>
                  <a:cubicBezTo>
                    <a:pt x="150" y="402"/>
                    <a:pt x="150" y="405"/>
                    <a:pt x="151" y="408"/>
                  </a:cubicBezTo>
                  <a:close/>
                  <a:moveTo>
                    <a:pt x="385" y="398"/>
                  </a:moveTo>
                  <a:cubicBezTo>
                    <a:pt x="386" y="396"/>
                    <a:pt x="384" y="394"/>
                    <a:pt x="383" y="395"/>
                  </a:cubicBezTo>
                  <a:cubicBezTo>
                    <a:pt x="384" y="395"/>
                    <a:pt x="385" y="399"/>
                    <a:pt x="385" y="398"/>
                  </a:cubicBezTo>
                  <a:close/>
                  <a:moveTo>
                    <a:pt x="376" y="399"/>
                  </a:moveTo>
                  <a:cubicBezTo>
                    <a:pt x="375" y="397"/>
                    <a:pt x="376" y="395"/>
                    <a:pt x="376" y="394"/>
                  </a:cubicBezTo>
                  <a:cubicBezTo>
                    <a:pt x="375" y="394"/>
                    <a:pt x="375" y="401"/>
                    <a:pt x="376" y="399"/>
                  </a:cubicBezTo>
                  <a:close/>
                  <a:moveTo>
                    <a:pt x="344" y="397"/>
                  </a:moveTo>
                  <a:cubicBezTo>
                    <a:pt x="342" y="399"/>
                    <a:pt x="343" y="395"/>
                    <a:pt x="342" y="396"/>
                  </a:cubicBezTo>
                  <a:cubicBezTo>
                    <a:pt x="342" y="399"/>
                    <a:pt x="343" y="399"/>
                    <a:pt x="344" y="400"/>
                  </a:cubicBezTo>
                  <a:lnTo>
                    <a:pt x="344" y="397"/>
                  </a:lnTo>
                  <a:close/>
                  <a:moveTo>
                    <a:pt x="206" y="400"/>
                  </a:moveTo>
                  <a:cubicBezTo>
                    <a:pt x="206" y="401"/>
                    <a:pt x="205" y="406"/>
                    <a:pt x="206" y="405"/>
                  </a:cubicBezTo>
                  <a:cubicBezTo>
                    <a:pt x="206" y="404"/>
                    <a:pt x="207" y="399"/>
                    <a:pt x="206" y="400"/>
                  </a:cubicBezTo>
                  <a:close/>
                  <a:moveTo>
                    <a:pt x="135" y="408"/>
                  </a:moveTo>
                  <a:cubicBezTo>
                    <a:pt x="135" y="408"/>
                    <a:pt x="135" y="405"/>
                    <a:pt x="134" y="404"/>
                  </a:cubicBezTo>
                  <a:cubicBezTo>
                    <a:pt x="135" y="406"/>
                    <a:pt x="133" y="408"/>
                    <a:pt x="135" y="408"/>
                  </a:cubicBezTo>
                  <a:close/>
                  <a:moveTo>
                    <a:pt x="468" y="395"/>
                  </a:moveTo>
                  <a:cubicBezTo>
                    <a:pt x="468" y="393"/>
                    <a:pt x="468" y="393"/>
                    <a:pt x="467" y="391"/>
                  </a:cubicBezTo>
                  <a:cubicBezTo>
                    <a:pt x="468" y="392"/>
                    <a:pt x="467" y="395"/>
                    <a:pt x="468" y="395"/>
                  </a:cubicBezTo>
                  <a:close/>
                  <a:moveTo>
                    <a:pt x="306" y="396"/>
                  </a:moveTo>
                  <a:cubicBezTo>
                    <a:pt x="307" y="398"/>
                    <a:pt x="305" y="398"/>
                    <a:pt x="306" y="401"/>
                  </a:cubicBezTo>
                  <a:cubicBezTo>
                    <a:pt x="307" y="401"/>
                    <a:pt x="307" y="401"/>
                    <a:pt x="307" y="401"/>
                  </a:cubicBezTo>
                  <a:cubicBezTo>
                    <a:pt x="307" y="399"/>
                    <a:pt x="308" y="396"/>
                    <a:pt x="306" y="396"/>
                  </a:cubicBezTo>
                  <a:close/>
                  <a:moveTo>
                    <a:pt x="297" y="387"/>
                  </a:moveTo>
                  <a:cubicBezTo>
                    <a:pt x="295" y="388"/>
                    <a:pt x="297" y="382"/>
                    <a:pt x="295" y="384"/>
                  </a:cubicBezTo>
                  <a:cubicBezTo>
                    <a:pt x="295" y="387"/>
                    <a:pt x="295" y="395"/>
                    <a:pt x="297" y="401"/>
                  </a:cubicBezTo>
                  <a:cubicBezTo>
                    <a:pt x="299" y="397"/>
                    <a:pt x="296" y="389"/>
                    <a:pt x="297" y="387"/>
                  </a:cubicBezTo>
                  <a:close/>
                  <a:moveTo>
                    <a:pt x="185" y="401"/>
                  </a:moveTo>
                  <a:cubicBezTo>
                    <a:pt x="186" y="402"/>
                    <a:pt x="184" y="404"/>
                    <a:pt x="186" y="405"/>
                  </a:cubicBezTo>
                  <a:cubicBezTo>
                    <a:pt x="186" y="405"/>
                    <a:pt x="186" y="399"/>
                    <a:pt x="185" y="401"/>
                  </a:cubicBezTo>
                  <a:close/>
                  <a:moveTo>
                    <a:pt x="88" y="404"/>
                  </a:moveTo>
                  <a:cubicBezTo>
                    <a:pt x="88" y="405"/>
                    <a:pt x="88" y="406"/>
                    <a:pt x="87" y="408"/>
                  </a:cubicBezTo>
                  <a:cubicBezTo>
                    <a:pt x="88" y="408"/>
                    <a:pt x="88" y="408"/>
                    <a:pt x="89" y="409"/>
                  </a:cubicBezTo>
                  <a:cubicBezTo>
                    <a:pt x="88" y="406"/>
                    <a:pt x="91" y="405"/>
                    <a:pt x="88" y="404"/>
                  </a:cubicBezTo>
                  <a:close/>
                  <a:moveTo>
                    <a:pt x="78" y="394"/>
                  </a:moveTo>
                  <a:cubicBezTo>
                    <a:pt x="77" y="395"/>
                    <a:pt x="77" y="395"/>
                    <a:pt x="75" y="395"/>
                  </a:cubicBezTo>
                  <a:cubicBezTo>
                    <a:pt x="76" y="400"/>
                    <a:pt x="77" y="405"/>
                    <a:pt x="76" y="409"/>
                  </a:cubicBezTo>
                  <a:cubicBezTo>
                    <a:pt x="77" y="409"/>
                    <a:pt x="77" y="409"/>
                    <a:pt x="77" y="409"/>
                  </a:cubicBezTo>
                  <a:cubicBezTo>
                    <a:pt x="76" y="401"/>
                    <a:pt x="82" y="392"/>
                    <a:pt x="78" y="383"/>
                  </a:cubicBezTo>
                  <a:cubicBezTo>
                    <a:pt x="77" y="387"/>
                    <a:pt x="79" y="390"/>
                    <a:pt x="78" y="394"/>
                  </a:cubicBezTo>
                  <a:close/>
                  <a:moveTo>
                    <a:pt x="248" y="395"/>
                  </a:moveTo>
                  <a:cubicBezTo>
                    <a:pt x="248" y="398"/>
                    <a:pt x="246" y="401"/>
                    <a:pt x="248" y="402"/>
                  </a:cubicBezTo>
                  <a:cubicBezTo>
                    <a:pt x="247" y="400"/>
                    <a:pt x="249" y="395"/>
                    <a:pt x="248" y="395"/>
                  </a:cubicBezTo>
                  <a:close/>
                  <a:moveTo>
                    <a:pt x="99" y="406"/>
                  </a:moveTo>
                  <a:cubicBezTo>
                    <a:pt x="98" y="406"/>
                    <a:pt x="98" y="406"/>
                    <a:pt x="98" y="406"/>
                  </a:cubicBezTo>
                  <a:cubicBezTo>
                    <a:pt x="98" y="408"/>
                    <a:pt x="98" y="408"/>
                    <a:pt x="98" y="408"/>
                  </a:cubicBezTo>
                  <a:cubicBezTo>
                    <a:pt x="100" y="408"/>
                    <a:pt x="98" y="407"/>
                    <a:pt x="99" y="406"/>
                  </a:cubicBezTo>
                  <a:close/>
                  <a:moveTo>
                    <a:pt x="191" y="397"/>
                  </a:moveTo>
                  <a:cubicBezTo>
                    <a:pt x="191" y="403"/>
                    <a:pt x="191" y="403"/>
                    <a:pt x="191" y="403"/>
                  </a:cubicBezTo>
                  <a:cubicBezTo>
                    <a:pt x="192" y="403"/>
                    <a:pt x="192" y="403"/>
                    <a:pt x="192" y="403"/>
                  </a:cubicBezTo>
                  <a:cubicBezTo>
                    <a:pt x="191" y="402"/>
                    <a:pt x="193" y="398"/>
                    <a:pt x="191" y="397"/>
                  </a:cubicBezTo>
                  <a:close/>
                  <a:moveTo>
                    <a:pt x="282" y="399"/>
                  </a:moveTo>
                  <a:cubicBezTo>
                    <a:pt x="287" y="399"/>
                    <a:pt x="283" y="394"/>
                    <a:pt x="285" y="395"/>
                  </a:cubicBezTo>
                  <a:cubicBezTo>
                    <a:pt x="285" y="393"/>
                    <a:pt x="285" y="391"/>
                    <a:pt x="283" y="391"/>
                  </a:cubicBezTo>
                  <a:cubicBezTo>
                    <a:pt x="284" y="394"/>
                    <a:pt x="282" y="395"/>
                    <a:pt x="282" y="399"/>
                  </a:cubicBezTo>
                  <a:close/>
                  <a:moveTo>
                    <a:pt x="377" y="394"/>
                  </a:moveTo>
                  <a:cubicBezTo>
                    <a:pt x="378" y="393"/>
                    <a:pt x="378" y="389"/>
                    <a:pt x="377" y="389"/>
                  </a:cubicBezTo>
                  <a:cubicBezTo>
                    <a:pt x="377" y="390"/>
                    <a:pt x="377" y="393"/>
                    <a:pt x="377" y="394"/>
                  </a:cubicBezTo>
                  <a:close/>
                  <a:moveTo>
                    <a:pt x="50" y="405"/>
                  </a:moveTo>
                  <a:cubicBezTo>
                    <a:pt x="51" y="405"/>
                    <a:pt x="50" y="406"/>
                    <a:pt x="51" y="406"/>
                  </a:cubicBezTo>
                  <a:cubicBezTo>
                    <a:pt x="50" y="401"/>
                    <a:pt x="50" y="394"/>
                    <a:pt x="50" y="405"/>
                  </a:cubicBezTo>
                  <a:close/>
                  <a:moveTo>
                    <a:pt x="147" y="402"/>
                  </a:moveTo>
                  <a:cubicBezTo>
                    <a:pt x="146" y="398"/>
                    <a:pt x="148" y="394"/>
                    <a:pt x="145" y="392"/>
                  </a:cubicBezTo>
                  <a:cubicBezTo>
                    <a:pt x="146" y="397"/>
                    <a:pt x="145" y="398"/>
                    <a:pt x="146" y="402"/>
                  </a:cubicBezTo>
                  <a:lnTo>
                    <a:pt x="147" y="402"/>
                  </a:lnTo>
                  <a:close/>
                  <a:moveTo>
                    <a:pt x="163" y="387"/>
                  </a:moveTo>
                  <a:cubicBezTo>
                    <a:pt x="162" y="390"/>
                    <a:pt x="162" y="396"/>
                    <a:pt x="164" y="399"/>
                  </a:cubicBezTo>
                  <a:cubicBezTo>
                    <a:pt x="164" y="396"/>
                    <a:pt x="164" y="390"/>
                    <a:pt x="163" y="387"/>
                  </a:cubicBezTo>
                  <a:close/>
                  <a:moveTo>
                    <a:pt x="200" y="396"/>
                  </a:moveTo>
                  <a:cubicBezTo>
                    <a:pt x="200" y="394"/>
                    <a:pt x="200" y="393"/>
                    <a:pt x="199" y="392"/>
                  </a:cubicBezTo>
                  <a:cubicBezTo>
                    <a:pt x="200" y="394"/>
                    <a:pt x="198" y="396"/>
                    <a:pt x="200" y="396"/>
                  </a:cubicBezTo>
                  <a:close/>
                  <a:moveTo>
                    <a:pt x="398" y="382"/>
                  </a:moveTo>
                  <a:cubicBezTo>
                    <a:pt x="398" y="383"/>
                    <a:pt x="398" y="386"/>
                    <a:pt x="398" y="384"/>
                  </a:cubicBezTo>
                  <a:cubicBezTo>
                    <a:pt x="398" y="383"/>
                    <a:pt x="399" y="381"/>
                    <a:pt x="397" y="382"/>
                  </a:cubicBezTo>
                  <a:cubicBezTo>
                    <a:pt x="396" y="383"/>
                    <a:pt x="396" y="385"/>
                    <a:pt x="397" y="386"/>
                  </a:cubicBezTo>
                  <a:cubicBezTo>
                    <a:pt x="398" y="385"/>
                    <a:pt x="397" y="383"/>
                    <a:pt x="398" y="382"/>
                  </a:cubicBezTo>
                  <a:close/>
                  <a:moveTo>
                    <a:pt x="280" y="390"/>
                  </a:moveTo>
                  <a:cubicBezTo>
                    <a:pt x="280" y="389"/>
                    <a:pt x="280" y="388"/>
                    <a:pt x="280" y="388"/>
                  </a:cubicBezTo>
                  <a:cubicBezTo>
                    <a:pt x="280" y="381"/>
                    <a:pt x="278" y="390"/>
                    <a:pt x="280" y="390"/>
                  </a:cubicBezTo>
                  <a:close/>
                  <a:moveTo>
                    <a:pt x="303" y="367"/>
                  </a:moveTo>
                  <a:cubicBezTo>
                    <a:pt x="302" y="371"/>
                    <a:pt x="302" y="382"/>
                    <a:pt x="303" y="388"/>
                  </a:cubicBezTo>
                  <a:cubicBezTo>
                    <a:pt x="304" y="380"/>
                    <a:pt x="303" y="373"/>
                    <a:pt x="303" y="367"/>
                  </a:cubicBezTo>
                  <a:close/>
                  <a:moveTo>
                    <a:pt x="369" y="379"/>
                  </a:moveTo>
                  <a:cubicBezTo>
                    <a:pt x="369" y="381"/>
                    <a:pt x="368" y="384"/>
                    <a:pt x="369" y="384"/>
                  </a:cubicBezTo>
                  <a:cubicBezTo>
                    <a:pt x="370" y="382"/>
                    <a:pt x="370" y="381"/>
                    <a:pt x="369" y="379"/>
                  </a:cubicBezTo>
                  <a:close/>
                  <a:moveTo>
                    <a:pt x="90" y="391"/>
                  </a:moveTo>
                  <a:cubicBezTo>
                    <a:pt x="90" y="393"/>
                    <a:pt x="90" y="393"/>
                    <a:pt x="90" y="393"/>
                  </a:cubicBezTo>
                  <a:cubicBezTo>
                    <a:pt x="92" y="392"/>
                    <a:pt x="91" y="395"/>
                    <a:pt x="93" y="395"/>
                  </a:cubicBezTo>
                  <a:cubicBezTo>
                    <a:pt x="93" y="393"/>
                    <a:pt x="92" y="393"/>
                    <a:pt x="93" y="392"/>
                  </a:cubicBezTo>
                  <a:cubicBezTo>
                    <a:pt x="91" y="393"/>
                    <a:pt x="90" y="392"/>
                    <a:pt x="90" y="391"/>
                  </a:cubicBezTo>
                  <a:close/>
                  <a:moveTo>
                    <a:pt x="82" y="395"/>
                  </a:moveTo>
                  <a:cubicBezTo>
                    <a:pt x="83" y="395"/>
                    <a:pt x="83" y="395"/>
                    <a:pt x="83" y="395"/>
                  </a:cubicBezTo>
                  <a:cubicBezTo>
                    <a:pt x="82" y="393"/>
                    <a:pt x="83" y="390"/>
                    <a:pt x="82" y="389"/>
                  </a:cubicBezTo>
                  <a:lnTo>
                    <a:pt x="82" y="395"/>
                  </a:lnTo>
                  <a:close/>
                  <a:moveTo>
                    <a:pt x="65" y="383"/>
                  </a:moveTo>
                  <a:cubicBezTo>
                    <a:pt x="63" y="384"/>
                    <a:pt x="65" y="388"/>
                    <a:pt x="63" y="389"/>
                  </a:cubicBezTo>
                  <a:cubicBezTo>
                    <a:pt x="65" y="389"/>
                    <a:pt x="64" y="394"/>
                    <a:pt x="65" y="395"/>
                  </a:cubicBezTo>
                  <a:cubicBezTo>
                    <a:pt x="66" y="389"/>
                    <a:pt x="65" y="387"/>
                    <a:pt x="65" y="383"/>
                  </a:cubicBezTo>
                  <a:close/>
                  <a:moveTo>
                    <a:pt x="532" y="371"/>
                  </a:moveTo>
                  <a:cubicBezTo>
                    <a:pt x="533" y="373"/>
                    <a:pt x="531" y="377"/>
                    <a:pt x="533" y="376"/>
                  </a:cubicBezTo>
                  <a:cubicBezTo>
                    <a:pt x="532" y="375"/>
                    <a:pt x="534" y="370"/>
                    <a:pt x="532" y="371"/>
                  </a:cubicBezTo>
                  <a:close/>
                  <a:moveTo>
                    <a:pt x="398" y="381"/>
                  </a:moveTo>
                  <a:cubicBezTo>
                    <a:pt x="397" y="380"/>
                    <a:pt x="399" y="372"/>
                    <a:pt x="397" y="372"/>
                  </a:cubicBezTo>
                  <a:cubicBezTo>
                    <a:pt x="398" y="375"/>
                    <a:pt x="396" y="372"/>
                    <a:pt x="396" y="374"/>
                  </a:cubicBezTo>
                  <a:cubicBezTo>
                    <a:pt x="397" y="375"/>
                    <a:pt x="396" y="379"/>
                    <a:pt x="396" y="381"/>
                  </a:cubicBezTo>
                  <a:lnTo>
                    <a:pt x="398" y="381"/>
                  </a:lnTo>
                  <a:close/>
                  <a:moveTo>
                    <a:pt x="125" y="381"/>
                  </a:moveTo>
                  <a:cubicBezTo>
                    <a:pt x="125" y="383"/>
                    <a:pt x="124" y="388"/>
                    <a:pt x="125" y="390"/>
                  </a:cubicBezTo>
                  <a:cubicBezTo>
                    <a:pt x="126" y="388"/>
                    <a:pt x="126" y="385"/>
                    <a:pt x="125" y="381"/>
                  </a:cubicBezTo>
                  <a:close/>
                  <a:moveTo>
                    <a:pt x="236" y="386"/>
                  </a:moveTo>
                  <a:cubicBezTo>
                    <a:pt x="235" y="383"/>
                    <a:pt x="238" y="382"/>
                    <a:pt x="238" y="378"/>
                  </a:cubicBezTo>
                  <a:cubicBezTo>
                    <a:pt x="235" y="378"/>
                    <a:pt x="234" y="385"/>
                    <a:pt x="236" y="386"/>
                  </a:cubicBezTo>
                  <a:close/>
                  <a:moveTo>
                    <a:pt x="33" y="391"/>
                  </a:moveTo>
                  <a:cubicBezTo>
                    <a:pt x="35" y="391"/>
                    <a:pt x="33" y="392"/>
                    <a:pt x="33" y="393"/>
                  </a:cubicBezTo>
                  <a:cubicBezTo>
                    <a:pt x="36" y="394"/>
                    <a:pt x="34" y="390"/>
                    <a:pt x="33" y="391"/>
                  </a:cubicBezTo>
                  <a:close/>
                  <a:moveTo>
                    <a:pt x="62" y="388"/>
                  </a:moveTo>
                  <a:cubicBezTo>
                    <a:pt x="62" y="389"/>
                    <a:pt x="62" y="390"/>
                    <a:pt x="61" y="390"/>
                  </a:cubicBezTo>
                  <a:cubicBezTo>
                    <a:pt x="61" y="391"/>
                    <a:pt x="61" y="391"/>
                    <a:pt x="61" y="391"/>
                  </a:cubicBezTo>
                  <a:cubicBezTo>
                    <a:pt x="61" y="391"/>
                    <a:pt x="61" y="391"/>
                    <a:pt x="62" y="391"/>
                  </a:cubicBezTo>
                  <a:cubicBezTo>
                    <a:pt x="62" y="391"/>
                    <a:pt x="63" y="391"/>
                    <a:pt x="63" y="390"/>
                  </a:cubicBezTo>
                  <a:cubicBezTo>
                    <a:pt x="61" y="390"/>
                    <a:pt x="64" y="388"/>
                    <a:pt x="62" y="388"/>
                  </a:cubicBezTo>
                  <a:close/>
                  <a:moveTo>
                    <a:pt x="183" y="381"/>
                  </a:moveTo>
                  <a:cubicBezTo>
                    <a:pt x="183" y="382"/>
                    <a:pt x="181" y="385"/>
                    <a:pt x="183" y="385"/>
                  </a:cubicBezTo>
                  <a:cubicBezTo>
                    <a:pt x="184" y="383"/>
                    <a:pt x="184" y="382"/>
                    <a:pt x="183" y="381"/>
                  </a:cubicBezTo>
                  <a:close/>
                  <a:moveTo>
                    <a:pt x="34" y="390"/>
                  </a:moveTo>
                  <a:cubicBezTo>
                    <a:pt x="35" y="390"/>
                    <a:pt x="35" y="386"/>
                    <a:pt x="34" y="385"/>
                  </a:cubicBezTo>
                  <a:cubicBezTo>
                    <a:pt x="34" y="387"/>
                    <a:pt x="33" y="389"/>
                    <a:pt x="34" y="390"/>
                  </a:cubicBezTo>
                  <a:close/>
                  <a:moveTo>
                    <a:pt x="476" y="372"/>
                  </a:moveTo>
                  <a:cubicBezTo>
                    <a:pt x="475" y="372"/>
                    <a:pt x="477" y="369"/>
                    <a:pt x="475" y="370"/>
                  </a:cubicBezTo>
                  <a:cubicBezTo>
                    <a:pt x="475" y="371"/>
                    <a:pt x="475" y="371"/>
                    <a:pt x="475" y="373"/>
                  </a:cubicBezTo>
                  <a:cubicBezTo>
                    <a:pt x="475" y="373"/>
                    <a:pt x="476" y="373"/>
                    <a:pt x="476" y="372"/>
                  </a:cubicBezTo>
                  <a:close/>
                  <a:moveTo>
                    <a:pt x="202" y="379"/>
                  </a:moveTo>
                  <a:cubicBezTo>
                    <a:pt x="202" y="380"/>
                    <a:pt x="200" y="383"/>
                    <a:pt x="202" y="383"/>
                  </a:cubicBezTo>
                  <a:cubicBezTo>
                    <a:pt x="203" y="382"/>
                    <a:pt x="203" y="380"/>
                    <a:pt x="202" y="379"/>
                  </a:cubicBezTo>
                  <a:close/>
                  <a:moveTo>
                    <a:pt x="189" y="379"/>
                  </a:moveTo>
                  <a:cubicBezTo>
                    <a:pt x="190" y="381"/>
                    <a:pt x="189" y="384"/>
                    <a:pt x="190" y="383"/>
                  </a:cubicBezTo>
                  <a:cubicBezTo>
                    <a:pt x="190" y="382"/>
                    <a:pt x="191" y="380"/>
                    <a:pt x="189" y="379"/>
                  </a:cubicBezTo>
                  <a:close/>
                  <a:moveTo>
                    <a:pt x="165" y="379"/>
                  </a:moveTo>
                  <a:cubicBezTo>
                    <a:pt x="165" y="380"/>
                    <a:pt x="165" y="384"/>
                    <a:pt x="166" y="383"/>
                  </a:cubicBezTo>
                  <a:cubicBezTo>
                    <a:pt x="166" y="382"/>
                    <a:pt x="166" y="377"/>
                    <a:pt x="165" y="379"/>
                  </a:cubicBezTo>
                  <a:close/>
                  <a:moveTo>
                    <a:pt x="92" y="385"/>
                  </a:moveTo>
                  <a:cubicBezTo>
                    <a:pt x="92" y="382"/>
                    <a:pt x="92" y="382"/>
                    <a:pt x="92" y="380"/>
                  </a:cubicBezTo>
                  <a:cubicBezTo>
                    <a:pt x="90" y="380"/>
                    <a:pt x="92" y="386"/>
                    <a:pt x="92" y="385"/>
                  </a:cubicBezTo>
                  <a:close/>
                  <a:moveTo>
                    <a:pt x="473" y="363"/>
                  </a:moveTo>
                  <a:cubicBezTo>
                    <a:pt x="473" y="365"/>
                    <a:pt x="473" y="368"/>
                    <a:pt x="474" y="370"/>
                  </a:cubicBezTo>
                  <a:cubicBezTo>
                    <a:pt x="474" y="368"/>
                    <a:pt x="474" y="364"/>
                    <a:pt x="473" y="363"/>
                  </a:cubicBezTo>
                  <a:close/>
                  <a:moveTo>
                    <a:pt x="318" y="375"/>
                  </a:moveTo>
                  <a:cubicBezTo>
                    <a:pt x="318" y="375"/>
                    <a:pt x="317" y="372"/>
                    <a:pt x="317" y="372"/>
                  </a:cubicBezTo>
                  <a:cubicBezTo>
                    <a:pt x="316" y="367"/>
                    <a:pt x="317" y="378"/>
                    <a:pt x="318" y="375"/>
                  </a:cubicBezTo>
                  <a:close/>
                  <a:moveTo>
                    <a:pt x="488" y="366"/>
                  </a:moveTo>
                  <a:cubicBezTo>
                    <a:pt x="488" y="366"/>
                    <a:pt x="489" y="366"/>
                    <a:pt x="489" y="366"/>
                  </a:cubicBezTo>
                  <a:cubicBezTo>
                    <a:pt x="487" y="365"/>
                    <a:pt x="488" y="367"/>
                    <a:pt x="488" y="368"/>
                  </a:cubicBezTo>
                  <a:cubicBezTo>
                    <a:pt x="489" y="368"/>
                    <a:pt x="490" y="367"/>
                    <a:pt x="490" y="366"/>
                  </a:cubicBezTo>
                  <a:cubicBezTo>
                    <a:pt x="489" y="365"/>
                    <a:pt x="489" y="367"/>
                    <a:pt x="488" y="366"/>
                  </a:cubicBezTo>
                  <a:close/>
                  <a:moveTo>
                    <a:pt x="19" y="385"/>
                  </a:moveTo>
                  <a:cubicBezTo>
                    <a:pt x="19" y="385"/>
                    <a:pt x="19" y="384"/>
                    <a:pt x="19" y="384"/>
                  </a:cubicBezTo>
                  <a:cubicBezTo>
                    <a:pt x="19" y="384"/>
                    <a:pt x="19" y="384"/>
                    <a:pt x="19" y="385"/>
                  </a:cubicBezTo>
                  <a:close/>
                  <a:moveTo>
                    <a:pt x="18" y="376"/>
                  </a:moveTo>
                  <a:cubicBezTo>
                    <a:pt x="18" y="379"/>
                    <a:pt x="19" y="382"/>
                    <a:pt x="19" y="384"/>
                  </a:cubicBezTo>
                  <a:cubicBezTo>
                    <a:pt x="19" y="384"/>
                    <a:pt x="20" y="384"/>
                    <a:pt x="21" y="383"/>
                  </a:cubicBezTo>
                  <a:cubicBezTo>
                    <a:pt x="20" y="381"/>
                    <a:pt x="19" y="376"/>
                    <a:pt x="18" y="376"/>
                  </a:cubicBezTo>
                  <a:close/>
                  <a:moveTo>
                    <a:pt x="491" y="359"/>
                  </a:moveTo>
                  <a:cubicBezTo>
                    <a:pt x="491" y="362"/>
                    <a:pt x="491" y="363"/>
                    <a:pt x="492" y="365"/>
                  </a:cubicBezTo>
                  <a:cubicBezTo>
                    <a:pt x="492" y="362"/>
                    <a:pt x="492" y="361"/>
                    <a:pt x="491" y="359"/>
                  </a:cubicBezTo>
                  <a:close/>
                  <a:moveTo>
                    <a:pt x="353" y="370"/>
                  </a:moveTo>
                  <a:cubicBezTo>
                    <a:pt x="352" y="369"/>
                    <a:pt x="353" y="367"/>
                    <a:pt x="352" y="366"/>
                  </a:cubicBezTo>
                  <a:cubicBezTo>
                    <a:pt x="351" y="367"/>
                    <a:pt x="351" y="370"/>
                    <a:pt x="353" y="370"/>
                  </a:cubicBezTo>
                  <a:close/>
                  <a:moveTo>
                    <a:pt x="91" y="379"/>
                  </a:moveTo>
                  <a:cubicBezTo>
                    <a:pt x="93" y="379"/>
                    <a:pt x="93" y="379"/>
                    <a:pt x="93" y="379"/>
                  </a:cubicBezTo>
                  <a:cubicBezTo>
                    <a:pt x="93" y="378"/>
                    <a:pt x="93" y="377"/>
                    <a:pt x="92" y="376"/>
                  </a:cubicBezTo>
                  <a:cubicBezTo>
                    <a:pt x="92" y="377"/>
                    <a:pt x="91" y="378"/>
                    <a:pt x="91" y="379"/>
                  </a:cubicBezTo>
                  <a:close/>
                  <a:moveTo>
                    <a:pt x="76" y="379"/>
                  </a:moveTo>
                  <a:cubicBezTo>
                    <a:pt x="78" y="376"/>
                    <a:pt x="77" y="369"/>
                    <a:pt x="76" y="365"/>
                  </a:cubicBezTo>
                  <a:cubicBezTo>
                    <a:pt x="76" y="372"/>
                    <a:pt x="76" y="374"/>
                    <a:pt x="76" y="379"/>
                  </a:cubicBezTo>
                  <a:close/>
                  <a:moveTo>
                    <a:pt x="349" y="367"/>
                  </a:moveTo>
                  <a:cubicBezTo>
                    <a:pt x="351" y="367"/>
                    <a:pt x="351" y="367"/>
                    <a:pt x="351" y="367"/>
                  </a:cubicBezTo>
                  <a:cubicBezTo>
                    <a:pt x="351" y="366"/>
                    <a:pt x="350" y="365"/>
                    <a:pt x="350" y="364"/>
                  </a:cubicBezTo>
                  <a:cubicBezTo>
                    <a:pt x="350" y="366"/>
                    <a:pt x="349" y="366"/>
                    <a:pt x="349" y="367"/>
                  </a:cubicBezTo>
                  <a:close/>
                  <a:moveTo>
                    <a:pt x="495" y="357"/>
                  </a:moveTo>
                  <a:cubicBezTo>
                    <a:pt x="495" y="358"/>
                    <a:pt x="494" y="362"/>
                    <a:pt x="496" y="361"/>
                  </a:cubicBezTo>
                  <a:cubicBezTo>
                    <a:pt x="495" y="359"/>
                    <a:pt x="496" y="359"/>
                    <a:pt x="495" y="357"/>
                  </a:cubicBezTo>
                  <a:close/>
                  <a:moveTo>
                    <a:pt x="333" y="364"/>
                  </a:moveTo>
                  <a:cubicBezTo>
                    <a:pt x="333" y="365"/>
                    <a:pt x="332" y="365"/>
                    <a:pt x="332" y="365"/>
                  </a:cubicBezTo>
                  <a:cubicBezTo>
                    <a:pt x="333" y="365"/>
                    <a:pt x="332" y="368"/>
                    <a:pt x="334" y="367"/>
                  </a:cubicBezTo>
                  <a:cubicBezTo>
                    <a:pt x="333" y="366"/>
                    <a:pt x="334" y="366"/>
                    <a:pt x="334" y="364"/>
                  </a:cubicBezTo>
                  <a:lnTo>
                    <a:pt x="333" y="364"/>
                  </a:lnTo>
                  <a:close/>
                  <a:moveTo>
                    <a:pt x="164" y="369"/>
                  </a:moveTo>
                  <a:cubicBezTo>
                    <a:pt x="165" y="370"/>
                    <a:pt x="164" y="375"/>
                    <a:pt x="165" y="373"/>
                  </a:cubicBezTo>
                  <a:cubicBezTo>
                    <a:pt x="165" y="372"/>
                    <a:pt x="166" y="369"/>
                    <a:pt x="164" y="369"/>
                  </a:cubicBezTo>
                  <a:close/>
                  <a:moveTo>
                    <a:pt x="355" y="362"/>
                  </a:moveTo>
                  <a:cubicBezTo>
                    <a:pt x="355" y="363"/>
                    <a:pt x="354" y="366"/>
                    <a:pt x="356" y="366"/>
                  </a:cubicBezTo>
                  <a:cubicBezTo>
                    <a:pt x="355" y="364"/>
                    <a:pt x="356" y="363"/>
                    <a:pt x="355" y="362"/>
                  </a:cubicBezTo>
                  <a:close/>
                  <a:moveTo>
                    <a:pt x="96" y="368"/>
                  </a:moveTo>
                  <a:cubicBezTo>
                    <a:pt x="97" y="370"/>
                    <a:pt x="96" y="373"/>
                    <a:pt x="98" y="374"/>
                  </a:cubicBezTo>
                  <a:cubicBezTo>
                    <a:pt x="97" y="372"/>
                    <a:pt x="98" y="368"/>
                    <a:pt x="96" y="368"/>
                  </a:cubicBezTo>
                  <a:close/>
                  <a:moveTo>
                    <a:pt x="142" y="371"/>
                  </a:moveTo>
                  <a:cubicBezTo>
                    <a:pt x="142" y="370"/>
                    <a:pt x="142" y="373"/>
                    <a:pt x="143" y="372"/>
                  </a:cubicBezTo>
                  <a:cubicBezTo>
                    <a:pt x="141" y="366"/>
                    <a:pt x="143" y="361"/>
                    <a:pt x="140" y="355"/>
                  </a:cubicBezTo>
                  <a:cubicBezTo>
                    <a:pt x="141" y="362"/>
                    <a:pt x="141" y="366"/>
                    <a:pt x="142" y="371"/>
                  </a:cubicBezTo>
                  <a:close/>
                  <a:moveTo>
                    <a:pt x="81" y="374"/>
                  </a:moveTo>
                  <a:cubicBezTo>
                    <a:pt x="81" y="372"/>
                    <a:pt x="81" y="369"/>
                    <a:pt x="80" y="367"/>
                  </a:cubicBezTo>
                  <a:cubicBezTo>
                    <a:pt x="80" y="368"/>
                    <a:pt x="79" y="373"/>
                    <a:pt x="81" y="374"/>
                  </a:cubicBezTo>
                  <a:close/>
                  <a:moveTo>
                    <a:pt x="59" y="368"/>
                  </a:moveTo>
                  <a:cubicBezTo>
                    <a:pt x="60" y="370"/>
                    <a:pt x="60" y="373"/>
                    <a:pt x="61" y="373"/>
                  </a:cubicBezTo>
                  <a:cubicBezTo>
                    <a:pt x="60" y="371"/>
                    <a:pt x="61" y="368"/>
                    <a:pt x="59" y="368"/>
                  </a:cubicBezTo>
                  <a:close/>
                  <a:moveTo>
                    <a:pt x="346" y="362"/>
                  </a:moveTo>
                  <a:cubicBezTo>
                    <a:pt x="347" y="361"/>
                    <a:pt x="348" y="359"/>
                    <a:pt x="346" y="359"/>
                  </a:cubicBezTo>
                  <a:cubicBezTo>
                    <a:pt x="346" y="359"/>
                    <a:pt x="346" y="360"/>
                    <a:pt x="345" y="360"/>
                  </a:cubicBezTo>
                  <a:cubicBezTo>
                    <a:pt x="345" y="361"/>
                    <a:pt x="346" y="361"/>
                    <a:pt x="346" y="362"/>
                  </a:cubicBezTo>
                  <a:close/>
                  <a:moveTo>
                    <a:pt x="495" y="355"/>
                  </a:moveTo>
                  <a:cubicBezTo>
                    <a:pt x="496" y="350"/>
                    <a:pt x="493" y="350"/>
                    <a:pt x="495" y="355"/>
                  </a:cubicBezTo>
                  <a:close/>
                  <a:moveTo>
                    <a:pt x="489" y="353"/>
                  </a:moveTo>
                  <a:cubicBezTo>
                    <a:pt x="487" y="353"/>
                    <a:pt x="489" y="352"/>
                    <a:pt x="489" y="351"/>
                  </a:cubicBezTo>
                  <a:cubicBezTo>
                    <a:pt x="487" y="351"/>
                    <a:pt x="487" y="351"/>
                    <a:pt x="487" y="351"/>
                  </a:cubicBezTo>
                  <a:cubicBezTo>
                    <a:pt x="487" y="353"/>
                    <a:pt x="488" y="353"/>
                    <a:pt x="487" y="354"/>
                  </a:cubicBezTo>
                  <a:cubicBezTo>
                    <a:pt x="488" y="354"/>
                    <a:pt x="489" y="354"/>
                    <a:pt x="489" y="353"/>
                  </a:cubicBezTo>
                  <a:close/>
                  <a:moveTo>
                    <a:pt x="47" y="357"/>
                  </a:moveTo>
                  <a:cubicBezTo>
                    <a:pt x="47" y="362"/>
                    <a:pt x="47" y="366"/>
                    <a:pt x="47" y="370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50" y="367"/>
                    <a:pt x="48" y="365"/>
                    <a:pt x="48" y="363"/>
                  </a:cubicBezTo>
                  <a:cubicBezTo>
                    <a:pt x="48" y="361"/>
                    <a:pt x="50" y="357"/>
                    <a:pt x="47" y="357"/>
                  </a:cubicBezTo>
                  <a:close/>
                  <a:moveTo>
                    <a:pt x="83" y="360"/>
                  </a:moveTo>
                  <a:cubicBezTo>
                    <a:pt x="83" y="354"/>
                    <a:pt x="83" y="344"/>
                    <a:pt x="81" y="342"/>
                  </a:cubicBezTo>
                  <a:cubicBezTo>
                    <a:pt x="81" y="346"/>
                    <a:pt x="80" y="356"/>
                    <a:pt x="83" y="360"/>
                  </a:cubicBezTo>
                  <a:close/>
                  <a:moveTo>
                    <a:pt x="70" y="360"/>
                  </a:moveTo>
                  <a:cubicBezTo>
                    <a:pt x="71" y="359"/>
                    <a:pt x="71" y="357"/>
                    <a:pt x="71" y="356"/>
                  </a:cubicBezTo>
                  <a:cubicBezTo>
                    <a:pt x="70" y="356"/>
                    <a:pt x="70" y="360"/>
                    <a:pt x="70" y="360"/>
                  </a:cubicBezTo>
                  <a:close/>
                  <a:moveTo>
                    <a:pt x="45" y="331"/>
                  </a:moveTo>
                  <a:cubicBezTo>
                    <a:pt x="46" y="333"/>
                    <a:pt x="44" y="337"/>
                    <a:pt x="46" y="336"/>
                  </a:cubicBezTo>
                  <a:cubicBezTo>
                    <a:pt x="45" y="336"/>
                    <a:pt x="47" y="331"/>
                    <a:pt x="45" y="331"/>
                  </a:cubicBezTo>
                  <a:close/>
                  <a:moveTo>
                    <a:pt x="44" y="313"/>
                  </a:moveTo>
                  <a:cubicBezTo>
                    <a:pt x="43" y="309"/>
                    <a:pt x="44" y="314"/>
                    <a:pt x="44" y="318"/>
                  </a:cubicBezTo>
                  <a:cubicBezTo>
                    <a:pt x="45" y="323"/>
                    <a:pt x="44" y="328"/>
                    <a:pt x="46" y="331"/>
                  </a:cubicBezTo>
                  <a:cubicBezTo>
                    <a:pt x="46" y="324"/>
                    <a:pt x="46" y="321"/>
                    <a:pt x="45" y="317"/>
                  </a:cubicBezTo>
                  <a:cubicBezTo>
                    <a:pt x="45" y="317"/>
                    <a:pt x="46" y="318"/>
                    <a:pt x="45" y="318"/>
                  </a:cubicBezTo>
                  <a:cubicBezTo>
                    <a:pt x="45" y="316"/>
                    <a:pt x="45" y="314"/>
                    <a:pt x="44" y="313"/>
                  </a:cubicBezTo>
                  <a:close/>
                  <a:moveTo>
                    <a:pt x="177" y="321"/>
                  </a:moveTo>
                  <a:cubicBezTo>
                    <a:pt x="176" y="323"/>
                    <a:pt x="176" y="324"/>
                    <a:pt x="177" y="325"/>
                  </a:cubicBezTo>
                  <a:cubicBezTo>
                    <a:pt x="177" y="324"/>
                    <a:pt x="178" y="321"/>
                    <a:pt x="177" y="321"/>
                  </a:cubicBezTo>
                  <a:close/>
                  <a:moveTo>
                    <a:pt x="176" y="317"/>
                  </a:moveTo>
                  <a:cubicBezTo>
                    <a:pt x="176" y="318"/>
                    <a:pt x="175" y="321"/>
                    <a:pt x="176" y="321"/>
                  </a:cubicBezTo>
                  <a:cubicBezTo>
                    <a:pt x="176" y="319"/>
                    <a:pt x="178" y="318"/>
                    <a:pt x="176" y="317"/>
                  </a:cubicBezTo>
                  <a:close/>
                  <a:moveTo>
                    <a:pt x="12" y="316"/>
                  </a:moveTo>
                  <a:cubicBezTo>
                    <a:pt x="12" y="319"/>
                    <a:pt x="12" y="321"/>
                    <a:pt x="13" y="323"/>
                  </a:cubicBezTo>
                  <a:cubicBezTo>
                    <a:pt x="13" y="321"/>
                    <a:pt x="14" y="318"/>
                    <a:pt x="12" y="316"/>
                  </a:cubicBezTo>
                  <a:close/>
                  <a:moveTo>
                    <a:pt x="39" y="284"/>
                  </a:moveTo>
                  <a:cubicBezTo>
                    <a:pt x="39" y="286"/>
                    <a:pt x="38" y="288"/>
                    <a:pt x="39" y="289"/>
                  </a:cubicBezTo>
                  <a:cubicBezTo>
                    <a:pt x="39" y="288"/>
                    <a:pt x="40" y="285"/>
                    <a:pt x="39" y="284"/>
                  </a:cubicBezTo>
                  <a:close/>
                  <a:moveTo>
                    <a:pt x="519" y="34"/>
                  </a:moveTo>
                  <a:cubicBezTo>
                    <a:pt x="520" y="33"/>
                    <a:pt x="521" y="31"/>
                    <a:pt x="521" y="29"/>
                  </a:cubicBezTo>
                  <a:cubicBezTo>
                    <a:pt x="519" y="30"/>
                    <a:pt x="518" y="34"/>
                    <a:pt x="519" y="34"/>
                  </a:cubicBezTo>
                  <a:close/>
                  <a:moveTo>
                    <a:pt x="533" y="33"/>
                  </a:moveTo>
                  <a:cubicBezTo>
                    <a:pt x="532" y="30"/>
                    <a:pt x="534" y="26"/>
                    <a:pt x="531" y="26"/>
                  </a:cubicBezTo>
                  <a:cubicBezTo>
                    <a:pt x="531" y="28"/>
                    <a:pt x="530" y="31"/>
                    <a:pt x="528" y="29"/>
                  </a:cubicBezTo>
                  <a:cubicBezTo>
                    <a:pt x="530" y="31"/>
                    <a:pt x="530" y="32"/>
                    <a:pt x="533" y="33"/>
                  </a:cubicBezTo>
                  <a:close/>
                  <a:moveTo>
                    <a:pt x="511" y="29"/>
                  </a:moveTo>
                  <a:cubicBezTo>
                    <a:pt x="511" y="27"/>
                    <a:pt x="514" y="26"/>
                    <a:pt x="512" y="25"/>
                  </a:cubicBezTo>
                  <a:cubicBezTo>
                    <a:pt x="512" y="26"/>
                    <a:pt x="509" y="29"/>
                    <a:pt x="511" y="29"/>
                  </a:cubicBezTo>
                  <a:close/>
                  <a:moveTo>
                    <a:pt x="524" y="24"/>
                  </a:moveTo>
                  <a:cubicBezTo>
                    <a:pt x="527" y="26"/>
                    <a:pt x="528" y="23"/>
                    <a:pt x="529" y="22"/>
                  </a:cubicBezTo>
                  <a:cubicBezTo>
                    <a:pt x="529" y="21"/>
                    <a:pt x="526" y="19"/>
                    <a:pt x="527" y="17"/>
                  </a:cubicBezTo>
                  <a:cubicBezTo>
                    <a:pt x="526" y="18"/>
                    <a:pt x="526" y="18"/>
                    <a:pt x="524" y="18"/>
                  </a:cubicBezTo>
                  <a:cubicBezTo>
                    <a:pt x="524" y="18"/>
                    <a:pt x="526" y="22"/>
                    <a:pt x="524" y="24"/>
                  </a:cubicBezTo>
                  <a:close/>
                  <a:moveTo>
                    <a:pt x="490" y="25"/>
                  </a:moveTo>
                  <a:cubicBezTo>
                    <a:pt x="490" y="23"/>
                    <a:pt x="492" y="23"/>
                    <a:pt x="492" y="20"/>
                  </a:cubicBezTo>
                  <a:cubicBezTo>
                    <a:pt x="490" y="20"/>
                    <a:pt x="488" y="24"/>
                    <a:pt x="490" y="25"/>
                  </a:cubicBezTo>
                  <a:close/>
                  <a:moveTo>
                    <a:pt x="507" y="21"/>
                  </a:moveTo>
                  <a:cubicBezTo>
                    <a:pt x="507" y="17"/>
                    <a:pt x="512" y="15"/>
                    <a:pt x="511" y="11"/>
                  </a:cubicBezTo>
                  <a:cubicBezTo>
                    <a:pt x="505" y="6"/>
                    <a:pt x="498" y="17"/>
                    <a:pt x="504" y="21"/>
                  </a:cubicBezTo>
                  <a:lnTo>
                    <a:pt x="507" y="21"/>
                  </a:lnTo>
                  <a:close/>
                  <a:moveTo>
                    <a:pt x="151" y="31"/>
                  </a:moveTo>
                  <a:cubicBezTo>
                    <a:pt x="151" y="30"/>
                    <a:pt x="153" y="31"/>
                    <a:pt x="153" y="29"/>
                  </a:cubicBezTo>
                  <a:cubicBezTo>
                    <a:pt x="152" y="29"/>
                    <a:pt x="150" y="29"/>
                    <a:pt x="150" y="30"/>
                  </a:cubicBezTo>
                  <a:cubicBezTo>
                    <a:pt x="151" y="30"/>
                    <a:pt x="151" y="31"/>
                    <a:pt x="151" y="31"/>
                  </a:cubicBezTo>
                  <a:close/>
                  <a:moveTo>
                    <a:pt x="256" y="24"/>
                  </a:moveTo>
                  <a:cubicBezTo>
                    <a:pt x="256" y="22"/>
                    <a:pt x="258" y="23"/>
                    <a:pt x="257" y="21"/>
                  </a:cubicBezTo>
                  <a:cubicBezTo>
                    <a:pt x="256" y="21"/>
                    <a:pt x="256" y="22"/>
                    <a:pt x="255" y="23"/>
                  </a:cubicBezTo>
                  <a:cubicBezTo>
                    <a:pt x="255" y="23"/>
                    <a:pt x="255" y="23"/>
                    <a:pt x="255" y="24"/>
                  </a:cubicBezTo>
                  <a:lnTo>
                    <a:pt x="256" y="24"/>
                  </a:lnTo>
                  <a:close/>
                  <a:moveTo>
                    <a:pt x="125" y="26"/>
                  </a:moveTo>
                  <a:cubicBezTo>
                    <a:pt x="125" y="25"/>
                    <a:pt x="125" y="19"/>
                    <a:pt x="124" y="20"/>
                  </a:cubicBezTo>
                  <a:cubicBezTo>
                    <a:pt x="125" y="22"/>
                    <a:pt x="124" y="27"/>
                    <a:pt x="125" y="26"/>
                  </a:cubicBezTo>
                  <a:close/>
                  <a:moveTo>
                    <a:pt x="196" y="9"/>
                  </a:moveTo>
                  <a:cubicBezTo>
                    <a:pt x="195" y="9"/>
                    <a:pt x="194" y="12"/>
                    <a:pt x="195" y="12"/>
                  </a:cubicBezTo>
                  <a:cubicBezTo>
                    <a:pt x="195" y="11"/>
                    <a:pt x="197" y="11"/>
                    <a:pt x="196" y="9"/>
                  </a:cubicBezTo>
                  <a:close/>
                  <a:moveTo>
                    <a:pt x="190" y="12"/>
                  </a:moveTo>
                  <a:cubicBezTo>
                    <a:pt x="192" y="12"/>
                    <a:pt x="192" y="10"/>
                    <a:pt x="192" y="9"/>
                  </a:cubicBezTo>
                  <a:cubicBezTo>
                    <a:pt x="190" y="9"/>
                    <a:pt x="190" y="11"/>
                    <a:pt x="190" y="12"/>
                  </a:cubicBezTo>
                  <a:close/>
                  <a:moveTo>
                    <a:pt x="128" y="12"/>
                  </a:moveTo>
                  <a:cubicBezTo>
                    <a:pt x="127" y="11"/>
                    <a:pt x="127" y="9"/>
                    <a:pt x="126" y="8"/>
                  </a:cubicBezTo>
                  <a:cubicBezTo>
                    <a:pt x="126" y="10"/>
                    <a:pt x="124" y="9"/>
                    <a:pt x="124" y="11"/>
                  </a:cubicBezTo>
                  <a:cubicBezTo>
                    <a:pt x="125" y="12"/>
                    <a:pt x="126" y="12"/>
                    <a:pt x="128" y="12"/>
                  </a:cubicBezTo>
                  <a:close/>
                  <a:moveTo>
                    <a:pt x="157" y="6"/>
                  </a:moveTo>
                  <a:cubicBezTo>
                    <a:pt x="157" y="5"/>
                    <a:pt x="158" y="5"/>
                    <a:pt x="158" y="4"/>
                  </a:cubicBezTo>
                  <a:cubicBezTo>
                    <a:pt x="157" y="4"/>
                    <a:pt x="157" y="4"/>
                    <a:pt x="156" y="4"/>
                  </a:cubicBezTo>
                  <a:cubicBezTo>
                    <a:pt x="156" y="6"/>
                    <a:pt x="156" y="5"/>
                    <a:pt x="156" y="6"/>
                  </a:cubicBezTo>
                  <a:lnTo>
                    <a:pt x="157" y="6"/>
                  </a:lnTo>
                  <a:close/>
                  <a:moveTo>
                    <a:pt x="138" y="4"/>
                  </a:moveTo>
                  <a:cubicBezTo>
                    <a:pt x="137" y="3"/>
                    <a:pt x="135" y="2"/>
                    <a:pt x="135" y="4"/>
                  </a:cubicBezTo>
                  <a:cubicBezTo>
                    <a:pt x="136" y="5"/>
                    <a:pt x="136" y="5"/>
                    <a:pt x="138" y="5"/>
                  </a:cubicBezTo>
                  <a:cubicBezTo>
                    <a:pt x="138" y="5"/>
                    <a:pt x="138" y="4"/>
                    <a:pt x="138" y="4"/>
                  </a:cubicBezTo>
                  <a:close/>
                  <a:moveTo>
                    <a:pt x="112" y="5"/>
                  </a:moveTo>
                  <a:cubicBezTo>
                    <a:pt x="112" y="3"/>
                    <a:pt x="115" y="2"/>
                    <a:pt x="112" y="1"/>
                  </a:cubicBezTo>
                  <a:cubicBezTo>
                    <a:pt x="112" y="3"/>
                    <a:pt x="111" y="3"/>
                    <a:pt x="111" y="4"/>
                  </a:cubicBezTo>
                  <a:cubicBezTo>
                    <a:pt x="112" y="4"/>
                    <a:pt x="111" y="6"/>
                    <a:pt x="112" y="5"/>
                  </a:cubicBezTo>
                  <a:close/>
                  <a:moveTo>
                    <a:pt x="38" y="8"/>
                  </a:moveTo>
                  <a:cubicBezTo>
                    <a:pt x="37" y="6"/>
                    <a:pt x="39" y="6"/>
                    <a:pt x="40" y="6"/>
                  </a:cubicBezTo>
                  <a:cubicBezTo>
                    <a:pt x="40" y="2"/>
                    <a:pt x="36" y="4"/>
                    <a:pt x="34" y="2"/>
                  </a:cubicBezTo>
                  <a:cubicBezTo>
                    <a:pt x="34" y="5"/>
                    <a:pt x="36" y="7"/>
                    <a:pt x="38" y="8"/>
                  </a:cubicBezTo>
                  <a:close/>
                  <a:moveTo>
                    <a:pt x="71" y="3"/>
                  </a:moveTo>
                  <a:cubicBezTo>
                    <a:pt x="71" y="2"/>
                    <a:pt x="68" y="3"/>
                    <a:pt x="67" y="5"/>
                  </a:cubicBezTo>
                  <a:cubicBezTo>
                    <a:pt x="69" y="5"/>
                    <a:pt x="71" y="5"/>
                    <a:pt x="71" y="3"/>
                  </a:cubicBezTo>
                  <a:close/>
                  <a:moveTo>
                    <a:pt x="44" y="1"/>
                  </a:moveTo>
                  <a:cubicBezTo>
                    <a:pt x="43" y="0"/>
                    <a:pt x="40" y="1"/>
                    <a:pt x="40" y="3"/>
                  </a:cubicBezTo>
                  <a:cubicBezTo>
                    <a:pt x="41" y="4"/>
                    <a:pt x="44" y="2"/>
                    <a:pt x="44" y="1"/>
                  </a:cubicBezTo>
                  <a:close/>
                  <a:moveTo>
                    <a:pt x="467" y="477"/>
                  </a:moveTo>
                  <a:cubicBezTo>
                    <a:pt x="466" y="475"/>
                    <a:pt x="466" y="476"/>
                    <a:pt x="465" y="473"/>
                  </a:cubicBezTo>
                  <a:cubicBezTo>
                    <a:pt x="466" y="473"/>
                    <a:pt x="466" y="473"/>
                    <a:pt x="466" y="472"/>
                  </a:cubicBezTo>
                  <a:cubicBezTo>
                    <a:pt x="466" y="472"/>
                    <a:pt x="466" y="471"/>
                    <a:pt x="465" y="471"/>
                  </a:cubicBezTo>
                  <a:cubicBezTo>
                    <a:pt x="465" y="472"/>
                    <a:pt x="466" y="472"/>
                    <a:pt x="465" y="473"/>
                  </a:cubicBezTo>
                  <a:cubicBezTo>
                    <a:pt x="465" y="470"/>
                    <a:pt x="467" y="471"/>
                    <a:pt x="464" y="470"/>
                  </a:cubicBezTo>
                  <a:cubicBezTo>
                    <a:pt x="466" y="470"/>
                    <a:pt x="465" y="468"/>
                    <a:pt x="465" y="467"/>
                  </a:cubicBezTo>
                  <a:cubicBezTo>
                    <a:pt x="464" y="467"/>
                    <a:pt x="464" y="468"/>
                    <a:pt x="463" y="468"/>
                  </a:cubicBezTo>
                  <a:cubicBezTo>
                    <a:pt x="463" y="469"/>
                    <a:pt x="463" y="471"/>
                    <a:pt x="464" y="472"/>
                  </a:cubicBezTo>
                  <a:cubicBezTo>
                    <a:pt x="463" y="471"/>
                    <a:pt x="464" y="474"/>
                    <a:pt x="464" y="475"/>
                  </a:cubicBezTo>
                  <a:cubicBezTo>
                    <a:pt x="464" y="475"/>
                    <a:pt x="464" y="474"/>
                    <a:pt x="464" y="474"/>
                  </a:cubicBezTo>
                  <a:cubicBezTo>
                    <a:pt x="464" y="475"/>
                    <a:pt x="465" y="475"/>
                    <a:pt x="465" y="476"/>
                  </a:cubicBezTo>
                  <a:cubicBezTo>
                    <a:pt x="464" y="478"/>
                    <a:pt x="464" y="479"/>
                    <a:pt x="464" y="480"/>
                  </a:cubicBezTo>
                  <a:cubicBezTo>
                    <a:pt x="466" y="482"/>
                    <a:pt x="465" y="480"/>
                    <a:pt x="467" y="478"/>
                  </a:cubicBezTo>
                  <a:cubicBezTo>
                    <a:pt x="466" y="478"/>
                    <a:pt x="465" y="478"/>
                    <a:pt x="465" y="477"/>
                  </a:cubicBezTo>
                  <a:cubicBezTo>
                    <a:pt x="466" y="477"/>
                    <a:pt x="466" y="478"/>
                    <a:pt x="467" y="477"/>
                  </a:cubicBezTo>
                  <a:close/>
                  <a:moveTo>
                    <a:pt x="464" y="475"/>
                  </a:moveTo>
                  <a:cubicBezTo>
                    <a:pt x="464" y="475"/>
                    <a:pt x="463" y="475"/>
                    <a:pt x="463" y="475"/>
                  </a:cubicBezTo>
                  <a:cubicBezTo>
                    <a:pt x="464" y="475"/>
                    <a:pt x="464" y="475"/>
                    <a:pt x="464" y="475"/>
                  </a:cubicBezTo>
                  <a:close/>
                  <a:moveTo>
                    <a:pt x="469" y="473"/>
                  </a:moveTo>
                  <a:cubicBezTo>
                    <a:pt x="468" y="474"/>
                    <a:pt x="468" y="474"/>
                    <a:pt x="468" y="474"/>
                  </a:cubicBezTo>
                  <a:cubicBezTo>
                    <a:pt x="469" y="472"/>
                    <a:pt x="468" y="471"/>
                    <a:pt x="469" y="469"/>
                  </a:cubicBezTo>
                  <a:cubicBezTo>
                    <a:pt x="468" y="469"/>
                    <a:pt x="467" y="469"/>
                    <a:pt x="466" y="469"/>
                  </a:cubicBezTo>
                  <a:cubicBezTo>
                    <a:pt x="468" y="470"/>
                    <a:pt x="466" y="471"/>
                    <a:pt x="466" y="471"/>
                  </a:cubicBezTo>
                  <a:cubicBezTo>
                    <a:pt x="467" y="471"/>
                    <a:pt x="468" y="472"/>
                    <a:pt x="468" y="472"/>
                  </a:cubicBezTo>
                  <a:cubicBezTo>
                    <a:pt x="467" y="472"/>
                    <a:pt x="465" y="473"/>
                    <a:pt x="466" y="474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75"/>
                    <a:pt x="468" y="475"/>
                    <a:pt x="468" y="476"/>
                  </a:cubicBezTo>
                  <a:cubicBezTo>
                    <a:pt x="467" y="476"/>
                    <a:pt x="468" y="477"/>
                    <a:pt x="468" y="478"/>
                  </a:cubicBezTo>
                  <a:cubicBezTo>
                    <a:pt x="468" y="478"/>
                    <a:pt x="467" y="480"/>
                    <a:pt x="469" y="480"/>
                  </a:cubicBezTo>
                  <a:cubicBezTo>
                    <a:pt x="469" y="477"/>
                    <a:pt x="469" y="477"/>
                    <a:pt x="469" y="477"/>
                  </a:cubicBezTo>
                  <a:cubicBezTo>
                    <a:pt x="468" y="476"/>
                    <a:pt x="469" y="473"/>
                    <a:pt x="469" y="473"/>
                  </a:cubicBezTo>
                  <a:close/>
                  <a:moveTo>
                    <a:pt x="463" y="471"/>
                  </a:moveTo>
                  <a:cubicBezTo>
                    <a:pt x="461" y="471"/>
                    <a:pt x="461" y="471"/>
                    <a:pt x="460" y="469"/>
                  </a:cubicBezTo>
                  <a:cubicBezTo>
                    <a:pt x="460" y="471"/>
                    <a:pt x="458" y="469"/>
                    <a:pt x="459" y="470"/>
                  </a:cubicBezTo>
                  <a:cubicBezTo>
                    <a:pt x="459" y="470"/>
                    <a:pt x="460" y="470"/>
                    <a:pt x="460" y="471"/>
                  </a:cubicBezTo>
                  <a:cubicBezTo>
                    <a:pt x="460" y="471"/>
                    <a:pt x="459" y="471"/>
                    <a:pt x="459" y="471"/>
                  </a:cubicBezTo>
                  <a:cubicBezTo>
                    <a:pt x="460" y="471"/>
                    <a:pt x="460" y="472"/>
                    <a:pt x="460" y="472"/>
                  </a:cubicBezTo>
                  <a:cubicBezTo>
                    <a:pt x="460" y="472"/>
                    <a:pt x="459" y="472"/>
                    <a:pt x="459" y="473"/>
                  </a:cubicBezTo>
                  <a:cubicBezTo>
                    <a:pt x="460" y="474"/>
                    <a:pt x="461" y="477"/>
                    <a:pt x="460" y="479"/>
                  </a:cubicBezTo>
                  <a:cubicBezTo>
                    <a:pt x="462" y="479"/>
                    <a:pt x="460" y="474"/>
                    <a:pt x="461" y="474"/>
                  </a:cubicBezTo>
                  <a:cubicBezTo>
                    <a:pt x="461" y="475"/>
                    <a:pt x="462" y="477"/>
                    <a:pt x="462" y="475"/>
                  </a:cubicBezTo>
                  <a:cubicBezTo>
                    <a:pt x="462" y="475"/>
                    <a:pt x="461" y="472"/>
                    <a:pt x="463" y="471"/>
                  </a:cubicBezTo>
                  <a:close/>
                  <a:moveTo>
                    <a:pt x="431" y="468"/>
                  </a:moveTo>
                  <a:cubicBezTo>
                    <a:pt x="432" y="470"/>
                    <a:pt x="431" y="474"/>
                    <a:pt x="431" y="479"/>
                  </a:cubicBezTo>
                  <a:cubicBezTo>
                    <a:pt x="432" y="478"/>
                    <a:pt x="433" y="470"/>
                    <a:pt x="431" y="468"/>
                  </a:cubicBezTo>
                  <a:close/>
                  <a:moveTo>
                    <a:pt x="439" y="475"/>
                  </a:moveTo>
                  <a:cubicBezTo>
                    <a:pt x="440" y="474"/>
                    <a:pt x="440" y="472"/>
                    <a:pt x="439" y="472"/>
                  </a:cubicBezTo>
                  <a:cubicBezTo>
                    <a:pt x="438" y="474"/>
                    <a:pt x="438" y="475"/>
                    <a:pt x="438" y="478"/>
                  </a:cubicBezTo>
                  <a:cubicBezTo>
                    <a:pt x="440" y="477"/>
                    <a:pt x="440" y="474"/>
                    <a:pt x="439" y="475"/>
                  </a:cubicBezTo>
                  <a:close/>
                  <a:moveTo>
                    <a:pt x="481" y="476"/>
                  </a:moveTo>
                  <a:cubicBezTo>
                    <a:pt x="481" y="475"/>
                    <a:pt x="481" y="475"/>
                    <a:pt x="481" y="474"/>
                  </a:cubicBezTo>
                  <a:cubicBezTo>
                    <a:pt x="481" y="469"/>
                    <a:pt x="480" y="473"/>
                    <a:pt x="481" y="476"/>
                  </a:cubicBezTo>
                  <a:close/>
                  <a:moveTo>
                    <a:pt x="455" y="471"/>
                  </a:moveTo>
                  <a:cubicBezTo>
                    <a:pt x="457" y="470"/>
                    <a:pt x="457" y="474"/>
                    <a:pt x="456" y="475"/>
                  </a:cubicBezTo>
                  <a:cubicBezTo>
                    <a:pt x="459" y="474"/>
                    <a:pt x="456" y="472"/>
                    <a:pt x="458" y="470"/>
                  </a:cubicBezTo>
                  <a:cubicBezTo>
                    <a:pt x="458" y="471"/>
                    <a:pt x="458" y="471"/>
                    <a:pt x="458" y="470"/>
                  </a:cubicBezTo>
                  <a:cubicBezTo>
                    <a:pt x="458" y="469"/>
                    <a:pt x="454" y="471"/>
                    <a:pt x="455" y="471"/>
                  </a:cubicBezTo>
                  <a:close/>
                  <a:moveTo>
                    <a:pt x="424" y="458"/>
                  </a:moveTo>
                  <a:cubicBezTo>
                    <a:pt x="426" y="458"/>
                    <a:pt x="423" y="459"/>
                    <a:pt x="423" y="460"/>
                  </a:cubicBezTo>
                  <a:cubicBezTo>
                    <a:pt x="424" y="461"/>
                    <a:pt x="424" y="459"/>
                    <a:pt x="425" y="459"/>
                  </a:cubicBezTo>
                  <a:cubicBezTo>
                    <a:pt x="423" y="461"/>
                    <a:pt x="425" y="464"/>
                    <a:pt x="424" y="463"/>
                  </a:cubicBezTo>
                  <a:cubicBezTo>
                    <a:pt x="425" y="465"/>
                    <a:pt x="425" y="468"/>
                    <a:pt x="425" y="469"/>
                  </a:cubicBezTo>
                  <a:cubicBezTo>
                    <a:pt x="425" y="468"/>
                    <a:pt x="428" y="470"/>
                    <a:pt x="427" y="472"/>
                  </a:cubicBezTo>
                  <a:cubicBezTo>
                    <a:pt x="428" y="473"/>
                    <a:pt x="429" y="470"/>
                    <a:pt x="429" y="471"/>
                  </a:cubicBezTo>
                  <a:cubicBezTo>
                    <a:pt x="428" y="472"/>
                    <a:pt x="430" y="474"/>
                    <a:pt x="430" y="474"/>
                  </a:cubicBezTo>
                  <a:cubicBezTo>
                    <a:pt x="430" y="472"/>
                    <a:pt x="430" y="471"/>
                    <a:pt x="430" y="469"/>
                  </a:cubicBezTo>
                  <a:cubicBezTo>
                    <a:pt x="423" y="469"/>
                    <a:pt x="429" y="459"/>
                    <a:pt x="424" y="458"/>
                  </a:cubicBezTo>
                  <a:close/>
                  <a:moveTo>
                    <a:pt x="457" y="461"/>
                  </a:moveTo>
                  <a:cubicBezTo>
                    <a:pt x="456" y="462"/>
                    <a:pt x="456" y="466"/>
                    <a:pt x="456" y="467"/>
                  </a:cubicBezTo>
                  <a:cubicBezTo>
                    <a:pt x="457" y="466"/>
                    <a:pt x="456" y="469"/>
                    <a:pt x="456" y="469"/>
                  </a:cubicBezTo>
                  <a:cubicBezTo>
                    <a:pt x="460" y="467"/>
                    <a:pt x="456" y="463"/>
                    <a:pt x="457" y="461"/>
                  </a:cubicBezTo>
                  <a:close/>
                  <a:moveTo>
                    <a:pt x="352" y="467"/>
                  </a:moveTo>
                  <a:cubicBezTo>
                    <a:pt x="350" y="468"/>
                    <a:pt x="354" y="470"/>
                    <a:pt x="352" y="471"/>
                  </a:cubicBezTo>
                  <a:cubicBezTo>
                    <a:pt x="355" y="471"/>
                    <a:pt x="351" y="467"/>
                    <a:pt x="352" y="467"/>
                  </a:cubicBezTo>
                  <a:close/>
                  <a:moveTo>
                    <a:pt x="435" y="447"/>
                  </a:moveTo>
                  <a:cubicBezTo>
                    <a:pt x="433" y="446"/>
                    <a:pt x="434" y="442"/>
                    <a:pt x="433" y="440"/>
                  </a:cubicBezTo>
                  <a:cubicBezTo>
                    <a:pt x="433" y="440"/>
                    <a:pt x="434" y="440"/>
                    <a:pt x="434" y="440"/>
                  </a:cubicBezTo>
                  <a:cubicBezTo>
                    <a:pt x="433" y="440"/>
                    <a:pt x="432" y="440"/>
                    <a:pt x="432" y="441"/>
                  </a:cubicBezTo>
                  <a:cubicBezTo>
                    <a:pt x="433" y="447"/>
                    <a:pt x="434" y="450"/>
                    <a:pt x="432" y="456"/>
                  </a:cubicBezTo>
                  <a:cubicBezTo>
                    <a:pt x="430" y="457"/>
                    <a:pt x="431" y="454"/>
                    <a:pt x="429" y="454"/>
                  </a:cubicBezTo>
                  <a:cubicBezTo>
                    <a:pt x="429" y="456"/>
                    <a:pt x="431" y="456"/>
                    <a:pt x="429" y="457"/>
                  </a:cubicBezTo>
                  <a:cubicBezTo>
                    <a:pt x="430" y="458"/>
                    <a:pt x="431" y="456"/>
                    <a:pt x="431" y="457"/>
                  </a:cubicBezTo>
                  <a:cubicBezTo>
                    <a:pt x="431" y="458"/>
                    <a:pt x="432" y="459"/>
                    <a:pt x="431" y="459"/>
                  </a:cubicBezTo>
                  <a:cubicBezTo>
                    <a:pt x="430" y="459"/>
                    <a:pt x="430" y="457"/>
                    <a:pt x="429" y="459"/>
                  </a:cubicBezTo>
                  <a:cubicBezTo>
                    <a:pt x="431" y="460"/>
                    <a:pt x="429" y="464"/>
                    <a:pt x="432" y="467"/>
                  </a:cubicBezTo>
                  <a:cubicBezTo>
                    <a:pt x="431" y="466"/>
                    <a:pt x="431" y="463"/>
                    <a:pt x="431" y="461"/>
                  </a:cubicBezTo>
                  <a:cubicBezTo>
                    <a:pt x="433" y="462"/>
                    <a:pt x="432" y="460"/>
                    <a:pt x="432" y="459"/>
                  </a:cubicBezTo>
                  <a:cubicBezTo>
                    <a:pt x="434" y="461"/>
                    <a:pt x="432" y="458"/>
                    <a:pt x="434" y="457"/>
                  </a:cubicBezTo>
                  <a:cubicBezTo>
                    <a:pt x="434" y="458"/>
                    <a:pt x="434" y="459"/>
                    <a:pt x="435" y="458"/>
                  </a:cubicBezTo>
                  <a:cubicBezTo>
                    <a:pt x="434" y="457"/>
                    <a:pt x="434" y="454"/>
                    <a:pt x="435" y="453"/>
                  </a:cubicBezTo>
                  <a:cubicBezTo>
                    <a:pt x="435" y="451"/>
                    <a:pt x="433" y="448"/>
                    <a:pt x="435" y="447"/>
                  </a:cubicBezTo>
                  <a:close/>
                  <a:moveTo>
                    <a:pt x="475" y="462"/>
                  </a:moveTo>
                  <a:cubicBezTo>
                    <a:pt x="473" y="463"/>
                    <a:pt x="473" y="463"/>
                    <a:pt x="473" y="463"/>
                  </a:cubicBezTo>
                  <a:cubicBezTo>
                    <a:pt x="472" y="464"/>
                    <a:pt x="474" y="466"/>
                    <a:pt x="475" y="465"/>
                  </a:cubicBezTo>
                  <a:cubicBezTo>
                    <a:pt x="473" y="464"/>
                    <a:pt x="475" y="463"/>
                    <a:pt x="475" y="462"/>
                  </a:cubicBezTo>
                  <a:close/>
                  <a:moveTo>
                    <a:pt x="473" y="457"/>
                  </a:moveTo>
                  <a:cubicBezTo>
                    <a:pt x="473" y="459"/>
                    <a:pt x="473" y="461"/>
                    <a:pt x="475" y="462"/>
                  </a:cubicBezTo>
                  <a:cubicBezTo>
                    <a:pt x="475" y="461"/>
                    <a:pt x="474" y="458"/>
                    <a:pt x="476" y="455"/>
                  </a:cubicBezTo>
                  <a:cubicBezTo>
                    <a:pt x="474" y="454"/>
                    <a:pt x="474" y="455"/>
                    <a:pt x="473" y="453"/>
                  </a:cubicBezTo>
                  <a:cubicBezTo>
                    <a:pt x="473" y="454"/>
                    <a:pt x="473" y="454"/>
                    <a:pt x="473" y="454"/>
                  </a:cubicBezTo>
                  <a:cubicBezTo>
                    <a:pt x="473" y="455"/>
                    <a:pt x="476" y="455"/>
                    <a:pt x="474" y="456"/>
                  </a:cubicBezTo>
                  <a:cubicBezTo>
                    <a:pt x="474" y="456"/>
                    <a:pt x="473" y="456"/>
                    <a:pt x="473" y="456"/>
                  </a:cubicBezTo>
                  <a:cubicBezTo>
                    <a:pt x="475" y="456"/>
                    <a:pt x="475" y="458"/>
                    <a:pt x="473" y="457"/>
                  </a:cubicBezTo>
                  <a:close/>
                  <a:moveTo>
                    <a:pt x="459" y="458"/>
                  </a:moveTo>
                  <a:cubicBezTo>
                    <a:pt x="458" y="458"/>
                    <a:pt x="457" y="460"/>
                    <a:pt x="457" y="459"/>
                  </a:cubicBezTo>
                  <a:cubicBezTo>
                    <a:pt x="457" y="459"/>
                    <a:pt x="457" y="458"/>
                    <a:pt x="457" y="458"/>
                  </a:cubicBezTo>
                  <a:cubicBezTo>
                    <a:pt x="456" y="459"/>
                    <a:pt x="456" y="459"/>
                    <a:pt x="456" y="461"/>
                  </a:cubicBezTo>
                  <a:cubicBezTo>
                    <a:pt x="458" y="460"/>
                    <a:pt x="458" y="460"/>
                    <a:pt x="459" y="458"/>
                  </a:cubicBezTo>
                  <a:close/>
                  <a:moveTo>
                    <a:pt x="436" y="444"/>
                  </a:moveTo>
                  <a:cubicBezTo>
                    <a:pt x="436" y="447"/>
                    <a:pt x="435" y="449"/>
                    <a:pt x="437" y="449"/>
                  </a:cubicBezTo>
                  <a:cubicBezTo>
                    <a:pt x="437" y="450"/>
                    <a:pt x="434" y="450"/>
                    <a:pt x="437" y="453"/>
                  </a:cubicBezTo>
                  <a:cubicBezTo>
                    <a:pt x="436" y="453"/>
                    <a:pt x="436" y="456"/>
                    <a:pt x="438" y="457"/>
                  </a:cubicBezTo>
                  <a:cubicBezTo>
                    <a:pt x="437" y="457"/>
                    <a:pt x="436" y="458"/>
                    <a:pt x="437" y="458"/>
                  </a:cubicBezTo>
                  <a:cubicBezTo>
                    <a:pt x="437" y="457"/>
                    <a:pt x="438" y="457"/>
                    <a:pt x="438" y="457"/>
                  </a:cubicBezTo>
                  <a:cubicBezTo>
                    <a:pt x="437" y="454"/>
                    <a:pt x="439" y="446"/>
                    <a:pt x="436" y="444"/>
                  </a:cubicBezTo>
                  <a:close/>
                  <a:moveTo>
                    <a:pt x="132" y="460"/>
                  </a:moveTo>
                  <a:cubicBezTo>
                    <a:pt x="132" y="462"/>
                    <a:pt x="131" y="463"/>
                    <a:pt x="130" y="464"/>
                  </a:cubicBezTo>
                  <a:cubicBezTo>
                    <a:pt x="130" y="463"/>
                    <a:pt x="130" y="460"/>
                    <a:pt x="130" y="462"/>
                  </a:cubicBezTo>
                  <a:cubicBezTo>
                    <a:pt x="130" y="464"/>
                    <a:pt x="130" y="464"/>
                    <a:pt x="130" y="464"/>
                  </a:cubicBezTo>
                  <a:cubicBezTo>
                    <a:pt x="132" y="464"/>
                    <a:pt x="130" y="470"/>
                    <a:pt x="132" y="469"/>
                  </a:cubicBezTo>
                  <a:cubicBezTo>
                    <a:pt x="131" y="467"/>
                    <a:pt x="134" y="465"/>
                    <a:pt x="131" y="464"/>
                  </a:cubicBezTo>
                  <a:cubicBezTo>
                    <a:pt x="133" y="464"/>
                    <a:pt x="133" y="461"/>
                    <a:pt x="134" y="464"/>
                  </a:cubicBezTo>
                  <a:cubicBezTo>
                    <a:pt x="134" y="462"/>
                    <a:pt x="134" y="462"/>
                    <a:pt x="134" y="462"/>
                  </a:cubicBezTo>
                  <a:cubicBezTo>
                    <a:pt x="132" y="462"/>
                    <a:pt x="133" y="461"/>
                    <a:pt x="132" y="460"/>
                  </a:cubicBezTo>
                  <a:close/>
                  <a:moveTo>
                    <a:pt x="484" y="463"/>
                  </a:moveTo>
                  <a:cubicBezTo>
                    <a:pt x="483" y="459"/>
                    <a:pt x="483" y="457"/>
                    <a:pt x="484" y="451"/>
                  </a:cubicBezTo>
                  <a:cubicBezTo>
                    <a:pt x="483" y="451"/>
                    <a:pt x="483" y="451"/>
                    <a:pt x="483" y="451"/>
                  </a:cubicBezTo>
                  <a:cubicBezTo>
                    <a:pt x="483" y="448"/>
                    <a:pt x="482" y="449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2"/>
                    <a:pt x="482" y="452"/>
                    <a:pt x="482" y="452"/>
                  </a:cubicBezTo>
                  <a:cubicBezTo>
                    <a:pt x="482" y="451"/>
                    <a:pt x="480" y="452"/>
                    <a:pt x="480" y="451"/>
                  </a:cubicBezTo>
                  <a:cubicBezTo>
                    <a:pt x="481" y="451"/>
                    <a:pt x="480" y="449"/>
                    <a:pt x="480" y="449"/>
                  </a:cubicBezTo>
                  <a:cubicBezTo>
                    <a:pt x="480" y="452"/>
                    <a:pt x="480" y="449"/>
                    <a:pt x="478" y="450"/>
                  </a:cubicBezTo>
                  <a:cubicBezTo>
                    <a:pt x="478" y="451"/>
                    <a:pt x="478" y="451"/>
                    <a:pt x="477" y="451"/>
                  </a:cubicBezTo>
                  <a:cubicBezTo>
                    <a:pt x="482" y="450"/>
                    <a:pt x="478" y="459"/>
                    <a:pt x="481" y="462"/>
                  </a:cubicBezTo>
                  <a:cubicBezTo>
                    <a:pt x="481" y="461"/>
                    <a:pt x="482" y="461"/>
                    <a:pt x="482" y="460"/>
                  </a:cubicBezTo>
                  <a:cubicBezTo>
                    <a:pt x="480" y="460"/>
                    <a:pt x="481" y="456"/>
                    <a:pt x="481" y="455"/>
                  </a:cubicBezTo>
                  <a:cubicBezTo>
                    <a:pt x="484" y="454"/>
                    <a:pt x="482" y="457"/>
                    <a:pt x="482" y="458"/>
                  </a:cubicBezTo>
                  <a:cubicBezTo>
                    <a:pt x="482" y="460"/>
                    <a:pt x="483" y="463"/>
                    <a:pt x="484" y="463"/>
                  </a:cubicBezTo>
                  <a:close/>
                  <a:moveTo>
                    <a:pt x="472" y="444"/>
                  </a:moveTo>
                  <a:cubicBezTo>
                    <a:pt x="472" y="444"/>
                    <a:pt x="473" y="444"/>
                    <a:pt x="473" y="444"/>
                  </a:cubicBezTo>
                  <a:cubicBezTo>
                    <a:pt x="472" y="443"/>
                    <a:pt x="471" y="444"/>
                    <a:pt x="470" y="444"/>
                  </a:cubicBezTo>
                  <a:cubicBezTo>
                    <a:pt x="471" y="446"/>
                    <a:pt x="471" y="450"/>
                    <a:pt x="472" y="451"/>
                  </a:cubicBezTo>
                  <a:cubicBezTo>
                    <a:pt x="472" y="450"/>
                    <a:pt x="473" y="451"/>
                    <a:pt x="473" y="450"/>
                  </a:cubicBezTo>
                  <a:cubicBezTo>
                    <a:pt x="470" y="448"/>
                    <a:pt x="473" y="447"/>
                    <a:pt x="472" y="444"/>
                  </a:cubicBezTo>
                  <a:close/>
                  <a:moveTo>
                    <a:pt x="478" y="450"/>
                  </a:moveTo>
                  <a:cubicBezTo>
                    <a:pt x="477" y="448"/>
                    <a:pt x="477" y="448"/>
                    <a:pt x="478" y="446"/>
                  </a:cubicBezTo>
                  <a:cubicBezTo>
                    <a:pt x="476" y="446"/>
                    <a:pt x="476" y="449"/>
                    <a:pt x="478" y="450"/>
                  </a:cubicBezTo>
                  <a:close/>
                  <a:moveTo>
                    <a:pt x="77" y="461"/>
                  </a:moveTo>
                  <a:cubicBezTo>
                    <a:pt x="77" y="461"/>
                    <a:pt x="77" y="462"/>
                    <a:pt x="78" y="461"/>
                  </a:cubicBezTo>
                  <a:cubicBezTo>
                    <a:pt x="77" y="460"/>
                    <a:pt x="79" y="457"/>
                    <a:pt x="77" y="454"/>
                  </a:cubicBezTo>
                  <a:cubicBezTo>
                    <a:pt x="77" y="458"/>
                    <a:pt x="75" y="455"/>
                    <a:pt x="74" y="457"/>
                  </a:cubicBezTo>
                  <a:cubicBezTo>
                    <a:pt x="76" y="457"/>
                    <a:pt x="74" y="464"/>
                    <a:pt x="76" y="462"/>
                  </a:cubicBezTo>
                  <a:cubicBezTo>
                    <a:pt x="76" y="462"/>
                    <a:pt x="76" y="463"/>
                    <a:pt x="76" y="463"/>
                  </a:cubicBezTo>
                  <a:cubicBezTo>
                    <a:pt x="75" y="463"/>
                    <a:pt x="75" y="462"/>
                    <a:pt x="74" y="463"/>
                  </a:cubicBezTo>
                  <a:cubicBezTo>
                    <a:pt x="76" y="463"/>
                    <a:pt x="74" y="466"/>
                    <a:pt x="75" y="465"/>
                  </a:cubicBezTo>
                  <a:cubicBezTo>
                    <a:pt x="76" y="463"/>
                    <a:pt x="77" y="465"/>
                    <a:pt x="77" y="462"/>
                  </a:cubicBezTo>
                  <a:cubicBezTo>
                    <a:pt x="78" y="463"/>
                    <a:pt x="78" y="464"/>
                    <a:pt x="78" y="464"/>
                  </a:cubicBezTo>
                  <a:cubicBezTo>
                    <a:pt x="79" y="461"/>
                    <a:pt x="77" y="464"/>
                    <a:pt x="77" y="461"/>
                  </a:cubicBezTo>
                  <a:close/>
                  <a:moveTo>
                    <a:pt x="53" y="451"/>
                  </a:moveTo>
                  <a:cubicBezTo>
                    <a:pt x="53" y="453"/>
                    <a:pt x="51" y="456"/>
                    <a:pt x="50" y="455"/>
                  </a:cubicBezTo>
                  <a:cubicBezTo>
                    <a:pt x="51" y="456"/>
                    <a:pt x="50" y="459"/>
                    <a:pt x="52" y="460"/>
                  </a:cubicBezTo>
                  <a:cubicBezTo>
                    <a:pt x="51" y="458"/>
                    <a:pt x="51" y="457"/>
                    <a:pt x="52" y="456"/>
                  </a:cubicBezTo>
                  <a:cubicBezTo>
                    <a:pt x="52" y="456"/>
                    <a:pt x="52" y="457"/>
                    <a:pt x="53" y="457"/>
                  </a:cubicBezTo>
                  <a:cubicBezTo>
                    <a:pt x="54" y="456"/>
                    <a:pt x="50" y="455"/>
                    <a:pt x="53" y="454"/>
                  </a:cubicBezTo>
                  <a:cubicBezTo>
                    <a:pt x="54" y="453"/>
                    <a:pt x="55" y="455"/>
                    <a:pt x="55" y="454"/>
                  </a:cubicBezTo>
                  <a:cubicBezTo>
                    <a:pt x="54" y="454"/>
                    <a:pt x="54" y="450"/>
                    <a:pt x="53" y="451"/>
                  </a:cubicBezTo>
                  <a:close/>
                  <a:moveTo>
                    <a:pt x="48" y="446"/>
                  </a:moveTo>
                  <a:cubicBezTo>
                    <a:pt x="48" y="448"/>
                    <a:pt x="49" y="452"/>
                    <a:pt x="47" y="453"/>
                  </a:cubicBezTo>
                  <a:cubicBezTo>
                    <a:pt x="46" y="451"/>
                    <a:pt x="47" y="452"/>
                    <a:pt x="46" y="450"/>
                  </a:cubicBezTo>
                  <a:cubicBezTo>
                    <a:pt x="48" y="447"/>
                    <a:pt x="46" y="439"/>
                    <a:pt x="45" y="436"/>
                  </a:cubicBezTo>
                  <a:cubicBezTo>
                    <a:pt x="45" y="437"/>
                    <a:pt x="45" y="440"/>
                    <a:pt x="44" y="439"/>
                  </a:cubicBezTo>
                  <a:cubicBezTo>
                    <a:pt x="45" y="442"/>
                    <a:pt x="44" y="444"/>
                    <a:pt x="43" y="447"/>
                  </a:cubicBezTo>
                  <a:cubicBezTo>
                    <a:pt x="44" y="445"/>
                    <a:pt x="43" y="444"/>
                    <a:pt x="42" y="443"/>
                  </a:cubicBezTo>
                  <a:cubicBezTo>
                    <a:pt x="44" y="442"/>
                    <a:pt x="40" y="440"/>
                    <a:pt x="42" y="437"/>
                  </a:cubicBezTo>
                  <a:cubicBezTo>
                    <a:pt x="42" y="436"/>
                    <a:pt x="41" y="438"/>
                    <a:pt x="40" y="437"/>
                  </a:cubicBezTo>
                  <a:cubicBezTo>
                    <a:pt x="41" y="436"/>
                    <a:pt x="41" y="432"/>
                    <a:pt x="40" y="433"/>
                  </a:cubicBezTo>
                  <a:cubicBezTo>
                    <a:pt x="40" y="441"/>
                    <a:pt x="40" y="444"/>
                    <a:pt x="41" y="450"/>
                  </a:cubicBezTo>
                  <a:cubicBezTo>
                    <a:pt x="41" y="450"/>
                    <a:pt x="41" y="449"/>
                    <a:pt x="40" y="450"/>
                  </a:cubicBezTo>
                  <a:cubicBezTo>
                    <a:pt x="42" y="450"/>
                    <a:pt x="41" y="453"/>
                    <a:pt x="42" y="454"/>
                  </a:cubicBezTo>
                  <a:cubicBezTo>
                    <a:pt x="43" y="452"/>
                    <a:pt x="41" y="451"/>
                    <a:pt x="42" y="450"/>
                  </a:cubicBezTo>
                  <a:cubicBezTo>
                    <a:pt x="43" y="451"/>
                    <a:pt x="43" y="454"/>
                    <a:pt x="43" y="455"/>
                  </a:cubicBezTo>
                  <a:cubicBezTo>
                    <a:pt x="44" y="460"/>
                    <a:pt x="43" y="454"/>
                    <a:pt x="44" y="452"/>
                  </a:cubicBezTo>
                  <a:cubicBezTo>
                    <a:pt x="44" y="454"/>
                    <a:pt x="45" y="460"/>
                    <a:pt x="46" y="459"/>
                  </a:cubicBezTo>
                  <a:cubicBezTo>
                    <a:pt x="45" y="458"/>
                    <a:pt x="46" y="456"/>
                    <a:pt x="47" y="455"/>
                  </a:cubicBezTo>
                  <a:cubicBezTo>
                    <a:pt x="47" y="456"/>
                    <a:pt x="47" y="459"/>
                    <a:pt x="48" y="457"/>
                  </a:cubicBezTo>
                  <a:cubicBezTo>
                    <a:pt x="48" y="455"/>
                    <a:pt x="48" y="454"/>
                    <a:pt x="50" y="455"/>
                  </a:cubicBezTo>
                  <a:cubicBezTo>
                    <a:pt x="47" y="453"/>
                    <a:pt x="51" y="449"/>
                    <a:pt x="48" y="446"/>
                  </a:cubicBezTo>
                  <a:close/>
                  <a:moveTo>
                    <a:pt x="333" y="440"/>
                  </a:moveTo>
                  <a:cubicBezTo>
                    <a:pt x="333" y="441"/>
                    <a:pt x="333" y="441"/>
                    <a:pt x="332" y="441"/>
                  </a:cubicBezTo>
                  <a:cubicBezTo>
                    <a:pt x="332" y="441"/>
                    <a:pt x="332" y="441"/>
                    <a:pt x="332" y="440"/>
                  </a:cubicBezTo>
                  <a:cubicBezTo>
                    <a:pt x="333" y="441"/>
                    <a:pt x="333" y="440"/>
                    <a:pt x="334" y="440"/>
                  </a:cubicBezTo>
                  <a:cubicBezTo>
                    <a:pt x="333" y="439"/>
                    <a:pt x="334" y="435"/>
                    <a:pt x="332" y="436"/>
                  </a:cubicBezTo>
                  <a:cubicBezTo>
                    <a:pt x="333" y="437"/>
                    <a:pt x="333" y="439"/>
                    <a:pt x="332" y="439"/>
                  </a:cubicBezTo>
                  <a:cubicBezTo>
                    <a:pt x="332" y="439"/>
                    <a:pt x="331" y="439"/>
                    <a:pt x="331" y="439"/>
                  </a:cubicBezTo>
                  <a:cubicBezTo>
                    <a:pt x="332" y="438"/>
                    <a:pt x="331" y="433"/>
                    <a:pt x="330" y="434"/>
                  </a:cubicBezTo>
                  <a:cubicBezTo>
                    <a:pt x="329" y="433"/>
                    <a:pt x="330" y="432"/>
                    <a:pt x="330" y="431"/>
                  </a:cubicBezTo>
                  <a:cubicBezTo>
                    <a:pt x="329" y="431"/>
                    <a:pt x="329" y="431"/>
                    <a:pt x="329" y="431"/>
                  </a:cubicBezTo>
                  <a:cubicBezTo>
                    <a:pt x="329" y="431"/>
                    <a:pt x="328" y="432"/>
                    <a:pt x="328" y="432"/>
                  </a:cubicBezTo>
                  <a:cubicBezTo>
                    <a:pt x="330" y="434"/>
                    <a:pt x="329" y="438"/>
                    <a:pt x="331" y="440"/>
                  </a:cubicBezTo>
                  <a:cubicBezTo>
                    <a:pt x="331" y="440"/>
                    <a:pt x="330" y="440"/>
                    <a:pt x="330" y="439"/>
                  </a:cubicBezTo>
                  <a:cubicBezTo>
                    <a:pt x="330" y="442"/>
                    <a:pt x="330" y="443"/>
                    <a:pt x="332" y="445"/>
                  </a:cubicBezTo>
                  <a:cubicBezTo>
                    <a:pt x="333" y="444"/>
                    <a:pt x="330" y="443"/>
                    <a:pt x="332" y="442"/>
                  </a:cubicBezTo>
                  <a:cubicBezTo>
                    <a:pt x="334" y="443"/>
                    <a:pt x="332" y="446"/>
                    <a:pt x="333" y="447"/>
                  </a:cubicBezTo>
                  <a:cubicBezTo>
                    <a:pt x="335" y="445"/>
                    <a:pt x="333" y="443"/>
                    <a:pt x="334" y="442"/>
                  </a:cubicBezTo>
                  <a:cubicBezTo>
                    <a:pt x="333" y="442"/>
                    <a:pt x="334" y="440"/>
                    <a:pt x="333" y="440"/>
                  </a:cubicBezTo>
                  <a:close/>
                  <a:moveTo>
                    <a:pt x="459" y="439"/>
                  </a:moveTo>
                  <a:cubicBezTo>
                    <a:pt x="458" y="439"/>
                    <a:pt x="459" y="439"/>
                    <a:pt x="457" y="439"/>
                  </a:cubicBezTo>
                  <a:cubicBezTo>
                    <a:pt x="458" y="435"/>
                    <a:pt x="455" y="431"/>
                    <a:pt x="458" y="430"/>
                  </a:cubicBezTo>
                  <a:cubicBezTo>
                    <a:pt x="456" y="430"/>
                    <a:pt x="457" y="427"/>
                    <a:pt x="456" y="426"/>
                  </a:cubicBezTo>
                  <a:cubicBezTo>
                    <a:pt x="455" y="431"/>
                    <a:pt x="456" y="437"/>
                    <a:pt x="457" y="442"/>
                  </a:cubicBezTo>
                  <a:cubicBezTo>
                    <a:pt x="457" y="440"/>
                    <a:pt x="459" y="441"/>
                    <a:pt x="459" y="439"/>
                  </a:cubicBezTo>
                  <a:close/>
                  <a:moveTo>
                    <a:pt x="423" y="438"/>
                  </a:moveTo>
                  <a:cubicBezTo>
                    <a:pt x="424" y="437"/>
                    <a:pt x="426" y="438"/>
                    <a:pt x="426" y="437"/>
                  </a:cubicBezTo>
                  <a:cubicBezTo>
                    <a:pt x="426" y="437"/>
                    <a:pt x="425" y="437"/>
                    <a:pt x="425" y="436"/>
                  </a:cubicBezTo>
                  <a:cubicBezTo>
                    <a:pt x="427" y="435"/>
                    <a:pt x="427" y="437"/>
                    <a:pt x="428" y="437"/>
                  </a:cubicBezTo>
                  <a:cubicBezTo>
                    <a:pt x="428" y="438"/>
                    <a:pt x="427" y="440"/>
                    <a:pt x="428" y="441"/>
                  </a:cubicBezTo>
                  <a:cubicBezTo>
                    <a:pt x="429" y="440"/>
                    <a:pt x="429" y="439"/>
                    <a:pt x="429" y="439"/>
                  </a:cubicBezTo>
                  <a:cubicBezTo>
                    <a:pt x="430" y="440"/>
                    <a:pt x="429" y="440"/>
                    <a:pt x="429" y="441"/>
                  </a:cubicBezTo>
                  <a:cubicBezTo>
                    <a:pt x="431" y="441"/>
                    <a:pt x="431" y="441"/>
                    <a:pt x="431" y="441"/>
                  </a:cubicBezTo>
                  <a:cubicBezTo>
                    <a:pt x="431" y="439"/>
                    <a:pt x="431" y="439"/>
                    <a:pt x="434" y="438"/>
                  </a:cubicBezTo>
                  <a:cubicBezTo>
                    <a:pt x="433" y="438"/>
                    <a:pt x="433" y="438"/>
                    <a:pt x="433" y="437"/>
                  </a:cubicBezTo>
                  <a:cubicBezTo>
                    <a:pt x="431" y="438"/>
                    <a:pt x="430" y="439"/>
                    <a:pt x="429" y="437"/>
                  </a:cubicBezTo>
                  <a:cubicBezTo>
                    <a:pt x="430" y="437"/>
                    <a:pt x="430" y="437"/>
                    <a:pt x="431" y="437"/>
                  </a:cubicBezTo>
                  <a:cubicBezTo>
                    <a:pt x="430" y="435"/>
                    <a:pt x="432" y="435"/>
                    <a:pt x="433" y="436"/>
                  </a:cubicBezTo>
                  <a:cubicBezTo>
                    <a:pt x="432" y="434"/>
                    <a:pt x="433" y="434"/>
                    <a:pt x="433" y="430"/>
                  </a:cubicBezTo>
                  <a:cubicBezTo>
                    <a:pt x="432" y="431"/>
                    <a:pt x="431" y="429"/>
                    <a:pt x="430" y="430"/>
                  </a:cubicBezTo>
                  <a:cubicBezTo>
                    <a:pt x="431" y="430"/>
                    <a:pt x="431" y="430"/>
                    <a:pt x="431" y="430"/>
                  </a:cubicBezTo>
                  <a:cubicBezTo>
                    <a:pt x="431" y="433"/>
                    <a:pt x="431" y="433"/>
                    <a:pt x="432" y="432"/>
                  </a:cubicBezTo>
                  <a:cubicBezTo>
                    <a:pt x="432" y="433"/>
                    <a:pt x="433" y="434"/>
                    <a:pt x="432" y="434"/>
                  </a:cubicBezTo>
                  <a:cubicBezTo>
                    <a:pt x="431" y="433"/>
                    <a:pt x="431" y="434"/>
                    <a:pt x="430" y="434"/>
                  </a:cubicBezTo>
                  <a:cubicBezTo>
                    <a:pt x="432" y="432"/>
                    <a:pt x="429" y="430"/>
                    <a:pt x="430" y="428"/>
                  </a:cubicBezTo>
                  <a:cubicBezTo>
                    <a:pt x="430" y="429"/>
                    <a:pt x="431" y="430"/>
                    <a:pt x="431" y="429"/>
                  </a:cubicBezTo>
                  <a:cubicBezTo>
                    <a:pt x="430" y="429"/>
                    <a:pt x="430" y="428"/>
                    <a:pt x="429" y="427"/>
                  </a:cubicBezTo>
                  <a:cubicBezTo>
                    <a:pt x="432" y="428"/>
                    <a:pt x="430" y="424"/>
                    <a:pt x="429" y="426"/>
                  </a:cubicBezTo>
                  <a:cubicBezTo>
                    <a:pt x="431" y="428"/>
                    <a:pt x="428" y="425"/>
                    <a:pt x="428" y="426"/>
                  </a:cubicBezTo>
                  <a:cubicBezTo>
                    <a:pt x="428" y="430"/>
                    <a:pt x="426" y="432"/>
                    <a:pt x="428" y="435"/>
                  </a:cubicBezTo>
                  <a:cubicBezTo>
                    <a:pt x="427" y="434"/>
                    <a:pt x="428" y="435"/>
                    <a:pt x="426" y="435"/>
                  </a:cubicBezTo>
                  <a:cubicBezTo>
                    <a:pt x="426" y="432"/>
                    <a:pt x="426" y="432"/>
                    <a:pt x="426" y="430"/>
                  </a:cubicBezTo>
                  <a:cubicBezTo>
                    <a:pt x="425" y="430"/>
                    <a:pt x="425" y="431"/>
                    <a:pt x="425" y="430"/>
                  </a:cubicBezTo>
                  <a:cubicBezTo>
                    <a:pt x="425" y="430"/>
                    <a:pt x="425" y="429"/>
                    <a:pt x="424" y="430"/>
                  </a:cubicBezTo>
                  <a:cubicBezTo>
                    <a:pt x="424" y="431"/>
                    <a:pt x="426" y="430"/>
                    <a:pt x="425" y="432"/>
                  </a:cubicBezTo>
                  <a:cubicBezTo>
                    <a:pt x="423" y="431"/>
                    <a:pt x="426" y="438"/>
                    <a:pt x="423" y="438"/>
                  </a:cubicBezTo>
                  <a:close/>
                  <a:moveTo>
                    <a:pt x="278" y="433"/>
                  </a:moveTo>
                  <a:cubicBezTo>
                    <a:pt x="275" y="436"/>
                    <a:pt x="278" y="441"/>
                    <a:pt x="276" y="444"/>
                  </a:cubicBezTo>
                  <a:cubicBezTo>
                    <a:pt x="276" y="440"/>
                    <a:pt x="275" y="435"/>
                    <a:pt x="274" y="434"/>
                  </a:cubicBezTo>
                  <a:cubicBezTo>
                    <a:pt x="274" y="437"/>
                    <a:pt x="275" y="440"/>
                    <a:pt x="274" y="444"/>
                  </a:cubicBezTo>
                  <a:cubicBezTo>
                    <a:pt x="274" y="443"/>
                    <a:pt x="274" y="443"/>
                    <a:pt x="273" y="443"/>
                  </a:cubicBezTo>
                  <a:cubicBezTo>
                    <a:pt x="273" y="443"/>
                    <a:pt x="272" y="446"/>
                    <a:pt x="274" y="446"/>
                  </a:cubicBezTo>
                  <a:cubicBezTo>
                    <a:pt x="274" y="445"/>
                    <a:pt x="274" y="444"/>
                    <a:pt x="275" y="444"/>
                  </a:cubicBezTo>
                  <a:cubicBezTo>
                    <a:pt x="276" y="445"/>
                    <a:pt x="275" y="447"/>
                    <a:pt x="276" y="447"/>
                  </a:cubicBezTo>
                  <a:cubicBezTo>
                    <a:pt x="276" y="444"/>
                    <a:pt x="277" y="444"/>
                    <a:pt x="278" y="445"/>
                  </a:cubicBezTo>
                  <a:cubicBezTo>
                    <a:pt x="277" y="439"/>
                    <a:pt x="278" y="437"/>
                    <a:pt x="278" y="433"/>
                  </a:cubicBezTo>
                  <a:close/>
                  <a:moveTo>
                    <a:pt x="270" y="422"/>
                  </a:moveTo>
                  <a:cubicBezTo>
                    <a:pt x="269" y="422"/>
                    <a:pt x="268" y="421"/>
                    <a:pt x="268" y="420"/>
                  </a:cubicBezTo>
                  <a:cubicBezTo>
                    <a:pt x="268" y="425"/>
                    <a:pt x="266" y="432"/>
                    <a:pt x="267" y="436"/>
                  </a:cubicBezTo>
                  <a:cubicBezTo>
                    <a:pt x="267" y="435"/>
                    <a:pt x="267" y="434"/>
                    <a:pt x="268" y="434"/>
                  </a:cubicBezTo>
                  <a:cubicBezTo>
                    <a:pt x="267" y="439"/>
                    <a:pt x="266" y="442"/>
                    <a:pt x="269" y="446"/>
                  </a:cubicBezTo>
                  <a:cubicBezTo>
                    <a:pt x="272" y="439"/>
                    <a:pt x="268" y="436"/>
                    <a:pt x="271" y="429"/>
                  </a:cubicBezTo>
                  <a:cubicBezTo>
                    <a:pt x="269" y="428"/>
                    <a:pt x="269" y="422"/>
                    <a:pt x="270" y="422"/>
                  </a:cubicBezTo>
                  <a:close/>
                  <a:moveTo>
                    <a:pt x="30" y="435"/>
                  </a:moveTo>
                  <a:cubicBezTo>
                    <a:pt x="30" y="437"/>
                    <a:pt x="30" y="436"/>
                    <a:pt x="28" y="438"/>
                  </a:cubicBezTo>
                  <a:cubicBezTo>
                    <a:pt x="27" y="437"/>
                    <a:pt x="30" y="434"/>
                    <a:pt x="27" y="434"/>
                  </a:cubicBezTo>
                  <a:cubicBezTo>
                    <a:pt x="31" y="432"/>
                    <a:pt x="28" y="421"/>
                    <a:pt x="27" y="416"/>
                  </a:cubicBezTo>
                  <a:cubicBezTo>
                    <a:pt x="26" y="420"/>
                    <a:pt x="28" y="426"/>
                    <a:pt x="26" y="424"/>
                  </a:cubicBezTo>
                  <a:cubicBezTo>
                    <a:pt x="26" y="426"/>
                    <a:pt x="26" y="428"/>
                    <a:pt x="27" y="428"/>
                  </a:cubicBezTo>
                  <a:cubicBezTo>
                    <a:pt x="24" y="433"/>
                    <a:pt x="29" y="438"/>
                    <a:pt x="28" y="443"/>
                  </a:cubicBezTo>
                  <a:cubicBezTo>
                    <a:pt x="27" y="441"/>
                    <a:pt x="27" y="440"/>
                    <a:pt x="24" y="441"/>
                  </a:cubicBezTo>
                  <a:cubicBezTo>
                    <a:pt x="23" y="436"/>
                    <a:pt x="24" y="430"/>
                    <a:pt x="22" y="428"/>
                  </a:cubicBezTo>
                  <a:cubicBezTo>
                    <a:pt x="24" y="424"/>
                    <a:pt x="22" y="415"/>
                    <a:pt x="21" y="411"/>
                  </a:cubicBezTo>
                  <a:cubicBezTo>
                    <a:pt x="21" y="419"/>
                    <a:pt x="20" y="430"/>
                    <a:pt x="23" y="440"/>
                  </a:cubicBezTo>
                  <a:cubicBezTo>
                    <a:pt x="23" y="440"/>
                    <a:pt x="22" y="441"/>
                    <a:pt x="22" y="441"/>
                  </a:cubicBezTo>
                  <a:cubicBezTo>
                    <a:pt x="23" y="444"/>
                    <a:pt x="23" y="446"/>
                    <a:pt x="24" y="450"/>
                  </a:cubicBezTo>
                  <a:cubicBezTo>
                    <a:pt x="25" y="450"/>
                    <a:pt x="26" y="450"/>
                    <a:pt x="27" y="451"/>
                  </a:cubicBezTo>
                  <a:cubicBezTo>
                    <a:pt x="27" y="452"/>
                    <a:pt x="25" y="453"/>
                    <a:pt x="26" y="454"/>
                  </a:cubicBezTo>
                  <a:cubicBezTo>
                    <a:pt x="28" y="452"/>
                    <a:pt x="29" y="450"/>
                    <a:pt x="29" y="448"/>
                  </a:cubicBezTo>
                  <a:cubicBezTo>
                    <a:pt x="31" y="450"/>
                    <a:pt x="32" y="452"/>
                    <a:pt x="33" y="455"/>
                  </a:cubicBezTo>
                  <a:cubicBezTo>
                    <a:pt x="32" y="448"/>
                    <a:pt x="33" y="440"/>
                    <a:pt x="30" y="435"/>
                  </a:cubicBezTo>
                  <a:close/>
                  <a:moveTo>
                    <a:pt x="279" y="431"/>
                  </a:moveTo>
                  <a:cubicBezTo>
                    <a:pt x="281" y="434"/>
                    <a:pt x="278" y="441"/>
                    <a:pt x="281" y="444"/>
                  </a:cubicBezTo>
                  <a:cubicBezTo>
                    <a:pt x="280" y="440"/>
                    <a:pt x="282" y="433"/>
                    <a:pt x="279" y="431"/>
                  </a:cubicBezTo>
                  <a:close/>
                  <a:moveTo>
                    <a:pt x="149" y="441"/>
                  </a:moveTo>
                  <a:cubicBezTo>
                    <a:pt x="149" y="443"/>
                    <a:pt x="150" y="446"/>
                    <a:pt x="149" y="448"/>
                  </a:cubicBezTo>
                  <a:cubicBezTo>
                    <a:pt x="151" y="448"/>
                    <a:pt x="150" y="440"/>
                    <a:pt x="149" y="441"/>
                  </a:cubicBezTo>
                  <a:close/>
                  <a:moveTo>
                    <a:pt x="462" y="431"/>
                  </a:moveTo>
                  <a:cubicBezTo>
                    <a:pt x="462" y="433"/>
                    <a:pt x="463" y="434"/>
                    <a:pt x="463" y="435"/>
                  </a:cubicBezTo>
                  <a:cubicBezTo>
                    <a:pt x="463" y="434"/>
                    <a:pt x="463" y="435"/>
                    <a:pt x="464" y="435"/>
                  </a:cubicBezTo>
                  <a:cubicBezTo>
                    <a:pt x="468" y="432"/>
                    <a:pt x="464" y="434"/>
                    <a:pt x="465" y="431"/>
                  </a:cubicBezTo>
                  <a:cubicBezTo>
                    <a:pt x="463" y="432"/>
                    <a:pt x="463" y="430"/>
                    <a:pt x="462" y="431"/>
                  </a:cubicBezTo>
                  <a:close/>
                  <a:moveTo>
                    <a:pt x="387" y="430"/>
                  </a:moveTo>
                  <a:cubicBezTo>
                    <a:pt x="386" y="431"/>
                    <a:pt x="386" y="428"/>
                    <a:pt x="385" y="430"/>
                  </a:cubicBezTo>
                  <a:cubicBezTo>
                    <a:pt x="386" y="430"/>
                    <a:pt x="386" y="431"/>
                    <a:pt x="385" y="431"/>
                  </a:cubicBezTo>
                  <a:cubicBezTo>
                    <a:pt x="385" y="431"/>
                    <a:pt x="385" y="430"/>
                    <a:pt x="385" y="431"/>
                  </a:cubicBezTo>
                  <a:cubicBezTo>
                    <a:pt x="386" y="431"/>
                    <a:pt x="384" y="433"/>
                    <a:pt x="386" y="432"/>
                  </a:cubicBezTo>
                  <a:cubicBezTo>
                    <a:pt x="385" y="434"/>
                    <a:pt x="386" y="436"/>
                    <a:pt x="386" y="437"/>
                  </a:cubicBezTo>
                  <a:cubicBezTo>
                    <a:pt x="388" y="437"/>
                    <a:pt x="386" y="434"/>
                    <a:pt x="387" y="433"/>
                  </a:cubicBezTo>
                  <a:cubicBezTo>
                    <a:pt x="385" y="433"/>
                    <a:pt x="387" y="431"/>
                    <a:pt x="387" y="430"/>
                  </a:cubicBezTo>
                  <a:close/>
                  <a:moveTo>
                    <a:pt x="452" y="430"/>
                  </a:moveTo>
                  <a:cubicBezTo>
                    <a:pt x="452" y="431"/>
                    <a:pt x="451" y="434"/>
                    <a:pt x="453" y="434"/>
                  </a:cubicBezTo>
                  <a:cubicBezTo>
                    <a:pt x="452" y="432"/>
                    <a:pt x="454" y="431"/>
                    <a:pt x="452" y="430"/>
                  </a:cubicBezTo>
                  <a:close/>
                  <a:moveTo>
                    <a:pt x="313" y="435"/>
                  </a:moveTo>
                  <a:cubicBezTo>
                    <a:pt x="313" y="436"/>
                    <a:pt x="313" y="435"/>
                    <a:pt x="312" y="435"/>
                  </a:cubicBezTo>
                  <a:cubicBezTo>
                    <a:pt x="312" y="436"/>
                    <a:pt x="312" y="438"/>
                    <a:pt x="313" y="438"/>
                  </a:cubicBezTo>
                  <a:cubicBezTo>
                    <a:pt x="312" y="436"/>
                    <a:pt x="314" y="436"/>
                    <a:pt x="313" y="435"/>
                  </a:cubicBezTo>
                  <a:close/>
                  <a:moveTo>
                    <a:pt x="478" y="421"/>
                  </a:moveTo>
                  <a:cubicBezTo>
                    <a:pt x="477" y="421"/>
                    <a:pt x="476" y="421"/>
                    <a:pt x="476" y="420"/>
                  </a:cubicBezTo>
                  <a:cubicBezTo>
                    <a:pt x="477" y="421"/>
                    <a:pt x="476" y="416"/>
                    <a:pt x="474" y="415"/>
                  </a:cubicBezTo>
                  <a:cubicBezTo>
                    <a:pt x="476" y="422"/>
                    <a:pt x="476" y="426"/>
                    <a:pt x="477" y="431"/>
                  </a:cubicBezTo>
                  <a:cubicBezTo>
                    <a:pt x="478" y="431"/>
                    <a:pt x="477" y="424"/>
                    <a:pt x="478" y="421"/>
                  </a:cubicBezTo>
                  <a:close/>
                  <a:moveTo>
                    <a:pt x="401" y="422"/>
                  </a:moveTo>
                  <a:cubicBezTo>
                    <a:pt x="401" y="422"/>
                    <a:pt x="401" y="421"/>
                    <a:pt x="401" y="421"/>
                  </a:cubicBezTo>
                  <a:cubicBezTo>
                    <a:pt x="401" y="421"/>
                    <a:pt x="401" y="421"/>
                    <a:pt x="401" y="422"/>
                  </a:cubicBezTo>
                  <a:close/>
                  <a:moveTo>
                    <a:pt x="400" y="425"/>
                  </a:moveTo>
                  <a:cubicBezTo>
                    <a:pt x="403" y="425"/>
                    <a:pt x="400" y="423"/>
                    <a:pt x="401" y="422"/>
                  </a:cubicBezTo>
                  <a:cubicBezTo>
                    <a:pt x="401" y="422"/>
                    <a:pt x="400" y="422"/>
                    <a:pt x="400" y="422"/>
                  </a:cubicBezTo>
                  <a:cubicBezTo>
                    <a:pt x="401" y="420"/>
                    <a:pt x="400" y="417"/>
                    <a:pt x="399" y="419"/>
                  </a:cubicBezTo>
                  <a:cubicBezTo>
                    <a:pt x="398" y="417"/>
                    <a:pt x="399" y="417"/>
                    <a:pt x="400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398" y="415"/>
                  </a:cubicBezTo>
                  <a:cubicBezTo>
                    <a:pt x="399" y="418"/>
                    <a:pt x="398" y="416"/>
                    <a:pt x="397" y="417"/>
                  </a:cubicBezTo>
                  <a:cubicBezTo>
                    <a:pt x="398" y="422"/>
                    <a:pt x="398" y="425"/>
                    <a:pt x="400" y="431"/>
                  </a:cubicBezTo>
                  <a:cubicBezTo>
                    <a:pt x="401" y="430"/>
                    <a:pt x="402" y="432"/>
                    <a:pt x="402" y="431"/>
                  </a:cubicBezTo>
                  <a:cubicBezTo>
                    <a:pt x="399" y="431"/>
                    <a:pt x="401" y="426"/>
                    <a:pt x="400" y="425"/>
                  </a:cubicBezTo>
                  <a:close/>
                  <a:moveTo>
                    <a:pt x="366" y="424"/>
                  </a:moveTo>
                  <a:cubicBezTo>
                    <a:pt x="367" y="424"/>
                    <a:pt x="365" y="422"/>
                    <a:pt x="367" y="421"/>
                  </a:cubicBezTo>
                  <a:cubicBezTo>
                    <a:pt x="367" y="421"/>
                    <a:pt x="367" y="421"/>
                    <a:pt x="367" y="420"/>
                  </a:cubicBezTo>
                  <a:cubicBezTo>
                    <a:pt x="366" y="421"/>
                    <a:pt x="365" y="421"/>
                    <a:pt x="365" y="420"/>
                  </a:cubicBezTo>
                  <a:cubicBezTo>
                    <a:pt x="365" y="419"/>
                    <a:pt x="365" y="414"/>
                    <a:pt x="364" y="413"/>
                  </a:cubicBezTo>
                  <a:cubicBezTo>
                    <a:pt x="364" y="417"/>
                    <a:pt x="364" y="422"/>
                    <a:pt x="366" y="423"/>
                  </a:cubicBezTo>
                  <a:cubicBezTo>
                    <a:pt x="366" y="425"/>
                    <a:pt x="365" y="429"/>
                    <a:pt x="366" y="433"/>
                  </a:cubicBezTo>
                  <a:cubicBezTo>
                    <a:pt x="366" y="431"/>
                    <a:pt x="365" y="426"/>
                    <a:pt x="368" y="426"/>
                  </a:cubicBezTo>
                  <a:cubicBezTo>
                    <a:pt x="367" y="426"/>
                    <a:pt x="367" y="427"/>
                    <a:pt x="368" y="427"/>
                  </a:cubicBezTo>
                  <a:cubicBezTo>
                    <a:pt x="369" y="424"/>
                    <a:pt x="367" y="426"/>
                    <a:pt x="366" y="424"/>
                  </a:cubicBezTo>
                  <a:close/>
                  <a:moveTo>
                    <a:pt x="330" y="426"/>
                  </a:moveTo>
                  <a:cubicBezTo>
                    <a:pt x="331" y="426"/>
                    <a:pt x="329" y="427"/>
                    <a:pt x="330" y="427"/>
                  </a:cubicBezTo>
                  <a:cubicBezTo>
                    <a:pt x="332" y="426"/>
                    <a:pt x="330" y="433"/>
                    <a:pt x="332" y="434"/>
                  </a:cubicBezTo>
                  <a:cubicBezTo>
                    <a:pt x="332" y="431"/>
                    <a:pt x="332" y="427"/>
                    <a:pt x="331" y="425"/>
                  </a:cubicBezTo>
                  <a:cubicBezTo>
                    <a:pt x="331" y="426"/>
                    <a:pt x="330" y="425"/>
                    <a:pt x="330" y="426"/>
                  </a:cubicBezTo>
                  <a:close/>
                  <a:moveTo>
                    <a:pt x="321" y="430"/>
                  </a:moveTo>
                  <a:cubicBezTo>
                    <a:pt x="321" y="431"/>
                    <a:pt x="320" y="434"/>
                    <a:pt x="322" y="434"/>
                  </a:cubicBezTo>
                  <a:cubicBezTo>
                    <a:pt x="321" y="432"/>
                    <a:pt x="321" y="429"/>
                    <a:pt x="321" y="430"/>
                  </a:cubicBezTo>
                  <a:close/>
                  <a:moveTo>
                    <a:pt x="4" y="152"/>
                  </a:moveTo>
                  <a:cubicBezTo>
                    <a:pt x="3" y="170"/>
                    <a:pt x="5" y="191"/>
                    <a:pt x="4" y="204"/>
                  </a:cubicBezTo>
                  <a:cubicBezTo>
                    <a:pt x="5" y="209"/>
                    <a:pt x="6" y="217"/>
                    <a:pt x="4" y="224"/>
                  </a:cubicBezTo>
                  <a:cubicBezTo>
                    <a:pt x="7" y="229"/>
                    <a:pt x="5" y="239"/>
                    <a:pt x="7" y="246"/>
                  </a:cubicBezTo>
                  <a:cubicBezTo>
                    <a:pt x="6" y="248"/>
                    <a:pt x="6" y="252"/>
                    <a:pt x="8" y="253"/>
                  </a:cubicBezTo>
                  <a:cubicBezTo>
                    <a:pt x="8" y="253"/>
                    <a:pt x="9" y="252"/>
                    <a:pt x="9" y="253"/>
                  </a:cubicBezTo>
                  <a:cubicBezTo>
                    <a:pt x="9" y="258"/>
                    <a:pt x="12" y="265"/>
                    <a:pt x="9" y="269"/>
                  </a:cubicBezTo>
                  <a:cubicBezTo>
                    <a:pt x="9" y="269"/>
                    <a:pt x="9" y="268"/>
                    <a:pt x="8" y="267"/>
                  </a:cubicBezTo>
                  <a:cubicBezTo>
                    <a:pt x="10" y="282"/>
                    <a:pt x="10" y="302"/>
                    <a:pt x="12" y="314"/>
                  </a:cubicBezTo>
                  <a:cubicBezTo>
                    <a:pt x="13" y="310"/>
                    <a:pt x="10" y="303"/>
                    <a:pt x="12" y="299"/>
                  </a:cubicBezTo>
                  <a:cubicBezTo>
                    <a:pt x="13" y="310"/>
                    <a:pt x="14" y="317"/>
                    <a:pt x="14" y="326"/>
                  </a:cubicBezTo>
                  <a:cubicBezTo>
                    <a:pt x="15" y="333"/>
                    <a:pt x="15" y="341"/>
                    <a:pt x="16" y="348"/>
                  </a:cubicBezTo>
                  <a:cubicBezTo>
                    <a:pt x="17" y="356"/>
                    <a:pt x="19" y="363"/>
                    <a:pt x="18" y="367"/>
                  </a:cubicBezTo>
                  <a:cubicBezTo>
                    <a:pt x="22" y="368"/>
                    <a:pt x="26" y="372"/>
                    <a:pt x="25" y="378"/>
                  </a:cubicBezTo>
                  <a:cubicBezTo>
                    <a:pt x="26" y="377"/>
                    <a:pt x="26" y="379"/>
                    <a:pt x="27" y="378"/>
                  </a:cubicBezTo>
                  <a:cubicBezTo>
                    <a:pt x="26" y="368"/>
                    <a:pt x="27" y="362"/>
                    <a:pt x="29" y="354"/>
                  </a:cubicBezTo>
                  <a:cubicBezTo>
                    <a:pt x="30" y="356"/>
                    <a:pt x="31" y="353"/>
                    <a:pt x="31" y="354"/>
                  </a:cubicBezTo>
                  <a:cubicBezTo>
                    <a:pt x="32" y="355"/>
                    <a:pt x="30" y="358"/>
                    <a:pt x="32" y="359"/>
                  </a:cubicBezTo>
                  <a:cubicBezTo>
                    <a:pt x="32" y="352"/>
                    <a:pt x="30" y="349"/>
                    <a:pt x="29" y="343"/>
                  </a:cubicBezTo>
                  <a:cubicBezTo>
                    <a:pt x="29" y="347"/>
                    <a:pt x="31" y="351"/>
                    <a:pt x="28" y="353"/>
                  </a:cubicBezTo>
                  <a:cubicBezTo>
                    <a:pt x="29" y="347"/>
                    <a:pt x="26" y="343"/>
                    <a:pt x="31" y="340"/>
                  </a:cubicBezTo>
                  <a:cubicBezTo>
                    <a:pt x="30" y="341"/>
                    <a:pt x="31" y="343"/>
                    <a:pt x="32" y="342"/>
                  </a:cubicBezTo>
                  <a:cubicBezTo>
                    <a:pt x="30" y="340"/>
                    <a:pt x="32" y="338"/>
                    <a:pt x="33" y="337"/>
                  </a:cubicBezTo>
                  <a:cubicBezTo>
                    <a:pt x="29" y="335"/>
                    <a:pt x="34" y="334"/>
                    <a:pt x="33" y="332"/>
                  </a:cubicBezTo>
                  <a:cubicBezTo>
                    <a:pt x="37" y="343"/>
                    <a:pt x="33" y="353"/>
                    <a:pt x="37" y="362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41" y="358"/>
                    <a:pt x="40" y="354"/>
                    <a:pt x="42" y="351"/>
                  </a:cubicBezTo>
                  <a:cubicBezTo>
                    <a:pt x="41" y="347"/>
                    <a:pt x="38" y="334"/>
                    <a:pt x="42" y="337"/>
                  </a:cubicBezTo>
                  <a:cubicBezTo>
                    <a:pt x="43" y="333"/>
                    <a:pt x="39" y="331"/>
                    <a:pt x="41" y="328"/>
                  </a:cubicBezTo>
                  <a:cubicBezTo>
                    <a:pt x="41" y="328"/>
                    <a:pt x="41" y="329"/>
                    <a:pt x="42" y="329"/>
                  </a:cubicBezTo>
                  <a:cubicBezTo>
                    <a:pt x="40" y="324"/>
                    <a:pt x="43" y="320"/>
                    <a:pt x="40" y="316"/>
                  </a:cubicBezTo>
                  <a:cubicBezTo>
                    <a:pt x="40" y="320"/>
                    <a:pt x="42" y="323"/>
                    <a:pt x="40" y="326"/>
                  </a:cubicBezTo>
                  <a:cubicBezTo>
                    <a:pt x="38" y="324"/>
                    <a:pt x="39" y="324"/>
                    <a:pt x="40" y="322"/>
                  </a:cubicBezTo>
                  <a:cubicBezTo>
                    <a:pt x="41" y="318"/>
                    <a:pt x="39" y="314"/>
                    <a:pt x="38" y="311"/>
                  </a:cubicBezTo>
                  <a:cubicBezTo>
                    <a:pt x="38" y="309"/>
                    <a:pt x="39" y="308"/>
                    <a:pt x="39" y="306"/>
                  </a:cubicBezTo>
                  <a:cubicBezTo>
                    <a:pt x="38" y="303"/>
                    <a:pt x="35" y="291"/>
                    <a:pt x="36" y="286"/>
                  </a:cubicBezTo>
                  <a:cubicBezTo>
                    <a:pt x="36" y="281"/>
                    <a:pt x="38" y="282"/>
                    <a:pt x="42" y="282"/>
                  </a:cubicBezTo>
                  <a:cubicBezTo>
                    <a:pt x="42" y="288"/>
                    <a:pt x="43" y="301"/>
                    <a:pt x="43" y="307"/>
                  </a:cubicBezTo>
                  <a:cubicBezTo>
                    <a:pt x="46" y="307"/>
                    <a:pt x="46" y="310"/>
                    <a:pt x="46" y="312"/>
                  </a:cubicBezTo>
                  <a:cubicBezTo>
                    <a:pt x="49" y="314"/>
                    <a:pt x="47" y="320"/>
                    <a:pt x="48" y="325"/>
                  </a:cubicBezTo>
                  <a:cubicBezTo>
                    <a:pt x="52" y="327"/>
                    <a:pt x="50" y="332"/>
                    <a:pt x="52" y="337"/>
                  </a:cubicBezTo>
                  <a:cubicBezTo>
                    <a:pt x="51" y="337"/>
                    <a:pt x="51" y="337"/>
                    <a:pt x="51" y="336"/>
                  </a:cubicBezTo>
                  <a:cubicBezTo>
                    <a:pt x="52" y="351"/>
                    <a:pt x="56" y="361"/>
                    <a:pt x="54" y="377"/>
                  </a:cubicBezTo>
                  <a:cubicBezTo>
                    <a:pt x="59" y="375"/>
                    <a:pt x="54" y="373"/>
                    <a:pt x="57" y="368"/>
                  </a:cubicBezTo>
                  <a:cubicBezTo>
                    <a:pt x="56" y="368"/>
                    <a:pt x="55" y="369"/>
                    <a:pt x="55" y="368"/>
                  </a:cubicBezTo>
                  <a:cubicBezTo>
                    <a:pt x="58" y="367"/>
                    <a:pt x="56" y="367"/>
                    <a:pt x="56" y="365"/>
                  </a:cubicBezTo>
                  <a:cubicBezTo>
                    <a:pt x="61" y="360"/>
                    <a:pt x="54" y="346"/>
                    <a:pt x="57" y="342"/>
                  </a:cubicBezTo>
                  <a:cubicBezTo>
                    <a:pt x="55" y="334"/>
                    <a:pt x="55" y="323"/>
                    <a:pt x="55" y="315"/>
                  </a:cubicBezTo>
                  <a:cubicBezTo>
                    <a:pt x="56" y="315"/>
                    <a:pt x="56" y="316"/>
                    <a:pt x="57" y="316"/>
                  </a:cubicBezTo>
                  <a:cubicBezTo>
                    <a:pt x="57" y="324"/>
                    <a:pt x="58" y="330"/>
                    <a:pt x="60" y="340"/>
                  </a:cubicBezTo>
                  <a:cubicBezTo>
                    <a:pt x="60" y="341"/>
                    <a:pt x="62" y="341"/>
                    <a:pt x="62" y="342"/>
                  </a:cubicBezTo>
                  <a:cubicBezTo>
                    <a:pt x="59" y="345"/>
                    <a:pt x="64" y="351"/>
                    <a:pt x="61" y="351"/>
                  </a:cubicBezTo>
                  <a:cubicBezTo>
                    <a:pt x="61" y="351"/>
                    <a:pt x="61" y="347"/>
                    <a:pt x="60" y="348"/>
                  </a:cubicBezTo>
                  <a:cubicBezTo>
                    <a:pt x="60" y="351"/>
                    <a:pt x="61" y="352"/>
                    <a:pt x="60" y="354"/>
                  </a:cubicBezTo>
                  <a:cubicBezTo>
                    <a:pt x="62" y="358"/>
                    <a:pt x="62" y="365"/>
                    <a:pt x="63" y="367"/>
                  </a:cubicBezTo>
                  <a:cubicBezTo>
                    <a:pt x="62" y="369"/>
                    <a:pt x="63" y="368"/>
                    <a:pt x="63" y="370"/>
                  </a:cubicBezTo>
                  <a:cubicBezTo>
                    <a:pt x="62" y="370"/>
                    <a:pt x="62" y="369"/>
                    <a:pt x="62" y="370"/>
                  </a:cubicBezTo>
                  <a:cubicBezTo>
                    <a:pt x="62" y="371"/>
                    <a:pt x="63" y="370"/>
                    <a:pt x="63" y="371"/>
                  </a:cubicBezTo>
                  <a:cubicBezTo>
                    <a:pt x="62" y="372"/>
                    <a:pt x="64" y="373"/>
                    <a:pt x="64" y="375"/>
                  </a:cubicBezTo>
                  <a:cubicBezTo>
                    <a:pt x="64" y="372"/>
                    <a:pt x="66" y="367"/>
                    <a:pt x="66" y="361"/>
                  </a:cubicBezTo>
                  <a:cubicBezTo>
                    <a:pt x="66" y="357"/>
                    <a:pt x="64" y="353"/>
                    <a:pt x="66" y="351"/>
                  </a:cubicBezTo>
                  <a:cubicBezTo>
                    <a:pt x="66" y="351"/>
                    <a:pt x="67" y="352"/>
                    <a:pt x="67" y="352"/>
                  </a:cubicBezTo>
                  <a:cubicBezTo>
                    <a:pt x="67" y="353"/>
                    <a:pt x="65" y="354"/>
                    <a:pt x="67" y="355"/>
                  </a:cubicBezTo>
                  <a:cubicBezTo>
                    <a:pt x="67" y="354"/>
                    <a:pt x="68" y="354"/>
                    <a:pt x="68" y="354"/>
                  </a:cubicBezTo>
                  <a:cubicBezTo>
                    <a:pt x="68" y="340"/>
                    <a:pt x="67" y="321"/>
                    <a:pt x="68" y="308"/>
                  </a:cubicBezTo>
                  <a:cubicBezTo>
                    <a:pt x="69" y="308"/>
                    <a:pt x="70" y="309"/>
                    <a:pt x="70" y="310"/>
                  </a:cubicBezTo>
                  <a:cubicBezTo>
                    <a:pt x="67" y="309"/>
                    <a:pt x="72" y="317"/>
                    <a:pt x="69" y="318"/>
                  </a:cubicBezTo>
                  <a:cubicBezTo>
                    <a:pt x="70" y="319"/>
                    <a:pt x="71" y="322"/>
                    <a:pt x="72" y="321"/>
                  </a:cubicBezTo>
                  <a:cubicBezTo>
                    <a:pt x="72" y="312"/>
                    <a:pt x="69" y="299"/>
                    <a:pt x="70" y="288"/>
                  </a:cubicBezTo>
                  <a:cubicBezTo>
                    <a:pt x="72" y="313"/>
                    <a:pt x="73" y="332"/>
                    <a:pt x="76" y="358"/>
                  </a:cubicBezTo>
                  <a:cubicBezTo>
                    <a:pt x="77" y="352"/>
                    <a:pt x="76" y="348"/>
                    <a:pt x="77" y="340"/>
                  </a:cubicBezTo>
                  <a:cubicBezTo>
                    <a:pt x="79" y="347"/>
                    <a:pt x="78" y="353"/>
                    <a:pt x="80" y="357"/>
                  </a:cubicBezTo>
                  <a:cubicBezTo>
                    <a:pt x="81" y="349"/>
                    <a:pt x="80" y="341"/>
                    <a:pt x="78" y="333"/>
                  </a:cubicBezTo>
                  <a:cubicBezTo>
                    <a:pt x="80" y="334"/>
                    <a:pt x="79" y="331"/>
                    <a:pt x="80" y="332"/>
                  </a:cubicBezTo>
                  <a:cubicBezTo>
                    <a:pt x="86" y="339"/>
                    <a:pt x="84" y="358"/>
                    <a:pt x="86" y="363"/>
                  </a:cubicBezTo>
                  <a:cubicBezTo>
                    <a:pt x="87" y="362"/>
                    <a:pt x="88" y="360"/>
                    <a:pt x="89" y="359"/>
                  </a:cubicBezTo>
                  <a:cubicBezTo>
                    <a:pt x="91" y="359"/>
                    <a:pt x="90" y="362"/>
                    <a:pt x="91" y="362"/>
                  </a:cubicBezTo>
                  <a:cubicBezTo>
                    <a:pt x="90" y="358"/>
                    <a:pt x="92" y="353"/>
                    <a:pt x="92" y="349"/>
                  </a:cubicBezTo>
                  <a:cubicBezTo>
                    <a:pt x="94" y="349"/>
                    <a:pt x="94" y="351"/>
                    <a:pt x="94" y="354"/>
                  </a:cubicBezTo>
                  <a:cubicBezTo>
                    <a:pt x="95" y="354"/>
                    <a:pt x="95" y="353"/>
                    <a:pt x="96" y="353"/>
                  </a:cubicBezTo>
                  <a:cubicBezTo>
                    <a:pt x="97" y="351"/>
                    <a:pt x="95" y="351"/>
                    <a:pt x="95" y="348"/>
                  </a:cubicBezTo>
                  <a:cubicBezTo>
                    <a:pt x="96" y="349"/>
                    <a:pt x="96" y="348"/>
                    <a:pt x="97" y="347"/>
                  </a:cubicBezTo>
                  <a:cubicBezTo>
                    <a:pt x="97" y="349"/>
                    <a:pt x="99" y="349"/>
                    <a:pt x="99" y="350"/>
                  </a:cubicBezTo>
                  <a:cubicBezTo>
                    <a:pt x="97" y="361"/>
                    <a:pt x="102" y="371"/>
                    <a:pt x="102" y="378"/>
                  </a:cubicBezTo>
                  <a:cubicBezTo>
                    <a:pt x="103" y="374"/>
                    <a:pt x="103" y="369"/>
                    <a:pt x="104" y="366"/>
                  </a:cubicBezTo>
                  <a:cubicBezTo>
                    <a:pt x="105" y="366"/>
                    <a:pt x="103" y="369"/>
                    <a:pt x="105" y="370"/>
                  </a:cubicBezTo>
                  <a:cubicBezTo>
                    <a:pt x="107" y="365"/>
                    <a:pt x="103" y="362"/>
                    <a:pt x="104" y="356"/>
                  </a:cubicBezTo>
                  <a:cubicBezTo>
                    <a:pt x="105" y="355"/>
                    <a:pt x="106" y="353"/>
                    <a:pt x="105" y="352"/>
                  </a:cubicBezTo>
                  <a:cubicBezTo>
                    <a:pt x="104" y="352"/>
                    <a:pt x="104" y="352"/>
                    <a:pt x="104" y="352"/>
                  </a:cubicBezTo>
                  <a:cubicBezTo>
                    <a:pt x="103" y="342"/>
                    <a:pt x="102" y="333"/>
                    <a:pt x="102" y="321"/>
                  </a:cubicBezTo>
                  <a:cubicBezTo>
                    <a:pt x="103" y="322"/>
                    <a:pt x="103" y="320"/>
                    <a:pt x="105" y="320"/>
                  </a:cubicBezTo>
                  <a:cubicBezTo>
                    <a:pt x="105" y="324"/>
                    <a:pt x="106" y="329"/>
                    <a:pt x="106" y="333"/>
                  </a:cubicBezTo>
                  <a:cubicBezTo>
                    <a:pt x="108" y="333"/>
                    <a:pt x="107" y="336"/>
                    <a:pt x="107" y="338"/>
                  </a:cubicBezTo>
                  <a:cubicBezTo>
                    <a:pt x="108" y="344"/>
                    <a:pt x="108" y="352"/>
                    <a:pt x="109" y="357"/>
                  </a:cubicBezTo>
                  <a:cubicBezTo>
                    <a:pt x="109" y="357"/>
                    <a:pt x="108" y="357"/>
                    <a:pt x="108" y="358"/>
                  </a:cubicBezTo>
                  <a:cubicBezTo>
                    <a:pt x="111" y="363"/>
                    <a:pt x="110" y="373"/>
                    <a:pt x="110" y="381"/>
                  </a:cubicBezTo>
                  <a:cubicBezTo>
                    <a:pt x="110" y="384"/>
                    <a:pt x="110" y="387"/>
                    <a:pt x="112" y="388"/>
                  </a:cubicBezTo>
                  <a:cubicBezTo>
                    <a:pt x="111" y="384"/>
                    <a:pt x="114" y="373"/>
                    <a:pt x="111" y="377"/>
                  </a:cubicBezTo>
                  <a:cubicBezTo>
                    <a:pt x="112" y="376"/>
                    <a:pt x="110" y="374"/>
                    <a:pt x="111" y="373"/>
                  </a:cubicBezTo>
                  <a:cubicBezTo>
                    <a:pt x="112" y="373"/>
                    <a:pt x="112" y="375"/>
                    <a:pt x="112" y="375"/>
                  </a:cubicBezTo>
                  <a:cubicBezTo>
                    <a:pt x="112" y="371"/>
                    <a:pt x="112" y="366"/>
                    <a:pt x="112" y="361"/>
                  </a:cubicBezTo>
                  <a:cubicBezTo>
                    <a:pt x="113" y="363"/>
                    <a:pt x="114" y="366"/>
                    <a:pt x="113" y="369"/>
                  </a:cubicBezTo>
                  <a:cubicBezTo>
                    <a:pt x="115" y="363"/>
                    <a:pt x="112" y="357"/>
                    <a:pt x="113" y="351"/>
                  </a:cubicBezTo>
                  <a:cubicBezTo>
                    <a:pt x="113" y="346"/>
                    <a:pt x="114" y="341"/>
                    <a:pt x="112" y="336"/>
                  </a:cubicBezTo>
                  <a:cubicBezTo>
                    <a:pt x="113" y="336"/>
                    <a:pt x="113" y="335"/>
                    <a:pt x="114" y="335"/>
                  </a:cubicBezTo>
                  <a:cubicBezTo>
                    <a:pt x="115" y="338"/>
                    <a:pt x="113" y="346"/>
                    <a:pt x="116" y="349"/>
                  </a:cubicBezTo>
                  <a:cubicBezTo>
                    <a:pt x="115" y="350"/>
                    <a:pt x="114" y="357"/>
                    <a:pt x="116" y="358"/>
                  </a:cubicBezTo>
                  <a:cubicBezTo>
                    <a:pt x="115" y="363"/>
                    <a:pt x="117" y="371"/>
                    <a:pt x="118" y="376"/>
                  </a:cubicBezTo>
                  <a:cubicBezTo>
                    <a:pt x="119" y="376"/>
                    <a:pt x="118" y="369"/>
                    <a:pt x="120" y="372"/>
                  </a:cubicBezTo>
                  <a:cubicBezTo>
                    <a:pt x="118" y="363"/>
                    <a:pt x="118" y="351"/>
                    <a:pt x="119" y="346"/>
                  </a:cubicBezTo>
                  <a:cubicBezTo>
                    <a:pt x="119" y="346"/>
                    <a:pt x="119" y="347"/>
                    <a:pt x="118" y="347"/>
                  </a:cubicBezTo>
                  <a:cubicBezTo>
                    <a:pt x="118" y="343"/>
                    <a:pt x="117" y="342"/>
                    <a:pt x="119" y="339"/>
                  </a:cubicBezTo>
                  <a:cubicBezTo>
                    <a:pt x="117" y="339"/>
                    <a:pt x="117" y="335"/>
                    <a:pt x="118" y="335"/>
                  </a:cubicBezTo>
                  <a:cubicBezTo>
                    <a:pt x="123" y="345"/>
                    <a:pt x="120" y="354"/>
                    <a:pt x="124" y="364"/>
                  </a:cubicBezTo>
                  <a:cubicBezTo>
                    <a:pt x="122" y="368"/>
                    <a:pt x="122" y="375"/>
                    <a:pt x="125" y="380"/>
                  </a:cubicBezTo>
                  <a:cubicBezTo>
                    <a:pt x="126" y="369"/>
                    <a:pt x="124" y="364"/>
                    <a:pt x="124" y="351"/>
                  </a:cubicBezTo>
                  <a:cubicBezTo>
                    <a:pt x="125" y="351"/>
                    <a:pt x="125" y="349"/>
                    <a:pt x="126" y="348"/>
                  </a:cubicBezTo>
                  <a:cubicBezTo>
                    <a:pt x="126" y="352"/>
                    <a:pt x="127" y="353"/>
                    <a:pt x="127" y="356"/>
                  </a:cubicBezTo>
                  <a:cubicBezTo>
                    <a:pt x="130" y="357"/>
                    <a:pt x="127" y="361"/>
                    <a:pt x="129" y="361"/>
                  </a:cubicBezTo>
                  <a:cubicBezTo>
                    <a:pt x="127" y="355"/>
                    <a:pt x="130" y="348"/>
                    <a:pt x="128" y="344"/>
                  </a:cubicBezTo>
                  <a:cubicBezTo>
                    <a:pt x="128" y="344"/>
                    <a:pt x="127" y="345"/>
                    <a:pt x="127" y="345"/>
                  </a:cubicBezTo>
                  <a:cubicBezTo>
                    <a:pt x="130" y="341"/>
                    <a:pt x="127" y="334"/>
                    <a:pt x="129" y="331"/>
                  </a:cubicBezTo>
                  <a:cubicBezTo>
                    <a:pt x="130" y="335"/>
                    <a:pt x="131" y="340"/>
                    <a:pt x="131" y="345"/>
                  </a:cubicBezTo>
                  <a:cubicBezTo>
                    <a:pt x="131" y="345"/>
                    <a:pt x="130" y="345"/>
                    <a:pt x="130" y="345"/>
                  </a:cubicBezTo>
                  <a:cubicBezTo>
                    <a:pt x="131" y="349"/>
                    <a:pt x="131" y="351"/>
                    <a:pt x="130" y="354"/>
                  </a:cubicBezTo>
                  <a:cubicBezTo>
                    <a:pt x="130" y="355"/>
                    <a:pt x="130" y="356"/>
                    <a:pt x="130" y="357"/>
                  </a:cubicBezTo>
                  <a:cubicBezTo>
                    <a:pt x="132" y="356"/>
                    <a:pt x="132" y="356"/>
                    <a:pt x="132" y="358"/>
                  </a:cubicBezTo>
                  <a:cubicBezTo>
                    <a:pt x="131" y="365"/>
                    <a:pt x="134" y="371"/>
                    <a:pt x="133" y="377"/>
                  </a:cubicBezTo>
                  <a:cubicBezTo>
                    <a:pt x="133" y="376"/>
                    <a:pt x="133" y="376"/>
                    <a:pt x="133" y="377"/>
                  </a:cubicBezTo>
                  <a:cubicBezTo>
                    <a:pt x="134" y="384"/>
                    <a:pt x="135" y="391"/>
                    <a:pt x="135" y="397"/>
                  </a:cubicBezTo>
                  <a:cubicBezTo>
                    <a:pt x="135" y="398"/>
                    <a:pt x="136" y="398"/>
                    <a:pt x="137" y="398"/>
                  </a:cubicBezTo>
                  <a:cubicBezTo>
                    <a:pt x="139" y="392"/>
                    <a:pt x="136" y="380"/>
                    <a:pt x="138" y="375"/>
                  </a:cubicBezTo>
                  <a:cubicBezTo>
                    <a:pt x="138" y="376"/>
                    <a:pt x="137" y="377"/>
                    <a:pt x="137" y="378"/>
                  </a:cubicBezTo>
                  <a:cubicBezTo>
                    <a:pt x="138" y="378"/>
                    <a:pt x="138" y="377"/>
                    <a:pt x="139" y="377"/>
                  </a:cubicBezTo>
                  <a:cubicBezTo>
                    <a:pt x="139" y="383"/>
                    <a:pt x="139" y="388"/>
                    <a:pt x="141" y="392"/>
                  </a:cubicBezTo>
                  <a:cubicBezTo>
                    <a:pt x="140" y="393"/>
                    <a:pt x="140" y="392"/>
                    <a:pt x="139" y="392"/>
                  </a:cubicBezTo>
                  <a:cubicBezTo>
                    <a:pt x="139" y="393"/>
                    <a:pt x="140" y="395"/>
                    <a:pt x="139" y="396"/>
                  </a:cubicBezTo>
                  <a:cubicBezTo>
                    <a:pt x="140" y="396"/>
                    <a:pt x="140" y="397"/>
                    <a:pt x="141" y="396"/>
                  </a:cubicBezTo>
                  <a:cubicBezTo>
                    <a:pt x="142" y="392"/>
                    <a:pt x="143" y="390"/>
                    <a:pt x="142" y="386"/>
                  </a:cubicBezTo>
                  <a:cubicBezTo>
                    <a:pt x="142" y="389"/>
                    <a:pt x="139" y="384"/>
                    <a:pt x="142" y="383"/>
                  </a:cubicBezTo>
                  <a:cubicBezTo>
                    <a:pt x="142" y="384"/>
                    <a:pt x="142" y="385"/>
                    <a:pt x="143" y="385"/>
                  </a:cubicBezTo>
                  <a:cubicBezTo>
                    <a:pt x="143" y="380"/>
                    <a:pt x="142" y="375"/>
                    <a:pt x="141" y="372"/>
                  </a:cubicBezTo>
                  <a:cubicBezTo>
                    <a:pt x="141" y="373"/>
                    <a:pt x="142" y="375"/>
                    <a:pt x="141" y="375"/>
                  </a:cubicBezTo>
                  <a:cubicBezTo>
                    <a:pt x="140" y="370"/>
                    <a:pt x="140" y="366"/>
                    <a:pt x="139" y="362"/>
                  </a:cubicBezTo>
                  <a:cubicBezTo>
                    <a:pt x="137" y="365"/>
                    <a:pt x="141" y="369"/>
                    <a:pt x="139" y="370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0" y="373"/>
                    <a:pt x="138" y="374"/>
                    <a:pt x="137" y="375"/>
                  </a:cubicBezTo>
                  <a:cubicBezTo>
                    <a:pt x="138" y="372"/>
                    <a:pt x="134" y="368"/>
                    <a:pt x="138" y="367"/>
                  </a:cubicBezTo>
                  <a:cubicBezTo>
                    <a:pt x="135" y="365"/>
                    <a:pt x="135" y="360"/>
                    <a:pt x="137" y="358"/>
                  </a:cubicBezTo>
                  <a:cubicBezTo>
                    <a:pt x="139" y="359"/>
                    <a:pt x="139" y="358"/>
                    <a:pt x="140" y="360"/>
                  </a:cubicBezTo>
                  <a:cubicBezTo>
                    <a:pt x="141" y="358"/>
                    <a:pt x="138" y="355"/>
                    <a:pt x="140" y="353"/>
                  </a:cubicBezTo>
                  <a:cubicBezTo>
                    <a:pt x="146" y="357"/>
                    <a:pt x="144" y="370"/>
                    <a:pt x="144" y="378"/>
                  </a:cubicBezTo>
                  <a:cubicBezTo>
                    <a:pt x="144" y="377"/>
                    <a:pt x="144" y="377"/>
                    <a:pt x="145" y="377"/>
                  </a:cubicBezTo>
                  <a:cubicBezTo>
                    <a:pt x="145" y="381"/>
                    <a:pt x="144" y="385"/>
                    <a:pt x="146" y="387"/>
                  </a:cubicBezTo>
                  <a:cubicBezTo>
                    <a:pt x="145" y="386"/>
                    <a:pt x="146" y="385"/>
                    <a:pt x="147" y="384"/>
                  </a:cubicBezTo>
                  <a:cubicBezTo>
                    <a:pt x="145" y="383"/>
                    <a:pt x="147" y="379"/>
                    <a:pt x="148" y="378"/>
                  </a:cubicBezTo>
                  <a:cubicBezTo>
                    <a:pt x="148" y="380"/>
                    <a:pt x="149" y="382"/>
                    <a:pt x="149" y="383"/>
                  </a:cubicBezTo>
                  <a:cubicBezTo>
                    <a:pt x="150" y="381"/>
                    <a:pt x="150" y="385"/>
                    <a:pt x="151" y="385"/>
                  </a:cubicBezTo>
                  <a:cubicBezTo>
                    <a:pt x="152" y="383"/>
                    <a:pt x="150" y="382"/>
                    <a:pt x="151" y="382"/>
                  </a:cubicBezTo>
                  <a:cubicBezTo>
                    <a:pt x="152" y="383"/>
                    <a:pt x="151" y="378"/>
                    <a:pt x="153" y="379"/>
                  </a:cubicBezTo>
                  <a:cubicBezTo>
                    <a:pt x="153" y="381"/>
                    <a:pt x="153" y="384"/>
                    <a:pt x="153" y="385"/>
                  </a:cubicBezTo>
                  <a:cubicBezTo>
                    <a:pt x="153" y="384"/>
                    <a:pt x="154" y="384"/>
                    <a:pt x="155" y="384"/>
                  </a:cubicBezTo>
                  <a:cubicBezTo>
                    <a:pt x="157" y="389"/>
                    <a:pt x="157" y="397"/>
                    <a:pt x="160" y="402"/>
                  </a:cubicBezTo>
                  <a:cubicBezTo>
                    <a:pt x="158" y="404"/>
                    <a:pt x="159" y="408"/>
                    <a:pt x="161" y="410"/>
                  </a:cubicBezTo>
                  <a:cubicBezTo>
                    <a:pt x="160" y="410"/>
                    <a:pt x="159" y="410"/>
                    <a:pt x="159" y="412"/>
                  </a:cubicBezTo>
                  <a:cubicBezTo>
                    <a:pt x="161" y="411"/>
                    <a:pt x="160" y="414"/>
                    <a:pt x="161" y="414"/>
                  </a:cubicBezTo>
                  <a:cubicBezTo>
                    <a:pt x="160" y="416"/>
                    <a:pt x="161" y="425"/>
                    <a:pt x="163" y="426"/>
                  </a:cubicBezTo>
                  <a:cubicBezTo>
                    <a:pt x="160" y="399"/>
                    <a:pt x="159" y="377"/>
                    <a:pt x="158" y="351"/>
                  </a:cubicBezTo>
                  <a:cubicBezTo>
                    <a:pt x="160" y="352"/>
                    <a:pt x="158" y="353"/>
                    <a:pt x="161" y="353"/>
                  </a:cubicBezTo>
                  <a:cubicBezTo>
                    <a:pt x="162" y="347"/>
                    <a:pt x="160" y="337"/>
                    <a:pt x="161" y="333"/>
                  </a:cubicBezTo>
                  <a:cubicBezTo>
                    <a:pt x="160" y="332"/>
                    <a:pt x="160" y="324"/>
                    <a:pt x="161" y="321"/>
                  </a:cubicBezTo>
                  <a:cubicBezTo>
                    <a:pt x="161" y="330"/>
                    <a:pt x="162" y="345"/>
                    <a:pt x="164" y="351"/>
                  </a:cubicBezTo>
                  <a:cubicBezTo>
                    <a:pt x="164" y="350"/>
                    <a:pt x="165" y="350"/>
                    <a:pt x="166" y="349"/>
                  </a:cubicBezTo>
                  <a:cubicBezTo>
                    <a:pt x="166" y="351"/>
                    <a:pt x="166" y="355"/>
                    <a:pt x="166" y="353"/>
                  </a:cubicBezTo>
                  <a:cubicBezTo>
                    <a:pt x="167" y="350"/>
                    <a:pt x="165" y="345"/>
                    <a:pt x="167" y="341"/>
                  </a:cubicBezTo>
                  <a:cubicBezTo>
                    <a:pt x="168" y="348"/>
                    <a:pt x="170" y="357"/>
                    <a:pt x="170" y="363"/>
                  </a:cubicBezTo>
                  <a:cubicBezTo>
                    <a:pt x="170" y="366"/>
                    <a:pt x="168" y="370"/>
                    <a:pt x="169" y="373"/>
                  </a:cubicBezTo>
                  <a:cubicBezTo>
                    <a:pt x="169" y="374"/>
                    <a:pt x="170" y="376"/>
                    <a:pt x="170" y="377"/>
                  </a:cubicBezTo>
                  <a:cubicBezTo>
                    <a:pt x="172" y="389"/>
                    <a:pt x="172" y="400"/>
                    <a:pt x="174" y="410"/>
                  </a:cubicBezTo>
                  <a:cubicBezTo>
                    <a:pt x="176" y="408"/>
                    <a:pt x="173" y="406"/>
                    <a:pt x="176" y="404"/>
                  </a:cubicBezTo>
                  <a:cubicBezTo>
                    <a:pt x="174" y="402"/>
                    <a:pt x="175" y="398"/>
                    <a:pt x="174" y="395"/>
                  </a:cubicBezTo>
                  <a:cubicBezTo>
                    <a:pt x="176" y="389"/>
                    <a:pt x="174" y="377"/>
                    <a:pt x="173" y="369"/>
                  </a:cubicBezTo>
                  <a:cubicBezTo>
                    <a:pt x="173" y="352"/>
                    <a:pt x="172" y="336"/>
                    <a:pt x="171" y="323"/>
                  </a:cubicBezTo>
                  <a:cubicBezTo>
                    <a:pt x="175" y="318"/>
                    <a:pt x="171" y="309"/>
                    <a:pt x="170" y="303"/>
                  </a:cubicBezTo>
                  <a:cubicBezTo>
                    <a:pt x="171" y="302"/>
                    <a:pt x="172" y="302"/>
                    <a:pt x="172" y="301"/>
                  </a:cubicBezTo>
                  <a:cubicBezTo>
                    <a:pt x="172" y="298"/>
                    <a:pt x="171" y="294"/>
                    <a:pt x="174" y="293"/>
                  </a:cubicBezTo>
                  <a:cubicBezTo>
                    <a:pt x="175" y="301"/>
                    <a:pt x="174" y="308"/>
                    <a:pt x="176" y="317"/>
                  </a:cubicBezTo>
                  <a:cubicBezTo>
                    <a:pt x="177" y="313"/>
                    <a:pt x="175" y="307"/>
                    <a:pt x="177" y="305"/>
                  </a:cubicBezTo>
                  <a:cubicBezTo>
                    <a:pt x="179" y="325"/>
                    <a:pt x="178" y="342"/>
                    <a:pt x="182" y="358"/>
                  </a:cubicBezTo>
                  <a:cubicBezTo>
                    <a:pt x="182" y="352"/>
                    <a:pt x="180" y="347"/>
                    <a:pt x="182" y="343"/>
                  </a:cubicBezTo>
                  <a:cubicBezTo>
                    <a:pt x="184" y="343"/>
                    <a:pt x="184" y="343"/>
                    <a:pt x="184" y="343"/>
                  </a:cubicBezTo>
                  <a:cubicBezTo>
                    <a:pt x="184" y="347"/>
                    <a:pt x="183" y="349"/>
                    <a:pt x="185" y="352"/>
                  </a:cubicBezTo>
                  <a:cubicBezTo>
                    <a:pt x="185" y="347"/>
                    <a:pt x="184" y="343"/>
                    <a:pt x="184" y="339"/>
                  </a:cubicBezTo>
                  <a:cubicBezTo>
                    <a:pt x="184" y="338"/>
                    <a:pt x="183" y="335"/>
                    <a:pt x="186" y="334"/>
                  </a:cubicBezTo>
                  <a:cubicBezTo>
                    <a:pt x="189" y="341"/>
                    <a:pt x="186" y="351"/>
                    <a:pt x="189" y="360"/>
                  </a:cubicBezTo>
                  <a:cubicBezTo>
                    <a:pt x="189" y="357"/>
                    <a:pt x="191" y="361"/>
                    <a:pt x="191" y="359"/>
                  </a:cubicBezTo>
                  <a:cubicBezTo>
                    <a:pt x="192" y="352"/>
                    <a:pt x="189" y="347"/>
                    <a:pt x="192" y="340"/>
                  </a:cubicBezTo>
                  <a:cubicBezTo>
                    <a:pt x="192" y="342"/>
                    <a:pt x="192" y="343"/>
                    <a:pt x="193" y="343"/>
                  </a:cubicBezTo>
                  <a:cubicBezTo>
                    <a:pt x="191" y="343"/>
                    <a:pt x="192" y="355"/>
                    <a:pt x="193" y="352"/>
                  </a:cubicBezTo>
                  <a:cubicBezTo>
                    <a:pt x="193" y="354"/>
                    <a:pt x="193" y="358"/>
                    <a:pt x="194" y="358"/>
                  </a:cubicBezTo>
                  <a:cubicBezTo>
                    <a:pt x="194" y="355"/>
                    <a:pt x="193" y="353"/>
                    <a:pt x="194" y="351"/>
                  </a:cubicBezTo>
                  <a:cubicBezTo>
                    <a:pt x="194" y="352"/>
                    <a:pt x="194" y="353"/>
                    <a:pt x="195" y="352"/>
                  </a:cubicBezTo>
                  <a:cubicBezTo>
                    <a:pt x="196" y="347"/>
                    <a:pt x="192" y="343"/>
                    <a:pt x="196" y="340"/>
                  </a:cubicBezTo>
                  <a:cubicBezTo>
                    <a:pt x="194" y="340"/>
                    <a:pt x="197" y="339"/>
                    <a:pt x="194" y="338"/>
                  </a:cubicBezTo>
                  <a:cubicBezTo>
                    <a:pt x="196" y="337"/>
                    <a:pt x="195" y="334"/>
                    <a:pt x="193" y="332"/>
                  </a:cubicBezTo>
                  <a:cubicBezTo>
                    <a:pt x="193" y="333"/>
                    <a:pt x="194" y="334"/>
                    <a:pt x="193" y="334"/>
                  </a:cubicBezTo>
                  <a:cubicBezTo>
                    <a:pt x="192" y="334"/>
                    <a:pt x="193" y="330"/>
                    <a:pt x="194" y="332"/>
                  </a:cubicBezTo>
                  <a:cubicBezTo>
                    <a:pt x="194" y="323"/>
                    <a:pt x="191" y="320"/>
                    <a:pt x="195" y="313"/>
                  </a:cubicBezTo>
                  <a:cubicBezTo>
                    <a:pt x="197" y="316"/>
                    <a:pt x="196" y="321"/>
                    <a:pt x="196" y="325"/>
                  </a:cubicBezTo>
                  <a:cubicBezTo>
                    <a:pt x="197" y="327"/>
                    <a:pt x="198" y="329"/>
                    <a:pt x="198" y="331"/>
                  </a:cubicBezTo>
                  <a:cubicBezTo>
                    <a:pt x="198" y="332"/>
                    <a:pt x="197" y="333"/>
                    <a:pt x="197" y="335"/>
                  </a:cubicBezTo>
                  <a:cubicBezTo>
                    <a:pt x="197" y="338"/>
                    <a:pt x="199" y="344"/>
                    <a:pt x="198" y="344"/>
                  </a:cubicBezTo>
                  <a:cubicBezTo>
                    <a:pt x="199" y="345"/>
                    <a:pt x="199" y="346"/>
                    <a:pt x="200" y="347"/>
                  </a:cubicBezTo>
                  <a:cubicBezTo>
                    <a:pt x="199" y="347"/>
                    <a:pt x="199" y="347"/>
                    <a:pt x="199" y="347"/>
                  </a:cubicBezTo>
                  <a:cubicBezTo>
                    <a:pt x="200" y="347"/>
                    <a:pt x="199" y="353"/>
                    <a:pt x="201" y="351"/>
                  </a:cubicBezTo>
                  <a:cubicBezTo>
                    <a:pt x="200" y="352"/>
                    <a:pt x="200" y="353"/>
                    <a:pt x="200" y="354"/>
                  </a:cubicBezTo>
                  <a:cubicBezTo>
                    <a:pt x="202" y="356"/>
                    <a:pt x="199" y="357"/>
                    <a:pt x="202" y="358"/>
                  </a:cubicBezTo>
                  <a:cubicBezTo>
                    <a:pt x="201" y="358"/>
                    <a:pt x="202" y="360"/>
                    <a:pt x="202" y="361"/>
                  </a:cubicBezTo>
                  <a:cubicBezTo>
                    <a:pt x="201" y="360"/>
                    <a:pt x="200" y="360"/>
                    <a:pt x="200" y="361"/>
                  </a:cubicBezTo>
                  <a:cubicBezTo>
                    <a:pt x="203" y="363"/>
                    <a:pt x="201" y="362"/>
                    <a:pt x="201" y="364"/>
                  </a:cubicBezTo>
                  <a:cubicBezTo>
                    <a:pt x="202" y="364"/>
                    <a:pt x="202" y="363"/>
                    <a:pt x="203" y="363"/>
                  </a:cubicBezTo>
                  <a:cubicBezTo>
                    <a:pt x="203" y="366"/>
                    <a:pt x="202" y="370"/>
                    <a:pt x="203" y="370"/>
                  </a:cubicBezTo>
                  <a:cubicBezTo>
                    <a:pt x="202" y="371"/>
                    <a:pt x="202" y="370"/>
                    <a:pt x="201" y="370"/>
                  </a:cubicBezTo>
                  <a:cubicBezTo>
                    <a:pt x="205" y="377"/>
                    <a:pt x="203" y="391"/>
                    <a:pt x="207" y="401"/>
                  </a:cubicBezTo>
                  <a:cubicBezTo>
                    <a:pt x="208" y="401"/>
                    <a:pt x="209" y="400"/>
                    <a:pt x="210" y="401"/>
                  </a:cubicBezTo>
                  <a:cubicBezTo>
                    <a:pt x="210" y="402"/>
                    <a:pt x="209" y="404"/>
                    <a:pt x="211" y="405"/>
                  </a:cubicBezTo>
                  <a:cubicBezTo>
                    <a:pt x="211" y="404"/>
                    <a:pt x="212" y="402"/>
                    <a:pt x="212" y="399"/>
                  </a:cubicBezTo>
                  <a:cubicBezTo>
                    <a:pt x="212" y="399"/>
                    <a:pt x="213" y="399"/>
                    <a:pt x="214" y="399"/>
                  </a:cubicBezTo>
                  <a:cubicBezTo>
                    <a:pt x="214" y="381"/>
                    <a:pt x="210" y="368"/>
                    <a:pt x="211" y="358"/>
                  </a:cubicBezTo>
                  <a:cubicBezTo>
                    <a:pt x="212" y="358"/>
                    <a:pt x="212" y="358"/>
                    <a:pt x="213" y="358"/>
                  </a:cubicBezTo>
                  <a:cubicBezTo>
                    <a:pt x="216" y="371"/>
                    <a:pt x="214" y="387"/>
                    <a:pt x="218" y="400"/>
                  </a:cubicBezTo>
                  <a:cubicBezTo>
                    <a:pt x="216" y="394"/>
                    <a:pt x="218" y="390"/>
                    <a:pt x="218" y="385"/>
                  </a:cubicBezTo>
                  <a:cubicBezTo>
                    <a:pt x="216" y="386"/>
                    <a:pt x="216" y="383"/>
                    <a:pt x="217" y="382"/>
                  </a:cubicBezTo>
                  <a:cubicBezTo>
                    <a:pt x="217" y="382"/>
                    <a:pt x="217" y="384"/>
                    <a:pt x="218" y="384"/>
                  </a:cubicBezTo>
                  <a:cubicBezTo>
                    <a:pt x="218" y="381"/>
                    <a:pt x="218" y="381"/>
                    <a:pt x="216" y="381"/>
                  </a:cubicBezTo>
                  <a:cubicBezTo>
                    <a:pt x="216" y="379"/>
                    <a:pt x="217" y="378"/>
                    <a:pt x="218" y="378"/>
                  </a:cubicBezTo>
                  <a:cubicBezTo>
                    <a:pt x="218" y="373"/>
                    <a:pt x="215" y="362"/>
                    <a:pt x="217" y="360"/>
                  </a:cubicBezTo>
                  <a:cubicBezTo>
                    <a:pt x="216" y="352"/>
                    <a:pt x="216" y="343"/>
                    <a:pt x="216" y="333"/>
                  </a:cubicBezTo>
                  <a:cubicBezTo>
                    <a:pt x="217" y="335"/>
                    <a:pt x="216" y="345"/>
                    <a:pt x="219" y="341"/>
                  </a:cubicBezTo>
                  <a:cubicBezTo>
                    <a:pt x="221" y="361"/>
                    <a:pt x="220" y="375"/>
                    <a:pt x="223" y="394"/>
                  </a:cubicBezTo>
                  <a:cubicBezTo>
                    <a:pt x="224" y="389"/>
                    <a:pt x="222" y="382"/>
                    <a:pt x="223" y="377"/>
                  </a:cubicBezTo>
                  <a:cubicBezTo>
                    <a:pt x="223" y="377"/>
                    <a:pt x="223" y="378"/>
                    <a:pt x="224" y="378"/>
                  </a:cubicBezTo>
                  <a:cubicBezTo>
                    <a:pt x="223" y="374"/>
                    <a:pt x="224" y="376"/>
                    <a:pt x="224" y="372"/>
                  </a:cubicBezTo>
                  <a:cubicBezTo>
                    <a:pt x="224" y="366"/>
                    <a:pt x="224" y="359"/>
                    <a:pt x="224" y="356"/>
                  </a:cubicBezTo>
                  <a:cubicBezTo>
                    <a:pt x="227" y="360"/>
                    <a:pt x="226" y="369"/>
                    <a:pt x="226" y="373"/>
                  </a:cubicBezTo>
                  <a:cubicBezTo>
                    <a:pt x="226" y="373"/>
                    <a:pt x="225" y="371"/>
                    <a:pt x="225" y="373"/>
                  </a:cubicBezTo>
                  <a:cubicBezTo>
                    <a:pt x="228" y="374"/>
                    <a:pt x="225" y="379"/>
                    <a:pt x="225" y="382"/>
                  </a:cubicBezTo>
                  <a:cubicBezTo>
                    <a:pt x="227" y="382"/>
                    <a:pt x="227" y="384"/>
                    <a:pt x="228" y="384"/>
                  </a:cubicBezTo>
                  <a:cubicBezTo>
                    <a:pt x="228" y="383"/>
                    <a:pt x="228" y="382"/>
                    <a:pt x="228" y="382"/>
                  </a:cubicBezTo>
                  <a:cubicBezTo>
                    <a:pt x="229" y="383"/>
                    <a:pt x="229" y="383"/>
                    <a:pt x="229" y="383"/>
                  </a:cubicBezTo>
                  <a:cubicBezTo>
                    <a:pt x="229" y="387"/>
                    <a:pt x="230" y="392"/>
                    <a:pt x="231" y="395"/>
                  </a:cubicBezTo>
                  <a:cubicBezTo>
                    <a:pt x="232" y="394"/>
                    <a:pt x="230" y="389"/>
                    <a:pt x="233" y="388"/>
                  </a:cubicBezTo>
                  <a:cubicBezTo>
                    <a:pt x="233" y="389"/>
                    <a:pt x="234" y="389"/>
                    <a:pt x="234" y="390"/>
                  </a:cubicBezTo>
                  <a:cubicBezTo>
                    <a:pt x="233" y="385"/>
                    <a:pt x="237" y="380"/>
                    <a:pt x="234" y="379"/>
                  </a:cubicBezTo>
                  <a:cubicBezTo>
                    <a:pt x="234" y="372"/>
                    <a:pt x="233" y="369"/>
                    <a:pt x="234" y="362"/>
                  </a:cubicBezTo>
                  <a:cubicBezTo>
                    <a:pt x="234" y="365"/>
                    <a:pt x="235" y="367"/>
                    <a:pt x="236" y="368"/>
                  </a:cubicBezTo>
                  <a:cubicBezTo>
                    <a:pt x="236" y="368"/>
                    <a:pt x="235" y="367"/>
                    <a:pt x="236" y="367"/>
                  </a:cubicBezTo>
                  <a:cubicBezTo>
                    <a:pt x="241" y="374"/>
                    <a:pt x="237" y="388"/>
                    <a:pt x="241" y="396"/>
                  </a:cubicBezTo>
                  <a:cubicBezTo>
                    <a:pt x="241" y="397"/>
                    <a:pt x="239" y="397"/>
                    <a:pt x="240" y="398"/>
                  </a:cubicBezTo>
                  <a:cubicBezTo>
                    <a:pt x="242" y="398"/>
                    <a:pt x="242" y="398"/>
                    <a:pt x="242" y="398"/>
                  </a:cubicBezTo>
                  <a:cubicBezTo>
                    <a:pt x="242" y="395"/>
                    <a:pt x="240" y="391"/>
                    <a:pt x="243" y="392"/>
                  </a:cubicBezTo>
                  <a:cubicBezTo>
                    <a:pt x="240" y="389"/>
                    <a:pt x="243" y="386"/>
                    <a:pt x="247" y="384"/>
                  </a:cubicBezTo>
                  <a:cubicBezTo>
                    <a:pt x="250" y="386"/>
                    <a:pt x="249" y="393"/>
                    <a:pt x="249" y="397"/>
                  </a:cubicBezTo>
                  <a:cubicBezTo>
                    <a:pt x="251" y="397"/>
                    <a:pt x="251" y="397"/>
                    <a:pt x="251" y="397"/>
                  </a:cubicBezTo>
                  <a:cubicBezTo>
                    <a:pt x="251" y="394"/>
                    <a:pt x="250" y="394"/>
                    <a:pt x="252" y="391"/>
                  </a:cubicBezTo>
                  <a:cubicBezTo>
                    <a:pt x="251" y="391"/>
                    <a:pt x="250" y="390"/>
                    <a:pt x="250" y="389"/>
                  </a:cubicBezTo>
                  <a:cubicBezTo>
                    <a:pt x="251" y="389"/>
                    <a:pt x="251" y="388"/>
                    <a:pt x="251" y="388"/>
                  </a:cubicBezTo>
                  <a:cubicBezTo>
                    <a:pt x="253" y="389"/>
                    <a:pt x="251" y="392"/>
                    <a:pt x="253" y="393"/>
                  </a:cubicBezTo>
                  <a:cubicBezTo>
                    <a:pt x="253" y="392"/>
                    <a:pt x="253" y="392"/>
                    <a:pt x="254" y="392"/>
                  </a:cubicBezTo>
                  <a:cubicBezTo>
                    <a:pt x="253" y="395"/>
                    <a:pt x="256" y="395"/>
                    <a:pt x="255" y="399"/>
                  </a:cubicBezTo>
                  <a:cubicBezTo>
                    <a:pt x="257" y="399"/>
                    <a:pt x="257" y="400"/>
                    <a:pt x="258" y="401"/>
                  </a:cubicBezTo>
                  <a:cubicBezTo>
                    <a:pt x="257" y="408"/>
                    <a:pt x="259" y="413"/>
                    <a:pt x="258" y="424"/>
                  </a:cubicBezTo>
                  <a:cubicBezTo>
                    <a:pt x="260" y="424"/>
                    <a:pt x="260" y="424"/>
                    <a:pt x="260" y="424"/>
                  </a:cubicBezTo>
                  <a:cubicBezTo>
                    <a:pt x="261" y="423"/>
                    <a:pt x="260" y="421"/>
                    <a:pt x="261" y="421"/>
                  </a:cubicBezTo>
                  <a:cubicBezTo>
                    <a:pt x="264" y="424"/>
                    <a:pt x="261" y="429"/>
                    <a:pt x="263" y="431"/>
                  </a:cubicBezTo>
                  <a:cubicBezTo>
                    <a:pt x="263" y="428"/>
                    <a:pt x="263" y="421"/>
                    <a:pt x="261" y="418"/>
                  </a:cubicBezTo>
                  <a:cubicBezTo>
                    <a:pt x="261" y="419"/>
                    <a:pt x="262" y="420"/>
                    <a:pt x="260" y="420"/>
                  </a:cubicBezTo>
                  <a:cubicBezTo>
                    <a:pt x="260" y="418"/>
                    <a:pt x="261" y="417"/>
                    <a:pt x="261" y="415"/>
                  </a:cubicBezTo>
                  <a:cubicBezTo>
                    <a:pt x="261" y="415"/>
                    <a:pt x="260" y="416"/>
                    <a:pt x="260" y="415"/>
                  </a:cubicBezTo>
                  <a:cubicBezTo>
                    <a:pt x="260" y="409"/>
                    <a:pt x="258" y="405"/>
                    <a:pt x="261" y="399"/>
                  </a:cubicBezTo>
                  <a:cubicBezTo>
                    <a:pt x="263" y="399"/>
                    <a:pt x="263" y="399"/>
                    <a:pt x="263" y="399"/>
                  </a:cubicBezTo>
                  <a:cubicBezTo>
                    <a:pt x="263" y="401"/>
                    <a:pt x="263" y="402"/>
                    <a:pt x="264" y="400"/>
                  </a:cubicBezTo>
                  <a:cubicBezTo>
                    <a:pt x="263" y="404"/>
                    <a:pt x="263" y="413"/>
                    <a:pt x="264" y="417"/>
                  </a:cubicBezTo>
                  <a:cubicBezTo>
                    <a:pt x="266" y="414"/>
                    <a:pt x="266" y="422"/>
                    <a:pt x="267" y="420"/>
                  </a:cubicBezTo>
                  <a:cubicBezTo>
                    <a:pt x="268" y="415"/>
                    <a:pt x="268" y="414"/>
                    <a:pt x="267" y="410"/>
                  </a:cubicBezTo>
                  <a:cubicBezTo>
                    <a:pt x="269" y="410"/>
                    <a:pt x="266" y="407"/>
                    <a:pt x="269" y="408"/>
                  </a:cubicBezTo>
                  <a:cubicBezTo>
                    <a:pt x="269" y="404"/>
                    <a:pt x="269" y="404"/>
                    <a:pt x="269" y="404"/>
                  </a:cubicBezTo>
                  <a:cubicBezTo>
                    <a:pt x="267" y="404"/>
                    <a:pt x="266" y="402"/>
                    <a:pt x="264" y="402"/>
                  </a:cubicBezTo>
                  <a:cubicBezTo>
                    <a:pt x="266" y="393"/>
                    <a:pt x="264" y="387"/>
                    <a:pt x="269" y="379"/>
                  </a:cubicBezTo>
                  <a:cubicBezTo>
                    <a:pt x="273" y="383"/>
                    <a:pt x="268" y="389"/>
                    <a:pt x="270" y="396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69" y="399"/>
                    <a:pt x="271" y="409"/>
                    <a:pt x="271" y="399"/>
                  </a:cubicBezTo>
                  <a:cubicBezTo>
                    <a:pt x="271" y="400"/>
                    <a:pt x="270" y="402"/>
                    <a:pt x="272" y="402"/>
                  </a:cubicBezTo>
                  <a:cubicBezTo>
                    <a:pt x="274" y="395"/>
                    <a:pt x="276" y="384"/>
                    <a:pt x="274" y="377"/>
                  </a:cubicBezTo>
                  <a:cubicBezTo>
                    <a:pt x="280" y="373"/>
                    <a:pt x="274" y="360"/>
                    <a:pt x="276" y="352"/>
                  </a:cubicBezTo>
                  <a:cubicBezTo>
                    <a:pt x="275" y="353"/>
                    <a:pt x="277" y="354"/>
                    <a:pt x="278" y="356"/>
                  </a:cubicBezTo>
                  <a:cubicBezTo>
                    <a:pt x="278" y="356"/>
                    <a:pt x="277" y="365"/>
                    <a:pt x="277" y="360"/>
                  </a:cubicBezTo>
                  <a:cubicBezTo>
                    <a:pt x="276" y="365"/>
                    <a:pt x="279" y="367"/>
                    <a:pt x="277" y="369"/>
                  </a:cubicBezTo>
                  <a:cubicBezTo>
                    <a:pt x="277" y="370"/>
                    <a:pt x="278" y="368"/>
                    <a:pt x="278" y="369"/>
                  </a:cubicBezTo>
                  <a:cubicBezTo>
                    <a:pt x="277" y="372"/>
                    <a:pt x="279" y="375"/>
                    <a:pt x="279" y="379"/>
                  </a:cubicBezTo>
                  <a:cubicBezTo>
                    <a:pt x="280" y="381"/>
                    <a:pt x="279" y="376"/>
                    <a:pt x="280" y="377"/>
                  </a:cubicBezTo>
                  <a:cubicBezTo>
                    <a:pt x="279" y="375"/>
                    <a:pt x="279" y="372"/>
                    <a:pt x="280" y="371"/>
                  </a:cubicBezTo>
                  <a:cubicBezTo>
                    <a:pt x="280" y="372"/>
                    <a:pt x="282" y="369"/>
                    <a:pt x="282" y="368"/>
                  </a:cubicBezTo>
                  <a:cubicBezTo>
                    <a:pt x="284" y="370"/>
                    <a:pt x="280" y="371"/>
                    <a:pt x="282" y="371"/>
                  </a:cubicBezTo>
                  <a:cubicBezTo>
                    <a:pt x="283" y="371"/>
                    <a:pt x="282" y="374"/>
                    <a:pt x="284" y="372"/>
                  </a:cubicBezTo>
                  <a:cubicBezTo>
                    <a:pt x="282" y="374"/>
                    <a:pt x="285" y="374"/>
                    <a:pt x="285" y="375"/>
                  </a:cubicBezTo>
                  <a:cubicBezTo>
                    <a:pt x="285" y="379"/>
                    <a:pt x="281" y="383"/>
                    <a:pt x="284" y="386"/>
                  </a:cubicBezTo>
                  <a:cubicBezTo>
                    <a:pt x="285" y="385"/>
                    <a:pt x="285" y="385"/>
                    <a:pt x="285" y="385"/>
                  </a:cubicBezTo>
                  <a:cubicBezTo>
                    <a:pt x="287" y="395"/>
                    <a:pt x="285" y="405"/>
                    <a:pt x="288" y="416"/>
                  </a:cubicBezTo>
                  <a:cubicBezTo>
                    <a:pt x="289" y="414"/>
                    <a:pt x="288" y="414"/>
                    <a:pt x="289" y="412"/>
                  </a:cubicBezTo>
                  <a:cubicBezTo>
                    <a:pt x="289" y="413"/>
                    <a:pt x="289" y="414"/>
                    <a:pt x="290" y="413"/>
                  </a:cubicBezTo>
                  <a:cubicBezTo>
                    <a:pt x="291" y="412"/>
                    <a:pt x="286" y="404"/>
                    <a:pt x="291" y="402"/>
                  </a:cubicBezTo>
                  <a:cubicBezTo>
                    <a:pt x="291" y="403"/>
                    <a:pt x="291" y="406"/>
                    <a:pt x="292" y="404"/>
                  </a:cubicBezTo>
                  <a:cubicBezTo>
                    <a:pt x="291" y="400"/>
                    <a:pt x="293" y="400"/>
                    <a:pt x="292" y="397"/>
                  </a:cubicBezTo>
                  <a:cubicBezTo>
                    <a:pt x="293" y="399"/>
                    <a:pt x="295" y="396"/>
                    <a:pt x="294" y="395"/>
                  </a:cubicBezTo>
                  <a:cubicBezTo>
                    <a:pt x="294" y="396"/>
                    <a:pt x="293" y="396"/>
                    <a:pt x="293" y="396"/>
                  </a:cubicBezTo>
                  <a:cubicBezTo>
                    <a:pt x="293" y="391"/>
                    <a:pt x="294" y="386"/>
                    <a:pt x="293" y="383"/>
                  </a:cubicBezTo>
                  <a:cubicBezTo>
                    <a:pt x="293" y="380"/>
                    <a:pt x="292" y="380"/>
                    <a:pt x="291" y="380"/>
                  </a:cubicBezTo>
                  <a:cubicBezTo>
                    <a:pt x="293" y="379"/>
                    <a:pt x="292" y="375"/>
                    <a:pt x="291" y="375"/>
                  </a:cubicBezTo>
                  <a:cubicBezTo>
                    <a:pt x="291" y="377"/>
                    <a:pt x="291" y="380"/>
                    <a:pt x="291" y="381"/>
                  </a:cubicBezTo>
                  <a:cubicBezTo>
                    <a:pt x="289" y="378"/>
                    <a:pt x="288" y="371"/>
                    <a:pt x="291" y="367"/>
                  </a:cubicBezTo>
                  <a:cubicBezTo>
                    <a:pt x="291" y="368"/>
                    <a:pt x="290" y="371"/>
                    <a:pt x="291" y="370"/>
                  </a:cubicBezTo>
                  <a:cubicBezTo>
                    <a:pt x="292" y="357"/>
                    <a:pt x="289" y="341"/>
                    <a:pt x="290" y="323"/>
                  </a:cubicBezTo>
                  <a:cubicBezTo>
                    <a:pt x="292" y="330"/>
                    <a:pt x="290" y="333"/>
                    <a:pt x="292" y="336"/>
                  </a:cubicBezTo>
                  <a:cubicBezTo>
                    <a:pt x="292" y="335"/>
                    <a:pt x="291" y="332"/>
                    <a:pt x="292" y="331"/>
                  </a:cubicBezTo>
                  <a:cubicBezTo>
                    <a:pt x="296" y="350"/>
                    <a:pt x="296" y="370"/>
                    <a:pt x="297" y="386"/>
                  </a:cubicBezTo>
                  <a:cubicBezTo>
                    <a:pt x="298" y="385"/>
                    <a:pt x="297" y="384"/>
                    <a:pt x="299" y="384"/>
                  </a:cubicBezTo>
                  <a:cubicBezTo>
                    <a:pt x="298" y="396"/>
                    <a:pt x="301" y="399"/>
                    <a:pt x="302" y="412"/>
                  </a:cubicBezTo>
                  <a:cubicBezTo>
                    <a:pt x="302" y="409"/>
                    <a:pt x="302" y="403"/>
                    <a:pt x="301" y="400"/>
                  </a:cubicBezTo>
                  <a:cubicBezTo>
                    <a:pt x="302" y="400"/>
                    <a:pt x="302" y="401"/>
                    <a:pt x="303" y="401"/>
                  </a:cubicBezTo>
                  <a:cubicBezTo>
                    <a:pt x="302" y="392"/>
                    <a:pt x="302" y="390"/>
                    <a:pt x="301" y="384"/>
                  </a:cubicBezTo>
                  <a:cubicBezTo>
                    <a:pt x="300" y="388"/>
                    <a:pt x="302" y="395"/>
                    <a:pt x="300" y="398"/>
                  </a:cubicBezTo>
                  <a:cubicBezTo>
                    <a:pt x="300" y="393"/>
                    <a:pt x="300" y="384"/>
                    <a:pt x="298" y="381"/>
                  </a:cubicBezTo>
                  <a:cubicBezTo>
                    <a:pt x="299" y="375"/>
                    <a:pt x="295" y="364"/>
                    <a:pt x="299" y="356"/>
                  </a:cubicBezTo>
                  <a:cubicBezTo>
                    <a:pt x="298" y="346"/>
                    <a:pt x="303" y="336"/>
                    <a:pt x="301" y="325"/>
                  </a:cubicBezTo>
                  <a:cubicBezTo>
                    <a:pt x="304" y="321"/>
                    <a:pt x="303" y="329"/>
                    <a:pt x="304" y="333"/>
                  </a:cubicBezTo>
                  <a:cubicBezTo>
                    <a:pt x="304" y="339"/>
                    <a:pt x="305" y="346"/>
                    <a:pt x="305" y="349"/>
                  </a:cubicBezTo>
                  <a:cubicBezTo>
                    <a:pt x="305" y="349"/>
                    <a:pt x="305" y="348"/>
                    <a:pt x="305" y="349"/>
                  </a:cubicBezTo>
                  <a:cubicBezTo>
                    <a:pt x="306" y="353"/>
                    <a:pt x="306" y="359"/>
                    <a:pt x="307" y="363"/>
                  </a:cubicBezTo>
                  <a:cubicBezTo>
                    <a:pt x="308" y="347"/>
                    <a:pt x="306" y="336"/>
                    <a:pt x="306" y="321"/>
                  </a:cubicBezTo>
                  <a:cubicBezTo>
                    <a:pt x="308" y="323"/>
                    <a:pt x="306" y="318"/>
                    <a:pt x="308" y="319"/>
                  </a:cubicBezTo>
                  <a:cubicBezTo>
                    <a:pt x="306" y="320"/>
                    <a:pt x="308" y="324"/>
                    <a:pt x="306" y="322"/>
                  </a:cubicBezTo>
                  <a:cubicBezTo>
                    <a:pt x="306" y="324"/>
                    <a:pt x="307" y="324"/>
                    <a:pt x="307" y="325"/>
                  </a:cubicBezTo>
                  <a:cubicBezTo>
                    <a:pt x="308" y="331"/>
                    <a:pt x="307" y="326"/>
                    <a:pt x="307" y="323"/>
                  </a:cubicBezTo>
                  <a:cubicBezTo>
                    <a:pt x="309" y="326"/>
                    <a:pt x="307" y="329"/>
                    <a:pt x="309" y="330"/>
                  </a:cubicBezTo>
                  <a:cubicBezTo>
                    <a:pt x="310" y="326"/>
                    <a:pt x="307" y="321"/>
                    <a:pt x="310" y="316"/>
                  </a:cubicBezTo>
                  <a:cubicBezTo>
                    <a:pt x="310" y="318"/>
                    <a:pt x="309" y="319"/>
                    <a:pt x="310" y="321"/>
                  </a:cubicBezTo>
                  <a:cubicBezTo>
                    <a:pt x="310" y="320"/>
                    <a:pt x="310" y="319"/>
                    <a:pt x="311" y="319"/>
                  </a:cubicBezTo>
                  <a:cubicBezTo>
                    <a:pt x="311" y="320"/>
                    <a:pt x="312" y="321"/>
                    <a:pt x="311" y="322"/>
                  </a:cubicBezTo>
                  <a:cubicBezTo>
                    <a:pt x="310" y="322"/>
                    <a:pt x="310" y="321"/>
                    <a:pt x="310" y="321"/>
                  </a:cubicBezTo>
                  <a:cubicBezTo>
                    <a:pt x="311" y="324"/>
                    <a:pt x="309" y="332"/>
                    <a:pt x="311" y="337"/>
                  </a:cubicBezTo>
                  <a:cubicBezTo>
                    <a:pt x="312" y="336"/>
                    <a:pt x="311" y="336"/>
                    <a:pt x="312" y="335"/>
                  </a:cubicBezTo>
                  <a:cubicBezTo>
                    <a:pt x="312" y="336"/>
                    <a:pt x="314" y="336"/>
                    <a:pt x="313" y="337"/>
                  </a:cubicBezTo>
                  <a:cubicBezTo>
                    <a:pt x="313" y="340"/>
                    <a:pt x="315" y="350"/>
                    <a:pt x="318" y="356"/>
                  </a:cubicBezTo>
                  <a:cubicBezTo>
                    <a:pt x="316" y="355"/>
                    <a:pt x="317" y="357"/>
                    <a:pt x="317" y="358"/>
                  </a:cubicBezTo>
                  <a:cubicBezTo>
                    <a:pt x="318" y="358"/>
                    <a:pt x="319" y="359"/>
                    <a:pt x="319" y="360"/>
                  </a:cubicBezTo>
                  <a:cubicBezTo>
                    <a:pt x="319" y="374"/>
                    <a:pt x="323" y="384"/>
                    <a:pt x="322" y="397"/>
                  </a:cubicBezTo>
                  <a:cubicBezTo>
                    <a:pt x="320" y="394"/>
                    <a:pt x="320" y="390"/>
                    <a:pt x="320" y="387"/>
                  </a:cubicBezTo>
                  <a:cubicBezTo>
                    <a:pt x="320" y="387"/>
                    <a:pt x="319" y="384"/>
                    <a:pt x="319" y="384"/>
                  </a:cubicBezTo>
                  <a:cubicBezTo>
                    <a:pt x="318" y="386"/>
                    <a:pt x="319" y="389"/>
                    <a:pt x="319" y="392"/>
                  </a:cubicBezTo>
                  <a:cubicBezTo>
                    <a:pt x="319" y="396"/>
                    <a:pt x="324" y="400"/>
                    <a:pt x="324" y="406"/>
                  </a:cubicBezTo>
                  <a:cubicBezTo>
                    <a:pt x="326" y="406"/>
                    <a:pt x="326" y="406"/>
                    <a:pt x="326" y="406"/>
                  </a:cubicBezTo>
                  <a:cubicBezTo>
                    <a:pt x="326" y="399"/>
                    <a:pt x="324" y="397"/>
                    <a:pt x="323" y="392"/>
                  </a:cubicBezTo>
                  <a:cubicBezTo>
                    <a:pt x="324" y="391"/>
                    <a:pt x="324" y="391"/>
                    <a:pt x="324" y="389"/>
                  </a:cubicBezTo>
                  <a:cubicBezTo>
                    <a:pt x="326" y="375"/>
                    <a:pt x="319" y="361"/>
                    <a:pt x="324" y="353"/>
                  </a:cubicBezTo>
                  <a:cubicBezTo>
                    <a:pt x="327" y="353"/>
                    <a:pt x="326" y="362"/>
                    <a:pt x="325" y="357"/>
                  </a:cubicBezTo>
                  <a:cubicBezTo>
                    <a:pt x="324" y="362"/>
                    <a:pt x="326" y="362"/>
                    <a:pt x="325" y="368"/>
                  </a:cubicBezTo>
                  <a:cubicBezTo>
                    <a:pt x="326" y="368"/>
                    <a:pt x="328" y="367"/>
                    <a:pt x="327" y="369"/>
                  </a:cubicBezTo>
                  <a:cubicBezTo>
                    <a:pt x="327" y="370"/>
                    <a:pt x="326" y="368"/>
                    <a:pt x="325" y="369"/>
                  </a:cubicBezTo>
                  <a:cubicBezTo>
                    <a:pt x="323" y="374"/>
                    <a:pt x="326" y="382"/>
                    <a:pt x="326" y="386"/>
                  </a:cubicBezTo>
                  <a:cubicBezTo>
                    <a:pt x="326" y="385"/>
                    <a:pt x="326" y="384"/>
                    <a:pt x="327" y="385"/>
                  </a:cubicBezTo>
                  <a:cubicBezTo>
                    <a:pt x="328" y="389"/>
                    <a:pt x="325" y="389"/>
                    <a:pt x="326" y="393"/>
                  </a:cubicBezTo>
                  <a:cubicBezTo>
                    <a:pt x="329" y="391"/>
                    <a:pt x="328" y="398"/>
                    <a:pt x="330" y="399"/>
                  </a:cubicBezTo>
                  <a:cubicBezTo>
                    <a:pt x="330" y="395"/>
                    <a:pt x="329" y="389"/>
                    <a:pt x="329" y="384"/>
                  </a:cubicBezTo>
                  <a:cubicBezTo>
                    <a:pt x="330" y="385"/>
                    <a:pt x="331" y="384"/>
                    <a:pt x="332" y="385"/>
                  </a:cubicBezTo>
                  <a:cubicBezTo>
                    <a:pt x="335" y="390"/>
                    <a:pt x="333" y="396"/>
                    <a:pt x="335" y="400"/>
                  </a:cubicBezTo>
                  <a:cubicBezTo>
                    <a:pt x="337" y="396"/>
                    <a:pt x="334" y="392"/>
                    <a:pt x="334" y="388"/>
                  </a:cubicBezTo>
                  <a:cubicBezTo>
                    <a:pt x="334" y="386"/>
                    <a:pt x="336" y="384"/>
                    <a:pt x="336" y="382"/>
                  </a:cubicBezTo>
                  <a:cubicBezTo>
                    <a:pt x="336" y="382"/>
                    <a:pt x="335" y="381"/>
                    <a:pt x="335" y="380"/>
                  </a:cubicBezTo>
                  <a:cubicBezTo>
                    <a:pt x="334" y="379"/>
                    <a:pt x="337" y="378"/>
                    <a:pt x="335" y="377"/>
                  </a:cubicBezTo>
                  <a:cubicBezTo>
                    <a:pt x="334" y="377"/>
                    <a:pt x="334" y="372"/>
                    <a:pt x="334" y="368"/>
                  </a:cubicBezTo>
                  <a:cubicBezTo>
                    <a:pt x="331" y="368"/>
                    <a:pt x="334" y="370"/>
                    <a:pt x="332" y="371"/>
                  </a:cubicBezTo>
                  <a:cubicBezTo>
                    <a:pt x="330" y="364"/>
                    <a:pt x="333" y="365"/>
                    <a:pt x="335" y="361"/>
                  </a:cubicBezTo>
                  <a:cubicBezTo>
                    <a:pt x="332" y="360"/>
                    <a:pt x="334" y="356"/>
                    <a:pt x="334" y="354"/>
                  </a:cubicBezTo>
                  <a:cubicBezTo>
                    <a:pt x="335" y="353"/>
                    <a:pt x="336" y="355"/>
                    <a:pt x="336" y="356"/>
                  </a:cubicBezTo>
                  <a:cubicBezTo>
                    <a:pt x="338" y="370"/>
                    <a:pt x="336" y="382"/>
                    <a:pt x="339" y="396"/>
                  </a:cubicBezTo>
                  <a:cubicBezTo>
                    <a:pt x="340" y="392"/>
                    <a:pt x="337" y="388"/>
                    <a:pt x="339" y="386"/>
                  </a:cubicBezTo>
                  <a:cubicBezTo>
                    <a:pt x="341" y="387"/>
                    <a:pt x="340" y="392"/>
                    <a:pt x="343" y="393"/>
                  </a:cubicBezTo>
                  <a:cubicBezTo>
                    <a:pt x="343" y="388"/>
                    <a:pt x="342" y="383"/>
                    <a:pt x="344" y="379"/>
                  </a:cubicBezTo>
                  <a:cubicBezTo>
                    <a:pt x="345" y="381"/>
                    <a:pt x="343" y="382"/>
                    <a:pt x="344" y="383"/>
                  </a:cubicBezTo>
                  <a:cubicBezTo>
                    <a:pt x="346" y="382"/>
                    <a:pt x="346" y="376"/>
                    <a:pt x="344" y="378"/>
                  </a:cubicBezTo>
                  <a:cubicBezTo>
                    <a:pt x="346" y="375"/>
                    <a:pt x="345" y="368"/>
                    <a:pt x="343" y="366"/>
                  </a:cubicBezTo>
                  <a:cubicBezTo>
                    <a:pt x="346" y="363"/>
                    <a:pt x="345" y="361"/>
                    <a:pt x="344" y="357"/>
                  </a:cubicBezTo>
                  <a:cubicBezTo>
                    <a:pt x="345" y="357"/>
                    <a:pt x="346" y="358"/>
                    <a:pt x="347" y="358"/>
                  </a:cubicBezTo>
                  <a:cubicBezTo>
                    <a:pt x="347" y="356"/>
                    <a:pt x="346" y="355"/>
                    <a:pt x="348" y="354"/>
                  </a:cubicBezTo>
                  <a:cubicBezTo>
                    <a:pt x="347" y="354"/>
                    <a:pt x="347" y="354"/>
                    <a:pt x="346" y="353"/>
                  </a:cubicBezTo>
                  <a:cubicBezTo>
                    <a:pt x="349" y="354"/>
                    <a:pt x="346" y="351"/>
                    <a:pt x="348" y="350"/>
                  </a:cubicBezTo>
                  <a:cubicBezTo>
                    <a:pt x="348" y="351"/>
                    <a:pt x="348" y="353"/>
                    <a:pt x="349" y="352"/>
                  </a:cubicBezTo>
                  <a:cubicBezTo>
                    <a:pt x="350" y="350"/>
                    <a:pt x="348" y="346"/>
                    <a:pt x="350" y="344"/>
                  </a:cubicBezTo>
                  <a:cubicBezTo>
                    <a:pt x="350" y="350"/>
                    <a:pt x="350" y="354"/>
                    <a:pt x="351" y="358"/>
                  </a:cubicBezTo>
                  <a:cubicBezTo>
                    <a:pt x="351" y="357"/>
                    <a:pt x="351" y="356"/>
                    <a:pt x="352" y="356"/>
                  </a:cubicBezTo>
                  <a:cubicBezTo>
                    <a:pt x="352" y="349"/>
                    <a:pt x="350" y="343"/>
                    <a:pt x="352" y="337"/>
                  </a:cubicBezTo>
                  <a:cubicBezTo>
                    <a:pt x="353" y="341"/>
                    <a:pt x="354" y="343"/>
                    <a:pt x="355" y="348"/>
                  </a:cubicBezTo>
                  <a:cubicBezTo>
                    <a:pt x="357" y="347"/>
                    <a:pt x="357" y="343"/>
                    <a:pt x="358" y="341"/>
                  </a:cubicBezTo>
                  <a:cubicBezTo>
                    <a:pt x="359" y="343"/>
                    <a:pt x="359" y="343"/>
                    <a:pt x="360" y="341"/>
                  </a:cubicBezTo>
                  <a:cubicBezTo>
                    <a:pt x="360" y="343"/>
                    <a:pt x="361" y="344"/>
                    <a:pt x="361" y="347"/>
                  </a:cubicBezTo>
                  <a:cubicBezTo>
                    <a:pt x="366" y="348"/>
                    <a:pt x="362" y="355"/>
                    <a:pt x="365" y="357"/>
                  </a:cubicBezTo>
                  <a:cubicBezTo>
                    <a:pt x="365" y="356"/>
                    <a:pt x="366" y="354"/>
                    <a:pt x="365" y="352"/>
                  </a:cubicBezTo>
                  <a:cubicBezTo>
                    <a:pt x="367" y="351"/>
                    <a:pt x="368" y="352"/>
                    <a:pt x="369" y="350"/>
                  </a:cubicBezTo>
                  <a:cubicBezTo>
                    <a:pt x="372" y="351"/>
                    <a:pt x="373" y="354"/>
                    <a:pt x="371" y="356"/>
                  </a:cubicBezTo>
                  <a:cubicBezTo>
                    <a:pt x="372" y="356"/>
                    <a:pt x="372" y="356"/>
                    <a:pt x="373" y="356"/>
                  </a:cubicBezTo>
                  <a:cubicBezTo>
                    <a:pt x="374" y="357"/>
                    <a:pt x="373" y="358"/>
                    <a:pt x="372" y="360"/>
                  </a:cubicBezTo>
                  <a:cubicBezTo>
                    <a:pt x="372" y="359"/>
                    <a:pt x="372" y="356"/>
                    <a:pt x="372" y="358"/>
                  </a:cubicBezTo>
                  <a:cubicBezTo>
                    <a:pt x="372" y="360"/>
                    <a:pt x="371" y="363"/>
                    <a:pt x="373" y="365"/>
                  </a:cubicBezTo>
                  <a:cubicBezTo>
                    <a:pt x="371" y="365"/>
                    <a:pt x="371" y="367"/>
                    <a:pt x="372" y="367"/>
                  </a:cubicBezTo>
                  <a:cubicBezTo>
                    <a:pt x="372" y="367"/>
                    <a:pt x="372" y="366"/>
                    <a:pt x="373" y="366"/>
                  </a:cubicBezTo>
                  <a:cubicBezTo>
                    <a:pt x="373" y="369"/>
                    <a:pt x="372" y="373"/>
                    <a:pt x="374" y="375"/>
                  </a:cubicBezTo>
                  <a:cubicBezTo>
                    <a:pt x="374" y="372"/>
                    <a:pt x="374" y="370"/>
                    <a:pt x="374" y="369"/>
                  </a:cubicBezTo>
                  <a:cubicBezTo>
                    <a:pt x="375" y="372"/>
                    <a:pt x="375" y="375"/>
                    <a:pt x="378" y="375"/>
                  </a:cubicBezTo>
                  <a:cubicBezTo>
                    <a:pt x="377" y="373"/>
                    <a:pt x="379" y="370"/>
                    <a:pt x="377" y="370"/>
                  </a:cubicBezTo>
                  <a:cubicBezTo>
                    <a:pt x="377" y="371"/>
                    <a:pt x="377" y="372"/>
                    <a:pt x="377" y="372"/>
                  </a:cubicBezTo>
                  <a:cubicBezTo>
                    <a:pt x="376" y="369"/>
                    <a:pt x="376" y="368"/>
                    <a:pt x="377" y="364"/>
                  </a:cubicBezTo>
                  <a:cubicBezTo>
                    <a:pt x="377" y="366"/>
                    <a:pt x="376" y="368"/>
                    <a:pt x="378" y="369"/>
                  </a:cubicBezTo>
                  <a:cubicBezTo>
                    <a:pt x="376" y="364"/>
                    <a:pt x="379" y="360"/>
                    <a:pt x="376" y="358"/>
                  </a:cubicBezTo>
                  <a:cubicBezTo>
                    <a:pt x="378" y="358"/>
                    <a:pt x="376" y="356"/>
                    <a:pt x="377" y="354"/>
                  </a:cubicBezTo>
                  <a:cubicBezTo>
                    <a:pt x="380" y="358"/>
                    <a:pt x="381" y="367"/>
                    <a:pt x="380" y="372"/>
                  </a:cubicBezTo>
                  <a:cubicBezTo>
                    <a:pt x="382" y="377"/>
                    <a:pt x="380" y="386"/>
                    <a:pt x="384" y="394"/>
                  </a:cubicBezTo>
                  <a:cubicBezTo>
                    <a:pt x="383" y="391"/>
                    <a:pt x="383" y="390"/>
                    <a:pt x="385" y="391"/>
                  </a:cubicBezTo>
                  <a:cubicBezTo>
                    <a:pt x="381" y="384"/>
                    <a:pt x="384" y="373"/>
                    <a:pt x="381" y="366"/>
                  </a:cubicBezTo>
                  <a:cubicBezTo>
                    <a:pt x="383" y="361"/>
                    <a:pt x="380" y="355"/>
                    <a:pt x="381" y="351"/>
                  </a:cubicBezTo>
                  <a:cubicBezTo>
                    <a:pt x="386" y="354"/>
                    <a:pt x="386" y="359"/>
                    <a:pt x="386" y="366"/>
                  </a:cubicBezTo>
                  <a:cubicBezTo>
                    <a:pt x="387" y="366"/>
                    <a:pt x="387" y="366"/>
                    <a:pt x="388" y="367"/>
                  </a:cubicBezTo>
                  <a:cubicBezTo>
                    <a:pt x="385" y="369"/>
                    <a:pt x="388" y="374"/>
                    <a:pt x="384" y="376"/>
                  </a:cubicBezTo>
                  <a:cubicBezTo>
                    <a:pt x="384" y="377"/>
                    <a:pt x="386" y="376"/>
                    <a:pt x="386" y="377"/>
                  </a:cubicBezTo>
                  <a:cubicBezTo>
                    <a:pt x="385" y="377"/>
                    <a:pt x="385" y="377"/>
                    <a:pt x="384" y="378"/>
                  </a:cubicBezTo>
                  <a:cubicBezTo>
                    <a:pt x="385" y="378"/>
                    <a:pt x="385" y="390"/>
                    <a:pt x="386" y="392"/>
                  </a:cubicBezTo>
                  <a:cubicBezTo>
                    <a:pt x="386" y="391"/>
                    <a:pt x="386" y="393"/>
                    <a:pt x="387" y="394"/>
                  </a:cubicBezTo>
                  <a:cubicBezTo>
                    <a:pt x="386" y="394"/>
                    <a:pt x="386" y="394"/>
                    <a:pt x="386" y="395"/>
                  </a:cubicBezTo>
                  <a:cubicBezTo>
                    <a:pt x="386" y="399"/>
                    <a:pt x="387" y="400"/>
                    <a:pt x="387" y="400"/>
                  </a:cubicBezTo>
                  <a:cubicBezTo>
                    <a:pt x="387" y="402"/>
                    <a:pt x="386" y="406"/>
                    <a:pt x="387" y="402"/>
                  </a:cubicBezTo>
                  <a:cubicBezTo>
                    <a:pt x="388" y="397"/>
                    <a:pt x="386" y="392"/>
                    <a:pt x="388" y="390"/>
                  </a:cubicBezTo>
                  <a:cubicBezTo>
                    <a:pt x="389" y="395"/>
                    <a:pt x="388" y="402"/>
                    <a:pt x="390" y="404"/>
                  </a:cubicBezTo>
                  <a:cubicBezTo>
                    <a:pt x="391" y="393"/>
                    <a:pt x="391" y="392"/>
                    <a:pt x="391" y="379"/>
                  </a:cubicBezTo>
                  <a:cubicBezTo>
                    <a:pt x="393" y="380"/>
                    <a:pt x="393" y="375"/>
                    <a:pt x="392" y="375"/>
                  </a:cubicBezTo>
                  <a:cubicBezTo>
                    <a:pt x="392" y="376"/>
                    <a:pt x="392" y="376"/>
                    <a:pt x="391" y="376"/>
                  </a:cubicBezTo>
                  <a:cubicBezTo>
                    <a:pt x="390" y="370"/>
                    <a:pt x="388" y="360"/>
                    <a:pt x="391" y="355"/>
                  </a:cubicBezTo>
                  <a:cubicBezTo>
                    <a:pt x="391" y="359"/>
                    <a:pt x="390" y="364"/>
                    <a:pt x="393" y="366"/>
                  </a:cubicBezTo>
                  <a:cubicBezTo>
                    <a:pt x="393" y="358"/>
                    <a:pt x="390" y="346"/>
                    <a:pt x="392" y="337"/>
                  </a:cubicBezTo>
                  <a:cubicBezTo>
                    <a:pt x="395" y="346"/>
                    <a:pt x="393" y="358"/>
                    <a:pt x="396" y="366"/>
                  </a:cubicBezTo>
                  <a:cubicBezTo>
                    <a:pt x="399" y="365"/>
                    <a:pt x="399" y="365"/>
                    <a:pt x="399" y="365"/>
                  </a:cubicBezTo>
                  <a:cubicBezTo>
                    <a:pt x="401" y="368"/>
                    <a:pt x="399" y="371"/>
                    <a:pt x="401" y="374"/>
                  </a:cubicBezTo>
                  <a:cubicBezTo>
                    <a:pt x="401" y="372"/>
                    <a:pt x="401" y="370"/>
                    <a:pt x="402" y="370"/>
                  </a:cubicBezTo>
                  <a:cubicBezTo>
                    <a:pt x="401" y="366"/>
                    <a:pt x="403" y="363"/>
                    <a:pt x="405" y="360"/>
                  </a:cubicBezTo>
                  <a:cubicBezTo>
                    <a:pt x="408" y="360"/>
                    <a:pt x="407" y="366"/>
                    <a:pt x="406" y="364"/>
                  </a:cubicBezTo>
                  <a:cubicBezTo>
                    <a:pt x="404" y="364"/>
                    <a:pt x="407" y="366"/>
                    <a:pt x="407" y="367"/>
                  </a:cubicBezTo>
                  <a:cubicBezTo>
                    <a:pt x="406" y="367"/>
                    <a:pt x="406" y="366"/>
                    <a:pt x="405" y="366"/>
                  </a:cubicBezTo>
                  <a:cubicBezTo>
                    <a:pt x="405" y="367"/>
                    <a:pt x="407" y="369"/>
                    <a:pt x="406" y="370"/>
                  </a:cubicBezTo>
                  <a:cubicBezTo>
                    <a:pt x="405" y="370"/>
                    <a:pt x="406" y="369"/>
                    <a:pt x="405" y="369"/>
                  </a:cubicBezTo>
                  <a:cubicBezTo>
                    <a:pt x="405" y="378"/>
                    <a:pt x="408" y="384"/>
                    <a:pt x="408" y="395"/>
                  </a:cubicBezTo>
                  <a:cubicBezTo>
                    <a:pt x="408" y="395"/>
                    <a:pt x="409" y="395"/>
                    <a:pt x="409" y="396"/>
                  </a:cubicBezTo>
                  <a:cubicBezTo>
                    <a:pt x="407" y="398"/>
                    <a:pt x="408" y="404"/>
                    <a:pt x="410" y="406"/>
                  </a:cubicBezTo>
                  <a:cubicBezTo>
                    <a:pt x="410" y="404"/>
                    <a:pt x="410" y="402"/>
                    <a:pt x="409" y="401"/>
                  </a:cubicBezTo>
                  <a:cubicBezTo>
                    <a:pt x="411" y="401"/>
                    <a:pt x="408" y="388"/>
                    <a:pt x="411" y="390"/>
                  </a:cubicBezTo>
                  <a:cubicBezTo>
                    <a:pt x="411" y="386"/>
                    <a:pt x="410" y="384"/>
                    <a:pt x="410" y="381"/>
                  </a:cubicBezTo>
                  <a:cubicBezTo>
                    <a:pt x="411" y="380"/>
                    <a:pt x="411" y="381"/>
                    <a:pt x="412" y="380"/>
                  </a:cubicBezTo>
                  <a:cubicBezTo>
                    <a:pt x="411" y="380"/>
                    <a:pt x="412" y="378"/>
                    <a:pt x="411" y="377"/>
                  </a:cubicBezTo>
                  <a:cubicBezTo>
                    <a:pt x="413" y="379"/>
                    <a:pt x="411" y="374"/>
                    <a:pt x="412" y="374"/>
                  </a:cubicBezTo>
                  <a:cubicBezTo>
                    <a:pt x="412" y="375"/>
                    <a:pt x="412" y="377"/>
                    <a:pt x="413" y="377"/>
                  </a:cubicBezTo>
                  <a:cubicBezTo>
                    <a:pt x="414" y="375"/>
                    <a:pt x="413" y="373"/>
                    <a:pt x="414" y="373"/>
                  </a:cubicBezTo>
                  <a:cubicBezTo>
                    <a:pt x="414" y="373"/>
                    <a:pt x="415" y="374"/>
                    <a:pt x="415" y="374"/>
                  </a:cubicBezTo>
                  <a:cubicBezTo>
                    <a:pt x="415" y="376"/>
                    <a:pt x="415" y="378"/>
                    <a:pt x="415" y="378"/>
                  </a:cubicBezTo>
                  <a:cubicBezTo>
                    <a:pt x="413" y="379"/>
                    <a:pt x="414" y="376"/>
                    <a:pt x="413" y="378"/>
                  </a:cubicBezTo>
                  <a:cubicBezTo>
                    <a:pt x="414" y="378"/>
                    <a:pt x="414" y="380"/>
                    <a:pt x="415" y="380"/>
                  </a:cubicBezTo>
                  <a:cubicBezTo>
                    <a:pt x="416" y="384"/>
                    <a:pt x="414" y="387"/>
                    <a:pt x="416" y="389"/>
                  </a:cubicBezTo>
                  <a:cubicBezTo>
                    <a:pt x="414" y="392"/>
                    <a:pt x="415" y="393"/>
                    <a:pt x="415" y="398"/>
                  </a:cubicBezTo>
                  <a:cubicBezTo>
                    <a:pt x="418" y="398"/>
                    <a:pt x="415" y="395"/>
                    <a:pt x="417" y="395"/>
                  </a:cubicBezTo>
                  <a:cubicBezTo>
                    <a:pt x="416" y="398"/>
                    <a:pt x="419" y="400"/>
                    <a:pt x="417" y="401"/>
                  </a:cubicBezTo>
                  <a:cubicBezTo>
                    <a:pt x="416" y="401"/>
                    <a:pt x="417" y="398"/>
                    <a:pt x="416" y="398"/>
                  </a:cubicBezTo>
                  <a:cubicBezTo>
                    <a:pt x="415" y="401"/>
                    <a:pt x="417" y="406"/>
                    <a:pt x="414" y="407"/>
                  </a:cubicBezTo>
                  <a:cubicBezTo>
                    <a:pt x="413" y="406"/>
                    <a:pt x="414" y="407"/>
                    <a:pt x="413" y="407"/>
                  </a:cubicBezTo>
                  <a:cubicBezTo>
                    <a:pt x="413" y="405"/>
                    <a:pt x="415" y="403"/>
                    <a:pt x="412" y="403"/>
                  </a:cubicBezTo>
                  <a:cubicBezTo>
                    <a:pt x="413" y="404"/>
                    <a:pt x="412" y="405"/>
                    <a:pt x="411" y="406"/>
                  </a:cubicBezTo>
                  <a:cubicBezTo>
                    <a:pt x="413" y="406"/>
                    <a:pt x="412" y="409"/>
                    <a:pt x="413" y="410"/>
                  </a:cubicBezTo>
                  <a:cubicBezTo>
                    <a:pt x="411" y="409"/>
                    <a:pt x="411" y="411"/>
                    <a:pt x="412" y="412"/>
                  </a:cubicBezTo>
                  <a:cubicBezTo>
                    <a:pt x="412" y="410"/>
                    <a:pt x="414" y="411"/>
                    <a:pt x="414" y="412"/>
                  </a:cubicBezTo>
                  <a:cubicBezTo>
                    <a:pt x="416" y="410"/>
                    <a:pt x="414" y="409"/>
                    <a:pt x="414" y="408"/>
                  </a:cubicBezTo>
                  <a:cubicBezTo>
                    <a:pt x="415" y="408"/>
                    <a:pt x="415" y="407"/>
                    <a:pt x="415" y="407"/>
                  </a:cubicBezTo>
                  <a:cubicBezTo>
                    <a:pt x="417" y="409"/>
                    <a:pt x="414" y="412"/>
                    <a:pt x="416" y="413"/>
                  </a:cubicBezTo>
                  <a:cubicBezTo>
                    <a:pt x="417" y="408"/>
                    <a:pt x="417" y="406"/>
                    <a:pt x="417" y="402"/>
                  </a:cubicBezTo>
                  <a:cubicBezTo>
                    <a:pt x="419" y="407"/>
                    <a:pt x="418" y="410"/>
                    <a:pt x="419" y="413"/>
                  </a:cubicBezTo>
                  <a:cubicBezTo>
                    <a:pt x="418" y="412"/>
                    <a:pt x="419" y="412"/>
                    <a:pt x="420" y="412"/>
                  </a:cubicBezTo>
                  <a:cubicBezTo>
                    <a:pt x="420" y="413"/>
                    <a:pt x="422" y="414"/>
                    <a:pt x="422" y="412"/>
                  </a:cubicBezTo>
                  <a:cubicBezTo>
                    <a:pt x="420" y="413"/>
                    <a:pt x="422" y="410"/>
                    <a:pt x="422" y="408"/>
                  </a:cubicBezTo>
                  <a:cubicBezTo>
                    <a:pt x="424" y="414"/>
                    <a:pt x="422" y="425"/>
                    <a:pt x="426" y="429"/>
                  </a:cubicBezTo>
                  <a:cubicBezTo>
                    <a:pt x="423" y="422"/>
                    <a:pt x="427" y="412"/>
                    <a:pt x="425" y="404"/>
                  </a:cubicBezTo>
                  <a:cubicBezTo>
                    <a:pt x="427" y="405"/>
                    <a:pt x="425" y="402"/>
                    <a:pt x="426" y="402"/>
                  </a:cubicBezTo>
                  <a:cubicBezTo>
                    <a:pt x="426" y="408"/>
                    <a:pt x="429" y="412"/>
                    <a:pt x="427" y="417"/>
                  </a:cubicBezTo>
                  <a:cubicBezTo>
                    <a:pt x="429" y="418"/>
                    <a:pt x="429" y="420"/>
                    <a:pt x="429" y="422"/>
                  </a:cubicBezTo>
                  <a:cubicBezTo>
                    <a:pt x="432" y="420"/>
                    <a:pt x="431" y="412"/>
                    <a:pt x="429" y="410"/>
                  </a:cubicBezTo>
                  <a:cubicBezTo>
                    <a:pt x="432" y="410"/>
                    <a:pt x="430" y="405"/>
                    <a:pt x="429" y="404"/>
                  </a:cubicBezTo>
                  <a:cubicBezTo>
                    <a:pt x="432" y="403"/>
                    <a:pt x="428" y="398"/>
                    <a:pt x="432" y="397"/>
                  </a:cubicBezTo>
                  <a:cubicBezTo>
                    <a:pt x="434" y="408"/>
                    <a:pt x="433" y="413"/>
                    <a:pt x="434" y="421"/>
                  </a:cubicBezTo>
                  <a:cubicBezTo>
                    <a:pt x="437" y="418"/>
                    <a:pt x="435" y="411"/>
                    <a:pt x="435" y="407"/>
                  </a:cubicBezTo>
                  <a:cubicBezTo>
                    <a:pt x="435" y="398"/>
                    <a:pt x="434" y="387"/>
                    <a:pt x="436" y="379"/>
                  </a:cubicBezTo>
                  <a:cubicBezTo>
                    <a:pt x="438" y="381"/>
                    <a:pt x="437" y="385"/>
                    <a:pt x="437" y="384"/>
                  </a:cubicBezTo>
                  <a:cubicBezTo>
                    <a:pt x="438" y="384"/>
                    <a:pt x="437" y="383"/>
                    <a:pt x="438" y="383"/>
                  </a:cubicBezTo>
                  <a:cubicBezTo>
                    <a:pt x="442" y="385"/>
                    <a:pt x="438" y="388"/>
                    <a:pt x="441" y="391"/>
                  </a:cubicBezTo>
                  <a:cubicBezTo>
                    <a:pt x="441" y="386"/>
                    <a:pt x="440" y="384"/>
                    <a:pt x="442" y="380"/>
                  </a:cubicBezTo>
                  <a:cubicBezTo>
                    <a:pt x="443" y="392"/>
                    <a:pt x="443" y="412"/>
                    <a:pt x="447" y="426"/>
                  </a:cubicBezTo>
                  <a:cubicBezTo>
                    <a:pt x="448" y="425"/>
                    <a:pt x="446" y="424"/>
                    <a:pt x="448" y="423"/>
                  </a:cubicBezTo>
                  <a:cubicBezTo>
                    <a:pt x="448" y="424"/>
                    <a:pt x="448" y="424"/>
                    <a:pt x="449" y="423"/>
                  </a:cubicBezTo>
                  <a:cubicBezTo>
                    <a:pt x="449" y="426"/>
                    <a:pt x="449" y="427"/>
                    <a:pt x="449" y="427"/>
                  </a:cubicBezTo>
                  <a:cubicBezTo>
                    <a:pt x="450" y="431"/>
                    <a:pt x="450" y="420"/>
                    <a:pt x="448" y="422"/>
                  </a:cubicBezTo>
                  <a:cubicBezTo>
                    <a:pt x="448" y="421"/>
                    <a:pt x="448" y="420"/>
                    <a:pt x="449" y="419"/>
                  </a:cubicBezTo>
                  <a:cubicBezTo>
                    <a:pt x="448" y="419"/>
                    <a:pt x="448" y="418"/>
                    <a:pt x="448" y="417"/>
                  </a:cubicBezTo>
                  <a:cubicBezTo>
                    <a:pt x="450" y="418"/>
                    <a:pt x="447" y="410"/>
                    <a:pt x="450" y="411"/>
                  </a:cubicBezTo>
                  <a:cubicBezTo>
                    <a:pt x="449" y="410"/>
                    <a:pt x="449" y="408"/>
                    <a:pt x="450" y="407"/>
                  </a:cubicBezTo>
                  <a:cubicBezTo>
                    <a:pt x="446" y="407"/>
                    <a:pt x="450" y="410"/>
                    <a:pt x="448" y="411"/>
                  </a:cubicBezTo>
                  <a:cubicBezTo>
                    <a:pt x="447" y="408"/>
                    <a:pt x="446" y="405"/>
                    <a:pt x="448" y="402"/>
                  </a:cubicBezTo>
                  <a:cubicBezTo>
                    <a:pt x="450" y="403"/>
                    <a:pt x="449" y="406"/>
                    <a:pt x="451" y="406"/>
                  </a:cubicBezTo>
                  <a:cubicBezTo>
                    <a:pt x="451" y="402"/>
                    <a:pt x="450" y="398"/>
                    <a:pt x="451" y="396"/>
                  </a:cubicBezTo>
                  <a:cubicBezTo>
                    <a:pt x="453" y="398"/>
                    <a:pt x="451" y="406"/>
                    <a:pt x="453" y="405"/>
                  </a:cubicBezTo>
                  <a:cubicBezTo>
                    <a:pt x="453" y="403"/>
                    <a:pt x="454" y="398"/>
                    <a:pt x="452" y="398"/>
                  </a:cubicBezTo>
                  <a:cubicBezTo>
                    <a:pt x="454" y="396"/>
                    <a:pt x="453" y="395"/>
                    <a:pt x="452" y="393"/>
                  </a:cubicBezTo>
                  <a:cubicBezTo>
                    <a:pt x="454" y="394"/>
                    <a:pt x="453" y="392"/>
                    <a:pt x="454" y="392"/>
                  </a:cubicBezTo>
                  <a:cubicBezTo>
                    <a:pt x="454" y="390"/>
                    <a:pt x="453" y="385"/>
                    <a:pt x="455" y="387"/>
                  </a:cubicBezTo>
                  <a:cubicBezTo>
                    <a:pt x="455" y="382"/>
                    <a:pt x="453" y="381"/>
                    <a:pt x="455" y="379"/>
                  </a:cubicBezTo>
                  <a:cubicBezTo>
                    <a:pt x="455" y="380"/>
                    <a:pt x="457" y="379"/>
                    <a:pt x="456" y="381"/>
                  </a:cubicBezTo>
                  <a:cubicBezTo>
                    <a:pt x="457" y="386"/>
                    <a:pt x="457" y="389"/>
                    <a:pt x="458" y="393"/>
                  </a:cubicBezTo>
                  <a:cubicBezTo>
                    <a:pt x="457" y="396"/>
                    <a:pt x="458" y="403"/>
                    <a:pt x="460" y="406"/>
                  </a:cubicBezTo>
                  <a:cubicBezTo>
                    <a:pt x="458" y="412"/>
                    <a:pt x="461" y="419"/>
                    <a:pt x="460" y="423"/>
                  </a:cubicBezTo>
                  <a:cubicBezTo>
                    <a:pt x="460" y="423"/>
                    <a:pt x="460" y="423"/>
                    <a:pt x="460" y="424"/>
                  </a:cubicBezTo>
                  <a:cubicBezTo>
                    <a:pt x="460" y="425"/>
                    <a:pt x="461" y="427"/>
                    <a:pt x="461" y="425"/>
                  </a:cubicBezTo>
                  <a:cubicBezTo>
                    <a:pt x="460" y="423"/>
                    <a:pt x="462" y="421"/>
                    <a:pt x="461" y="420"/>
                  </a:cubicBezTo>
                  <a:cubicBezTo>
                    <a:pt x="461" y="420"/>
                    <a:pt x="461" y="421"/>
                    <a:pt x="461" y="420"/>
                  </a:cubicBezTo>
                  <a:cubicBezTo>
                    <a:pt x="462" y="415"/>
                    <a:pt x="461" y="406"/>
                    <a:pt x="461" y="400"/>
                  </a:cubicBezTo>
                  <a:cubicBezTo>
                    <a:pt x="461" y="394"/>
                    <a:pt x="460" y="389"/>
                    <a:pt x="462" y="386"/>
                  </a:cubicBezTo>
                  <a:cubicBezTo>
                    <a:pt x="463" y="388"/>
                    <a:pt x="463" y="393"/>
                    <a:pt x="463" y="397"/>
                  </a:cubicBezTo>
                  <a:cubicBezTo>
                    <a:pt x="463" y="399"/>
                    <a:pt x="463" y="402"/>
                    <a:pt x="464" y="401"/>
                  </a:cubicBezTo>
                  <a:cubicBezTo>
                    <a:pt x="464" y="391"/>
                    <a:pt x="464" y="391"/>
                    <a:pt x="464" y="391"/>
                  </a:cubicBezTo>
                  <a:cubicBezTo>
                    <a:pt x="465" y="391"/>
                    <a:pt x="466" y="387"/>
                    <a:pt x="465" y="386"/>
                  </a:cubicBezTo>
                  <a:cubicBezTo>
                    <a:pt x="465" y="386"/>
                    <a:pt x="466" y="387"/>
                    <a:pt x="466" y="386"/>
                  </a:cubicBezTo>
                  <a:cubicBezTo>
                    <a:pt x="464" y="381"/>
                    <a:pt x="464" y="374"/>
                    <a:pt x="466" y="369"/>
                  </a:cubicBezTo>
                  <a:cubicBezTo>
                    <a:pt x="467" y="377"/>
                    <a:pt x="466" y="383"/>
                    <a:pt x="468" y="390"/>
                  </a:cubicBezTo>
                  <a:cubicBezTo>
                    <a:pt x="468" y="388"/>
                    <a:pt x="468" y="386"/>
                    <a:pt x="468" y="384"/>
                  </a:cubicBezTo>
                  <a:cubicBezTo>
                    <a:pt x="469" y="385"/>
                    <a:pt x="469" y="386"/>
                    <a:pt x="470" y="384"/>
                  </a:cubicBezTo>
                  <a:cubicBezTo>
                    <a:pt x="469" y="381"/>
                    <a:pt x="472" y="380"/>
                    <a:pt x="470" y="377"/>
                  </a:cubicBezTo>
                  <a:cubicBezTo>
                    <a:pt x="468" y="377"/>
                    <a:pt x="471" y="379"/>
                    <a:pt x="469" y="379"/>
                  </a:cubicBezTo>
                  <a:cubicBezTo>
                    <a:pt x="468" y="373"/>
                    <a:pt x="467" y="368"/>
                    <a:pt x="468" y="361"/>
                  </a:cubicBezTo>
                  <a:cubicBezTo>
                    <a:pt x="467" y="362"/>
                    <a:pt x="468" y="360"/>
                    <a:pt x="468" y="359"/>
                  </a:cubicBezTo>
                  <a:cubicBezTo>
                    <a:pt x="469" y="359"/>
                    <a:pt x="469" y="354"/>
                    <a:pt x="469" y="351"/>
                  </a:cubicBezTo>
                  <a:cubicBezTo>
                    <a:pt x="469" y="351"/>
                    <a:pt x="468" y="348"/>
                    <a:pt x="469" y="348"/>
                  </a:cubicBezTo>
                  <a:cubicBezTo>
                    <a:pt x="468" y="349"/>
                    <a:pt x="471" y="350"/>
                    <a:pt x="470" y="348"/>
                  </a:cubicBezTo>
                  <a:cubicBezTo>
                    <a:pt x="471" y="348"/>
                    <a:pt x="468" y="348"/>
                    <a:pt x="468" y="347"/>
                  </a:cubicBezTo>
                  <a:cubicBezTo>
                    <a:pt x="470" y="345"/>
                    <a:pt x="468" y="342"/>
                    <a:pt x="470" y="338"/>
                  </a:cubicBezTo>
                  <a:cubicBezTo>
                    <a:pt x="470" y="340"/>
                    <a:pt x="472" y="339"/>
                    <a:pt x="472" y="337"/>
                  </a:cubicBezTo>
                  <a:cubicBezTo>
                    <a:pt x="474" y="339"/>
                    <a:pt x="472" y="346"/>
                    <a:pt x="474" y="345"/>
                  </a:cubicBezTo>
                  <a:cubicBezTo>
                    <a:pt x="473" y="340"/>
                    <a:pt x="474" y="336"/>
                    <a:pt x="473" y="334"/>
                  </a:cubicBezTo>
                  <a:cubicBezTo>
                    <a:pt x="475" y="335"/>
                    <a:pt x="474" y="341"/>
                    <a:pt x="476" y="339"/>
                  </a:cubicBezTo>
                  <a:cubicBezTo>
                    <a:pt x="477" y="341"/>
                    <a:pt x="474" y="346"/>
                    <a:pt x="476" y="343"/>
                  </a:cubicBezTo>
                  <a:cubicBezTo>
                    <a:pt x="476" y="347"/>
                    <a:pt x="476" y="350"/>
                    <a:pt x="477" y="351"/>
                  </a:cubicBezTo>
                  <a:cubicBezTo>
                    <a:pt x="478" y="352"/>
                    <a:pt x="476" y="347"/>
                    <a:pt x="477" y="348"/>
                  </a:cubicBezTo>
                  <a:cubicBezTo>
                    <a:pt x="479" y="348"/>
                    <a:pt x="479" y="352"/>
                    <a:pt x="478" y="353"/>
                  </a:cubicBezTo>
                  <a:cubicBezTo>
                    <a:pt x="477" y="353"/>
                    <a:pt x="478" y="352"/>
                    <a:pt x="477" y="352"/>
                  </a:cubicBezTo>
                  <a:cubicBezTo>
                    <a:pt x="477" y="352"/>
                    <a:pt x="477" y="353"/>
                    <a:pt x="476" y="353"/>
                  </a:cubicBezTo>
                  <a:cubicBezTo>
                    <a:pt x="475" y="355"/>
                    <a:pt x="478" y="353"/>
                    <a:pt x="477" y="355"/>
                  </a:cubicBezTo>
                  <a:cubicBezTo>
                    <a:pt x="476" y="354"/>
                    <a:pt x="476" y="354"/>
                    <a:pt x="476" y="356"/>
                  </a:cubicBezTo>
                  <a:cubicBezTo>
                    <a:pt x="480" y="353"/>
                    <a:pt x="478" y="363"/>
                    <a:pt x="480" y="365"/>
                  </a:cubicBezTo>
                  <a:cubicBezTo>
                    <a:pt x="480" y="363"/>
                    <a:pt x="480" y="361"/>
                    <a:pt x="482" y="361"/>
                  </a:cubicBezTo>
                  <a:cubicBezTo>
                    <a:pt x="482" y="368"/>
                    <a:pt x="483" y="382"/>
                    <a:pt x="487" y="389"/>
                  </a:cubicBezTo>
                  <a:cubicBezTo>
                    <a:pt x="488" y="377"/>
                    <a:pt x="484" y="356"/>
                    <a:pt x="486" y="344"/>
                  </a:cubicBezTo>
                  <a:cubicBezTo>
                    <a:pt x="487" y="346"/>
                    <a:pt x="488" y="343"/>
                    <a:pt x="488" y="345"/>
                  </a:cubicBezTo>
                  <a:cubicBezTo>
                    <a:pt x="488" y="344"/>
                    <a:pt x="488" y="344"/>
                    <a:pt x="489" y="343"/>
                  </a:cubicBezTo>
                  <a:cubicBezTo>
                    <a:pt x="492" y="347"/>
                    <a:pt x="489" y="354"/>
                    <a:pt x="492" y="358"/>
                  </a:cubicBezTo>
                  <a:cubicBezTo>
                    <a:pt x="491" y="352"/>
                    <a:pt x="492" y="350"/>
                    <a:pt x="493" y="344"/>
                  </a:cubicBezTo>
                  <a:cubicBezTo>
                    <a:pt x="494" y="344"/>
                    <a:pt x="494" y="345"/>
                    <a:pt x="495" y="345"/>
                  </a:cubicBezTo>
                  <a:cubicBezTo>
                    <a:pt x="496" y="343"/>
                    <a:pt x="496" y="339"/>
                    <a:pt x="499" y="339"/>
                  </a:cubicBezTo>
                  <a:cubicBezTo>
                    <a:pt x="501" y="343"/>
                    <a:pt x="500" y="356"/>
                    <a:pt x="502" y="358"/>
                  </a:cubicBezTo>
                  <a:cubicBezTo>
                    <a:pt x="502" y="350"/>
                    <a:pt x="501" y="339"/>
                    <a:pt x="501" y="329"/>
                  </a:cubicBezTo>
                  <a:cubicBezTo>
                    <a:pt x="504" y="331"/>
                    <a:pt x="501" y="342"/>
                    <a:pt x="505" y="343"/>
                  </a:cubicBezTo>
                  <a:cubicBezTo>
                    <a:pt x="502" y="347"/>
                    <a:pt x="505" y="354"/>
                    <a:pt x="504" y="357"/>
                  </a:cubicBezTo>
                  <a:cubicBezTo>
                    <a:pt x="507" y="357"/>
                    <a:pt x="503" y="352"/>
                    <a:pt x="505" y="351"/>
                  </a:cubicBezTo>
                  <a:cubicBezTo>
                    <a:pt x="506" y="352"/>
                    <a:pt x="505" y="356"/>
                    <a:pt x="507" y="356"/>
                  </a:cubicBezTo>
                  <a:cubicBezTo>
                    <a:pt x="507" y="352"/>
                    <a:pt x="505" y="349"/>
                    <a:pt x="508" y="348"/>
                  </a:cubicBezTo>
                  <a:cubicBezTo>
                    <a:pt x="508" y="350"/>
                    <a:pt x="507" y="354"/>
                    <a:pt x="509" y="352"/>
                  </a:cubicBezTo>
                  <a:cubicBezTo>
                    <a:pt x="508" y="351"/>
                    <a:pt x="508" y="349"/>
                    <a:pt x="508" y="346"/>
                  </a:cubicBezTo>
                  <a:cubicBezTo>
                    <a:pt x="510" y="346"/>
                    <a:pt x="510" y="345"/>
                    <a:pt x="511" y="344"/>
                  </a:cubicBezTo>
                  <a:cubicBezTo>
                    <a:pt x="512" y="345"/>
                    <a:pt x="512" y="346"/>
                    <a:pt x="512" y="347"/>
                  </a:cubicBezTo>
                  <a:cubicBezTo>
                    <a:pt x="515" y="356"/>
                    <a:pt x="510" y="334"/>
                    <a:pt x="514" y="333"/>
                  </a:cubicBezTo>
                  <a:cubicBezTo>
                    <a:pt x="515" y="336"/>
                    <a:pt x="513" y="348"/>
                    <a:pt x="517" y="349"/>
                  </a:cubicBezTo>
                  <a:cubicBezTo>
                    <a:pt x="517" y="344"/>
                    <a:pt x="516" y="340"/>
                    <a:pt x="516" y="331"/>
                  </a:cubicBezTo>
                  <a:cubicBezTo>
                    <a:pt x="517" y="331"/>
                    <a:pt x="517" y="330"/>
                    <a:pt x="518" y="330"/>
                  </a:cubicBezTo>
                  <a:cubicBezTo>
                    <a:pt x="520" y="332"/>
                    <a:pt x="519" y="334"/>
                    <a:pt x="518" y="337"/>
                  </a:cubicBezTo>
                  <a:cubicBezTo>
                    <a:pt x="523" y="347"/>
                    <a:pt x="517" y="359"/>
                    <a:pt x="520" y="371"/>
                  </a:cubicBezTo>
                  <a:cubicBezTo>
                    <a:pt x="521" y="371"/>
                    <a:pt x="522" y="371"/>
                    <a:pt x="522" y="371"/>
                  </a:cubicBezTo>
                  <a:cubicBezTo>
                    <a:pt x="524" y="376"/>
                    <a:pt x="522" y="389"/>
                    <a:pt x="525" y="393"/>
                  </a:cubicBezTo>
                  <a:cubicBezTo>
                    <a:pt x="526" y="386"/>
                    <a:pt x="524" y="376"/>
                    <a:pt x="526" y="370"/>
                  </a:cubicBezTo>
                  <a:cubicBezTo>
                    <a:pt x="526" y="373"/>
                    <a:pt x="526" y="375"/>
                    <a:pt x="528" y="376"/>
                  </a:cubicBezTo>
                  <a:cubicBezTo>
                    <a:pt x="532" y="369"/>
                    <a:pt x="527" y="359"/>
                    <a:pt x="531" y="354"/>
                  </a:cubicBezTo>
                  <a:cubicBezTo>
                    <a:pt x="531" y="360"/>
                    <a:pt x="530" y="368"/>
                    <a:pt x="533" y="370"/>
                  </a:cubicBezTo>
                  <a:cubicBezTo>
                    <a:pt x="533" y="366"/>
                    <a:pt x="533" y="362"/>
                    <a:pt x="532" y="359"/>
                  </a:cubicBezTo>
                  <a:cubicBezTo>
                    <a:pt x="533" y="359"/>
                    <a:pt x="533" y="358"/>
                    <a:pt x="534" y="358"/>
                  </a:cubicBezTo>
                  <a:cubicBezTo>
                    <a:pt x="538" y="359"/>
                    <a:pt x="532" y="367"/>
                    <a:pt x="537" y="366"/>
                  </a:cubicBezTo>
                  <a:cubicBezTo>
                    <a:pt x="538" y="364"/>
                    <a:pt x="535" y="361"/>
                    <a:pt x="538" y="361"/>
                  </a:cubicBezTo>
                  <a:cubicBezTo>
                    <a:pt x="537" y="365"/>
                    <a:pt x="539" y="367"/>
                    <a:pt x="537" y="371"/>
                  </a:cubicBezTo>
                  <a:cubicBezTo>
                    <a:pt x="538" y="371"/>
                    <a:pt x="539" y="371"/>
                    <a:pt x="539" y="372"/>
                  </a:cubicBezTo>
                  <a:cubicBezTo>
                    <a:pt x="536" y="375"/>
                    <a:pt x="540" y="377"/>
                    <a:pt x="537" y="381"/>
                  </a:cubicBezTo>
                  <a:cubicBezTo>
                    <a:pt x="538" y="380"/>
                    <a:pt x="536" y="378"/>
                    <a:pt x="536" y="380"/>
                  </a:cubicBezTo>
                  <a:cubicBezTo>
                    <a:pt x="538" y="380"/>
                    <a:pt x="536" y="384"/>
                    <a:pt x="538" y="384"/>
                  </a:cubicBezTo>
                  <a:cubicBezTo>
                    <a:pt x="539" y="383"/>
                    <a:pt x="537" y="382"/>
                    <a:pt x="538" y="382"/>
                  </a:cubicBezTo>
                  <a:cubicBezTo>
                    <a:pt x="539" y="384"/>
                    <a:pt x="538" y="385"/>
                    <a:pt x="540" y="385"/>
                  </a:cubicBezTo>
                  <a:cubicBezTo>
                    <a:pt x="538" y="385"/>
                    <a:pt x="539" y="391"/>
                    <a:pt x="541" y="389"/>
                  </a:cubicBezTo>
                  <a:cubicBezTo>
                    <a:pt x="540" y="387"/>
                    <a:pt x="542" y="384"/>
                    <a:pt x="540" y="381"/>
                  </a:cubicBezTo>
                  <a:cubicBezTo>
                    <a:pt x="543" y="380"/>
                    <a:pt x="540" y="377"/>
                    <a:pt x="540" y="376"/>
                  </a:cubicBezTo>
                  <a:cubicBezTo>
                    <a:pt x="540" y="376"/>
                    <a:pt x="541" y="376"/>
                    <a:pt x="541" y="375"/>
                  </a:cubicBezTo>
                  <a:cubicBezTo>
                    <a:pt x="540" y="374"/>
                    <a:pt x="540" y="368"/>
                    <a:pt x="541" y="366"/>
                  </a:cubicBezTo>
                  <a:cubicBezTo>
                    <a:pt x="540" y="366"/>
                    <a:pt x="539" y="365"/>
                    <a:pt x="539" y="365"/>
                  </a:cubicBezTo>
                  <a:cubicBezTo>
                    <a:pt x="540" y="364"/>
                    <a:pt x="540" y="361"/>
                    <a:pt x="539" y="362"/>
                  </a:cubicBezTo>
                  <a:cubicBezTo>
                    <a:pt x="540" y="360"/>
                    <a:pt x="540" y="357"/>
                    <a:pt x="539" y="356"/>
                  </a:cubicBezTo>
                  <a:cubicBezTo>
                    <a:pt x="539" y="357"/>
                    <a:pt x="539" y="358"/>
                    <a:pt x="538" y="357"/>
                  </a:cubicBezTo>
                  <a:cubicBezTo>
                    <a:pt x="539" y="355"/>
                    <a:pt x="540" y="356"/>
                    <a:pt x="541" y="353"/>
                  </a:cubicBezTo>
                  <a:cubicBezTo>
                    <a:pt x="541" y="355"/>
                    <a:pt x="543" y="357"/>
                    <a:pt x="542" y="360"/>
                  </a:cubicBezTo>
                  <a:cubicBezTo>
                    <a:pt x="541" y="359"/>
                    <a:pt x="541" y="359"/>
                    <a:pt x="540" y="359"/>
                  </a:cubicBezTo>
                  <a:cubicBezTo>
                    <a:pt x="541" y="363"/>
                    <a:pt x="541" y="364"/>
                    <a:pt x="543" y="364"/>
                  </a:cubicBezTo>
                  <a:cubicBezTo>
                    <a:pt x="543" y="367"/>
                    <a:pt x="541" y="366"/>
                    <a:pt x="541" y="365"/>
                  </a:cubicBezTo>
                  <a:cubicBezTo>
                    <a:pt x="541" y="366"/>
                    <a:pt x="541" y="367"/>
                    <a:pt x="542" y="367"/>
                  </a:cubicBezTo>
                  <a:cubicBezTo>
                    <a:pt x="542" y="367"/>
                    <a:pt x="543" y="365"/>
                    <a:pt x="544" y="367"/>
                  </a:cubicBezTo>
                  <a:cubicBezTo>
                    <a:pt x="545" y="364"/>
                    <a:pt x="541" y="358"/>
                    <a:pt x="545" y="355"/>
                  </a:cubicBezTo>
                  <a:cubicBezTo>
                    <a:pt x="546" y="348"/>
                    <a:pt x="543" y="341"/>
                    <a:pt x="547" y="337"/>
                  </a:cubicBezTo>
                  <a:cubicBezTo>
                    <a:pt x="544" y="335"/>
                    <a:pt x="547" y="331"/>
                    <a:pt x="545" y="330"/>
                  </a:cubicBezTo>
                  <a:cubicBezTo>
                    <a:pt x="546" y="330"/>
                    <a:pt x="547" y="331"/>
                    <a:pt x="547" y="329"/>
                  </a:cubicBezTo>
                  <a:cubicBezTo>
                    <a:pt x="547" y="327"/>
                    <a:pt x="546" y="330"/>
                    <a:pt x="545" y="328"/>
                  </a:cubicBezTo>
                  <a:cubicBezTo>
                    <a:pt x="548" y="326"/>
                    <a:pt x="548" y="324"/>
                    <a:pt x="548" y="322"/>
                  </a:cubicBezTo>
                  <a:cubicBezTo>
                    <a:pt x="548" y="323"/>
                    <a:pt x="546" y="323"/>
                    <a:pt x="546" y="324"/>
                  </a:cubicBezTo>
                  <a:cubicBezTo>
                    <a:pt x="546" y="323"/>
                    <a:pt x="545" y="322"/>
                    <a:pt x="546" y="321"/>
                  </a:cubicBezTo>
                  <a:cubicBezTo>
                    <a:pt x="548" y="322"/>
                    <a:pt x="549" y="320"/>
                    <a:pt x="550" y="322"/>
                  </a:cubicBezTo>
                  <a:cubicBezTo>
                    <a:pt x="550" y="321"/>
                    <a:pt x="549" y="320"/>
                    <a:pt x="550" y="320"/>
                  </a:cubicBezTo>
                  <a:cubicBezTo>
                    <a:pt x="551" y="322"/>
                    <a:pt x="550" y="318"/>
                    <a:pt x="552" y="318"/>
                  </a:cubicBezTo>
                  <a:cubicBezTo>
                    <a:pt x="551" y="322"/>
                    <a:pt x="553" y="320"/>
                    <a:pt x="553" y="324"/>
                  </a:cubicBezTo>
                  <a:cubicBezTo>
                    <a:pt x="553" y="321"/>
                    <a:pt x="554" y="315"/>
                    <a:pt x="551" y="314"/>
                  </a:cubicBezTo>
                  <a:cubicBezTo>
                    <a:pt x="551" y="315"/>
                    <a:pt x="550" y="318"/>
                    <a:pt x="550" y="318"/>
                  </a:cubicBezTo>
                  <a:cubicBezTo>
                    <a:pt x="549" y="317"/>
                    <a:pt x="551" y="316"/>
                    <a:pt x="549" y="316"/>
                  </a:cubicBezTo>
                  <a:cubicBezTo>
                    <a:pt x="548" y="314"/>
                    <a:pt x="549" y="314"/>
                    <a:pt x="550" y="313"/>
                  </a:cubicBezTo>
                  <a:cubicBezTo>
                    <a:pt x="545" y="312"/>
                    <a:pt x="550" y="307"/>
                    <a:pt x="547" y="306"/>
                  </a:cubicBezTo>
                  <a:cubicBezTo>
                    <a:pt x="549" y="304"/>
                    <a:pt x="547" y="300"/>
                    <a:pt x="546" y="297"/>
                  </a:cubicBezTo>
                  <a:cubicBezTo>
                    <a:pt x="547" y="299"/>
                    <a:pt x="546" y="300"/>
                    <a:pt x="545" y="300"/>
                  </a:cubicBezTo>
                  <a:cubicBezTo>
                    <a:pt x="547" y="302"/>
                    <a:pt x="546" y="306"/>
                    <a:pt x="545" y="309"/>
                  </a:cubicBezTo>
                  <a:cubicBezTo>
                    <a:pt x="545" y="302"/>
                    <a:pt x="545" y="298"/>
                    <a:pt x="544" y="294"/>
                  </a:cubicBezTo>
                  <a:cubicBezTo>
                    <a:pt x="546" y="293"/>
                    <a:pt x="547" y="295"/>
                    <a:pt x="546" y="293"/>
                  </a:cubicBezTo>
                  <a:cubicBezTo>
                    <a:pt x="546" y="292"/>
                    <a:pt x="546" y="292"/>
                    <a:pt x="546" y="292"/>
                  </a:cubicBezTo>
                  <a:cubicBezTo>
                    <a:pt x="546" y="292"/>
                    <a:pt x="543" y="291"/>
                    <a:pt x="545" y="290"/>
                  </a:cubicBezTo>
                  <a:cubicBezTo>
                    <a:pt x="545" y="291"/>
                    <a:pt x="545" y="291"/>
                    <a:pt x="545" y="292"/>
                  </a:cubicBezTo>
                  <a:cubicBezTo>
                    <a:pt x="546" y="290"/>
                    <a:pt x="548" y="290"/>
                    <a:pt x="547" y="288"/>
                  </a:cubicBezTo>
                  <a:cubicBezTo>
                    <a:pt x="546" y="291"/>
                    <a:pt x="545" y="286"/>
                    <a:pt x="546" y="285"/>
                  </a:cubicBezTo>
                  <a:cubicBezTo>
                    <a:pt x="548" y="285"/>
                    <a:pt x="546" y="288"/>
                    <a:pt x="547" y="287"/>
                  </a:cubicBezTo>
                  <a:cubicBezTo>
                    <a:pt x="548" y="284"/>
                    <a:pt x="546" y="281"/>
                    <a:pt x="547" y="278"/>
                  </a:cubicBezTo>
                  <a:cubicBezTo>
                    <a:pt x="548" y="283"/>
                    <a:pt x="550" y="288"/>
                    <a:pt x="548" y="291"/>
                  </a:cubicBezTo>
                  <a:cubicBezTo>
                    <a:pt x="549" y="291"/>
                    <a:pt x="550" y="291"/>
                    <a:pt x="550" y="292"/>
                  </a:cubicBezTo>
                  <a:cubicBezTo>
                    <a:pt x="550" y="294"/>
                    <a:pt x="548" y="292"/>
                    <a:pt x="548" y="294"/>
                  </a:cubicBezTo>
                  <a:cubicBezTo>
                    <a:pt x="549" y="294"/>
                    <a:pt x="550" y="296"/>
                    <a:pt x="550" y="294"/>
                  </a:cubicBezTo>
                  <a:cubicBezTo>
                    <a:pt x="550" y="291"/>
                    <a:pt x="550" y="288"/>
                    <a:pt x="550" y="286"/>
                  </a:cubicBezTo>
                  <a:cubicBezTo>
                    <a:pt x="551" y="284"/>
                    <a:pt x="549" y="281"/>
                    <a:pt x="549" y="280"/>
                  </a:cubicBezTo>
                  <a:cubicBezTo>
                    <a:pt x="549" y="279"/>
                    <a:pt x="551" y="278"/>
                    <a:pt x="551" y="277"/>
                  </a:cubicBezTo>
                  <a:cubicBezTo>
                    <a:pt x="551" y="276"/>
                    <a:pt x="549" y="274"/>
                    <a:pt x="549" y="272"/>
                  </a:cubicBezTo>
                  <a:cubicBezTo>
                    <a:pt x="549" y="272"/>
                    <a:pt x="550" y="271"/>
                    <a:pt x="550" y="271"/>
                  </a:cubicBezTo>
                  <a:cubicBezTo>
                    <a:pt x="551" y="269"/>
                    <a:pt x="550" y="267"/>
                    <a:pt x="550" y="265"/>
                  </a:cubicBezTo>
                  <a:cubicBezTo>
                    <a:pt x="550" y="256"/>
                    <a:pt x="549" y="244"/>
                    <a:pt x="548" y="234"/>
                  </a:cubicBezTo>
                  <a:cubicBezTo>
                    <a:pt x="548" y="225"/>
                    <a:pt x="545" y="217"/>
                    <a:pt x="545" y="211"/>
                  </a:cubicBezTo>
                  <a:cubicBezTo>
                    <a:pt x="545" y="191"/>
                    <a:pt x="543" y="173"/>
                    <a:pt x="541" y="151"/>
                  </a:cubicBezTo>
                  <a:cubicBezTo>
                    <a:pt x="541" y="151"/>
                    <a:pt x="541" y="151"/>
                    <a:pt x="541" y="151"/>
                  </a:cubicBezTo>
                  <a:cubicBezTo>
                    <a:pt x="541" y="142"/>
                    <a:pt x="539" y="129"/>
                    <a:pt x="538" y="123"/>
                  </a:cubicBezTo>
                  <a:cubicBezTo>
                    <a:pt x="539" y="106"/>
                    <a:pt x="534" y="87"/>
                    <a:pt x="537" y="67"/>
                  </a:cubicBezTo>
                  <a:cubicBezTo>
                    <a:pt x="536" y="67"/>
                    <a:pt x="535" y="66"/>
                    <a:pt x="535" y="65"/>
                  </a:cubicBezTo>
                  <a:cubicBezTo>
                    <a:pt x="535" y="65"/>
                    <a:pt x="536" y="61"/>
                    <a:pt x="536" y="62"/>
                  </a:cubicBezTo>
                  <a:cubicBezTo>
                    <a:pt x="537" y="57"/>
                    <a:pt x="536" y="54"/>
                    <a:pt x="536" y="49"/>
                  </a:cubicBezTo>
                  <a:cubicBezTo>
                    <a:pt x="536" y="50"/>
                    <a:pt x="538" y="44"/>
                    <a:pt x="535" y="43"/>
                  </a:cubicBezTo>
                  <a:cubicBezTo>
                    <a:pt x="536" y="43"/>
                    <a:pt x="535" y="38"/>
                    <a:pt x="535" y="35"/>
                  </a:cubicBezTo>
                  <a:cubicBezTo>
                    <a:pt x="531" y="35"/>
                    <a:pt x="531" y="35"/>
                    <a:pt x="529" y="33"/>
                  </a:cubicBezTo>
                  <a:cubicBezTo>
                    <a:pt x="529" y="35"/>
                    <a:pt x="528" y="37"/>
                    <a:pt x="527" y="38"/>
                  </a:cubicBezTo>
                  <a:cubicBezTo>
                    <a:pt x="529" y="41"/>
                    <a:pt x="527" y="43"/>
                    <a:pt x="528" y="46"/>
                  </a:cubicBezTo>
                  <a:cubicBezTo>
                    <a:pt x="528" y="45"/>
                    <a:pt x="529" y="45"/>
                    <a:pt x="529" y="46"/>
                  </a:cubicBezTo>
                  <a:cubicBezTo>
                    <a:pt x="528" y="49"/>
                    <a:pt x="532" y="50"/>
                    <a:pt x="530" y="53"/>
                  </a:cubicBezTo>
                  <a:cubicBezTo>
                    <a:pt x="529" y="52"/>
                    <a:pt x="530" y="52"/>
                    <a:pt x="530" y="51"/>
                  </a:cubicBezTo>
                  <a:cubicBezTo>
                    <a:pt x="528" y="50"/>
                    <a:pt x="529" y="52"/>
                    <a:pt x="528" y="52"/>
                  </a:cubicBezTo>
                  <a:cubicBezTo>
                    <a:pt x="528" y="51"/>
                    <a:pt x="527" y="53"/>
                    <a:pt x="527" y="52"/>
                  </a:cubicBezTo>
                  <a:cubicBezTo>
                    <a:pt x="529" y="50"/>
                    <a:pt x="526" y="52"/>
                    <a:pt x="527" y="49"/>
                  </a:cubicBezTo>
                  <a:cubicBezTo>
                    <a:pt x="521" y="50"/>
                    <a:pt x="523" y="40"/>
                    <a:pt x="525" y="40"/>
                  </a:cubicBezTo>
                  <a:cubicBezTo>
                    <a:pt x="524" y="36"/>
                    <a:pt x="528" y="35"/>
                    <a:pt x="526" y="32"/>
                  </a:cubicBezTo>
                  <a:cubicBezTo>
                    <a:pt x="524" y="33"/>
                    <a:pt x="524" y="34"/>
                    <a:pt x="522" y="33"/>
                  </a:cubicBezTo>
                  <a:cubicBezTo>
                    <a:pt x="522" y="34"/>
                    <a:pt x="522" y="35"/>
                    <a:pt x="521" y="36"/>
                  </a:cubicBezTo>
                  <a:cubicBezTo>
                    <a:pt x="522" y="35"/>
                    <a:pt x="520" y="35"/>
                    <a:pt x="519" y="35"/>
                  </a:cubicBezTo>
                  <a:cubicBezTo>
                    <a:pt x="518" y="37"/>
                    <a:pt x="519" y="41"/>
                    <a:pt x="517" y="42"/>
                  </a:cubicBezTo>
                  <a:cubicBezTo>
                    <a:pt x="516" y="36"/>
                    <a:pt x="517" y="33"/>
                    <a:pt x="519" y="29"/>
                  </a:cubicBezTo>
                  <a:cubicBezTo>
                    <a:pt x="516" y="28"/>
                    <a:pt x="518" y="31"/>
                    <a:pt x="516" y="31"/>
                  </a:cubicBezTo>
                  <a:cubicBezTo>
                    <a:pt x="516" y="30"/>
                    <a:pt x="516" y="30"/>
                    <a:pt x="516" y="29"/>
                  </a:cubicBezTo>
                  <a:cubicBezTo>
                    <a:pt x="514" y="30"/>
                    <a:pt x="514" y="28"/>
                    <a:pt x="512" y="29"/>
                  </a:cubicBezTo>
                  <a:cubicBezTo>
                    <a:pt x="510" y="33"/>
                    <a:pt x="511" y="36"/>
                    <a:pt x="510" y="40"/>
                  </a:cubicBezTo>
                  <a:cubicBezTo>
                    <a:pt x="509" y="37"/>
                    <a:pt x="509" y="43"/>
                    <a:pt x="507" y="42"/>
                  </a:cubicBezTo>
                  <a:cubicBezTo>
                    <a:pt x="507" y="35"/>
                    <a:pt x="510" y="30"/>
                    <a:pt x="509" y="23"/>
                  </a:cubicBezTo>
                  <a:cubicBezTo>
                    <a:pt x="507" y="23"/>
                    <a:pt x="508" y="26"/>
                    <a:pt x="506" y="25"/>
                  </a:cubicBezTo>
                  <a:cubicBezTo>
                    <a:pt x="506" y="24"/>
                    <a:pt x="507" y="22"/>
                    <a:pt x="505" y="22"/>
                  </a:cubicBezTo>
                  <a:cubicBezTo>
                    <a:pt x="507" y="27"/>
                    <a:pt x="504" y="32"/>
                    <a:pt x="504" y="35"/>
                  </a:cubicBezTo>
                  <a:cubicBezTo>
                    <a:pt x="503" y="35"/>
                    <a:pt x="503" y="35"/>
                    <a:pt x="502" y="34"/>
                  </a:cubicBezTo>
                  <a:cubicBezTo>
                    <a:pt x="501" y="29"/>
                    <a:pt x="506" y="26"/>
                    <a:pt x="504" y="22"/>
                  </a:cubicBezTo>
                  <a:cubicBezTo>
                    <a:pt x="504" y="25"/>
                    <a:pt x="502" y="23"/>
                    <a:pt x="502" y="22"/>
                  </a:cubicBezTo>
                  <a:cubicBezTo>
                    <a:pt x="502" y="23"/>
                    <a:pt x="501" y="23"/>
                    <a:pt x="500" y="23"/>
                  </a:cubicBezTo>
                  <a:cubicBezTo>
                    <a:pt x="501" y="22"/>
                    <a:pt x="501" y="21"/>
                    <a:pt x="502" y="19"/>
                  </a:cubicBezTo>
                  <a:cubicBezTo>
                    <a:pt x="498" y="19"/>
                    <a:pt x="495" y="18"/>
                    <a:pt x="494" y="15"/>
                  </a:cubicBezTo>
                  <a:cubicBezTo>
                    <a:pt x="492" y="15"/>
                    <a:pt x="493" y="18"/>
                    <a:pt x="491" y="18"/>
                  </a:cubicBezTo>
                  <a:cubicBezTo>
                    <a:pt x="493" y="20"/>
                    <a:pt x="494" y="20"/>
                    <a:pt x="495" y="23"/>
                  </a:cubicBezTo>
                  <a:cubicBezTo>
                    <a:pt x="493" y="23"/>
                    <a:pt x="492" y="24"/>
                    <a:pt x="491" y="25"/>
                  </a:cubicBezTo>
                  <a:cubicBezTo>
                    <a:pt x="491" y="28"/>
                    <a:pt x="491" y="29"/>
                    <a:pt x="489" y="30"/>
                  </a:cubicBezTo>
                  <a:cubicBezTo>
                    <a:pt x="489" y="30"/>
                    <a:pt x="489" y="26"/>
                    <a:pt x="488" y="28"/>
                  </a:cubicBezTo>
                  <a:cubicBezTo>
                    <a:pt x="489" y="30"/>
                    <a:pt x="489" y="31"/>
                    <a:pt x="487" y="32"/>
                  </a:cubicBezTo>
                  <a:cubicBezTo>
                    <a:pt x="488" y="30"/>
                    <a:pt x="487" y="30"/>
                    <a:pt x="488" y="28"/>
                  </a:cubicBezTo>
                  <a:cubicBezTo>
                    <a:pt x="487" y="26"/>
                    <a:pt x="486" y="27"/>
                    <a:pt x="486" y="27"/>
                  </a:cubicBezTo>
                  <a:cubicBezTo>
                    <a:pt x="483" y="25"/>
                    <a:pt x="485" y="20"/>
                    <a:pt x="486" y="20"/>
                  </a:cubicBezTo>
                  <a:cubicBezTo>
                    <a:pt x="488" y="18"/>
                    <a:pt x="490" y="19"/>
                    <a:pt x="491" y="17"/>
                  </a:cubicBezTo>
                  <a:cubicBezTo>
                    <a:pt x="490" y="16"/>
                    <a:pt x="491" y="15"/>
                    <a:pt x="490" y="13"/>
                  </a:cubicBezTo>
                  <a:cubicBezTo>
                    <a:pt x="488" y="13"/>
                    <a:pt x="487" y="10"/>
                    <a:pt x="486" y="11"/>
                  </a:cubicBezTo>
                  <a:cubicBezTo>
                    <a:pt x="487" y="11"/>
                    <a:pt x="486" y="9"/>
                    <a:pt x="485" y="8"/>
                  </a:cubicBezTo>
                  <a:cubicBezTo>
                    <a:pt x="483" y="10"/>
                    <a:pt x="478" y="8"/>
                    <a:pt x="474" y="9"/>
                  </a:cubicBezTo>
                  <a:cubicBezTo>
                    <a:pt x="476" y="10"/>
                    <a:pt x="473" y="13"/>
                    <a:pt x="474" y="14"/>
                  </a:cubicBezTo>
                  <a:cubicBezTo>
                    <a:pt x="475" y="13"/>
                    <a:pt x="475" y="13"/>
                    <a:pt x="475" y="13"/>
                  </a:cubicBezTo>
                  <a:cubicBezTo>
                    <a:pt x="475" y="15"/>
                    <a:pt x="478" y="19"/>
                    <a:pt x="475" y="22"/>
                  </a:cubicBezTo>
                  <a:cubicBezTo>
                    <a:pt x="474" y="21"/>
                    <a:pt x="471" y="22"/>
                    <a:pt x="471" y="20"/>
                  </a:cubicBezTo>
                  <a:cubicBezTo>
                    <a:pt x="472" y="19"/>
                    <a:pt x="473" y="19"/>
                    <a:pt x="473" y="17"/>
                  </a:cubicBezTo>
                  <a:cubicBezTo>
                    <a:pt x="473" y="16"/>
                    <a:pt x="472" y="15"/>
                    <a:pt x="470" y="15"/>
                  </a:cubicBezTo>
                  <a:cubicBezTo>
                    <a:pt x="469" y="17"/>
                    <a:pt x="470" y="18"/>
                    <a:pt x="469" y="19"/>
                  </a:cubicBezTo>
                  <a:cubicBezTo>
                    <a:pt x="468" y="19"/>
                    <a:pt x="467" y="19"/>
                    <a:pt x="467" y="18"/>
                  </a:cubicBezTo>
                  <a:cubicBezTo>
                    <a:pt x="467" y="16"/>
                    <a:pt x="470" y="16"/>
                    <a:pt x="470" y="14"/>
                  </a:cubicBezTo>
                  <a:cubicBezTo>
                    <a:pt x="470" y="12"/>
                    <a:pt x="468" y="11"/>
                    <a:pt x="469" y="11"/>
                  </a:cubicBezTo>
                  <a:cubicBezTo>
                    <a:pt x="470" y="12"/>
                    <a:pt x="471" y="12"/>
                    <a:pt x="472" y="12"/>
                  </a:cubicBezTo>
                  <a:cubicBezTo>
                    <a:pt x="473" y="11"/>
                    <a:pt x="473" y="11"/>
                    <a:pt x="474" y="11"/>
                  </a:cubicBezTo>
                  <a:cubicBezTo>
                    <a:pt x="474" y="9"/>
                    <a:pt x="473" y="10"/>
                    <a:pt x="473" y="8"/>
                  </a:cubicBezTo>
                  <a:cubicBezTo>
                    <a:pt x="471" y="8"/>
                    <a:pt x="470" y="9"/>
                    <a:pt x="469" y="8"/>
                  </a:cubicBezTo>
                  <a:cubicBezTo>
                    <a:pt x="469" y="11"/>
                    <a:pt x="467" y="13"/>
                    <a:pt x="465" y="12"/>
                  </a:cubicBezTo>
                  <a:cubicBezTo>
                    <a:pt x="466" y="10"/>
                    <a:pt x="466" y="10"/>
                    <a:pt x="466" y="9"/>
                  </a:cubicBezTo>
                  <a:cubicBezTo>
                    <a:pt x="463" y="10"/>
                    <a:pt x="462" y="11"/>
                    <a:pt x="462" y="15"/>
                  </a:cubicBezTo>
                  <a:cubicBezTo>
                    <a:pt x="464" y="15"/>
                    <a:pt x="464" y="17"/>
                    <a:pt x="465" y="18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463" y="16"/>
                    <a:pt x="459" y="16"/>
                    <a:pt x="459" y="14"/>
                  </a:cubicBezTo>
                  <a:cubicBezTo>
                    <a:pt x="461" y="13"/>
                    <a:pt x="459" y="11"/>
                    <a:pt x="460" y="9"/>
                  </a:cubicBezTo>
                  <a:cubicBezTo>
                    <a:pt x="458" y="9"/>
                    <a:pt x="458" y="9"/>
                    <a:pt x="456" y="9"/>
                  </a:cubicBezTo>
                  <a:cubicBezTo>
                    <a:pt x="456" y="10"/>
                    <a:pt x="455" y="10"/>
                    <a:pt x="455" y="10"/>
                  </a:cubicBezTo>
                  <a:cubicBezTo>
                    <a:pt x="455" y="12"/>
                    <a:pt x="455" y="13"/>
                    <a:pt x="456" y="14"/>
                  </a:cubicBezTo>
                  <a:cubicBezTo>
                    <a:pt x="455" y="14"/>
                    <a:pt x="453" y="14"/>
                    <a:pt x="452" y="13"/>
                  </a:cubicBezTo>
                  <a:cubicBezTo>
                    <a:pt x="453" y="11"/>
                    <a:pt x="451" y="11"/>
                    <a:pt x="452" y="9"/>
                  </a:cubicBezTo>
                  <a:cubicBezTo>
                    <a:pt x="450" y="8"/>
                    <a:pt x="451" y="9"/>
                    <a:pt x="450" y="10"/>
                  </a:cubicBezTo>
                  <a:cubicBezTo>
                    <a:pt x="444" y="5"/>
                    <a:pt x="430" y="8"/>
                    <a:pt x="425" y="9"/>
                  </a:cubicBezTo>
                  <a:cubicBezTo>
                    <a:pt x="424" y="12"/>
                    <a:pt x="423" y="13"/>
                    <a:pt x="423" y="15"/>
                  </a:cubicBezTo>
                  <a:cubicBezTo>
                    <a:pt x="421" y="14"/>
                    <a:pt x="420" y="17"/>
                    <a:pt x="420" y="18"/>
                  </a:cubicBezTo>
                  <a:cubicBezTo>
                    <a:pt x="420" y="17"/>
                    <a:pt x="419" y="17"/>
                    <a:pt x="419" y="17"/>
                  </a:cubicBezTo>
                  <a:cubicBezTo>
                    <a:pt x="420" y="15"/>
                    <a:pt x="421" y="14"/>
                    <a:pt x="423" y="12"/>
                  </a:cubicBezTo>
                  <a:cubicBezTo>
                    <a:pt x="422" y="11"/>
                    <a:pt x="421" y="11"/>
                    <a:pt x="418" y="11"/>
                  </a:cubicBezTo>
                  <a:cubicBezTo>
                    <a:pt x="418" y="9"/>
                    <a:pt x="416" y="9"/>
                    <a:pt x="414" y="9"/>
                  </a:cubicBezTo>
                  <a:cubicBezTo>
                    <a:pt x="413" y="12"/>
                    <a:pt x="415" y="14"/>
                    <a:pt x="417" y="15"/>
                  </a:cubicBezTo>
                  <a:cubicBezTo>
                    <a:pt x="415" y="14"/>
                    <a:pt x="416" y="15"/>
                    <a:pt x="413" y="15"/>
                  </a:cubicBezTo>
                  <a:cubicBezTo>
                    <a:pt x="412" y="14"/>
                    <a:pt x="411" y="13"/>
                    <a:pt x="409" y="13"/>
                  </a:cubicBezTo>
                  <a:cubicBezTo>
                    <a:pt x="408" y="15"/>
                    <a:pt x="411" y="15"/>
                    <a:pt x="409" y="16"/>
                  </a:cubicBezTo>
                  <a:cubicBezTo>
                    <a:pt x="407" y="16"/>
                    <a:pt x="406" y="15"/>
                    <a:pt x="407" y="12"/>
                  </a:cubicBezTo>
                  <a:cubicBezTo>
                    <a:pt x="405" y="13"/>
                    <a:pt x="404" y="12"/>
                    <a:pt x="404" y="10"/>
                  </a:cubicBezTo>
                  <a:cubicBezTo>
                    <a:pt x="404" y="9"/>
                    <a:pt x="404" y="9"/>
                    <a:pt x="405" y="10"/>
                  </a:cubicBezTo>
                  <a:cubicBezTo>
                    <a:pt x="403" y="4"/>
                    <a:pt x="398" y="10"/>
                    <a:pt x="394" y="9"/>
                  </a:cubicBezTo>
                  <a:cubicBezTo>
                    <a:pt x="394" y="11"/>
                    <a:pt x="397" y="10"/>
                    <a:pt x="396" y="13"/>
                  </a:cubicBezTo>
                  <a:cubicBezTo>
                    <a:pt x="395" y="12"/>
                    <a:pt x="392" y="12"/>
                    <a:pt x="393" y="9"/>
                  </a:cubicBezTo>
                  <a:cubicBezTo>
                    <a:pt x="388" y="7"/>
                    <a:pt x="385" y="6"/>
                    <a:pt x="379" y="7"/>
                  </a:cubicBezTo>
                  <a:cubicBezTo>
                    <a:pt x="379" y="6"/>
                    <a:pt x="379" y="6"/>
                    <a:pt x="379" y="5"/>
                  </a:cubicBezTo>
                  <a:cubicBezTo>
                    <a:pt x="373" y="7"/>
                    <a:pt x="371" y="6"/>
                    <a:pt x="364" y="7"/>
                  </a:cubicBezTo>
                  <a:cubicBezTo>
                    <a:pt x="362" y="8"/>
                    <a:pt x="362" y="12"/>
                    <a:pt x="361" y="14"/>
                  </a:cubicBezTo>
                  <a:cubicBezTo>
                    <a:pt x="362" y="11"/>
                    <a:pt x="359" y="13"/>
                    <a:pt x="358" y="12"/>
                  </a:cubicBezTo>
                  <a:cubicBezTo>
                    <a:pt x="358" y="10"/>
                    <a:pt x="361" y="11"/>
                    <a:pt x="360" y="9"/>
                  </a:cubicBezTo>
                  <a:cubicBezTo>
                    <a:pt x="360" y="8"/>
                    <a:pt x="360" y="8"/>
                    <a:pt x="360" y="8"/>
                  </a:cubicBezTo>
                  <a:cubicBezTo>
                    <a:pt x="358" y="7"/>
                    <a:pt x="357" y="9"/>
                    <a:pt x="357" y="10"/>
                  </a:cubicBezTo>
                  <a:cubicBezTo>
                    <a:pt x="358" y="9"/>
                    <a:pt x="358" y="13"/>
                    <a:pt x="357" y="13"/>
                  </a:cubicBezTo>
                  <a:cubicBezTo>
                    <a:pt x="353" y="13"/>
                    <a:pt x="353" y="6"/>
                    <a:pt x="349" y="7"/>
                  </a:cubicBezTo>
                  <a:cubicBezTo>
                    <a:pt x="349" y="13"/>
                    <a:pt x="343" y="11"/>
                    <a:pt x="342" y="8"/>
                  </a:cubicBezTo>
                  <a:cubicBezTo>
                    <a:pt x="341" y="8"/>
                    <a:pt x="342" y="10"/>
                    <a:pt x="340" y="10"/>
                  </a:cubicBezTo>
                  <a:cubicBezTo>
                    <a:pt x="338" y="9"/>
                    <a:pt x="339" y="8"/>
                    <a:pt x="340" y="7"/>
                  </a:cubicBezTo>
                  <a:cubicBezTo>
                    <a:pt x="337" y="6"/>
                    <a:pt x="338" y="6"/>
                    <a:pt x="334" y="6"/>
                  </a:cubicBezTo>
                  <a:cubicBezTo>
                    <a:pt x="325" y="2"/>
                    <a:pt x="317" y="12"/>
                    <a:pt x="311" y="7"/>
                  </a:cubicBezTo>
                  <a:cubicBezTo>
                    <a:pt x="308" y="10"/>
                    <a:pt x="304" y="7"/>
                    <a:pt x="301" y="6"/>
                  </a:cubicBezTo>
                  <a:cubicBezTo>
                    <a:pt x="294" y="11"/>
                    <a:pt x="286" y="7"/>
                    <a:pt x="279" y="10"/>
                  </a:cubicBezTo>
                  <a:cubicBezTo>
                    <a:pt x="279" y="11"/>
                    <a:pt x="280" y="11"/>
                    <a:pt x="280" y="13"/>
                  </a:cubicBezTo>
                  <a:cubicBezTo>
                    <a:pt x="277" y="12"/>
                    <a:pt x="276" y="12"/>
                    <a:pt x="273" y="12"/>
                  </a:cubicBezTo>
                  <a:cubicBezTo>
                    <a:pt x="274" y="11"/>
                    <a:pt x="271" y="11"/>
                    <a:pt x="271" y="9"/>
                  </a:cubicBezTo>
                  <a:cubicBezTo>
                    <a:pt x="270" y="11"/>
                    <a:pt x="268" y="12"/>
                    <a:pt x="265" y="12"/>
                  </a:cubicBezTo>
                  <a:cubicBezTo>
                    <a:pt x="265" y="11"/>
                    <a:pt x="267" y="10"/>
                    <a:pt x="265" y="10"/>
                  </a:cubicBezTo>
                  <a:cubicBezTo>
                    <a:pt x="265" y="11"/>
                    <a:pt x="264" y="9"/>
                    <a:pt x="262" y="10"/>
                  </a:cubicBezTo>
                  <a:cubicBezTo>
                    <a:pt x="262" y="13"/>
                    <a:pt x="258" y="12"/>
                    <a:pt x="258" y="10"/>
                  </a:cubicBezTo>
                  <a:cubicBezTo>
                    <a:pt x="257" y="12"/>
                    <a:pt x="253" y="11"/>
                    <a:pt x="253" y="13"/>
                  </a:cubicBezTo>
                  <a:cubicBezTo>
                    <a:pt x="252" y="11"/>
                    <a:pt x="251" y="12"/>
                    <a:pt x="251" y="10"/>
                  </a:cubicBezTo>
                  <a:cubicBezTo>
                    <a:pt x="250" y="11"/>
                    <a:pt x="247" y="12"/>
                    <a:pt x="246" y="9"/>
                  </a:cubicBezTo>
                  <a:cubicBezTo>
                    <a:pt x="244" y="12"/>
                    <a:pt x="241" y="8"/>
                    <a:pt x="239" y="12"/>
                  </a:cubicBezTo>
                  <a:cubicBezTo>
                    <a:pt x="238" y="10"/>
                    <a:pt x="239" y="11"/>
                    <a:pt x="238" y="10"/>
                  </a:cubicBezTo>
                  <a:cubicBezTo>
                    <a:pt x="236" y="9"/>
                    <a:pt x="237" y="12"/>
                    <a:pt x="236" y="12"/>
                  </a:cubicBezTo>
                  <a:cubicBezTo>
                    <a:pt x="231" y="8"/>
                    <a:pt x="230" y="18"/>
                    <a:pt x="226" y="15"/>
                  </a:cubicBezTo>
                  <a:cubicBezTo>
                    <a:pt x="227" y="12"/>
                    <a:pt x="227" y="9"/>
                    <a:pt x="231" y="8"/>
                  </a:cubicBezTo>
                  <a:cubicBezTo>
                    <a:pt x="230" y="5"/>
                    <a:pt x="227" y="8"/>
                    <a:pt x="225" y="6"/>
                  </a:cubicBezTo>
                  <a:cubicBezTo>
                    <a:pt x="223" y="9"/>
                    <a:pt x="220" y="9"/>
                    <a:pt x="222" y="14"/>
                  </a:cubicBezTo>
                  <a:cubicBezTo>
                    <a:pt x="221" y="15"/>
                    <a:pt x="217" y="16"/>
                    <a:pt x="216" y="18"/>
                  </a:cubicBezTo>
                  <a:cubicBezTo>
                    <a:pt x="215" y="15"/>
                    <a:pt x="217" y="12"/>
                    <a:pt x="220" y="9"/>
                  </a:cubicBezTo>
                  <a:cubicBezTo>
                    <a:pt x="219" y="8"/>
                    <a:pt x="218" y="7"/>
                    <a:pt x="217" y="5"/>
                  </a:cubicBezTo>
                  <a:cubicBezTo>
                    <a:pt x="214" y="8"/>
                    <a:pt x="211" y="7"/>
                    <a:pt x="211" y="9"/>
                  </a:cubicBezTo>
                  <a:cubicBezTo>
                    <a:pt x="207" y="9"/>
                    <a:pt x="204" y="8"/>
                    <a:pt x="199" y="9"/>
                  </a:cubicBezTo>
                  <a:cubicBezTo>
                    <a:pt x="198" y="5"/>
                    <a:pt x="203" y="3"/>
                    <a:pt x="201" y="0"/>
                  </a:cubicBezTo>
                  <a:cubicBezTo>
                    <a:pt x="197" y="2"/>
                    <a:pt x="196" y="11"/>
                    <a:pt x="198" y="14"/>
                  </a:cubicBezTo>
                  <a:cubicBezTo>
                    <a:pt x="196" y="16"/>
                    <a:pt x="194" y="15"/>
                    <a:pt x="194" y="19"/>
                  </a:cubicBezTo>
                  <a:cubicBezTo>
                    <a:pt x="192" y="18"/>
                    <a:pt x="193" y="19"/>
                    <a:pt x="192" y="19"/>
                  </a:cubicBezTo>
                  <a:cubicBezTo>
                    <a:pt x="191" y="17"/>
                    <a:pt x="193" y="17"/>
                    <a:pt x="193" y="15"/>
                  </a:cubicBezTo>
                  <a:cubicBezTo>
                    <a:pt x="190" y="15"/>
                    <a:pt x="189" y="13"/>
                    <a:pt x="186" y="15"/>
                  </a:cubicBezTo>
                  <a:cubicBezTo>
                    <a:pt x="184" y="13"/>
                    <a:pt x="188" y="6"/>
                    <a:pt x="191" y="6"/>
                  </a:cubicBezTo>
                  <a:cubicBezTo>
                    <a:pt x="190" y="5"/>
                    <a:pt x="189" y="4"/>
                    <a:pt x="187" y="3"/>
                  </a:cubicBezTo>
                  <a:cubicBezTo>
                    <a:pt x="186" y="7"/>
                    <a:pt x="184" y="4"/>
                    <a:pt x="181" y="6"/>
                  </a:cubicBezTo>
                  <a:cubicBezTo>
                    <a:pt x="180" y="11"/>
                    <a:pt x="185" y="12"/>
                    <a:pt x="183" y="19"/>
                  </a:cubicBezTo>
                  <a:cubicBezTo>
                    <a:pt x="181" y="20"/>
                    <a:pt x="181" y="20"/>
                    <a:pt x="178" y="20"/>
                  </a:cubicBezTo>
                  <a:cubicBezTo>
                    <a:pt x="177" y="19"/>
                    <a:pt x="178" y="18"/>
                    <a:pt x="177" y="17"/>
                  </a:cubicBezTo>
                  <a:cubicBezTo>
                    <a:pt x="175" y="17"/>
                    <a:pt x="177" y="21"/>
                    <a:pt x="175" y="20"/>
                  </a:cubicBezTo>
                  <a:cubicBezTo>
                    <a:pt x="173" y="19"/>
                    <a:pt x="175" y="16"/>
                    <a:pt x="176" y="15"/>
                  </a:cubicBezTo>
                  <a:cubicBezTo>
                    <a:pt x="178" y="16"/>
                    <a:pt x="180" y="14"/>
                    <a:pt x="181" y="13"/>
                  </a:cubicBezTo>
                  <a:cubicBezTo>
                    <a:pt x="177" y="12"/>
                    <a:pt x="174" y="8"/>
                    <a:pt x="169" y="10"/>
                  </a:cubicBezTo>
                  <a:cubicBezTo>
                    <a:pt x="170" y="7"/>
                    <a:pt x="168" y="4"/>
                    <a:pt x="165" y="5"/>
                  </a:cubicBezTo>
                  <a:cubicBezTo>
                    <a:pt x="165" y="7"/>
                    <a:pt x="167" y="6"/>
                    <a:pt x="167" y="7"/>
                  </a:cubicBezTo>
                  <a:cubicBezTo>
                    <a:pt x="166" y="10"/>
                    <a:pt x="163" y="8"/>
                    <a:pt x="161" y="10"/>
                  </a:cubicBezTo>
                  <a:cubicBezTo>
                    <a:pt x="162" y="11"/>
                    <a:pt x="163" y="11"/>
                    <a:pt x="165" y="10"/>
                  </a:cubicBezTo>
                  <a:cubicBezTo>
                    <a:pt x="166" y="16"/>
                    <a:pt x="167" y="22"/>
                    <a:pt x="172" y="24"/>
                  </a:cubicBezTo>
                  <a:cubicBezTo>
                    <a:pt x="171" y="24"/>
                    <a:pt x="173" y="26"/>
                    <a:pt x="171" y="26"/>
                  </a:cubicBezTo>
                  <a:cubicBezTo>
                    <a:pt x="168" y="23"/>
                    <a:pt x="158" y="22"/>
                    <a:pt x="155" y="25"/>
                  </a:cubicBezTo>
                  <a:cubicBezTo>
                    <a:pt x="158" y="25"/>
                    <a:pt x="158" y="27"/>
                    <a:pt x="162" y="25"/>
                  </a:cubicBezTo>
                  <a:cubicBezTo>
                    <a:pt x="164" y="26"/>
                    <a:pt x="164" y="29"/>
                    <a:pt x="162" y="30"/>
                  </a:cubicBezTo>
                  <a:cubicBezTo>
                    <a:pt x="162" y="36"/>
                    <a:pt x="161" y="47"/>
                    <a:pt x="159" y="54"/>
                  </a:cubicBezTo>
                  <a:cubicBezTo>
                    <a:pt x="159" y="54"/>
                    <a:pt x="160" y="53"/>
                    <a:pt x="160" y="54"/>
                  </a:cubicBezTo>
                  <a:cubicBezTo>
                    <a:pt x="159" y="56"/>
                    <a:pt x="158" y="59"/>
                    <a:pt x="155" y="59"/>
                  </a:cubicBezTo>
                  <a:cubicBezTo>
                    <a:pt x="154" y="52"/>
                    <a:pt x="153" y="49"/>
                    <a:pt x="156" y="44"/>
                  </a:cubicBezTo>
                  <a:cubicBezTo>
                    <a:pt x="158" y="43"/>
                    <a:pt x="156" y="46"/>
                    <a:pt x="157" y="46"/>
                  </a:cubicBezTo>
                  <a:cubicBezTo>
                    <a:pt x="158" y="41"/>
                    <a:pt x="156" y="36"/>
                    <a:pt x="158" y="36"/>
                  </a:cubicBezTo>
                  <a:cubicBezTo>
                    <a:pt x="158" y="34"/>
                    <a:pt x="157" y="32"/>
                    <a:pt x="155" y="32"/>
                  </a:cubicBezTo>
                  <a:cubicBezTo>
                    <a:pt x="154" y="34"/>
                    <a:pt x="153" y="37"/>
                    <a:pt x="152" y="40"/>
                  </a:cubicBezTo>
                  <a:cubicBezTo>
                    <a:pt x="152" y="38"/>
                    <a:pt x="150" y="40"/>
                    <a:pt x="150" y="39"/>
                  </a:cubicBezTo>
                  <a:cubicBezTo>
                    <a:pt x="147" y="33"/>
                    <a:pt x="151" y="29"/>
                    <a:pt x="152" y="24"/>
                  </a:cubicBezTo>
                  <a:cubicBezTo>
                    <a:pt x="150" y="24"/>
                    <a:pt x="150" y="25"/>
                    <a:pt x="148" y="26"/>
                  </a:cubicBezTo>
                  <a:cubicBezTo>
                    <a:pt x="148" y="25"/>
                    <a:pt x="147" y="23"/>
                    <a:pt x="146" y="25"/>
                  </a:cubicBezTo>
                  <a:cubicBezTo>
                    <a:pt x="147" y="26"/>
                    <a:pt x="146" y="27"/>
                    <a:pt x="147" y="29"/>
                  </a:cubicBezTo>
                  <a:cubicBezTo>
                    <a:pt x="146" y="29"/>
                    <a:pt x="146" y="30"/>
                    <a:pt x="145" y="29"/>
                  </a:cubicBezTo>
                  <a:cubicBezTo>
                    <a:pt x="145" y="31"/>
                    <a:pt x="147" y="30"/>
                    <a:pt x="146" y="31"/>
                  </a:cubicBezTo>
                  <a:cubicBezTo>
                    <a:pt x="146" y="31"/>
                    <a:pt x="145" y="32"/>
                    <a:pt x="144" y="32"/>
                  </a:cubicBezTo>
                  <a:cubicBezTo>
                    <a:pt x="143" y="29"/>
                    <a:pt x="147" y="29"/>
                    <a:pt x="146" y="27"/>
                  </a:cubicBezTo>
                  <a:cubicBezTo>
                    <a:pt x="143" y="25"/>
                    <a:pt x="144" y="23"/>
                    <a:pt x="143" y="22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1" y="26"/>
                    <a:pt x="140" y="28"/>
                    <a:pt x="138" y="26"/>
                  </a:cubicBezTo>
                  <a:cubicBezTo>
                    <a:pt x="138" y="28"/>
                    <a:pt x="136" y="31"/>
                    <a:pt x="136" y="33"/>
                  </a:cubicBezTo>
                  <a:cubicBezTo>
                    <a:pt x="136" y="32"/>
                    <a:pt x="137" y="32"/>
                    <a:pt x="137" y="33"/>
                  </a:cubicBezTo>
                  <a:cubicBezTo>
                    <a:pt x="136" y="34"/>
                    <a:pt x="134" y="33"/>
                    <a:pt x="134" y="33"/>
                  </a:cubicBezTo>
                  <a:cubicBezTo>
                    <a:pt x="134" y="29"/>
                    <a:pt x="132" y="26"/>
                    <a:pt x="134" y="24"/>
                  </a:cubicBezTo>
                  <a:cubicBezTo>
                    <a:pt x="135" y="24"/>
                    <a:pt x="134" y="29"/>
                    <a:pt x="135" y="28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3" y="23"/>
                    <a:pt x="136" y="23"/>
                    <a:pt x="136" y="21"/>
                  </a:cubicBezTo>
                  <a:cubicBezTo>
                    <a:pt x="136" y="21"/>
                    <a:pt x="137" y="22"/>
                    <a:pt x="137" y="23"/>
                  </a:cubicBezTo>
                  <a:cubicBezTo>
                    <a:pt x="136" y="23"/>
                    <a:pt x="135" y="23"/>
                    <a:pt x="135" y="24"/>
                  </a:cubicBezTo>
                  <a:cubicBezTo>
                    <a:pt x="136" y="23"/>
                    <a:pt x="137" y="23"/>
                    <a:pt x="138" y="22"/>
                  </a:cubicBezTo>
                  <a:cubicBezTo>
                    <a:pt x="137" y="21"/>
                    <a:pt x="137" y="19"/>
                    <a:pt x="136" y="19"/>
                  </a:cubicBezTo>
                  <a:cubicBezTo>
                    <a:pt x="137" y="19"/>
                    <a:pt x="136" y="15"/>
                    <a:pt x="138" y="14"/>
                  </a:cubicBezTo>
                  <a:cubicBezTo>
                    <a:pt x="137" y="14"/>
                    <a:pt x="138" y="16"/>
                    <a:pt x="138" y="16"/>
                  </a:cubicBezTo>
                  <a:cubicBezTo>
                    <a:pt x="140" y="13"/>
                    <a:pt x="139" y="11"/>
                    <a:pt x="140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8"/>
                    <a:pt x="137" y="10"/>
                    <a:pt x="137" y="11"/>
                  </a:cubicBezTo>
                  <a:cubicBezTo>
                    <a:pt x="136" y="10"/>
                    <a:pt x="134" y="9"/>
                    <a:pt x="134" y="8"/>
                  </a:cubicBezTo>
                  <a:cubicBezTo>
                    <a:pt x="132" y="13"/>
                    <a:pt x="130" y="20"/>
                    <a:pt x="132" y="24"/>
                  </a:cubicBezTo>
                  <a:cubicBezTo>
                    <a:pt x="132" y="23"/>
                    <a:pt x="131" y="22"/>
                    <a:pt x="132" y="22"/>
                  </a:cubicBezTo>
                  <a:cubicBezTo>
                    <a:pt x="132" y="24"/>
                    <a:pt x="132" y="24"/>
                    <a:pt x="133" y="25"/>
                  </a:cubicBezTo>
                  <a:cubicBezTo>
                    <a:pt x="132" y="25"/>
                    <a:pt x="132" y="24"/>
                    <a:pt x="131" y="25"/>
                  </a:cubicBezTo>
                  <a:cubicBezTo>
                    <a:pt x="131" y="27"/>
                    <a:pt x="131" y="29"/>
                    <a:pt x="133" y="30"/>
                  </a:cubicBezTo>
                  <a:cubicBezTo>
                    <a:pt x="131" y="30"/>
                    <a:pt x="132" y="33"/>
                    <a:pt x="133" y="35"/>
                  </a:cubicBezTo>
                  <a:cubicBezTo>
                    <a:pt x="131" y="36"/>
                    <a:pt x="132" y="36"/>
                    <a:pt x="130" y="35"/>
                  </a:cubicBezTo>
                  <a:cubicBezTo>
                    <a:pt x="131" y="38"/>
                    <a:pt x="127" y="39"/>
                    <a:pt x="127" y="38"/>
                  </a:cubicBezTo>
                  <a:cubicBezTo>
                    <a:pt x="127" y="39"/>
                    <a:pt x="125" y="41"/>
                    <a:pt x="125" y="40"/>
                  </a:cubicBezTo>
                  <a:cubicBezTo>
                    <a:pt x="125" y="33"/>
                    <a:pt x="125" y="28"/>
                    <a:pt x="121" y="20"/>
                  </a:cubicBezTo>
                  <a:cubicBezTo>
                    <a:pt x="121" y="22"/>
                    <a:pt x="121" y="22"/>
                    <a:pt x="119" y="22"/>
                  </a:cubicBezTo>
                  <a:cubicBezTo>
                    <a:pt x="119" y="24"/>
                    <a:pt x="119" y="27"/>
                    <a:pt x="117" y="27"/>
                  </a:cubicBezTo>
                  <a:cubicBezTo>
                    <a:pt x="118" y="25"/>
                    <a:pt x="118" y="20"/>
                    <a:pt x="117" y="19"/>
                  </a:cubicBezTo>
                  <a:cubicBezTo>
                    <a:pt x="119" y="18"/>
                    <a:pt x="118" y="14"/>
                    <a:pt x="121" y="14"/>
                  </a:cubicBezTo>
                  <a:cubicBezTo>
                    <a:pt x="122" y="14"/>
                    <a:pt x="120" y="16"/>
                    <a:pt x="122" y="16"/>
                  </a:cubicBezTo>
                  <a:cubicBezTo>
                    <a:pt x="122" y="14"/>
                    <a:pt x="124" y="15"/>
                    <a:pt x="123" y="13"/>
                  </a:cubicBezTo>
                  <a:cubicBezTo>
                    <a:pt x="120" y="10"/>
                    <a:pt x="117" y="13"/>
                    <a:pt x="115" y="12"/>
                  </a:cubicBezTo>
                  <a:cubicBezTo>
                    <a:pt x="116" y="9"/>
                    <a:pt x="118" y="8"/>
                    <a:pt x="120" y="6"/>
                  </a:cubicBezTo>
                  <a:cubicBezTo>
                    <a:pt x="118" y="6"/>
                    <a:pt x="119" y="6"/>
                    <a:pt x="117" y="6"/>
                  </a:cubicBezTo>
                  <a:cubicBezTo>
                    <a:pt x="117" y="4"/>
                    <a:pt x="118" y="5"/>
                    <a:pt x="117" y="3"/>
                  </a:cubicBezTo>
                  <a:cubicBezTo>
                    <a:pt x="113" y="3"/>
                    <a:pt x="112" y="7"/>
                    <a:pt x="115" y="9"/>
                  </a:cubicBezTo>
                  <a:cubicBezTo>
                    <a:pt x="112" y="15"/>
                    <a:pt x="104" y="15"/>
                    <a:pt x="102" y="18"/>
                  </a:cubicBezTo>
                  <a:cubicBezTo>
                    <a:pt x="102" y="16"/>
                    <a:pt x="102" y="16"/>
                    <a:pt x="102" y="13"/>
                  </a:cubicBezTo>
                  <a:cubicBezTo>
                    <a:pt x="105" y="11"/>
                    <a:pt x="106" y="7"/>
                    <a:pt x="109" y="5"/>
                  </a:cubicBezTo>
                  <a:cubicBezTo>
                    <a:pt x="105" y="4"/>
                    <a:pt x="106" y="5"/>
                    <a:pt x="103" y="5"/>
                  </a:cubicBezTo>
                  <a:cubicBezTo>
                    <a:pt x="105" y="6"/>
                    <a:pt x="105" y="11"/>
                    <a:pt x="101" y="11"/>
                  </a:cubicBezTo>
                  <a:cubicBezTo>
                    <a:pt x="102" y="13"/>
                    <a:pt x="101" y="15"/>
                    <a:pt x="100" y="16"/>
                  </a:cubicBezTo>
                  <a:cubicBezTo>
                    <a:pt x="93" y="17"/>
                    <a:pt x="94" y="34"/>
                    <a:pt x="95" y="35"/>
                  </a:cubicBezTo>
                  <a:cubicBezTo>
                    <a:pt x="95" y="36"/>
                    <a:pt x="92" y="38"/>
                    <a:pt x="94" y="39"/>
                  </a:cubicBezTo>
                  <a:cubicBezTo>
                    <a:pt x="94" y="39"/>
                    <a:pt x="94" y="38"/>
                    <a:pt x="95" y="38"/>
                  </a:cubicBezTo>
                  <a:cubicBezTo>
                    <a:pt x="94" y="43"/>
                    <a:pt x="95" y="47"/>
                    <a:pt x="93" y="51"/>
                  </a:cubicBezTo>
                  <a:cubicBezTo>
                    <a:pt x="91" y="49"/>
                    <a:pt x="92" y="44"/>
                    <a:pt x="93" y="41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35"/>
                    <a:pt x="91" y="25"/>
                    <a:pt x="94" y="20"/>
                  </a:cubicBezTo>
                  <a:cubicBezTo>
                    <a:pt x="94" y="20"/>
                    <a:pt x="93" y="19"/>
                    <a:pt x="93" y="18"/>
                  </a:cubicBezTo>
                  <a:cubicBezTo>
                    <a:pt x="91" y="19"/>
                    <a:pt x="91" y="19"/>
                    <a:pt x="88" y="19"/>
                  </a:cubicBezTo>
                  <a:cubicBezTo>
                    <a:pt x="88" y="21"/>
                    <a:pt x="86" y="20"/>
                    <a:pt x="83" y="20"/>
                  </a:cubicBezTo>
                  <a:cubicBezTo>
                    <a:pt x="82" y="22"/>
                    <a:pt x="83" y="25"/>
                    <a:pt x="81" y="26"/>
                  </a:cubicBezTo>
                  <a:cubicBezTo>
                    <a:pt x="82" y="23"/>
                    <a:pt x="79" y="16"/>
                    <a:pt x="82" y="13"/>
                  </a:cubicBezTo>
                  <a:cubicBezTo>
                    <a:pt x="83" y="13"/>
                    <a:pt x="83" y="14"/>
                    <a:pt x="84" y="14"/>
                  </a:cubicBezTo>
                  <a:cubicBezTo>
                    <a:pt x="85" y="12"/>
                    <a:pt x="89" y="11"/>
                    <a:pt x="87" y="9"/>
                  </a:cubicBezTo>
                  <a:cubicBezTo>
                    <a:pt x="86" y="9"/>
                    <a:pt x="83" y="12"/>
                    <a:pt x="81" y="1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4" y="7"/>
                    <a:pt x="84" y="5"/>
                  </a:cubicBezTo>
                  <a:cubicBezTo>
                    <a:pt x="82" y="2"/>
                    <a:pt x="78" y="2"/>
                    <a:pt x="74" y="1"/>
                  </a:cubicBezTo>
                  <a:cubicBezTo>
                    <a:pt x="74" y="4"/>
                    <a:pt x="76" y="4"/>
                    <a:pt x="75" y="6"/>
                  </a:cubicBezTo>
                  <a:cubicBezTo>
                    <a:pt x="71" y="6"/>
                    <a:pt x="68" y="7"/>
                    <a:pt x="66" y="9"/>
                  </a:cubicBezTo>
                  <a:cubicBezTo>
                    <a:pt x="63" y="7"/>
                    <a:pt x="59" y="10"/>
                    <a:pt x="58" y="13"/>
                  </a:cubicBezTo>
                  <a:cubicBezTo>
                    <a:pt x="56" y="10"/>
                    <a:pt x="52" y="14"/>
                    <a:pt x="51" y="12"/>
                  </a:cubicBezTo>
                  <a:cubicBezTo>
                    <a:pt x="51" y="8"/>
                    <a:pt x="54" y="6"/>
                    <a:pt x="54" y="2"/>
                  </a:cubicBezTo>
                  <a:cubicBezTo>
                    <a:pt x="52" y="2"/>
                    <a:pt x="48" y="0"/>
                    <a:pt x="46" y="3"/>
                  </a:cubicBezTo>
                  <a:cubicBezTo>
                    <a:pt x="46" y="5"/>
                    <a:pt x="49" y="4"/>
                    <a:pt x="50" y="5"/>
                  </a:cubicBezTo>
                  <a:cubicBezTo>
                    <a:pt x="48" y="7"/>
                    <a:pt x="49" y="12"/>
                    <a:pt x="46" y="14"/>
                  </a:cubicBezTo>
                  <a:cubicBezTo>
                    <a:pt x="41" y="12"/>
                    <a:pt x="40" y="17"/>
                    <a:pt x="36" y="18"/>
                  </a:cubicBezTo>
                  <a:cubicBezTo>
                    <a:pt x="36" y="16"/>
                    <a:pt x="34" y="18"/>
                    <a:pt x="32" y="18"/>
                  </a:cubicBezTo>
                  <a:cubicBezTo>
                    <a:pt x="32" y="20"/>
                    <a:pt x="29" y="22"/>
                    <a:pt x="27" y="20"/>
                  </a:cubicBezTo>
                  <a:cubicBezTo>
                    <a:pt x="28" y="17"/>
                    <a:pt x="26" y="11"/>
                    <a:pt x="30" y="9"/>
                  </a:cubicBezTo>
                  <a:cubicBezTo>
                    <a:pt x="32" y="9"/>
                    <a:pt x="33" y="8"/>
                    <a:pt x="33" y="6"/>
                  </a:cubicBezTo>
                  <a:cubicBezTo>
                    <a:pt x="31" y="7"/>
                    <a:pt x="32" y="4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24" y="11"/>
                    <a:pt x="28" y="17"/>
                    <a:pt x="26" y="22"/>
                  </a:cubicBezTo>
                  <a:cubicBezTo>
                    <a:pt x="21" y="22"/>
                    <a:pt x="19" y="19"/>
                    <a:pt x="15" y="17"/>
                  </a:cubicBezTo>
                  <a:cubicBezTo>
                    <a:pt x="15" y="19"/>
                    <a:pt x="15" y="20"/>
                    <a:pt x="12" y="20"/>
                  </a:cubicBezTo>
                  <a:cubicBezTo>
                    <a:pt x="11" y="31"/>
                    <a:pt x="9" y="39"/>
                    <a:pt x="11" y="53"/>
                  </a:cubicBezTo>
                  <a:cubicBezTo>
                    <a:pt x="10" y="54"/>
                    <a:pt x="11" y="55"/>
                    <a:pt x="9" y="54"/>
                  </a:cubicBezTo>
                  <a:cubicBezTo>
                    <a:pt x="7" y="69"/>
                    <a:pt x="8" y="91"/>
                    <a:pt x="7" y="110"/>
                  </a:cubicBezTo>
                  <a:cubicBezTo>
                    <a:pt x="5" y="110"/>
                    <a:pt x="5" y="111"/>
                    <a:pt x="4" y="110"/>
                  </a:cubicBezTo>
                  <a:cubicBezTo>
                    <a:pt x="0" y="125"/>
                    <a:pt x="4" y="138"/>
                    <a:pt x="4" y="152"/>
                  </a:cubicBezTo>
                  <a:close/>
                  <a:moveTo>
                    <a:pt x="291" y="393"/>
                  </a:moveTo>
                  <a:cubicBezTo>
                    <a:pt x="293" y="394"/>
                    <a:pt x="292" y="395"/>
                    <a:pt x="292" y="397"/>
                  </a:cubicBezTo>
                  <a:cubicBezTo>
                    <a:pt x="291" y="397"/>
                    <a:pt x="291" y="396"/>
                    <a:pt x="291" y="396"/>
                  </a:cubicBezTo>
                  <a:cubicBezTo>
                    <a:pt x="292" y="395"/>
                    <a:pt x="291" y="395"/>
                    <a:pt x="291" y="393"/>
                  </a:cubicBezTo>
                  <a:close/>
                  <a:moveTo>
                    <a:pt x="545" y="274"/>
                  </a:moveTo>
                  <a:cubicBezTo>
                    <a:pt x="545" y="275"/>
                    <a:pt x="545" y="275"/>
                    <a:pt x="544" y="275"/>
                  </a:cubicBezTo>
                  <a:cubicBezTo>
                    <a:pt x="545" y="279"/>
                    <a:pt x="545" y="281"/>
                    <a:pt x="544" y="284"/>
                  </a:cubicBezTo>
                  <a:cubicBezTo>
                    <a:pt x="542" y="281"/>
                    <a:pt x="544" y="277"/>
                    <a:pt x="543" y="274"/>
                  </a:cubicBezTo>
                  <a:cubicBezTo>
                    <a:pt x="544" y="274"/>
                    <a:pt x="544" y="274"/>
                    <a:pt x="545" y="274"/>
                  </a:cubicBezTo>
                  <a:close/>
                  <a:moveTo>
                    <a:pt x="539" y="348"/>
                  </a:moveTo>
                  <a:cubicBezTo>
                    <a:pt x="541" y="348"/>
                    <a:pt x="540" y="351"/>
                    <a:pt x="541" y="352"/>
                  </a:cubicBezTo>
                  <a:cubicBezTo>
                    <a:pt x="539" y="352"/>
                    <a:pt x="539" y="352"/>
                    <a:pt x="539" y="352"/>
                  </a:cubicBezTo>
                  <a:cubicBezTo>
                    <a:pt x="539" y="351"/>
                    <a:pt x="540" y="350"/>
                    <a:pt x="539" y="348"/>
                  </a:cubicBezTo>
                  <a:close/>
                  <a:moveTo>
                    <a:pt x="534" y="326"/>
                  </a:moveTo>
                  <a:cubicBezTo>
                    <a:pt x="535" y="329"/>
                    <a:pt x="534" y="330"/>
                    <a:pt x="535" y="334"/>
                  </a:cubicBezTo>
                  <a:cubicBezTo>
                    <a:pt x="533" y="332"/>
                    <a:pt x="534" y="334"/>
                    <a:pt x="533" y="336"/>
                  </a:cubicBezTo>
                  <a:cubicBezTo>
                    <a:pt x="531" y="334"/>
                    <a:pt x="532" y="328"/>
                    <a:pt x="534" y="326"/>
                  </a:cubicBezTo>
                  <a:close/>
                  <a:moveTo>
                    <a:pt x="525" y="51"/>
                  </a:moveTo>
                  <a:cubicBezTo>
                    <a:pt x="526" y="50"/>
                    <a:pt x="527" y="53"/>
                    <a:pt x="527" y="54"/>
                  </a:cubicBezTo>
                  <a:cubicBezTo>
                    <a:pt x="526" y="54"/>
                    <a:pt x="526" y="54"/>
                    <a:pt x="526" y="55"/>
                  </a:cubicBezTo>
                  <a:cubicBezTo>
                    <a:pt x="524" y="54"/>
                    <a:pt x="527" y="52"/>
                    <a:pt x="525" y="51"/>
                  </a:cubicBezTo>
                  <a:close/>
                  <a:moveTo>
                    <a:pt x="515" y="312"/>
                  </a:moveTo>
                  <a:cubicBezTo>
                    <a:pt x="514" y="311"/>
                    <a:pt x="514" y="309"/>
                    <a:pt x="515" y="308"/>
                  </a:cubicBezTo>
                  <a:cubicBezTo>
                    <a:pt x="516" y="309"/>
                    <a:pt x="515" y="310"/>
                    <a:pt x="515" y="312"/>
                  </a:cubicBezTo>
                  <a:close/>
                  <a:moveTo>
                    <a:pt x="517" y="42"/>
                  </a:moveTo>
                  <a:cubicBezTo>
                    <a:pt x="520" y="44"/>
                    <a:pt x="517" y="48"/>
                    <a:pt x="516" y="50"/>
                  </a:cubicBezTo>
                  <a:cubicBezTo>
                    <a:pt x="514" y="50"/>
                    <a:pt x="516" y="46"/>
                    <a:pt x="516" y="45"/>
                  </a:cubicBezTo>
                  <a:cubicBezTo>
                    <a:pt x="518" y="46"/>
                    <a:pt x="517" y="45"/>
                    <a:pt x="517" y="42"/>
                  </a:cubicBezTo>
                  <a:close/>
                  <a:moveTo>
                    <a:pt x="516" y="36"/>
                  </a:moveTo>
                  <a:cubicBezTo>
                    <a:pt x="517" y="37"/>
                    <a:pt x="516" y="40"/>
                    <a:pt x="517" y="41"/>
                  </a:cubicBezTo>
                  <a:cubicBezTo>
                    <a:pt x="517" y="42"/>
                    <a:pt x="516" y="42"/>
                    <a:pt x="515" y="42"/>
                  </a:cubicBezTo>
                  <a:cubicBezTo>
                    <a:pt x="515" y="40"/>
                    <a:pt x="516" y="38"/>
                    <a:pt x="514" y="38"/>
                  </a:cubicBezTo>
                  <a:cubicBezTo>
                    <a:pt x="514" y="37"/>
                    <a:pt x="515" y="37"/>
                    <a:pt x="516" y="36"/>
                  </a:cubicBezTo>
                  <a:close/>
                  <a:moveTo>
                    <a:pt x="514" y="295"/>
                  </a:moveTo>
                  <a:cubicBezTo>
                    <a:pt x="515" y="299"/>
                    <a:pt x="515" y="303"/>
                    <a:pt x="515" y="307"/>
                  </a:cubicBezTo>
                  <a:cubicBezTo>
                    <a:pt x="513" y="306"/>
                    <a:pt x="513" y="300"/>
                    <a:pt x="514" y="299"/>
                  </a:cubicBezTo>
                  <a:cubicBezTo>
                    <a:pt x="513" y="298"/>
                    <a:pt x="511" y="295"/>
                    <a:pt x="514" y="295"/>
                  </a:cubicBezTo>
                  <a:close/>
                  <a:moveTo>
                    <a:pt x="505" y="47"/>
                  </a:moveTo>
                  <a:cubicBezTo>
                    <a:pt x="505" y="52"/>
                    <a:pt x="505" y="52"/>
                    <a:pt x="505" y="52"/>
                  </a:cubicBezTo>
                  <a:cubicBezTo>
                    <a:pt x="504" y="52"/>
                    <a:pt x="504" y="50"/>
                    <a:pt x="502" y="51"/>
                  </a:cubicBezTo>
                  <a:cubicBezTo>
                    <a:pt x="504" y="50"/>
                    <a:pt x="503" y="47"/>
                    <a:pt x="505" y="47"/>
                  </a:cubicBezTo>
                  <a:close/>
                  <a:moveTo>
                    <a:pt x="498" y="33"/>
                  </a:moveTo>
                  <a:cubicBezTo>
                    <a:pt x="496" y="33"/>
                    <a:pt x="497" y="30"/>
                    <a:pt x="498" y="29"/>
                  </a:cubicBezTo>
                  <a:cubicBezTo>
                    <a:pt x="500" y="30"/>
                    <a:pt x="499" y="32"/>
                    <a:pt x="498" y="33"/>
                  </a:cubicBezTo>
                  <a:close/>
                  <a:moveTo>
                    <a:pt x="496" y="23"/>
                  </a:moveTo>
                  <a:cubicBezTo>
                    <a:pt x="498" y="23"/>
                    <a:pt x="496" y="24"/>
                    <a:pt x="497" y="25"/>
                  </a:cubicBezTo>
                  <a:cubicBezTo>
                    <a:pt x="498" y="24"/>
                    <a:pt x="497" y="22"/>
                    <a:pt x="499" y="23"/>
                  </a:cubicBezTo>
                  <a:cubicBezTo>
                    <a:pt x="500" y="24"/>
                    <a:pt x="500" y="24"/>
                    <a:pt x="500" y="26"/>
                  </a:cubicBezTo>
                  <a:cubicBezTo>
                    <a:pt x="498" y="26"/>
                    <a:pt x="497" y="26"/>
                    <a:pt x="496" y="27"/>
                  </a:cubicBezTo>
                  <a:cubicBezTo>
                    <a:pt x="496" y="28"/>
                    <a:pt x="495" y="31"/>
                    <a:pt x="497" y="32"/>
                  </a:cubicBezTo>
                  <a:cubicBezTo>
                    <a:pt x="495" y="34"/>
                    <a:pt x="495" y="39"/>
                    <a:pt x="494" y="43"/>
                  </a:cubicBezTo>
                  <a:cubicBezTo>
                    <a:pt x="494" y="40"/>
                    <a:pt x="495" y="39"/>
                    <a:pt x="493" y="38"/>
                  </a:cubicBezTo>
                  <a:cubicBezTo>
                    <a:pt x="494" y="34"/>
                    <a:pt x="493" y="29"/>
                    <a:pt x="496" y="23"/>
                  </a:cubicBezTo>
                  <a:close/>
                  <a:moveTo>
                    <a:pt x="492" y="47"/>
                  </a:moveTo>
                  <a:cubicBezTo>
                    <a:pt x="490" y="47"/>
                    <a:pt x="491" y="45"/>
                    <a:pt x="490" y="43"/>
                  </a:cubicBezTo>
                  <a:cubicBezTo>
                    <a:pt x="492" y="43"/>
                    <a:pt x="492" y="47"/>
                    <a:pt x="492" y="47"/>
                  </a:cubicBezTo>
                  <a:close/>
                  <a:moveTo>
                    <a:pt x="488" y="49"/>
                  </a:moveTo>
                  <a:cubicBezTo>
                    <a:pt x="487" y="47"/>
                    <a:pt x="489" y="45"/>
                    <a:pt x="487" y="43"/>
                  </a:cubicBezTo>
                  <a:cubicBezTo>
                    <a:pt x="489" y="41"/>
                    <a:pt x="489" y="48"/>
                    <a:pt x="488" y="49"/>
                  </a:cubicBezTo>
                  <a:close/>
                  <a:moveTo>
                    <a:pt x="470" y="336"/>
                  </a:moveTo>
                  <a:cubicBezTo>
                    <a:pt x="471" y="335"/>
                    <a:pt x="472" y="337"/>
                    <a:pt x="472" y="335"/>
                  </a:cubicBezTo>
                  <a:cubicBezTo>
                    <a:pt x="473" y="335"/>
                    <a:pt x="473" y="336"/>
                    <a:pt x="473" y="337"/>
                  </a:cubicBezTo>
                  <a:cubicBezTo>
                    <a:pt x="472" y="337"/>
                    <a:pt x="472" y="336"/>
                    <a:pt x="471" y="336"/>
                  </a:cubicBezTo>
                  <a:cubicBezTo>
                    <a:pt x="471" y="337"/>
                    <a:pt x="471" y="338"/>
                    <a:pt x="471" y="339"/>
                  </a:cubicBezTo>
                  <a:cubicBezTo>
                    <a:pt x="470" y="338"/>
                    <a:pt x="470" y="337"/>
                    <a:pt x="470" y="336"/>
                  </a:cubicBezTo>
                  <a:close/>
                  <a:moveTo>
                    <a:pt x="461" y="21"/>
                  </a:moveTo>
                  <a:cubicBezTo>
                    <a:pt x="464" y="21"/>
                    <a:pt x="461" y="23"/>
                    <a:pt x="464" y="23"/>
                  </a:cubicBezTo>
                  <a:cubicBezTo>
                    <a:pt x="463" y="24"/>
                    <a:pt x="462" y="25"/>
                    <a:pt x="461" y="25"/>
                  </a:cubicBezTo>
                  <a:cubicBezTo>
                    <a:pt x="460" y="23"/>
                    <a:pt x="461" y="22"/>
                    <a:pt x="461" y="21"/>
                  </a:cubicBezTo>
                  <a:close/>
                  <a:moveTo>
                    <a:pt x="437" y="375"/>
                  </a:moveTo>
                  <a:cubicBezTo>
                    <a:pt x="438" y="376"/>
                    <a:pt x="437" y="377"/>
                    <a:pt x="437" y="379"/>
                  </a:cubicBezTo>
                  <a:cubicBezTo>
                    <a:pt x="435" y="379"/>
                    <a:pt x="438" y="377"/>
                    <a:pt x="437" y="375"/>
                  </a:cubicBezTo>
                  <a:close/>
                  <a:moveTo>
                    <a:pt x="435" y="365"/>
                  </a:moveTo>
                  <a:cubicBezTo>
                    <a:pt x="433" y="363"/>
                    <a:pt x="434" y="360"/>
                    <a:pt x="434" y="357"/>
                  </a:cubicBezTo>
                  <a:cubicBezTo>
                    <a:pt x="435" y="359"/>
                    <a:pt x="435" y="363"/>
                    <a:pt x="435" y="365"/>
                  </a:cubicBezTo>
                  <a:close/>
                  <a:moveTo>
                    <a:pt x="430" y="382"/>
                  </a:moveTo>
                  <a:cubicBezTo>
                    <a:pt x="432" y="383"/>
                    <a:pt x="430" y="386"/>
                    <a:pt x="431" y="388"/>
                  </a:cubicBezTo>
                  <a:cubicBezTo>
                    <a:pt x="429" y="386"/>
                    <a:pt x="430" y="385"/>
                    <a:pt x="430" y="382"/>
                  </a:cubicBezTo>
                  <a:close/>
                  <a:moveTo>
                    <a:pt x="429" y="359"/>
                  </a:moveTo>
                  <a:cubicBezTo>
                    <a:pt x="430" y="361"/>
                    <a:pt x="430" y="362"/>
                    <a:pt x="430" y="364"/>
                  </a:cubicBezTo>
                  <a:cubicBezTo>
                    <a:pt x="430" y="365"/>
                    <a:pt x="428" y="361"/>
                    <a:pt x="429" y="359"/>
                  </a:cubicBezTo>
                  <a:close/>
                  <a:moveTo>
                    <a:pt x="418" y="29"/>
                  </a:moveTo>
                  <a:cubicBezTo>
                    <a:pt x="419" y="29"/>
                    <a:pt x="419" y="31"/>
                    <a:pt x="419" y="32"/>
                  </a:cubicBezTo>
                  <a:cubicBezTo>
                    <a:pt x="417" y="33"/>
                    <a:pt x="418" y="30"/>
                    <a:pt x="418" y="29"/>
                  </a:cubicBezTo>
                  <a:close/>
                  <a:moveTo>
                    <a:pt x="412" y="368"/>
                  </a:moveTo>
                  <a:cubicBezTo>
                    <a:pt x="414" y="368"/>
                    <a:pt x="413" y="370"/>
                    <a:pt x="414" y="371"/>
                  </a:cubicBezTo>
                  <a:cubicBezTo>
                    <a:pt x="412" y="371"/>
                    <a:pt x="412" y="370"/>
                    <a:pt x="412" y="368"/>
                  </a:cubicBezTo>
                  <a:close/>
                  <a:moveTo>
                    <a:pt x="413" y="23"/>
                  </a:moveTo>
                  <a:cubicBezTo>
                    <a:pt x="412" y="24"/>
                    <a:pt x="413" y="27"/>
                    <a:pt x="413" y="29"/>
                  </a:cubicBezTo>
                  <a:cubicBezTo>
                    <a:pt x="412" y="29"/>
                    <a:pt x="410" y="28"/>
                    <a:pt x="409" y="28"/>
                  </a:cubicBezTo>
                  <a:cubicBezTo>
                    <a:pt x="409" y="25"/>
                    <a:pt x="411" y="23"/>
                    <a:pt x="413" y="23"/>
                  </a:cubicBezTo>
                  <a:close/>
                  <a:moveTo>
                    <a:pt x="411" y="362"/>
                  </a:moveTo>
                  <a:cubicBezTo>
                    <a:pt x="413" y="362"/>
                    <a:pt x="413" y="362"/>
                    <a:pt x="413" y="362"/>
                  </a:cubicBezTo>
                  <a:cubicBezTo>
                    <a:pt x="413" y="365"/>
                    <a:pt x="414" y="365"/>
                    <a:pt x="413" y="366"/>
                  </a:cubicBezTo>
                  <a:cubicBezTo>
                    <a:pt x="413" y="366"/>
                    <a:pt x="412" y="366"/>
                    <a:pt x="412" y="365"/>
                  </a:cubicBezTo>
                  <a:cubicBezTo>
                    <a:pt x="412" y="366"/>
                    <a:pt x="412" y="371"/>
                    <a:pt x="412" y="374"/>
                  </a:cubicBezTo>
                  <a:cubicBezTo>
                    <a:pt x="411" y="373"/>
                    <a:pt x="410" y="373"/>
                    <a:pt x="410" y="372"/>
                  </a:cubicBezTo>
                  <a:cubicBezTo>
                    <a:pt x="412" y="371"/>
                    <a:pt x="410" y="366"/>
                    <a:pt x="411" y="362"/>
                  </a:cubicBezTo>
                  <a:close/>
                  <a:moveTo>
                    <a:pt x="403" y="348"/>
                  </a:moveTo>
                  <a:cubicBezTo>
                    <a:pt x="402" y="347"/>
                    <a:pt x="403" y="344"/>
                    <a:pt x="402" y="342"/>
                  </a:cubicBezTo>
                  <a:cubicBezTo>
                    <a:pt x="405" y="342"/>
                    <a:pt x="403" y="346"/>
                    <a:pt x="403" y="348"/>
                  </a:cubicBezTo>
                  <a:close/>
                  <a:moveTo>
                    <a:pt x="344" y="32"/>
                  </a:moveTo>
                  <a:cubicBezTo>
                    <a:pt x="346" y="31"/>
                    <a:pt x="345" y="29"/>
                    <a:pt x="346" y="27"/>
                  </a:cubicBezTo>
                  <a:cubicBezTo>
                    <a:pt x="348" y="31"/>
                    <a:pt x="346" y="34"/>
                    <a:pt x="347" y="39"/>
                  </a:cubicBezTo>
                  <a:cubicBezTo>
                    <a:pt x="346" y="37"/>
                    <a:pt x="346" y="36"/>
                    <a:pt x="344" y="35"/>
                  </a:cubicBezTo>
                  <a:cubicBezTo>
                    <a:pt x="345" y="35"/>
                    <a:pt x="345" y="33"/>
                    <a:pt x="344" y="32"/>
                  </a:cubicBezTo>
                  <a:close/>
                  <a:moveTo>
                    <a:pt x="293" y="26"/>
                  </a:moveTo>
                  <a:cubicBezTo>
                    <a:pt x="297" y="29"/>
                    <a:pt x="295" y="39"/>
                    <a:pt x="296" y="41"/>
                  </a:cubicBezTo>
                  <a:cubicBezTo>
                    <a:pt x="295" y="43"/>
                    <a:pt x="295" y="41"/>
                    <a:pt x="293" y="41"/>
                  </a:cubicBezTo>
                  <a:cubicBezTo>
                    <a:pt x="293" y="35"/>
                    <a:pt x="294" y="32"/>
                    <a:pt x="293" y="26"/>
                  </a:cubicBezTo>
                  <a:close/>
                  <a:moveTo>
                    <a:pt x="276" y="37"/>
                  </a:moveTo>
                  <a:cubicBezTo>
                    <a:pt x="274" y="34"/>
                    <a:pt x="276" y="32"/>
                    <a:pt x="275" y="28"/>
                  </a:cubicBezTo>
                  <a:cubicBezTo>
                    <a:pt x="277" y="31"/>
                    <a:pt x="276" y="35"/>
                    <a:pt x="276" y="37"/>
                  </a:cubicBezTo>
                  <a:close/>
                  <a:moveTo>
                    <a:pt x="278" y="44"/>
                  </a:moveTo>
                  <a:cubicBezTo>
                    <a:pt x="277" y="43"/>
                    <a:pt x="277" y="41"/>
                    <a:pt x="277" y="38"/>
                  </a:cubicBezTo>
                  <a:cubicBezTo>
                    <a:pt x="279" y="41"/>
                    <a:pt x="278" y="41"/>
                    <a:pt x="278" y="44"/>
                  </a:cubicBezTo>
                  <a:close/>
                  <a:moveTo>
                    <a:pt x="284" y="54"/>
                  </a:moveTo>
                  <a:cubicBezTo>
                    <a:pt x="282" y="54"/>
                    <a:pt x="282" y="52"/>
                    <a:pt x="281" y="51"/>
                  </a:cubicBezTo>
                  <a:cubicBezTo>
                    <a:pt x="282" y="50"/>
                    <a:pt x="283" y="50"/>
                    <a:pt x="283" y="47"/>
                  </a:cubicBezTo>
                  <a:cubicBezTo>
                    <a:pt x="281" y="51"/>
                    <a:pt x="282" y="46"/>
                    <a:pt x="283" y="44"/>
                  </a:cubicBezTo>
                  <a:cubicBezTo>
                    <a:pt x="284" y="46"/>
                    <a:pt x="284" y="51"/>
                    <a:pt x="284" y="54"/>
                  </a:cubicBezTo>
                  <a:close/>
                  <a:moveTo>
                    <a:pt x="282" y="37"/>
                  </a:moveTo>
                  <a:cubicBezTo>
                    <a:pt x="282" y="39"/>
                    <a:pt x="284" y="41"/>
                    <a:pt x="284" y="43"/>
                  </a:cubicBezTo>
                  <a:cubicBezTo>
                    <a:pt x="285" y="43"/>
                    <a:pt x="284" y="41"/>
                    <a:pt x="284" y="40"/>
                  </a:cubicBezTo>
                  <a:cubicBezTo>
                    <a:pt x="288" y="43"/>
                    <a:pt x="284" y="48"/>
                    <a:pt x="286" y="54"/>
                  </a:cubicBezTo>
                  <a:cubicBezTo>
                    <a:pt x="283" y="52"/>
                    <a:pt x="285" y="48"/>
                    <a:pt x="285" y="43"/>
                  </a:cubicBezTo>
                  <a:cubicBezTo>
                    <a:pt x="284" y="43"/>
                    <a:pt x="284" y="43"/>
                    <a:pt x="283" y="43"/>
                  </a:cubicBezTo>
                  <a:cubicBezTo>
                    <a:pt x="282" y="43"/>
                    <a:pt x="282" y="44"/>
                    <a:pt x="282" y="44"/>
                  </a:cubicBezTo>
                  <a:cubicBezTo>
                    <a:pt x="279" y="39"/>
                    <a:pt x="282" y="30"/>
                    <a:pt x="280" y="25"/>
                  </a:cubicBezTo>
                  <a:cubicBezTo>
                    <a:pt x="285" y="26"/>
                    <a:pt x="281" y="33"/>
                    <a:pt x="282" y="37"/>
                  </a:cubicBezTo>
                  <a:close/>
                  <a:moveTo>
                    <a:pt x="280" y="49"/>
                  </a:moveTo>
                  <a:cubicBezTo>
                    <a:pt x="279" y="48"/>
                    <a:pt x="280" y="44"/>
                    <a:pt x="279" y="41"/>
                  </a:cubicBezTo>
                  <a:cubicBezTo>
                    <a:pt x="280" y="43"/>
                    <a:pt x="281" y="47"/>
                    <a:pt x="280" y="49"/>
                  </a:cubicBezTo>
                  <a:close/>
                  <a:moveTo>
                    <a:pt x="277" y="19"/>
                  </a:moveTo>
                  <a:cubicBezTo>
                    <a:pt x="277" y="22"/>
                    <a:pt x="275" y="24"/>
                    <a:pt x="277" y="26"/>
                  </a:cubicBezTo>
                  <a:cubicBezTo>
                    <a:pt x="279" y="25"/>
                    <a:pt x="277" y="21"/>
                    <a:pt x="278" y="20"/>
                  </a:cubicBezTo>
                  <a:cubicBezTo>
                    <a:pt x="281" y="22"/>
                    <a:pt x="280" y="27"/>
                    <a:pt x="280" y="32"/>
                  </a:cubicBezTo>
                  <a:cubicBezTo>
                    <a:pt x="279" y="31"/>
                    <a:pt x="279" y="30"/>
                    <a:pt x="277" y="30"/>
                  </a:cubicBezTo>
                  <a:cubicBezTo>
                    <a:pt x="278" y="28"/>
                    <a:pt x="276" y="26"/>
                    <a:pt x="275" y="27"/>
                  </a:cubicBezTo>
                  <a:cubicBezTo>
                    <a:pt x="275" y="25"/>
                    <a:pt x="275" y="22"/>
                    <a:pt x="275" y="19"/>
                  </a:cubicBezTo>
                  <a:lnTo>
                    <a:pt x="277" y="19"/>
                  </a:lnTo>
                  <a:close/>
                  <a:moveTo>
                    <a:pt x="274" y="41"/>
                  </a:moveTo>
                  <a:cubicBezTo>
                    <a:pt x="275" y="41"/>
                    <a:pt x="275" y="41"/>
                    <a:pt x="275" y="40"/>
                  </a:cubicBezTo>
                  <a:cubicBezTo>
                    <a:pt x="277" y="41"/>
                    <a:pt x="274" y="41"/>
                    <a:pt x="275" y="43"/>
                  </a:cubicBezTo>
                  <a:cubicBezTo>
                    <a:pt x="274" y="43"/>
                    <a:pt x="274" y="43"/>
                    <a:pt x="274" y="42"/>
                  </a:cubicBezTo>
                  <a:lnTo>
                    <a:pt x="274" y="41"/>
                  </a:lnTo>
                  <a:close/>
                  <a:moveTo>
                    <a:pt x="271" y="379"/>
                  </a:moveTo>
                  <a:cubicBezTo>
                    <a:pt x="272" y="380"/>
                    <a:pt x="273" y="381"/>
                    <a:pt x="273" y="382"/>
                  </a:cubicBezTo>
                  <a:cubicBezTo>
                    <a:pt x="270" y="383"/>
                    <a:pt x="270" y="380"/>
                    <a:pt x="271" y="379"/>
                  </a:cubicBezTo>
                  <a:close/>
                  <a:moveTo>
                    <a:pt x="272" y="17"/>
                  </a:moveTo>
                  <a:cubicBezTo>
                    <a:pt x="271" y="25"/>
                    <a:pt x="272" y="34"/>
                    <a:pt x="272" y="42"/>
                  </a:cubicBezTo>
                  <a:cubicBezTo>
                    <a:pt x="271" y="40"/>
                    <a:pt x="271" y="42"/>
                    <a:pt x="268" y="41"/>
                  </a:cubicBezTo>
                  <a:cubicBezTo>
                    <a:pt x="269" y="35"/>
                    <a:pt x="267" y="31"/>
                    <a:pt x="271" y="27"/>
                  </a:cubicBezTo>
                  <a:cubicBezTo>
                    <a:pt x="269" y="25"/>
                    <a:pt x="268" y="27"/>
                    <a:pt x="268" y="28"/>
                  </a:cubicBezTo>
                  <a:cubicBezTo>
                    <a:pt x="267" y="24"/>
                    <a:pt x="267" y="18"/>
                    <a:pt x="272" y="17"/>
                  </a:cubicBezTo>
                  <a:close/>
                  <a:moveTo>
                    <a:pt x="262" y="16"/>
                  </a:moveTo>
                  <a:cubicBezTo>
                    <a:pt x="264" y="17"/>
                    <a:pt x="264" y="15"/>
                    <a:pt x="265" y="16"/>
                  </a:cubicBezTo>
                  <a:cubicBezTo>
                    <a:pt x="266" y="17"/>
                    <a:pt x="265" y="18"/>
                    <a:pt x="264" y="18"/>
                  </a:cubicBezTo>
                  <a:cubicBezTo>
                    <a:pt x="264" y="20"/>
                    <a:pt x="266" y="19"/>
                    <a:pt x="266" y="20"/>
                  </a:cubicBezTo>
                  <a:cubicBezTo>
                    <a:pt x="266" y="29"/>
                    <a:pt x="266" y="36"/>
                    <a:pt x="267" y="46"/>
                  </a:cubicBezTo>
                  <a:cubicBezTo>
                    <a:pt x="266" y="47"/>
                    <a:pt x="264" y="47"/>
                    <a:pt x="264" y="49"/>
                  </a:cubicBezTo>
                  <a:cubicBezTo>
                    <a:pt x="263" y="41"/>
                    <a:pt x="263" y="38"/>
                    <a:pt x="264" y="29"/>
                  </a:cubicBezTo>
                  <a:cubicBezTo>
                    <a:pt x="263" y="33"/>
                    <a:pt x="265" y="34"/>
                    <a:pt x="264" y="38"/>
                  </a:cubicBezTo>
                  <a:cubicBezTo>
                    <a:pt x="266" y="36"/>
                    <a:pt x="265" y="31"/>
                    <a:pt x="265" y="28"/>
                  </a:cubicBezTo>
                  <a:cubicBezTo>
                    <a:pt x="265" y="27"/>
                    <a:pt x="263" y="26"/>
                    <a:pt x="263" y="27"/>
                  </a:cubicBezTo>
                  <a:cubicBezTo>
                    <a:pt x="262" y="25"/>
                    <a:pt x="263" y="20"/>
                    <a:pt x="262" y="16"/>
                  </a:cubicBezTo>
                  <a:close/>
                  <a:moveTo>
                    <a:pt x="261" y="58"/>
                  </a:moveTo>
                  <a:cubicBezTo>
                    <a:pt x="259" y="56"/>
                    <a:pt x="260" y="49"/>
                    <a:pt x="260" y="46"/>
                  </a:cubicBezTo>
                  <a:cubicBezTo>
                    <a:pt x="262" y="49"/>
                    <a:pt x="261" y="54"/>
                    <a:pt x="261" y="58"/>
                  </a:cubicBezTo>
                  <a:close/>
                  <a:moveTo>
                    <a:pt x="259" y="29"/>
                  </a:moveTo>
                  <a:cubicBezTo>
                    <a:pt x="261" y="33"/>
                    <a:pt x="260" y="39"/>
                    <a:pt x="261" y="43"/>
                  </a:cubicBezTo>
                  <a:cubicBezTo>
                    <a:pt x="258" y="41"/>
                    <a:pt x="260" y="32"/>
                    <a:pt x="259" y="29"/>
                  </a:cubicBezTo>
                  <a:close/>
                  <a:moveTo>
                    <a:pt x="258" y="57"/>
                  </a:moveTo>
                  <a:cubicBezTo>
                    <a:pt x="257" y="57"/>
                    <a:pt x="257" y="57"/>
                    <a:pt x="257" y="57"/>
                  </a:cubicBezTo>
                  <a:cubicBezTo>
                    <a:pt x="259" y="56"/>
                    <a:pt x="257" y="52"/>
                    <a:pt x="259" y="51"/>
                  </a:cubicBezTo>
                  <a:cubicBezTo>
                    <a:pt x="258" y="53"/>
                    <a:pt x="259" y="56"/>
                    <a:pt x="259" y="57"/>
                  </a:cubicBezTo>
                  <a:cubicBezTo>
                    <a:pt x="259" y="57"/>
                    <a:pt x="259" y="57"/>
                    <a:pt x="258" y="57"/>
                  </a:cubicBezTo>
                  <a:close/>
                  <a:moveTo>
                    <a:pt x="256" y="42"/>
                  </a:moveTo>
                  <a:cubicBezTo>
                    <a:pt x="257" y="41"/>
                    <a:pt x="257" y="40"/>
                    <a:pt x="258" y="39"/>
                  </a:cubicBezTo>
                  <a:cubicBezTo>
                    <a:pt x="258" y="38"/>
                    <a:pt x="257" y="38"/>
                    <a:pt x="255" y="38"/>
                  </a:cubicBezTo>
                  <a:cubicBezTo>
                    <a:pt x="257" y="36"/>
                    <a:pt x="257" y="35"/>
                    <a:pt x="257" y="32"/>
                  </a:cubicBezTo>
                  <a:cubicBezTo>
                    <a:pt x="260" y="33"/>
                    <a:pt x="257" y="40"/>
                    <a:pt x="259" y="42"/>
                  </a:cubicBezTo>
                  <a:cubicBezTo>
                    <a:pt x="257" y="41"/>
                    <a:pt x="257" y="43"/>
                    <a:pt x="256" y="42"/>
                  </a:cubicBezTo>
                  <a:close/>
                  <a:moveTo>
                    <a:pt x="258" y="18"/>
                  </a:moveTo>
                  <a:cubicBezTo>
                    <a:pt x="259" y="20"/>
                    <a:pt x="257" y="23"/>
                    <a:pt x="258" y="26"/>
                  </a:cubicBezTo>
                  <a:cubicBezTo>
                    <a:pt x="255" y="27"/>
                    <a:pt x="255" y="24"/>
                    <a:pt x="253" y="26"/>
                  </a:cubicBezTo>
                  <a:cubicBezTo>
                    <a:pt x="253" y="23"/>
                    <a:pt x="255" y="18"/>
                    <a:pt x="258" y="18"/>
                  </a:cubicBezTo>
                  <a:close/>
                  <a:moveTo>
                    <a:pt x="252" y="41"/>
                  </a:moveTo>
                  <a:cubicBezTo>
                    <a:pt x="248" y="42"/>
                    <a:pt x="249" y="35"/>
                    <a:pt x="250" y="32"/>
                  </a:cubicBezTo>
                  <a:cubicBezTo>
                    <a:pt x="252" y="32"/>
                    <a:pt x="249" y="36"/>
                    <a:pt x="252" y="36"/>
                  </a:cubicBezTo>
                  <a:cubicBezTo>
                    <a:pt x="251" y="38"/>
                    <a:pt x="251" y="39"/>
                    <a:pt x="252" y="41"/>
                  </a:cubicBezTo>
                  <a:close/>
                  <a:moveTo>
                    <a:pt x="244" y="17"/>
                  </a:moveTo>
                  <a:cubicBezTo>
                    <a:pt x="247" y="16"/>
                    <a:pt x="247" y="18"/>
                    <a:pt x="249" y="18"/>
                  </a:cubicBezTo>
                  <a:cubicBezTo>
                    <a:pt x="249" y="19"/>
                    <a:pt x="250" y="20"/>
                    <a:pt x="249" y="21"/>
                  </a:cubicBezTo>
                  <a:cubicBezTo>
                    <a:pt x="250" y="21"/>
                    <a:pt x="250" y="20"/>
                    <a:pt x="250" y="20"/>
                  </a:cubicBezTo>
                  <a:cubicBezTo>
                    <a:pt x="252" y="20"/>
                    <a:pt x="249" y="22"/>
                    <a:pt x="251" y="21"/>
                  </a:cubicBezTo>
                  <a:cubicBezTo>
                    <a:pt x="249" y="23"/>
                    <a:pt x="251" y="25"/>
                    <a:pt x="252" y="27"/>
                  </a:cubicBezTo>
                  <a:cubicBezTo>
                    <a:pt x="249" y="27"/>
                    <a:pt x="250" y="33"/>
                    <a:pt x="248" y="33"/>
                  </a:cubicBezTo>
                  <a:cubicBezTo>
                    <a:pt x="248" y="38"/>
                    <a:pt x="248" y="39"/>
                    <a:pt x="248" y="44"/>
                  </a:cubicBezTo>
                  <a:cubicBezTo>
                    <a:pt x="244" y="43"/>
                    <a:pt x="245" y="31"/>
                    <a:pt x="247" y="27"/>
                  </a:cubicBezTo>
                  <a:cubicBezTo>
                    <a:pt x="244" y="28"/>
                    <a:pt x="246" y="30"/>
                    <a:pt x="243" y="31"/>
                  </a:cubicBezTo>
                  <a:cubicBezTo>
                    <a:pt x="243" y="29"/>
                    <a:pt x="246" y="24"/>
                    <a:pt x="243" y="22"/>
                  </a:cubicBezTo>
                  <a:cubicBezTo>
                    <a:pt x="244" y="20"/>
                    <a:pt x="244" y="19"/>
                    <a:pt x="244" y="17"/>
                  </a:cubicBezTo>
                  <a:close/>
                  <a:moveTo>
                    <a:pt x="235" y="12"/>
                  </a:moveTo>
                  <a:cubicBezTo>
                    <a:pt x="235" y="14"/>
                    <a:pt x="235" y="15"/>
                    <a:pt x="233" y="15"/>
                  </a:cubicBezTo>
                  <a:cubicBezTo>
                    <a:pt x="233" y="14"/>
                    <a:pt x="233" y="12"/>
                    <a:pt x="235" y="12"/>
                  </a:cubicBezTo>
                  <a:close/>
                  <a:moveTo>
                    <a:pt x="230" y="33"/>
                  </a:moveTo>
                  <a:cubicBezTo>
                    <a:pt x="228" y="31"/>
                    <a:pt x="229" y="29"/>
                    <a:pt x="229" y="26"/>
                  </a:cubicBezTo>
                  <a:cubicBezTo>
                    <a:pt x="231" y="27"/>
                    <a:pt x="229" y="31"/>
                    <a:pt x="230" y="33"/>
                  </a:cubicBezTo>
                  <a:close/>
                  <a:moveTo>
                    <a:pt x="227" y="31"/>
                  </a:moveTo>
                  <a:cubicBezTo>
                    <a:pt x="229" y="32"/>
                    <a:pt x="227" y="38"/>
                    <a:pt x="228" y="40"/>
                  </a:cubicBezTo>
                  <a:cubicBezTo>
                    <a:pt x="227" y="40"/>
                    <a:pt x="227" y="34"/>
                    <a:pt x="227" y="31"/>
                  </a:cubicBezTo>
                  <a:close/>
                  <a:moveTo>
                    <a:pt x="222" y="366"/>
                  </a:moveTo>
                  <a:cubicBezTo>
                    <a:pt x="223" y="367"/>
                    <a:pt x="222" y="368"/>
                    <a:pt x="223" y="371"/>
                  </a:cubicBezTo>
                  <a:cubicBezTo>
                    <a:pt x="221" y="369"/>
                    <a:pt x="222" y="368"/>
                    <a:pt x="222" y="366"/>
                  </a:cubicBezTo>
                  <a:close/>
                  <a:moveTo>
                    <a:pt x="222" y="366"/>
                  </a:moveTo>
                  <a:cubicBezTo>
                    <a:pt x="221" y="362"/>
                    <a:pt x="221" y="360"/>
                    <a:pt x="221" y="356"/>
                  </a:cubicBezTo>
                  <a:cubicBezTo>
                    <a:pt x="225" y="359"/>
                    <a:pt x="222" y="363"/>
                    <a:pt x="222" y="366"/>
                  </a:cubicBezTo>
                  <a:close/>
                  <a:moveTo>
                    <a:pt x="217" y="21"/>
                  </a:moveTo>
                  <a:cubicBezTo>
                    <a:pt x="217" y="23"/>
                    <a:pt x="217" y="22"/>
                    <a:pt x="217" y="24"/>
                  </a:cubicBezTo>
                  <a:cubicBezTo>
                    <a:pt x="216" y="24"/>
                    <a:pt x="215" y="20"/>
                    <a:pt x="217" y="21"/>
                  </a:cubicBezTo>
                  <a:close/>
                  <a:moveTo>
                    <a:pt x="216" y="331"/>
                  </a:moveTo>
                  <a:cubicBezTo>
                    <a:pt x="215" y="329"/>
                    <a:pt x="215" y="327"/>
                    <a:pt x="215" y="324"/>
                  </a:cubicBezTo>
                  <a:cubicBezTo>
                    <a:pt x="217" y="326"/>
                    <a:pt x="216" y="328"/>
                    <a:pt x="216" y="331"/>
                  </a:cubicBezTo>
                  <a:close/>
                  <a:moveTo>
                    <a:pt x="212" y="38"/>
                  </a:moveTo>
                  <a:cubicBezTo>
                    <a:pt x="212" y="39"/>
                    <a:pt x="211" y="39"/>
                    <a:pt x="211" y="40"/>
                  </a:cubicBezTo>
                  <a:cubicBezTo>
                    <a:pt x="210" y="39"/>
                    <a:pt x="211" y="39"/>
                    <a:pt x="210" y="37"/>
                  </a:cubicBezTo>
                  <a:cubicBezTo>
                    <a:pt x="212" y="36"/>
                    <a:pt x="211" y="39"/>
                    <a:pt x="212" y="38"/>
                  </a:cubicBezTo>
                  <a:close/>
                  <a:moveTo>
                    <a:pt x="208" y="368"/>
                  </a:moveTo>
                  <a:cubicBezTo>
                    <a:pt x="206" y="370"/>
                    <a:pt x="209" y="374"/>
                    <a:pt x="208" y="379"/>
                  </a:cubicBezTo>
                  <a:cubicBezTo>
                    <a:pt x="208" y="381"/>
                    <a:pt x="208" y="379"/>
                    <a:pt x="208" y="378"/>
                  </a:cubicBezTo>
                  <a:cubicBezTo>
                    <a:pt x="207" y="377"/>
                    <a:pt x="208" y="375"/>
                    <a:pt x="207" y="374"/>
                  </a:cubicBezTo>
                  <a:cubicBezTo>
                    <a:pt x="207" y="378"/>
                    <a:pt x="206" y="381"/>
                    <a:pt x="208" y="385"/>
                  </a:cubicBezTo>
                  <a:cubicBezTo>
                    <a:pt x="209" y="384"/>
                    <a:pt x="208" y="384"/>
                    <a:pt x="208" y="383"/>
                  </a:cubicBezTo>
                  <a:cubicBezTo>
                    <a:pt x="211" y="386"/>
                    <a:pt x="208" y="391"/>
                    <a:pt x="209" y="396"/>
                  </a:cubicBezTo>
                  <a:cubicBezTo>
                    <a:pt x="208" y="395"/>
                    <a:pt x="209" y="392"/>
                    <a:pt x="208" y="390"/>
                  </a:cubicBezTo>
                  <a:cubicBezTo>
                    <a:pt x="207" y="393"/>
                    <a:pt x="208" y="395"/>
                    <a:pt x="208" y="399"/>
                  </a:cubicBezTo>
                  <a:cubicBezTo>
                    <a:pt x="206" y="397"/>
                    <a:pt x="207" y="393"/>
                    <a:pt x="207" y="391"/>
                  </a:cubicBezTo>
                  <a:cubicBezTo>
                    <a:pt x="206" y="379"/>
                    <a:pt x="205" y="369"/>
                    <a:pt x="205" y="354"/>
                  </a:cubicBezTo>
                  <a:cubicBezTo>
                    <a:pt x="212" y="355"/>
                    <a:pt x="204" y="364"/>
                    <a:pt x="208" y="368"/>
                  </a:cubicBezTo>
                  <a:close/>
                  <a:moveTo>
                    <a:pt x="206" y="353"/>
                  </a:moveTo>
                  <a:cubicBezTo>
                    <a:pt x="204" y="349"/>
                    <a:pt x="203" y="341"/>
                    <a:pt x="205" y="336"/>
                  </a:cubicBezTo>
                  <a:cubicBezTo>
                    <a:pt x="204" y="340"/>
                    <a:pt x="205" y="346"/>
                    <a:pt x="206" y="353"/>
                  </a:cubicBezTo>
                  <a:close/>
                  <a:moveTo>
                    <a:pt x="204" y="329"/>
                  </a:moveTo>
                  <a:cubicBezTo>
                    <a:pt x="202" y="328"/>
                    <a:pt x="204" y="328"/>
                    <a:pt x="203" y="326"/>
                  </a:cubicBezTo>
                  <a:cubicBezTo>
                    <a:pt x="205" y="326"/>
                    <a:pt x="204" y="328"/>
                    <a:pt x="204" y="329"/>
                  </a:cubicBezTo>
                  <a:close/>
                  <a:moveTo>
                    <a:pt x="191" y="335"/>
                  </a:moveTo>
                  <a:cubicBezTo>
                    <a:pt x="189" y="334"/>
                    <a:pt x="192" y="331"/>
                    <a:pt x="190" y="330"/>
                  </a:cubicBezTo>
                  <a:cubicBezTo>
                    <a:pt x="192" y="328"/>
                    <a:pt x="191" y="333"/>
                    <a:pt x="191" y="335"/>
                  </a:cubicBezTo>
                  <a:close/>
                  <a:moveTo>
                    <a:pt x="191" y="321"/>
                  </a:moveTo>
                  <a:cubicBezTo>
                    <a:pt x="193" y="322"/>
                    <a:pt x="191" y="325"/>
                    <a:pt x="191" y="329"/>
                  </a:cubicBezTo>
                  <a:cubicBezTo>
                    <a:pt x="189" y="327"/>
                    <a:pt x="190" y="324"/>
                    <a:pt x="189" y="321"/>
                  </a:cubicBezTo>
                  <a:cubicBezTo>
                    <a:pt x="190" y="321"/>
                    <a:pt x="191" y="321"/>
                    <a:pt x="191" y="321"/>
                  </a:cubicBezTo>
                  <a:close/>
                  <a:moveTo>
                    <a:pt x="171" y="27"/>
                  </a:moveTo>
                  <a:cubicBezTo>
                    <a:pt x="172" y="27"/>
                    <a:pt x="171" y="29"/>
                    <a:pt x="170" y="29"/>
                  </a:cubicBezTo>
                  <a:cubicBezTo>
                    <a:pt x="170" y="28"/>
                    <a:pt x="169" y="28"/>
                    <a:pt x="171" y="27"/>
                  </a:cubicBezTo>
                  <a:close/>
                  <a:moveTo>
                    <a:pt x="168" y="44"/>
                  </a:moveTo>
                  <a:cubicBezTo>
                    <a:pt x="166" y="41"/>
                    <a:pt x="168" y="38"/>
                    <a:pt x="166" y="34"/>
                  </a:cubicBezTo>
                  <a:cubicBezTo>
                    <a:pt x="169" y="36"/>
                    <a:pt x="170" y="42"/>
                    <a:pt x="168" y="44"/>
                  </a:cubicBezTo>
                  <a:close/>
                  <a:moveTo>
                    <a:pt x="164" y="35"/>
                  </a:moveTo>
                  <a:cubicBezTo>
                    <a:pt x="166" y="41"/>
                    <a:pt x="165" y="47"/>
                    <a:pt x="165" y="54"/>
                  </a:cubicBezTo>
                  <a:cubicBezTo>
                    <a:pt x="165" y="48"/>
                    <a:pt x="161" y="39"/>
                    <a:pt x="164" y="35"/>
                  </a:cubicBezTo>
                  <a:close/>
                  <a:moveTo>
                    <a:pt x="159" y="64"/>
                  </a:moveTo>
                  <a:cubicBezTo>
                    <a:pt x="161" y="64"/>
                    <a:pt x="159" y="66"/>
                    <a:pt x="159" y="68"/>
                  </a:cubicBezTo>
                  <a:cubicBezTo>
                    <a:pt x="158" y="68"/>
                    <a:pt x="158" y="65"/>
                    <a:pt x="159" y="64"/>
                  </a:cubicBezTo>
                  <a:close/>
                  <a:moveTo>
                    <a:pt x="150" y="369"/>
                  </a:moveTo>
                  <a:cubicBezTo>
                    <a:pt x="151" y="370"/>
                    <a:pt x="150" y="373"/>
                    <a:pt x="150" y="375"/>
                  </a:cubicBezTo>
                  <a:cubicBezTo>
                    <a:pt x="149" y="374"/>
                    <a:pt x="150" y="372"/>
                    <a:pt x="148" y="373"/>
                  </a:cubicBezTo>
                  <a:cubicBezTo>
                    <a:pt x="150" y="371"/>
                    <a:pt x="149" y="370"/>
                    <a:pt x="149" y="367"/>
                  </a:cubicBezTo>
                  <a:cubicBezTo>
                    <a:pt x="150" y="367"/>
                    <a:pt x="150" y="370"/>
                    <a:pt x="150" y="369"/>
                  </a:cubicBezTo>
                  <a:close/>
                  <a:moveTo>
                    <a:pt x="150" y="361"/>
                  </a:moveTo>
                  <a:cubicBezTo>
                    <a:pt x="150" y="364"/>
                    <a:pt x="150" y="364"/>
                    <a:pt x="150" y="364"/>
                  </a:cubicBezTo>
                  <a:cubicBezTo>
                    <a:pt x="149" y="365"/>
                    <a:pt x="149" y="362"/>
                    <a:pt x="149" y="362"/>
                  </a:cubicBezTo>
                  <a:cubicBezTo>
                    <a:pt x="149" y="362"/>
                    <a:pt x="149" y="362"/>
                    <a:pt x="149" y="363"/>
                  </a:cubicBezTo>
                  <a:cubicBezTo>
                    <a:pt x="148" y="363"/>
                    <a:pt x="148" y="360"/>
                    <a:pt x="150" y="361"/>
                  </a:cubicBezTo>
                  <a:close/>
                  <a:moveTo>
                    <a:pt x="147" y="344"/>
                  </a:moveTo>
                  <a:cubicBezTo>
                    <a:pt x="150" y="346"/>
                    <a:pt x="147" y="347"/>
                    <a:pt x="148" y="351"/>
                  </a:cubicBezTo>
                  <a:cubicBezTo>
                    <a:pt x="147" y="350"/>
                    <a:pt x="147" y="350"/>
                    <a:pt x="147" y="349"/>
                  </a:cubicBezTo>
                  <a:cubicBezTo>
                    <a:pt x="146" y="352"/>
                    <a:pt x="147" y="358"/>
                    <a:pt x="147" y="364"/>
                  </a:cubicBezTo>
                  <a:cubicBezTo>
                    <a:pt x="145" y="359"/>
                    <a:pt x="145" y="350"/>
                    <a:pt x="147" y="344"/>
                  </a:cubicBezTo>
                  <a:close/>
                  <a:moveTo>
                    <a:pt x="135" y="41"/>
                  </a:moveTo>
                  <a:cubicBezTo>
                    <a:pt x="135" y="46"/>
                    <a:pt x="136" y="47"/>
                    <a:pt x="136" y="50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5" y="47"/>
                    <a:pt x="133" y="42"/>
                    <a:pt x="135" y="41"/>
                  </a:cubicBezTo>
                  <a:close/>
                  <a:moveTo>
                    <a:pt x="125" y="43"/>
                  </a:moveTo>
                  <a:cubicBezTo>
                    <a:pt x="126" y="44"/>
                    <a:pt x="126" y="46"/>
                    <a:pt x="125" y="47"/>
                  </a:cubicBezTo>
                  <a:cubicBezTo>
                    <a:pt x="124" y="47"/>
                    <a:pt x="125" y="44"/>
                    <a:pt x="125" y="43"/>
                  </a:cubicBezTo>
                  <a:close/>
                  <a:moveTo>
                    <a:pt x="125" y="343"/>
                  </a:moveTo>
                  <a:cubicBezTo>
                    <a:pt x="127" y="344"/>
                    <a:pt x="125" y="345"/>
                    <a:pt x="126" y="346"/>
                  </a:cubicBezTo>
                  <a:cubicBezTo>
                    <a:pt x="124" y="347"/>
                    <a:pt x="125" y="344"/>
                    <a:pt x="125" y="343"/>
                  </a:cubicBezTo>
                  <a:close/>
                  <a:moveTo>
                    <a:pt x="122" y="38"/>
                  </a:moveTo>
                  <a:cubicBezTo>
                    <a:pt x="123" y="42"/>
                    <a:pt x="122" y="50"/>
                    <a:pt x="122" y="54"/>
                  </a:cubicBezTo>
                  <a:cubicBezTo>
                    <a:pt x="121" y="50"/>
                    <a:pt x="121" y="45"/>
                    <a:pt x="122" y="38"/>
                  </a:cubicBezTo>
                  <a:close/>
                  <a:moveTo>
                    <a:pt x="106" y="22"/>
                  </a:moveTo>
                  <a:cubicBezTo>
                    <a:pt x="106" y="21"/>
                    <a:pt x="107" y="21"/>
                    <a:pt x="108" y="21"/>
                  </a:cubicBezTo>
                  <a:cubicBezTo>
                    <a:pt x="110" y="23"/>
                    <a:pt x="107" y="26"/>
                    <a:pt x="108" y="28"/>
                  </a:cubicBezTo>
                  <a:cubicBezTo>
                    <a:pt x="107" y="28"/>
                    <a:pt x="106" y="29"/>
                    <a:pt x="105" y="29"/>
                  </a:cubicBezTo>
                  <a:cubicBezTo>
                    <a:pt x="105" y="26"/>
                    <a:pt x="106" y="24"/>
                    <a:pt x="106" y="22"/>
                  </a:cubicBezTo>
                  <a:close/>
                  <a:moveTo>
                    <a:pt x="101" y="25"/>
                  </a:moveTo>
                  <a:cubicBezTo>
                    <a:pt x="102" y="29"/>
                    <a:pt x="102" y="34"/>
                    <a:pt x="101" y="41"/>
                  </a:cubicBezTo>
                  <a:cubicBezTo>
                    <a:pt x="100" y="35"/>
                    <a:pt x="101" y="31"/>
                    <a:pt x="101" y="25"/>
                  </a:cubicBezTo>
                  <a:close/>
                  <a:moveTo>
                    <a:pt x="102" y="368"/>
                  </a:moveTo>
                  <a:cubicBezTo>
                    <a:pt x="100" y="368"/>
                    <a:pt x="101" y="361"/>
                    <a:pt x="99" y="358"/>
                  </a:cubicBezTo>
                  <a:cubicBezTo>
                    <a:pt x="103" y="360"/>
                    <a:pt x="100" y="366"/>
                    <a:pt x="102" y="368"/>
                  </a:cubicBezTo>
                  <a:close/>
                  <a:moveTo>
                    <a:pt x="92" y="334"/>
                  </a:moveTo>
                  <a:cubicBezTo>
                    <a:pt x="93" y="337"/>
                    <a:pt x="93" y="340"/>
                    <a:pt x="93" y="342"/>
                  </a:cubicBezTo>
                  <a:cubicBezTo>
                    <a:pt x="91" y="342"/>
                    <a:pt x="93" y="340"/>
                    <a:pt x="91" y="340"/>
                  </a:cubicBezTo>
                  <a:cubicBezTo>
                    <a:pt x="93" y="339"/>
                    <a:pt x="91" y="337"/>
                    <a:pt x="92" y="334"/>
                  </a:cubicBezTo>
                  <a:close/>
                  <a:moveTo>
                    <a:pt x="77" y="330"/>
                  </a:moveTo>
                  <a:cubicBezTo>
                    <a:pt x="78" y="334"/>
                    <a:pt x="77" y="336"/>
                    <a:pt x="77" y="340"/>
                  </a:cubicBezTo>
                  <a:cubicBezTo>
                    <a:pt x="76" y="340"/>
                    <a:pt x="76" y="340"/>
                    <a:pt x="76" y="340"/>
                  </a:cubicBezTo>
                  <a:cubicBezTo>
                    <a:pt x="77" y="337"/>
                    <a:pt x="76" y="334"/>
                    <a:pt x="75" y="330"/>
                  </a:cubicBezTo>
                  <a:cubicBezTo>
                    <a:pt x="76" y="329"/>
                    <a:pt x="76" y="331"/>
                    <a:pt x="77" y="330"/>
                  </a:cubicBezTo>
                  <a:close/>
                  <a:moveTo>
                    <a:pt x="68" y="289"/>
                  </a:moveTo>
                  <a:cubicBezTo>
                    <a:pt x="68" y="290"/>
                    <a:pt x="70" y="297"/>
                    <a:pt x="67" y="299"/>
                  </a:cubicBezTo>
                  <a:cubicBezTo>
                    <a:pt x="68" y="299"/>
                    <a:pt x="68" y="297"/>
                    <a:pt x="68" y="295"/>
                  </a:cubicBezTo>
                  <a:cubicBezTo>
                    <a:pt x="66" y="294"/>
                    <a:pt x="67" y="297"/>
                    <a:pt x="67" y="297"/>
                  </a:cubicBezTo>
                  <a:cubicBezTo>
                    <a:pt x="66" y="298"/>
                    <a:pt x="64" y="290"/>
                    <a:pt x="68" y="289"/>
                  </a:cubicBezTo>
                  <a:close/>
                  <a:moveTo>
                    <a:pt x="43" y="26"/>
                  </a:moveTo>
                  <a:cubicBezTo>
                    <a:pt x="43" y="26"/>
                    <a:pt x="44" y="26"/>
                    <a:pt x="45" y="26"/>
                  </a:cubicBezTo>
                  <a:cubicBezTo>
                    <a:pt x="45" y="29"/>
                    <a:pt x="44" y="29"/>
                    <a:pt x="45" y="31"/>
                  </a:cubicBezTo>
                  <a:cubicBezTo>
                    <a:pt x="44" y="31"/>
                    <a:pt x="43" y="31"/>
                    <a:pt x="43" y="32"/>
                  </a:cubicBezTo>
                  <a:cubicBezTo>
                    <a:pt x="41" y="32"/>
                    <a:pt x="43" y="28"/>
                    <a:pt x="43" y="26"/>
                  </a:cubicBezTo>
                  <a:close/>
                  <a:moveTo>
                    <a:pt x="31" y="24"/>
                  </a:moveTo>
                  <a:cubicBezTo>
                    <a:pt x="30" y="28"/>
                    <a:pt x="30" y="30"/>
                    <a:pt x="29" y="35"/>
                  </a:cubicBezTo>
                  <a:cubicBezTo>
                    <a:pt x="28" y="35"/>
                    <a:pt x="29" y="31"/>
                    <a:pt x="27" y="32"/>
                  </a:cubicBezTo>
                  <a:cubicBezTo>
                    <a:pt x="28" y="30"/>
                    <a:pt x="28" y="26"/>
                    <a:pt x="31" y="24"/>
                  </a:cubicBezTo>
                  <a:close/>
                  <a:moveTo>
                    <a:pt x="30" y="154"/>
                  </a:moveTo>
                  <a:cubicBezTo>
                    <a:pt x="28" y="150"/>
                    <a:pt x="28" y="138"/>
                    <a:pt x="28" y="133"/>
                  </a:cubicBezTo>
                  <a:cubicBezTo>
                    <a:pt x="30" y="139"/>
                    <a:pt x="30" y="148"/>
                    <a:pt x="30" y="154"/>
                  </a:cubicBezTo>
                  <a:close/>
                  <a:moveTo>
                    <a:pt x="25" y="142"/>
                  </a:moveTo>
                  <a:cubicBezTo>
                    <a:pt x="26" y="146"/>
                    <a:pt x="27" y="153"/>
                    <a:pt x="25" y="153"/>
                  </a:cubicBezTo>
                  <a:cubicBezTo>
                    <a:pt x="24" y="147"/>
                    <a:pt x="25" y="138"/>
                    <a:pt x="23" y="134"/>
                  </a:cubicBezTo>
                  <a:cubicBezTo>
                    <a:pt x="26" y="133"/>
                    <a:pt x="25" y="138"/>
                    <a:pt x="25" y="142"/>
                  </a:cubicBezTo>
                  <a:close/>
                  <a:moveTo>
                    <a:pt x="24" y="89"/>
                  </a:moveTo>
                  <a:cubicBezTo>
                    <a:pt x="25" y="95"/>
                    <a:pt x="26" y="101"/>
                    <a:pt x="24" y="106"/>
                  </a:cubicBezTo>
                  <a:cubicBezTo>
                    <a:pt x="22" y="98"/>
                    <a:pt x="22" y="83"/>
                    <a:pt x="22" y="72"/>
                  </a:cubicBezTo>
                  <a:cubicBezTo>
                    <a:pt x="25" y="76"/>
                    <a:pt x="23" y="83"/>
                    <a:pt x="24" y="89"/>
                  </a:cubicBezTo>
                  <a:close/>
                  <a:moveTo>
                    <a:pt x="23" y="66"/>
                  </a:moveTo>
                  <a:cubicBezTo>
                    <a:pt x="22" y="66"/>
                    <a:pt x="21" y="66"/>
                    <a:pt x="21" y="66"/>
                  </a:cubicBezTo>
                  <a:cubicBezTo>
                    <a:pt x="21" y="65"/>
                    <a:pt x="21" y="64"/>
                    <a:pt x="22" y="63"/>
                  </a:cubicBezTo>
                  <a:cubicBezTo>
                    <a:pt x="22" y="63"/>
                    <a:pt x="22" y="64"/>
                    <a:pt x="23" y="64"/>
                  </a:cubicBezTo>
                  <a:cubicBezTo>
                    <a:pt x="23" y="64"/>
                    <a:pt x="23" y="65"/>
                    <a:pt x="23" y="66"/>
                  </a:cubicBezTo>
                  <a:close/>
                  <a:moveTo>
                    <a:pt x="22" y="29"/>
                  </a:moveTo>
                  <a:cubicBezTo>
                    <a:pt x="21" y="35"/>
                    <a:pt x="22" y="36"/>
                    <a:pt x="23" y="40"/>
                  </a:cubicBezTo>
                  <a:cubicBezTo>
                    <a:pt x="21" y="41"/>
                    <a:pt x="21" y="39"/>
                    <a:pt x="20" y="40"/>
                  </a:cubicBezTo>
                  <a:cubicBezTo>
                    <a:pt x="20" y="38"/>
                    <a:pt x="19" y="38"/>
                    <a:pt x="19" y="37"/>
                  </a:cubicBezTo>
                  <a:cubicBezTo>
                    <a:pt x="21" y="36"/>
                    <a:pt x="17" y="30"/>
                    <a:pt x="22" y="29"/>
                  </a:cubicBezTo>
                  <a:close/>
                  <a:moveTo>
                    <a:pt x="18" y="90"/>
                  </a:moveTo>
                  <a:cubicBezTo>
                    <a:pt x="19" y="91"/>
                    <a:pt x="19" y="94"/>
                    <a:pt x="19" y="96"/>
                  </a:cubicBezTo>
                  <a:cubicBezTo>
                    <a:pt x="18" y="95"/>
                    <a:pt x="18" y="91"/>
                    <a:pt x="18" y="90"/>
                  </a:cubicBezTo>
                  <a:close/>
                  <a:moveTo>
                    <a:pt x="13" y="24"/>
                  </a:moveTo>
                  <a:cubicBezTo>
                    <a:pt x="14" y="23"/>
                    <a:pt x="18" y="22"/>
                    <a:pt x="18" y="25"/>
                  </a:cubicBezTo>
                  <a:cubicBezTo>
                    <a:pt x="15" y="25"/>
                    <a:pt x="15" y="26"/>
                    <a:pt x="13" y="26"/>
                  </a:cubicBezTo>
                  <a:cubicBezTo>
                    <a:pt x="13" y="25"/>
                    <a:pt x="13" y="25"/>
                    <a:pt x="13" y="24"/>
                  </a:cubicBezTo>
                  <a:close/>
                  <a:moveTo>
                    <a:pt x="536" y="62"/>
                  </a:moveTo>
                  <a:cubicBezTo>
                    <a:pt x="536" y="62"/>
                    <a:pt x="536" y="62"/>
                    <a:pt x="536" y="62"/>
                  </a:cubicBezTo>
                  <a:cubicBezTo>
                    <a:pt x="536" y="62"/>
                    <a:pt x="536" y="62"/>
                    <a:pt x="536" y="62"/>
                  </a:cubicBezTo>
                  <a:close/>
                  <a:moveTo>
                    <a:pt x="93" y="40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0"/>
                  </a:cubicBezTo>
                  <a:close/>
                  <a:moveTo>
                    <a:pt x="139" y="371"/>
                  </a:moveTo>
                  <a:cubicBezTo>
                    <a:pt x="138" y="370"/>
                    <a:pt x="138" y="372"/>
                    <a:pt x="139" y="371"/>
                  </a:cubicBezTo>
                  <a:close/>
                  <a:moveTo>
                    <a:pt x="309" y="338"/>
                  </a:moveTo>
                  <a:cubicBezTo>
                    <a:pt x="309" y="334"/>
                    <a:pt x="309" y="334"/>
                    <a:pt x="309" y="330"/>
                  </a:cubicBezTo>
                  <a:cubicBezTo>
                    <a:pt x="308" y="331"/>
                    <a:pt x="308" y="330"/>
                    <a:pt x="308" y="329"/>
                  </a:cubicBezTo>
                  <a:cubicBezTo>
                    <a:pt x="308" y="332"/>
                    <a:pt x="307" y="337"/>
                    <a:pt x="309" y="338"/>
                  </a:cubicBezTo>
                  <a:close/>
                  <a:moveTo>
                    <a:pt x="233" y="434"/>
                  </a:moveTo>
                  <a:cubicBezTo>
                    <a:pt x="230" y="434"/>
                    <a:pt x="232" y="431"/>
                    <a:pt x="231" y="430"/>
                  </a:cubicBezTo>
                  <a:cubicBezTo>
                    <a:pt x="230" y="433"/>
                    <a:pt x="234" y="435"/>
                    <a:pt x="231" y="437"/>
                  </a:cubicBezTo>
                  <a:cubicBezTo>
                    <a:pt x="232" y="437"/>
                    <a:pt x="232" y="436"/>
                    <a:pt x="233" y="436"/>
                  </a:cubicBezTo>
                  <a:cubicBezTo>
                    <a:pt x="234" y="435"/>
                    <a:pt x="232" y="435"/>
                    <a:pt x="233" y="434"/>
                  </a:cubicBezTo>
                  <a:close/>
                  <a:moveTo>
                    <a:pt x="261" y="431"/>
                  </a:moveTo>
                  <a:cubicBezTo>
                    <a:pt x="260" y="429"/>
                    <a:pt x="261" y="428"/>
                    <a:pt x="260" y="429"/>
                  </a:cubicBezTo>
                  <a:cubicBezTo>
                    <a:pt x="261" y="427"/>
                    <a:pt x="260" y="426"/>
                    <a:pt x="259" y="425"/>
                  </a:cubicBezTo>
                  <a:cubicBezTo>
                    <a:pt x="259" y="426"/>
                    <a:pt x="259" y="429"/>
                    <a:pt x="258" y="430"/>
                  </a:cubicBezTo>
                  <a:cubicBezTo>
                    <a:pt x="259" y="430"/>
                    <a:pt x="259" y="430"/>
                    <a:pt x="259" y="430"/>
                  </a:cubicBezTo>
                  <a:cubicBezTo>
                    <a:pt x="260" y="437"/>
                    <a:pt x="260" y="433"/>
                    <a:pt x="260" y="430"/>
                  </a:cubicBezTo>
                  <a:cubicBezTo>
                    <a:pt x="261" y="430"/>
                    <a:pt x="260" y="431"/>
                    <a:pt x="261" y="431"/>
                  </a:cubicBezTo>
                  <a:close/>
                  <a:moveTo>
                    <a:pt x="414" y="424"/>
                  </a:moveTo>
                  <a:cubicBezTo>
                    <a:pt x="415" y="424"/>
                    <a:pt x="415" y="424"/>
                    <a:pt x="415" y="425"/>
                  </a:cubicBezTo>
                  <a:cubicBezTo>
                    <a:pt x="414" y="425"/>
                    <a:pt x="414" y="425"/>
                    <a:pt x="413" y="426"/>
                  </a:cubicBezTo>
                  <a:cubicBezTo>
                    <a:pt x="414" y="426"/>
                    <a:pt x="412" y="427"/>
                    <a:pt x="414" y="427"/>
                  </a:cubicBezTo>
                  <a:cubicBezTo>
                    <a:pt x="413" y="427"/>
                    <a:pt x="413" y="428"/>
                    <a:pt x="414" y="428"/>
                  </a:cubicBezTo>
                  <a:cubicBezTo>
                    <a:pt x="414" y="427"/>
                    <a:pt x="415" y="425"/>
                    <a:pt x="416" y="424"/>
                  </a:cubicBezTo>
                  <a:cubicBezTo>
                    <a:pt x="415" y="424"/>
                    <a:pt x="415" y="424"/>
                    <a:pt x="414" y="424"/>
                  </a:cubicBezTo>
                  <a:close/>
                  <a:moveTo>
                    <a:pt x="455" y="421"/>
                  </a:moveTo>
                  <a:cubicBezTo>
                    <a:pt x="455" y="422"/>
                    <a:pt x="455" y="422"/>
                    <a:pt x="454" y="422"/>
                  </a:cubicBezTo>
                  <a:cubicBezTo>
                    <a:pt x="454" y="422"/>
                    <a:pt x="455" y="421"/>
                    <a:pt x="454" y="421"/>
                  </a:cubicBezTo>
                  <a:cubicBezTo>
                    <a:pt x="454" y="422"/>
                    <a:pt x="454" y="426"/>
                    <a:pt x="455" y="425"/>
                  </a:cubicBezTo>
                  <a:cubicBezTo>
                    <a:pt x="454" y="423"/>
                    <a:pt x="456" y="422"/>
                    <a:pt x="455" y="421"/>
                  </a:cubicBezTo>
                  <a:close/>
                  <a:moveTo>
                    <a:pt x="345" y="429"/>
                  </a:moveTo>
                  <a:cubicBezTo>
                    <a:pt x="343" y="428"/>
                    <a:pt x="346" y="425"/>
                    <a:pt x="344" y="424"/>
                  </a:cubicBezTo>
                  <a:cubicBezTo>
                    <a:pt x="344" y="426"/>
                    <a:pt x="344" y="427"/>
                    <a:pt x="343" y="428"/>
                  </a:cubicBezTo>
                  <a:cubicBezTo>
                    <a:pt x="345" y="427"/>
                    <a:pt x="344" y="431"/>
                    <a:pt x="345" y="429"/>
                  </a:cubicBezTo>
                  <a:close/>
                  <a:moveTo>
                    <a:pt x="213" y="429"/>
                  </a:moveTo>
                  <a:cubicBezTo>
                    <a:pt x="213" y="430"/>
                    <a:pt x="212" y="435"/>
                    <a:pt x="214" y="433"/>
                  </a:cubicBezTo>
                  <a:cubicBezTo>
                    <a:pt x="212" y="432"/>
                    <a:pt x="214" y="431"/>
                    <a:pt x="214" y="429"/>
                  </a:cubicBezTo>
                  <a:cubicBezTo>
                    <a:pt x="213" y="429"/>
                    <a:pt x="213" y="428"/>
                    <a:pt x="213" y="429"/>
                  </a:cubicBezTo>
                  <a:close/>
                  <a:moveTo>
                    <a:pt x="334" y="408"/>
                  </a:moveTo>
                  <a:cubicBezTo>
                    <a:pt x="334" y="407"/>
                    <a:pt x="334" y="403"/>
                    <a:pt x="333" y="404"/>
                  </a:cubicBezTo>
                  <a:cubicBezTo>
                    <a:pt x="333" y="410"/>
                    <a:pt x="334" y="414"/>
                    <a:pt x="334" y="418"/>
                  </a:cubicBezTo>
                  <a:cubicBezTo>
                    <a:pt x="334" y="416"/>
                    <a:pt x="332" y="426"/>
                    <a:pt x="335" y="427"/>
                  </a:cubicBezTo>
                  <a:cubicBezTo>
                    <a:pt x="336" y="421"/>
                    <a:pt x="335" y="412"/>
                    <a:pt x="334" y="408"/>
                  </a:cubicBezTo>
                  <a:close/>
                  <a:moveTo>
                    <a:pt x="335" y="428"/>
                  </a:moveTo>
                  <a:cubicBezTo>
                    <a:pt x="334" y="428"/>
                    <a:pt x="334" y="428"/>
                    <a:pt x="334" y="428"/>
                  </a:cubicBezTo>
                  <a:cubicBezTo>
                    <a:pt x="334" y="428"/>
                    <a:pt x="334" y="428"/>
                    <a:pt x="335" y="428"/>
                  </a:cubicBezTo>
                  <a:close/>
                  <a:moveTo>
                    <a:pt x="335" y="427"/>
                  </a:moveTo>
                  <a:cubicBezTo>
                    <a:pt x="335" y="427"/>
                    <a:pt x="335" y="427"/>
                    <a:pt x="335" y="427"/>
                  </a:cubicBezTo>
                  <a:cubicBezTo>
                    <a:pt x="335" y="427"/>
                    <a:pt x="335" y="428"/>
                    <a:pt x="335" y="428"/>
                  </a:cubicBezTo>
                  <a:cubicBezTo>
                    <a:pt x="335" y="428"/>
                    <a:pt x="335" y="427"/>
                    <a:pt x="335" y="427"/>
                  </a:cubicBezTo>
                  <a:close/>
                  <a:moveTo>
                    <a:pt x="93" y="418"/>
                  </a:moveTo>
                  <a:cubicBezTo>
                    <a:pt x="93" y="418"/>
                    <a:pt x="95" y="411"/>
                    <a:pt x="90" y="411"/>
                  </a:cubicBezTo>
                  <a:cubicBezTo>
                    <a:pt x="94" y="416"/>
                    <a:pt x="89" y="424"/>
                    <a:pt x="92" y="424"/>
                  </a:cubicBezTo>
                  <a:cubicBezTo>
                    <a:pt x="91" y="425"/>
                    <a:pt x="91" y="426"/>
                    <a:pt x="91" y="428"/>
                  </a:cubicBezTo>
                  <a:cubicBezTo>
                    <a:pt x="95" y="427"/>
                    <a:pt x="91" y="435"/>
                    <a:pt x="94" y="437"/>
                  </a:cubicBezTo>
                  <a:cubicBezTo>
                    <a:pt x="92" y="430"/>
                    <a:pt x="95" y="424"/>
                    <a:pt x="93" y="418"/>
                  </a:cubicBezTo>
                  <a:close/>
                  <a:moveTo>
                    <a:pt x="374" y="425"/>
                  </a:moveTo>
                  <a:cubicBezTo>
                    <a:pt x="374" y="424"/>
                    <a:pt x="374" y="423"/>
                    <a:pt x="374" y="423"/>
                  </a:cubicBezTo>
                  <a:cubicBezTo>
                    <a:pt x="374" y="411"/>
                    <a:pt x="372" y="426"/>
                    <a:pt x="374" y="425"/>
                  </a:cubicBezTo>
                  <a:close/>
                  <a:moveTo>
                    <a:pt x="337" y="426"/>
                  </a:moveTo>
                  <a:cubicBezTo>
                    <a:pt x="337" y="422"/>
                    <a:pt x="337" y="420"/>
                    <a:pt x="336" y="418"/>
                  </a:cubicBezTo>
                  <a:cubicBezTo>
                    <a:pt x="336" y="421"/>
                    <a:pt x="336" y="425"/>
                    <a:pt x="337" y="426"/>
                  </a:cubicBezTo>
                  <a:close/>
                  <a:moveTo>
                    <a:pt x="250" y="426"/>
                  </a:moveTo>
                  <a:cubicBezTo>
                    <a:pt x="250" y="424"/>
                    <a:pt x="251" y="429"/>
                    <a:pt x="250" y="429"/>
                  </a:cubicBezTo>
                  <a:cubicBezTo>
                    <a:pt x="252" y="429"/>
                    <a:pt x="250" y="424"/>
                    <a:pt x="250" y="423"/>
                  </a:cubicBezTo>
                  <a:cubicBezTo>
                    <a:pt x="251" y="424"/>
                    <a:pt x="248" y="426"/>
                    <a:pt x="250" y="426"/>
                  </a:cubicBezTo>
                  <a:close/>
                  <a:moveTo>
                    <a:pt x="290" y="415"/>
                  </a:moveTo>
                  <a:cubicBezTo>
                    <a:pt x="288" y="416"/>
                    <a:pt x="291" y="416"/>
                    <a:pt x="291" y="417"/>
                  </a:cubicBezTo>
                  <a:cubicBezTo>
                    <a:pt x="290" y="417"/>
                    <a:pt x="290" y="416"/>
                    <a:pt x="289" y="416"/>
                  </a:cubicBezTo>
                  <a:cubicBezTo>
                    <a:pt x="289" y="419"/>
                    <a:pt x="289" y="419"/>
                    <a:pt x="289" y="419"/>
                  </a:cubicBezTo>
                  <a:cubicBezTo>
                    <a:pt x="290" y="419"/>
                    <a:pt x="290" y="418"/>
                    <a:pt x="291" y="419"/>
                  </a:cubicBezTo>
                  <a:cubicBezTo>
                    <a:pt x="290" y="420"/>
                    <a:pt x="290" y="421"/>
                    <a:pt x="291" y="423"/>
                  </a:cubicBezTo>
                  <a:cubicBezTo>
                    <a:pt x="288" y="422"/>
                    <a:pt x="291" y="428"/>
                    <a:pt x="291" y="427"/>
                  </a:cubicBezTo>
                  <a:cubicBezTo>
                    <a:pt x="291" y="422"/>
                    <a:pt x="293" y="418"/>
                    <a:pt x="290" y="415"/>
                  </a:cubicBezTo>
                  <a:close/>
                  <a:moveTo>
                    <a:pt x="350" y="420"/>
                  </a:moveTo>
                  <a:cubicBezTo>
                    <a:pt x="350" y="422"/>
                    <a:pt x="351" y="425"/>
                    <a:pt x="351" y="423"/>
                  </a:cubicBezTo>
                  <a:cubicBezTo>
                    <a:pt x="350" y="424"/>
                    <a:pt x="351" y="422"/>
                    <a:pt x="351" y="422"/>
                  </a:cubicBezTo>
                  <a:cubicBezTo>
                    <a:pt x="350" y="422"/>
                    <a:pt x="351" y="420"/>
                    <a:pt x="350" y="420"/>
                  </a:cubicBezTo>
                  <a:close/>
                  <a:moveTo>
                    <a:pt x="281" y="420"/>
                  </a:moveTo>
                  <a:cubicBezTo>
                    <a:pt x="282" y="423"/>
                    <a:pt x="281" y="424"/>
                    <a:pt x="283" y="426"/>
                  </a:cubicBezTo>
                  <a:cubicBezTo>
                    <a:pt x="282" y="424"/>
                    <a:pt x="283" y="423"/>
                    <a:pt x="282" y="422"/>
                  </a:cubicBezTo>
                  <a:cubicBezTo>
                    <a:pt x="282" y="421"/>
                    <a:pt x="283" y="422"/>
                    <a:pt x="284" y="422"/>
                  </a:cubicBezTo>
                  <a:cubicBezTo>
                    <a:pt x="284" y="420"/>
                    <a:pt x="283" y="419"/>
                    <a:pt x="283" y="418"/>
                  </a:cubicBezTo>
                  <a:cubicBezTo>
                    <a:pt x="282" y="411"/>
                    <a:pt x="284" y="426"/>
                    <a:pt x="281" y="420"/>
                  </a:cubicBezTo>
                  <a:close/>
                  <a:moveTo>
                    <a:pt x="456" y="408"/>
                  </a:moveTo>
                  <a:cubicBezTo>
                    <a:pt x="456" y="412"/>
                    <a:pt x="456" y="417"/>
                    <a:pt x="459" y="416"/>
                  </a:cubicBezTo>
                  <a:cubicBezTo>
                    <a:pt x="458" y="416"/>
                    <a:pt x="458" y="416"/>
                    <a:pt x="459" y="415"/>
                  </a:cubicBezTo>
                  <a:cubicBezTo>
                    <a:pt x="458" y="415"/>
                    <a:pt x="457" y="416"/>
                    <a:pt x="457" y="415"/>
                  </a:cubicBezTo>
                  <a:cubicBezTo>
                    <a:pt x="458" y="413"/>
                    <a:pt x="457" y="414"/>
                    <a:pt x="458" y="412"/>
                  </a:cubicBezTo>
                  <a:cubicBezTo>
                    <a:pt x="457" y="413"/>
                    <a:pt x="458" y="409"/>
                    <a:pt x="456" y="408"/>
                  </a:cubicBezTo>
                  <a:close/>
                  <a:moveTo>
                    <a:pt x="230" y="416"/>
                  </a:moveTo>
                  <a:cubicBezTo>
                    <a:pt x="229" y="417"/>
                    <a:pt x="230" y="419"/>
                    <a:pt x="231" y="421"/>
                  </a:cubicBezTo>
                  <a:cubicBezTo>
                    <a:pt x="230" y="421"/>
                    <a:pt x="229" y="421"/>
                    <a:pt x="229" y="422"/>
                  </a:cubicBezTo>
                  <a:cubicBezTo>
                    <a:pt x="230" y="423"/>
                    <a:pt x="231" y="424"/>
                    <a:pt x="231" y="425"/>
                  </a:cubicBezTo>
                  <a:cubicBezTo>
                    <a:pt x="230" y="424"/>
                    <a:pt x="230" y="426"/>
                    <a:pt x="229" y="425"/>
                  </a:cubicBezTo>
                  <a:cubicBezTo>
                    <a:pt x="229" y="427"/>
                    <a:pt x="232" y="427"/>
                    <a:pt x="233" y="426"/>
                  </a:cubicBezTo>
                  <a:cubicBezTo>
                    <a:pt x="231" y="426"/>
                    <a:pt x="232" y="424"/>
                    <a:pt x="231" y="423"/>
                  </a:cubicBezTo>
                  <a:cubicBezTo>
                    <a:pt x="233" y="421"/>
                    <a:pt x="231" y="417"/>
                    <a:pt x="231" y="415"/>
                  </a:cubicBezTo>
                  <a:cubicBezTo>
                    <a:pt x="232" y="415"/>
                    <a:pt x="232" y="417"/>
                    <a:pt x="233" y="417"/>
                  </a:cubicBezTo>
                  <a:cubicBezTo>
                    <a:pt x="233" y="416"/>
                    <a:pt x="231" y="413"/>
                    <a:pt x="230" y="411"/>
                  </a:cubicBezTo>
                  <a:cubicBezTo>
                    <a:pt x="230" y="416"/>
                    <a:pt x="230" y="416"/>
                    <a:pt x="230" y="416"/>
                  </a:cubicBezTo>
                  <a:cubicBezTo>
                    <a:pt x="228" y="416"/>
                    <a:pt x="227" y="416"/>
                    <a:pt x="227" y="416"/>
                  </a:cubicBezTo>
                  <a:cubicBezTo>
                    <a:pt x="227" y="415"/>
                    <a:pt x="227" y="414"/>
                    <a:pt x="227" y="413"/>
                  </a:cubicBezTo>
                  <a:cubicBezTo>
                    <a:pt x="225" y="417"/>
                    <a:pt x="227" y="423"/>
                    <a:pt x="228" y="426"/>
                  </a:cubicBezTo>
                  <a:cubicBezTo>
                    <a:pt x="228" y="423"/>
                    <a:pt x="228" y="421"/>
                    <a:pt x="228" y="418"/>
                  </a:cubicBezTo>
                  <a:cubicBezTo>
                    <a:pt x="229" y="417"/>
                    <a:pt x="229" y="417"/>
                    <a:pt x="230" y="416"/>
                  </a:cubicBezTo>
                  <a:close/>
                  <a:moveTo>
                    <a:pt x="66" y="424"/>
                  </a:moveTo>
                  <a:cubicBezTo>
                    <a:pt x="64" y="426"/>
                    <a:pt x="63" y="430"/>
                    <a:pt x="65" y="433"/>
                  </a:cubicBezTo>
                  <a:cubicBezTo>
                    <a:pt x="66" y="429"/>
                    <a:pt x="64" y="427"/>
                    <a:pt x="66" y="425"/>
                  </a:cubicBezTo>
                  <a:cubicBezTo>
                    <a:pt x="66" y="426"/>
                    <a:pt x="67" y="426"/>
                    <a:pt x="67" y="425"/>
                  </a:cubicBezTo>
                  <a:cubicBezTo>
                    <a:pt x="66" y="425"/>
                    <a:pt x="67" y="424"/>
                    <a:pt x="66" y="424"/>
                  </a:cubicBezTo>
                  <a:close/>
                  <a:moveTo>
                    <a:pt x="390" y="418"/>
                  </a:moveTo>
                  <a:cubicBezTo>
                    <a:pt x="391" y="416"/>
                    <a:pt x="388" y="417"/>
                    <a:pt x="390" y="417"/>
                  </a:cubicBezTo>
                  <a:cubicBezTo>
                    <a:pt x="391" y="417"/>
                    <a:pt x="390" y="419"/>
                    <a:pt x="391" y="420"/>
                  </a:cubicBezTo>
                  <a:cubicBezTo>
                    <a:pt x="392" y="418"/>
                    <a:pt x="391" y="414"/>
                    <a:pt x="392" y="413"/>
                  </a:cubicBezTo>
                  <a:cubicBezTo>
                    <a:pt x="392" y="412"/>
                    <a:pt x="392" y="412"/>
                    <a:pt x="391" y="411"/>
                  </a:cubicBezTo>
                  <a:cubicBezTo>
                    <a:pt x="392" y="413"/>
                    <a:pt x="391" y="415"/>
                    <a:pt x="390" y="418"/>
                  </a:cubicBezTo>
                  <a:close/>
                  <a:moveTo>
                    <a:pt x="317" y="414"/>
                  </a:moveTo>
                  <a:cubicBezTo>
                    <a:pt x="317" y="414"/>
                    <a:pt x="316" y="414"/>
                    <a:pt x="315" y="414"/>
                  </a:cubicBezTo>
                  <a:cubicBezTo>
                    <a:pt x="315" y="418"/>
                    <a:pt x="316" y="419"/>
                    <a:pt x="315" y="422"/>
                  </a:cubicBezTo>
                  <a:cubicBezTo>
                    <a:pt x="318" y="422"/>
                    <a:pt x="319" y="415"/>
                    <a:pt x="317" y="414"/>
                  </a:cubicBezTo>
                  <a:close/>
                  <a:moveTo>
                    <a:pt x="280" y="422"/>
                  </a:moveTo>
                  <a:cubicBezTo>
                    <a:pt x="280" y="422"/>
                    <a:pt x="280" y="422"/>
                    <a:pt x="280" y="422"/>
                  </a:cubicBezTo>
                  <a:cubicBezTo>
                    <a:pt x="279" y="420"/>
                    <a:pt x="279" y="411"/>
                    <a:pt x="279" y="409"/>
                  </a:cubicBezTo>
                  <a:cubicBezTo>
                    <a:pt x="278" y="409"/>
                    <a:pt x="277" y="410"/>
                    <a:pt x="276" y="411"/>
                  </a:cubicBezTo>
                  <a:cubicBezTo>
                    <a:pt x="278" y="414"/>
                    <a:pt x="276" y="419"/>
                    <a:pt x="276" y="421"/>
                  </a:cubicBezTo>
                  <a:cubicBezTo>
                    <a:pt x="279" y="420"/>
                    <a:pt x="277" y="424"/>
                    <a:pt x="279" y="424"/>
                  </a:cubicBezTo>
                  <a:cubicBezTo>
                    <a:pt x="280" y="424"/>
                    <a:pt x="279" y="422"/>
                    <a:pt x="280" y="422"/>
                  </a:cubicBezTo>
                  <a:close/>
                  <a:moveTo>
                    <a:pt x="257" y="420"/>
                  </a:moveTo>
                  <a:cubicBezTo>
                    <a:pt x="259" y="420"/>
                    <a:pt x="257" y="418"/>
                    <a:pt x="258" y="417"/>
                  </a:cubicBezTo>
                  <a:cubicBezTo>
                    <a:pt x="256" y="417"/>
                    <a:pt x="257" y="412"/>
                    <a:pt x="255" y="410"/>
                  </a:cubicBezTo>
                  <a:cubicBezTo>
                    <a:pt x="255" y="416"/>
                    <a:pt x="256" y="422"/>
                    <a:pt x="258" y="424"/>
                  </a:cubicBezTo>
                  <a:cubicBezTo>
                    <a:pt x="258" y="422"/>
                    <a:pt x="258" y="421"/>
                    <a:pt x="257" y="420"/>
                  </a:cubicBezTo>
                  <a:close/>
                  <a:moveTo>
                    <a:pt x="350" y="420"/>
                  </a:moveTo>
                  <a:cubicBezTo>
                    <a:pt x="351" y="418"/>
                    <a:pt x="351" y="415"/>
                    <a:pt x="351" y="414"/>
                  </a:cubicBezTo>
                  <a:cubicBezTo>
                    <a:pt x="350" y="414"/>
                    <a:pt x="347" y="416"/>
                    <a:pt x="348" y="416"/>
                  </a:cubicBezTo>
                  <a:cubicBezTo>
                    <a:pt x="348" y="415"/>
                    <a:pt x="349" y="415"/>
                    <a:pt x="350" y="415"/>
                  </a:cubicBezTo>
                  <a:cubicBezTo>
                    <a:pt x="348" y="417"/>
                    <a:pt x="350" y="418"/>
                    <a:pt x="350" y="420"/>
                  </a:cubicBezTo>
                  <a:close/>
                  <a:moveTo>
                    <a:pt x="342" y="420"/>
                  </a:moveTo>
                  <a:cubicBezTo>
                    <a:pt x="343" y="418"/>
                    <a:pt x="343" y="413"/>
                    <a:pt x="341" y="410"/>
                  </a:cubicBezTo>
                  <a:cubicBezTo>
                    <a:pt x="341" y="413"/>
                    <a:pt x="342" y="417"/>
                    <a:pt x="342" y="420"/>
                  </a:cubicBezTo>
                  <a:close/>
                  <a:moveTo>
                    <a:pt x="252" y="413"/>
                  </a:moveTo>
                  <a:cubicBezTo>
                    <a:pt x="251" y="414"/>
                    <a:pt x="252" y="422"/>
                    <a:pt x="252" y="423"/>
                  </a:cubicBezTo>
                  <a:cubicBezTo>
                    <a:pt x="253" y="419"/>
                    <a:pt x="253" y="417"/>
                    <a:pt x="252" y="413"/>
                  </a:cubicBezTo>
                  <a:close/>
                  <a:moveTo>
                    <a:pt x="130" y="428"/>
                  </a:moveTo>
                  <a:cubicBezTo>
                    <a:pt x="130" y="427"/>
                    <a:pt x="130" y="427"/>
                    <a:pt x="130" y="427"/>
                  </a:cubicBezTo>
                  <a:cubicBezTo>
                    <a:pt x="128" y="428"/>
                    <a:pt x="129" y="425"/>
                    <a:pt x="128" y="426"/>
                  </a:cubicBezTo>
                  <a:cubicBezTo>
                    <a:pt x="129" y="427"/>
                    <a:pt x="127" y="428"/>
                    <a:pt x="128" y="428"/>
                  </a:cubicBezTo>
                  <a:cubicBezTo>
                    <a:pt x="128" y="428"/>
                    <a:pt x="129" y="428"/>
                    <a:pt x="130" y="427"/>
                  </a:cubicBezTo>
                  <a:cubicBezTo>
                    <a:pt x="130" y="428"/>
                    <a:pt x="130" y="428"/>
                    <a:pt x="130" y="428"/>
                  </a:cubicBezTo>
                  <a:close/>
                  <a:moveTo>
                    <a:pt x="339" y="417"/>
                  </a:moveTo>
                  <a:cubicBezTo>
                    <a:pt x="339" y="412"/>
                    <a:pt x="337" y="412"/>
                    <a:pt x="339" y="417"/>
                  </a:cubicBezTo>
                  <a:close/>
                  <a:moveTo>
                    <a:pt x="345" y="416"/>
                  </a:moveTo>
                  <a:cubicBezTo>
                    <a:pt x="348" y="415"/>
                    <a:pt x="346" y="411"/>
                    <a:pt x="346" y="408"/>
                  </a:cubicBezTo>
                  <a:cubicBezTo>
                    <a:pt x="344" y="411"/>
                    <a:pt x="346" y="414"/>
                    <a:pt x="345" y="416"/>
                  </a:cubicBezTo>
                  <a:close/>
                  <a:moveTo>
                    <a:pt x="373" y="403"/>
                  </a:moveTo>
                  <a:cubicBezTo>
                    <a:pt x="374" y="404"/>
                    <a:pt x="374" y="406"/>
                    <a:pt x="373" y="407"/>
                  </a:cubicBezTo>
                  <a:cubicBezTo>
                    <a:pt x="376" y="405"/>
                    <a:pt x="373" y="414"/>
                    <a:pt x="375" y="414"/>
                  </a:cubicBezTo>
                  <a:cubicBezTo>
                    <a:pt x="375" y="410"/>
                    <a:pt x="376" y="407"/>
                    <a:pt x="373" y="403"/>
                  </a:cubicBezTo>
                  <a:close/>
                  <a:moveTo>
                    <a:pt x="37" y="376"/>
                  </a:moveTo>
                  <a:cubicBezTo>
                    <a:pt x="38" y="385"/>
                    <a:pt x="38" y="384"/>
                    <a:pt x="39" y="392"/>
                  </a:cubicBezTo>
                  <a:cubicBezTo>
                    <a:pt x="40" y="391"/>
                    <a:pt x="37" y="389"/>
                    <a:pt x="40" y="389"/>
                  </a:cubicBezTo>
                  <a:cubicBezTo>
                    <a:pt x="39" y="393"/>
                    <a:pt x="40" y="396"/>
                    <a:pt x="40" y="399"/>
                  </a:cubicBezTo>
                  <a:cubicBezTo>
                    <a:pt x="44" y="397"/>
                    <a:pt x="39" y="391"/>
                    <a:pt x="42" y="388"/>
                  </a:cubicBezTo>
                  <a:cubicBezTo>
                    <a:pt x="44" y="401"/>
                    <a:pt x="39" y="417"/>
                    <a:pt x="44" y="427"/>
                  </a:cubicBezTo>
                  <a:cubicBezTo>
                    <a:pt x="43" y="421"/>
                    <a:pt x="43" y="416"/>
                    <a:pt x="44" y="410"/>
                  </a:cubicBezTo>
                  <a:cubicBezTo>
                    <a:pt x="44" y="411"/>
                    <a:pt x="43" y="411"/>
                    <a:pt x="43" y="410"/>
                  </a:cubicBezTo>
                  <a:cubicBezTo>
                    <a:pt x="44" y="405"/>
                    <a:pt x="43" y="400"/>
                    <a:pt x="43" y="394"/>
                  </a:cubicBezTo>
                  <a:cubicBezTo>
                    <a:pt x="42" y="388"/>
                    <a:pt x="44" y="380"/>
                    <a:pt x="41" y="379"/>
                  </a:cubicBezTo>
                  <a:cubicBezTo>
                    <a:pt x="40" y="380"/>
                    <a:pt x="41" y="379"/>
                    <a:pt x="40" y="381"/>
                  </a:cubicBezTo>
                  <a:cubicBezTo>
                    <a:pt x="41" y="383"/>
                    <a:pt x="42" y="385"/>
                    <a:pt x="41" y="388"/>
                  </a:cubicBezTo>
                  <a:cubicBezTo>
                    <a:pt x="40" y="388"/>
                    <a:pt x="40" y="385"/>
                    <a:pt x="39" y="387"/>
                  </a:cubicBezTo>
                  <a:cubicBezTo>
                    <a:pt x="40" y="387"/>
                    <a:pt x="40" y="388"/>
                    <a:pt x="38" y="388"/>
                  </a:cubicBezTo>
                  <a:cubicBezTo>
                    <a:pt x="39" y="384"/>
                    <a:pt x="38" y="379"/>
                    <a:pt x="37" y="376"/>
                  </a:cubicBezTo>
                  <a:close/>
                  <a:moveTo>
                    <a:pt x="361" y="390"/>
                  </a:moveTo>
                  <a:cubicBezTo>
                    <a:pt x="362" y="391"/>
                    <a:pt x="362" y="393"/>
                    <a:pt x="360" y="393"/>
                  </a:cubicBezTo>
                  <a:cubicBezTo>
                    <a:pt x="359" y="392"/>
                    <a:pt x="362" y="389"/>
                    <a:pt x="360" y="389"/>
                  </a:cubicBezTo>
                  <a:cubicBezTo>
                    <a:pt x="358" y="397"/>
                    <a:pt x="359" y="405"/>
                    <a:pt x="361" y="412"/>
                  </a:cubicBezTo>
                  <a:cubicBezTo>
                    <a:pt x="361" y="410"/>
                    <a:pt x="361" y="407"/>
                    <a:pt x="361" y="406"/>
                  </a:cubicBezTo>
                  <a:cubicBezTo>
                    <a:pt x="363" y="406"/>
                    <a:pt x="362" y="409"/>
                    <a:pt x="364" y="409"/>
                  </a:cubicBezTo>
                  <a:cubicBezTo>
                    <a:pt x="364" y="402"/>
                    <a:pt x="365" y="396"/>
                    <a:pt x="362" y="393"/>
                  </a:cubicBezTo>
                  <a:cubicBezTo>
                    <a:pt x="363" y="392"/>
                    <a:pt x="362" y="389"/>
                    <a:pt x="361" y="390"/>
                  </a:cubicBezTo>
                  <a:close/>
                  <a:moveTo>
                    <a:pt x="51" y="422"/>
                  </a:moveTo>
                  <a:cubicBezTo>
                    <a:pt x="52" y="419"/>
                    <a:pt x="52" y="411"/>
                    <a:pt x="50" y="408"/>
                  </a:cubicBezTo>
                  <a:cubicBezTo>
                    <a:pt x="51" y="412"/>
                    <a:pt x="51" y="417"/>
                    <a:pt x="51" y="422"/>
                  </a:cubicBezTo>
                  <a:close/>
                  <a:moveTo>
                    <a:pt x="118" y="389"/>
                  </a:moveTo>
                  <a:cubicBezTo>
                    <a:pt x="117" y="392"/>
                    <a:pt x="117" y="396"/>
                    <a:pt x="116" y="398"/>
                  </a:cubicBezTo>
                  <a:cubicBezTo>
                    <a:pt x="116" y="396"/>
                    <a:pt x="115" y="393"/>
                    <a:pt x="114" y="390"/>
                  </a:cubicBezTo>
                  <a:cubicBezTo>
                    <a:pt x="114" y="391"/>
                    <a:pt x="114" y="392"/>
                    <a:pt x="113" y="391"/>
                  </a:cubicBezTo>
                  <a:cubicBezTo>
                    <a:pt x="114" y="391"/>
                    <a:pt x="114" y="387"/>
                    <a:pt x="112" y="386"/>
                  </a:cubicBezTo>
                  <a:cubicBezTo>
                    <a:pt x="113" y="390"/>
                    <a:pt x="113" y="394"/>
                    <a:pt x="113" y="398"/>
                  </a:cubicBezTo>
                  <a:cubicBezTo>
                    <a:pt x="111" y="397"/>
                    <a:pt x="112" y="399"/>
                    <a:pt x="111" y="400"/>
                  </a:cubicBezTo>
                  <a:cubicBezTo>
                    <a:pt x="111" y="398"/>
                    <a:pt x="111" y="393"/>
                    <a:pt x="110" y="395"/>
                  </a:cubicBezTo>
                  <a:cubicBezTo>
                    <a:pt x="111" y="399"/>
                    <a:pt x="110" y="404"/>
                    <a:pt x="109" y="406"/>
                  </a:cubicBezTo>
                  <a:cubicBezTo>
                    <a:pt x="110" y="406"/>
                    <a:pt x="111" y="407"/>
                    <a:pt x="112" y="406"/>
                  </a:cubicBezTo>
                  <a:cubicBezTo>
                    <a:pt x="112" y="405"/>
                    <a:pt x="111" y="402"/>
                    <a:pt x="112" y="400"/>
                  </a:cubicBezTo>
                  <a:cubicBezTo>
                    <a:pt x="113" y="401"/>
                    <a:pt x="112" y="404"/>
                    <a:pt x="112" y="405"/>
                  </a:cubicBezTo>
                  <a:cubicBezTo>
                    <a:pt x="114" y="406"/>
                    <a:pt x="115" y="405"/>
                    <a:pt x="116" y="406"/>
                  </a:cubicBezTo>
                  <a:cubicBezTo>
                    <a:pt x="116" y="408"/>
                    <a:pt x="115" y="413"/>
                    <a:pt x="115" y="415"/>
                  </a:cubicBezTo>
                  <a:cubicBezTo>
                    <a:pt x="116" y="424"/>
                    <a:pt x="117" y="410"/>
                    <a:pt x="116" y="409"/>
                  </a:cubicBezTo>
                  <a:cubicBezTo>
                    <a:pt x="118" y="409"/>
                    <a:pt x="118" y="407"/>
                    <a:pt x="119" y="406"/>
                  </a:cubicBezTo>
                  <a:cubicBezTo>
                    <a:pt x="119" y="406"/>
                    <a:pt x="119" y="407"/>
                    <a:pt x="120" y="407"/>
                  </a:cubicBezTo>
                  <a:cubicBezTo>
                    <a:pt x="117" y="400"/>
                    <a:pt x="121" y="395"/>
                    <a:pt x="118" y="389"/>
                  </a:cubicBezTo>
                  <a:close/>
                  <a:moveTo>
                    <a:pt x="117" y="403"/>
                  </a:moveTo>
                  <a:cubicBezTo>
                    <a:pt x="116" y="403"/>
                    <a:pt x="116" y="400"/>
                    <a:pt x="116" y="399"/>
                  </a:cubicBezTo>
                  <a:cubicBezTo>
                    <a:pt x="118" y="399"/>
                    <a:pt x="117" y="401"/>
                    <a:pt x="117" y="403"/>
                  </a:cubicBezTo>
                  <a:close/>
                  <a:moveTo>
                    <a:pt x="312" y="394"/>
                  </a:moveTo>
                  <a:cubicBezTo>
                    <a:pt x="313" y="399"/>
                    <a:pt x="312" y="405"/>
                    <a:pt x="315" y="408"/>
                  </a:cubicBezTo>
                  <a:cubicBezTo>
                    <a:pt x="315" y="405"/>
                    <a:pt x="314" y="397"/>
                    <a:pt x="313" y="393"/>
                  </a:cubicBezTo>
                  <a:cubicBezTo>
                    <a:pt x="313" y="394"/>
                    <a:pt x="313" y="395"/>
                    <a:pt x="312" y="394"/>
                  </a:cubicBezTo>
                  <a:close/>
                  <a:moveTo>
                    <a:pt x="144" y="403"/>
                  </a:moveTo>
                  <a:cubicBezTo>
                    <a:pt x="144" y="405"/>
                    <a:pt x="144" y="402"/>
                    <a:pt x="143" y="402"/>
                  </a:cubicBezTo>
                  <a:cubicBezTo>
                    <a:pt x="144" y="406"/>
                    <a:pt x="142" y="412"/>
                    <a:pt x="144" y="415"/>
                  </a:cubicBezTo>
                  <a:cubicBezTo>
                    <a:pt x="145" y="410"/>
                    <a:pt x="144" y="406"/>
                    <a:pt x="144" y="403"/>
                  </a:cubicBezTo>
                  <a:close/>
                  <a:moveTo>
                    <a:pt x="134" y="409"/>
                  </a:moveTo>
                  <a:cubicBezTo>
                    <a:pt x="133" y="411"/>
                    <a:pt x="135" y="413"/>
                    <a:pt x="134" y="415"/>
                  </a:cubicBezTo>
                  <a:cubicBezTo>
                    <a:pt x="135" y="414"/>
                    <a:pt x="136" y="409"/>
                    <a:pt x="134" y="409"/>
                  </a:cubicBezTo>
                  <a:close/>
                  <a:moveTo>
                    <a:pt x="100" y="415"/>
                  </a:moveTo>
                  <a:cubicBezTo>
                    <a:pt x="100" y="414"/>
                    <a:pt x="100" y="415"/>
                    <a:pt x="101" y="415"/>
                  </a:cubicBezTo>
                  <a:cubicBezTo>
                    <a:pt x="100" y="414"/>
                    <a:pt x="101" y="412"/>
                    <a:pt x="99" y="411"/>
                  </a:cubicBezTo>
                  <a:cubicBezTo>
                    <a:pt x="99" y="412"/>
                    <a:pt x="99" y="415"/>
                    <a:pt x="100" y="415"/>
                  </a:cubicBezTo>
                  <a:close/>
                  <a:moveTo>
                    <a:pt x="412" y="394"/>
                  </a:moveTo>
                  <a:cubicBezTo>
                    <a:pt x="411" y="396"/>
                    <a:pt x="411" y="402"/>
                    <a:pt x="413" y="402"/>
                  </a:cubicBezTo>
                  <a:cubicBezTo>
                    <a:pt x="412" y="400"/>
                    <a:pt x="412" y="397"/>
                    <a:pt x="413" y="396"/>
                  </a:cubicBezTo>
                  <a:cubicBezTo>
                    <a:pt x="411" y="396"/>
                    <a:pt x="413" y="392"/>
                    <a:pt x="412" y="394"/>
                  </a:cubicBezTo>
                  <a:close/>
                  <a:moveTo>
                    <a:pt x="516" y="359"/>
                  </a:moveTo>
                  <a:cubicBezTo>
                    <a:pt x="517" y="363"/>
                    <a:pt x="516" y="365"/>
                    <a:pt x="517" y="371"/>
                  </a:cubicBezTo>
                  <a:cubicBezTo>
                    <a:pt x="515" y="370"/>
                    <a:pt x="515" y="373"/>
                    <a:pt x="516" y="373"/>
                  </a:cubicBezTo>
                  <a:cubicBezTo>
                    <a:pt x="516" y="372"/>
                    <a:pt x="516" y="371"/>
                    <a:pt x="517" y="371"/>
                  </a:cubicBezTo>
                  <a:cubicBezTo>
                    <a:pt x="518" y="381"/>
                    <a:pt x="517" y="389"/>
                    <a:pt x="520" y="396"/>
                  </a:cubicBezTo>
                  <a:cubicBezTo>
                    <a:pt x="519" y="387"/>
                    <a:pt x="520" y="377"/>
                    <a:pt x="517" y="370"/>
                  </a:cubicBezTo>
                  <a:cubicBezTo>
                    <a:pt x="519" y="368"/>
                    <a:pt x="518" y="362"/>
                    <a:pt x="516" y="359"/>
                  </a:cubicBezTo>
                  <a:close/>
                  <a:moveTo>
                    <a:pt x="540" y="394"/>
                  </a:moveTo>
                  <a:cubicBezTo>
                    <a:pt x="540" y="393"/>
                    <a:pt x="540" y="392"/>
                    <a:pt x="541" y="390"/>
                  </a:cubicBezTo>
                  <a:cubicBezTo>
                    <a:pt x="538" y="390"/>
                    <a:pt x="539" y="393"/>
                    <a:pt x="540" y="394"/>
                  </a:cubicBezTo>
                  <a:close/>
                  <a:moveTo>
                    <a:pt x="25" y="403"/>
                  </a:moveTo>
                  <a:cubicBezTo>
                    <a:pt x="26" y="404"/>
                    <a:pt x="27" y="406"/>
                    <a:pt x="28" y="407"/>
                  </a:cubicBezTo>
                  <a:cubicBezTo>
                    <a:pt x="27" y="408"/>
                    <a:pt x="25" y="412"/>
                    <a:pt x="27" y="413"/>
                  </a:cubicBezTo>
                  <a:cubicBezTo>
                    <a:pt x="27" y="411"/>
                    <a:pt x="27" y="410"/>
                    <a:pt x="28" y="410"/>
                  </a:cubicBezTo>
                  <a:cubicBezTo>
                    <a:pt x="31" y="405"/>
                    <a:pt x="27" y="392"/>
                    <a:pt x="28" y="385"/>
                  </a:cubicBezTo>
                  <a:cubicBezTo>
                    <a:pt x="28" y="385"/>
                    <a:pt x="27" y="386"/>
                    <a:pt x="27" y="386"/>
                  </a:cubicBezTo>
                  <a:cubicBezTo>
                    <a:pt x="28" y="385"/>
                    <a:pt x="27" y="381"/>
                    <a:pt x="27" y="379"/>
                  </a:cubicBezTo>
                  <a:cubicBezTo>
                    <a:pt x="26" y="381"/>
                    <a:pt x="28" y="385"/>
                    <a:pt x="25" y="386"/>
                  </a:cubicBezTo>
                  <a:cubicBezTo>
                    <a:pt x="25" y="389"/>
                    <a:pt x="28" y="405"/>
                    <a:pt x="25" y="403"/>
                  </a:cubicBezTo>
                  <a:close/>
                  <a:moveTo>
                    <a:pt x="486" y="389"/>
                  </a:moveTo>
                  <a:cubicBezTo>
                    <a:pt x="486" y="391"/>
                    <a:pt x="486" y="394"/>
                    <a:pt x="487" y="393"/>
                  </a:cubicBezTo>
                  <a:cubicBezTo>
                    <a:pt x="486" y="391"/>
                    <a:pt x="488" y="390"/>
                    <a:pt x="486" y="389"/>
                  </a:cubicBezTo>
                  <a:close/>
                  <a:moveTo>
                    <a:pt x="120" y="396"/>
                  </a:moveTo>
                  <a:cubicBezTo>
                    <a:pt x="121" y="398"/>
                    <a:pt x="119" y="405"/>
                    <a:pt x="121" y="407"/>
                  </a:cubicBezTo>
                  <a:cubicBezTo>
                    <a:pt x="121" y="405"/>
                    <a:pt x="123" y="401"/>
                    <a:pt x="121" y="404"/>
                  </a:cubicBezTo>
                  <a:cubicBezTo>
                    <a:pt x="121" y="400"/>
                    <a:pt x="122" y="396"/>
                    <a:pt x="121" y="394"/>
                  </a:cubicBezTo>
                  <a:cubicBezTo>
                    <a:pt x="121" y="398"/>
                    <a:pt x="120" y="396"/>
                    <a:pt x="120" y="396"/>
                  </a:cubicBezTo>
                  <a:close/>
                  <a:moveTo>
                    <a:pt x="148" y="402"/>
                  </a:moveTo>
                  <a:cubicBezTo>
                    <a:pt x="149" y="402"/>
                    <a:pt x="148" y="403"/>
                    <a:pt x="148" y="404"/>
                  </a:cubicBezTo>
                  <a:cubicBezTo>
                    <a:pt x="148" y="409"/>
                    <a:pt x="151" y="403"/>
                    <a:pt x="148" y="402"/>
                  </a:cubicBezTo>
                  <a:close/>
                  <a:moveTo>
                    <a:pt x="378" y="388"/>
                  </a:moveTo>
                  <a:cubicBezTo>
                    <a:pt x="379" y="390"/>
                    <a:pt x="377" y="394"/>
                    <a:pt x="379" y="395"/>
                  </a:cubicBezTo>
                  <a:cubicBezTo>
                    <a:pt x="380" y="393"/>
                    <a:pt x="379" y="388"/>
                    <a:pt x="378" y="388"/>
                  </a:cubicBezTo>
                  <a:close/>
                  <a:moveTo>
                    <a:pt x="136" y="404"/>
                  </a:moveTo>
                  <a:cubicBezTo>
                    <a:pt x="138" y="402"/>
                    <a:pt x="136" y="398"/>
                    <a:pt x="136" y="399"/>
                  </a:cubicBezTo>
                  <a:cubicBezTo>
                    <a:pt x="136" y="400"/>
                    <a:pt x="134" y="403"/>
                    <a:pt x="136" y="404"/>
                  </a:cubicBezTo>
                  <a:close/>
                  <a:moveTo>
                    <a:pt x="51" y="389"/>
                  </a:moveTo>
                  <a:cubicBezTo>
                    <a:pt x="52" y="397"/>
                    <a:pt x="51" y="402"/>
                    <a:pt x="52" y="407"/>
                  </a:cubicBezTo>
                  <a:cubicBezTo>
                    <a:pt x="52" y="403"/>
                    <a:pt x="53" y="397"/>
                    <a:pt x="52" y="391"/>
                  </a:cubicBezTo>
                  <a:cubicBezTo>
                    <a:pt x="52" y="390"/>
                    <a:pt x="52" y="388"/>
                    <a:pt x="51" y="389"/>
                  </a:cubicBezTo>
                  <a:close/>
                  <a:moveTo>
                    <a:pt x="129" y="376"/>
                  </a:moveTo>
                  <a:cubicBezTo>
                    <a:pt x="130" y="388"/>
                    <a:pt x="129" y="394"/>
                    <a:pt x="130" y="403"/>
                  </a:cubicBezTo>
                  <a:cubicBezTo>
                    <a:pt x="131" y="394"/>
                    <a:pt x="129" y="377"/>
                    <a:pt x="129" y="369"/>
                  </a:cubicBezTo>
                  <a:cubicBezTo>
                    <a:pt x="126" y="371"/>
                    <a:pt x="129" y="374"/>
                    <a:pt x="127" y="377"/>
                  </a:cubicBezTo>
                  <a:cubicBezTo>
                    <a:pt x="128" y="377"/>
                    <a:pt x="128" y="376"/>
                    <a:pt x="129" y="376"/>
                  </a:cubicBezTo>
                  <a:close/>
                  <a:moveTo>
                    <a:pt x="474" y="383"/>
                  </a:moveTo>
                  <a:cubicBezTo>
                    <a:pt x="474" y="384"/>
                    <a:pt x="473" y="389"/>
                    <a:pt x="475" y="389"/>
                  </a:cubicBezTo>
                  <a:cubicBezTo>
                    <a:pt x="474" y="387"/>
                    <a:pt x="476" y="383"/>
                    <a:pt x="474" y="384"/>
                  </a:cubicBezTo>
                  <a:cubicBezTo>
                    <a:pt x="475" y="383"/>
                    <a:pt x="475" y="381"/>
                    <a:pt x="474" y="380"/>
                  </a:cubicBezTo>
                  <a:cubicBezTo>
                    <a:pt x="473" y="381"/>
                    <a:pt x="475" y="382"/>
                    <a:pt x="473" y="383"/>
                  </a:cubicBezTo>
                  <a:cubicBezTo>
                    <a:pt x="473" y="382"/>
                    <a:pt x="473" y="381"/>
                    <a:pt x="472" y="382"/>
                  </a:cubicBezTo>
                  <a:cubicBezTo>
                    <a:pt x="472" y="384"/>
                    <a:pt x="474" y="382"/>
                    <a:pt x="474" y="383"/>
                  </a:cubicBezTo>
                  <a:close/>
                  <a:moveTo>
                    <a:pt x="149" y="401"/>
                  </a:moveTo>
                  <a:cubicBezTo>
                    <a:pt x="149" y="399"/>
                    <a:pt x="149" y="398"/>
                    <a:pt x="148" y="397"/>
                  </a:cubicBezTo>
                  <a:cubicBezTo>
                    <a:pt x="149" y="399"/>
                    <a:pt x="147" y="400"/>
                    <a:pt x="149" y="401"/>
                  </a:cubicBezTo>
                  <a:close/>
                  <a:moveTo>
                    <a:pt x="45" y="397"/>
                  </a:moveTo>
                  <a:cubicBezTo>
                    <a:pt x="46" y="399"/>
                    <a:pt x="46" y="403"/>
                    <a:pt x="48" y="404"/>
                  </a:cubicBezTo>
                  <a:cubicBezTo>
                    <a:pt x="49" y="402"/>
                    <a:pt x="47" y="401"/>
                    <a:pt x="47" y="399"/>
                  </a:cubicBezTo>
                  <a:cubicBezTo>
                    <a:pt x="47" y="399"/>
                    <a:pt x="48" y="399"/>
                    <a:pt x="48" y="399"/>
                  </a:cubicBezTo>
                  <a:cubicBezTo>
                    <a:pt x="49" y="396"/>
                    <a:pt x="46" y="391"/>
                    <a:pt x="47" y="387"/>
                  </a:cubicBezTo>
                  <a:cubicBezTo>
                    <a:pt x="46" y="387"/>
                    <a:pt x="46" y="387"/>
                    <a:pt x="45" y="387"/>
                  </a:cubicBezTo>
                  <a:cubicBezTo>
                    <a:pt x="45" y="389"/>
                    <a:pt x="46" y="390"/>
                    <a:pt x="45" y="391"/>
                  </a:cubicBezTo>
                  <a:cubicBezTo>
                    <a:pt x="47" y="391"/>
                    <a:pt x="47" y="393"/>
                    <a:pt x="47" y="395"/>
                  </a:cubicBezTo>
                  <a:cubicBezTo>
                    <a:pt x="45" y="395"/>
                    <a:pt x="46" y="396"/>
                    <a:pt x="45" y="397"/>
                  </a:cubicBezTo>
                  <a:close/>
                  <a:moveTo>
                    <a:pt x="365" y="390"/>
                  </a:moveTo>
                  <a:cubicBezTo>
                    <a:pt x="365" y="387"/>
                    <a:pt x="365" y="386"/>
                    <a:pt x="365" y="381"/>
                  </a:cubicBezTo>
                  <a:cubicBezTo>
                    <a:pt x="365" y="381"/>
                    <a:pt x="364" y="381"/>
                    <a:pt x="364" y="381"/>
                  </a:cubicBezTo>
                  <a:cubicBezTo>
                    <a:pt x="365" y="380"/>
                    <a:pt x="364" y="380"/>
                    <a:pt x="363" y="380"/>
                  </a:cubicBezTo>
                  <a:cubicBezTo>
                    <a:pt x="364" y="382"/>
                    <a:pt x="363" y="382"/>
                    <a:pt x="364" y="384"/>
                  </a:cubicBezTo>
                  <a:cubicBezTo>
                    <a:pt x="364" y="384"/>
                    <a:pt x="363" y="384"/>
                    <a:pt x="362" y="385"/>
                  </a:cubicBezTo>
                  <a:cubicBezTo>
                    <a:pt x="365" y="386"/>
                    <a:pt x="362" y="390"/>
                    <a:pt x="365" y="390"/>
                  </a:cubicBezTo>
                  <a:close/>
                  <a:moveTo>
                    <a:pt x="478" y="380"/>
                  </a:moveTo>
                  <a:cubicBezTo>
                    <a:pt x="477" y="381"/>
                    <a:pt x="477" y="385"/>
                    <a:pt x="478" y="385"/>
                  </a:cubicBezTo>
                  <a:cubicBezTo>
                    <a:pt x="479" y="384"/>
                    <a:pt x="478" y="381"/>
                    <a:pt x="478" y="380"/>
                  </a:cubicBezTo>
                  <a:close/>
                  <a:moveTo>
                    <a:pt x="366" y="385"/>
                  </a:moveTo>
                  <a:cubicBezTo>
                    <a:pt x="367" y="386"/>
                    <a:pt x="365" y="390"/>
                    <a:pt x="366" y="389"/>
                  </a:cubicBezTo>
                  <a:cubicBezTo>
                    <a:pt x="367" y="388"/>
                    <a:pt x="366" y="385"/>
                    <a:pt x="367" y="385"/>
                  </a:cubicBezTo>
                  <a:cubicBezTo>
                    <a:pt x="367" y="386"/>
                    <a:pt x="367" y="388"/>
                    <a:pt x="368" y="387"/>
                  </a:cubicBezTo>
                  <a:cubicBezTo>
                    <a:pt x="368" y="385"/>
                    <a:pt x="368" y="384"/>
                    <a:pt x="366" y="385"/>
                  </a:cubicBezTo>
                  <a:close/>
                  <a:moveTo>
                    <a:pt x="317" y="391"/>
                  </a:moveTo>
                  <a:cubicBezTo>
                    <a:pt x="316" y="388"/>
                    <a:pt x="319" y="381"/>
                    <a:pt x="317" y="379"/>
                  </a:cubicBezTo>
                  <a:cubicBezTo>
                    <a:pt x="316" y="381"/>
                    <a:pt x="318" y="380"/>
                    <a:pt x="317" y="382"/>
                  </a:cubicBezTo>
                  <a:cubicBezTo>
                    <a:pt x="316" y="382"/>
                    <a:pt x="316" y="390"/>
                    <a:pt x="317" y="391"/>
                  </a:cubicBezTo>
                  <a:close/>
                  <a:moveTo>
                    <a:pt x="313" y="386"/>
                  </a:moveTo>
                  <a:cubicBezTo>
                    <a:pt x="313" y="385"/>
                    <a:pt x="312" y="384"/>
                    <a:pt x="312" y="385"/>
                  </a:cubicBezTo>
                  <a:cubicBezTo>
                    <a:pt x="312" y="389"/>
                    <a:pt x="313" y="390"/>
                    <a:pt x="312" y="391"/>
                  </a:cubicBezTo>
                  <a:cubicBezTo>
                    <a:pt x="315" y="391"/>
                    <a:pt x="312" y="389"/>
                    <a:pt x="313" y="388"/>
                  </a:cubicBezTo>
                  <a:cubicBezTo>
                    <a:pt x="312" y="388"/>
                    <a:pt x="313" y="386"/>
                    <a:pt x="313" y="386"/>
                  </a:cubicBezTo>
                  <a:close/>
                  <a:moveTo>
                    <a:pt x="193" y="389"/>
                  </a:moveTo>
                  <a:cubicBezTo>
                    <a:pt x="192" y="391"/>
                    <a:pt x="195" y="393"/>
                    <a:pt x="193" y="391"/>
                  </a:cubicBezTo>
                  <a:cubicBezTo>
                    <a:pt x="193" y="393"/>
                    <a:pt x="192" y="394"/>
                    <a:pt x="194" y="395"/>
                  </a:cubicBezTo>
                  <a:cubicBezTo>
                    <a:pt x="192" y="393"/>
                    <a:pt x="196" y="391"/>
                    <a:pt x="193" y="389"/>
                  </a:cubicBezTo>
                  <a:close/>
                  <a:moveTo>
                    <a:pt x="544" y="381"/>
                  </a:moveTo>
                  <a:cubicBezTo>
                    <a:pt x="544" y="377"/>
                    <a:pt x="545" y="371"/>
                    <a:pt x="543" y="368"/>
                  </a:cubicBezTo>
                  <a:cubicBezTo>
                    <a:pt x="544" y="372"/>
                    <a:pt x="544" y="379"/>
                    <a:pt x="544" y="381"/>
                  </a:cubicBezTo>
                  <a:close/>
                  <a:moveTo>
                    <a:pt x="529" y="377"/>
                  </a:moveTo>
                  <a:cubicBezTo>
                    <a:pt x="527" y="377"/>
                    <a:pt x="528" y="382"/>
                    <a:pt x="529" y="380"/>
                  </a:cubicBezTo>
                  <a:cubicBezTo>
                    <a:pt x="528" y="380"/>
                    <a:pt x="529" y="379"/>
                    <a:pt x="529" y="377"/>
                  </a:cubicBezTo>
                  <a:close/>
                  <a:moveTo>
                    <a:pt x="378" y="386"/>
                  </a:moveTo>
                  <a:cubicBezTo>
                    <a:pt x="378" y="386"/>
                    <a:pt x="378" y="387"/>
                    <a:pt x="379" y="387"/>
                  </a:cubicBezTo>
                  <a:cubicBezTo>
                    <a:pt x="378" y="385"/>
                    <a:pt x="378" y="383"/>
                    <a:pt x="378" y="384"/>
                  </a:cubicBezTo>
                  <a:cubicBezTo>
                    <a:pt x="377" y="384"/>
                    <a:pt x="376" y="386"/>
                    <a:pt x="377" y="387"/>
                  </a:cubicBezTo>
                  <a:cubicBezTo>
                    <a:pt x="377" y="386"/>
                    <a:pt x="378" y="386"/>
                    <a:pt x="378" y="386"/>
                  </a:cubicBezTo>
                  <a:close/>
                  <a:moveTo>
                    <a:pt x="356" y="387"/>
                  </a:moveTo>
                  <a:cubicBezTo>
                    <a:pt x="358" y="386"/>
                    <a:pt x="358" y="382"/>
                    <a:pt x="357" y="382"/>
                  </a:cubicBezTo>
                  <a:cubicBezTo>
                    <a:pt x="357" y="382"/>
                    <a:pt x="357" y="383"/>
                    <a:pt x="356" y="382"/>
                  </a:cubicBezTo>
                  <a:lnTo>
                    <a:pt x="356" y="387"/>
                  </a:lnTo>
                  <a:close/>
                  <a:moveTo>
                    <a:pt x="194" y="388"/>
                  </a:moveTo>
                  <a:cubicBezTo>
                    <a:pt x="194" y="388"/>
                    <a:pt x="194" y="388"/>
                    <a:pt x="193" y="388"/>
                  </a:cubicBezTo>
                  <a:cubicBezTo>
                    <a:pt x="193" y="389"/>
                    <a:pt x="193" y="389"/>
                    <a:pt x="194" y="388"/>
                  </a:cubicBezTo>
                  <a:close/>
                  <a:moveTo>
                    <a:pt x="194" y="387"/>
                  </a:moveTo>
                  <a:cubicBezTo>
                    <a:pt x="193" y="385"/>
                    <a:pt x="194" y="383"/>
                    <a:pt x="192" y="382"/>
                  </a:cubicBezTo>
                  <a:cubicBezTo>
                    <a:pt x="192" y="384"/>
                    <a:pt x="192" y="386"/>
                    <a:pt x="193" y="388"/>
                  </a:cubicBezTo>
                  <a:cubicBezTo>
                    <a:pt x="194" y="388"/>
                    <a:pt x="195" y="387"/>
                    <a:pt x="195" y="388"/>
                  </a:cubicBezTo>
                  <a:cubicBezTo>
                    <a:pt x="195" y="377"/>
                    <a:pt x="195" y="369"/>
                    <a:pt x="194" y="359"/>
                  </a:cubicBezTo>
                  <a:cubicBezTo>
                    <a:pt x="193" y="369"/>
                    <a:pt x="195" y="376"/>
                    <a:pt x="194" y="387"/>
                  </a:cubicBezTo>
                  <a:close/>
                  <a:moveTo>
                    <a:pt x="99" y="392"/>
                  </a:moveTo>
                  <a:cubicBezTo>
                    <a:pt x="98" y="391"/>
                    <a:pt x="100" y="392"/>
                    <a:pt x="100" y="391"/>
                  </a:cubicBezTo>
                  <a:cubicBezTo>
                    <a:pt x="99" y="391"/>
                    <a:pt x="100" y="390"/>
                    <a:pt x="100" y="390"/>
                  </a:cubicBezTo>
                  <a:cubicBezTo>
                    <a:pt x="99" y="390"/>
                    <a:pt x="99" y="389"/>
                    <a:pt x="99" y="390"/>
                  </a:cubicBezTo>
                  <a:cubicBezTo>
                    <a:pt x="100" y="390"/>
                    <a:pt x="97" y="392"/>
                    <a:pt x="99" y="392"/>
                  </a:cubicBezTo>
                  <a:close/>
                  <a:moveTo>
                    <a:pt x="21" y="395"/>
                  </a:moveTo>
                  <a:cubicBezTo>
                    <a:pt x="21" y="394"/>
                    <a:pt x="20" y="393"/>
                    <a:pt x="20" y="392"/>
                  </a:cubicBezTo>
                  <a:cubicBezTo>
                    <a:pt x="22" y="392"/>
                    <a:pt x="20" y="391"/>
                    <a:pt x="20" y="389"/>
                  </a:cubicBezTo>
                  <a:cubicBezTo>
                    <a:pt x="21" y="390"/>
                    <a:pt x="20" y="387"/>
                    <a:pt x="19" y="385"/>
                  </a:cubicBezTo>
                  <a:cubicBezTo>
                    <a:pt x="20" y="385"/>
                    <a:pt x="20" y="384"/>
                    <a:pt x="19" y="384"/>
                  </a:cubicBezTo>
                  <a:cubicBezTo>
                    <a:pt x="20" y="385"/>
                    <a:pt x="19" y="385"/>
                    <a:pt x="18" y="386"/>
                  </a:cubicBezTo>
                  <a:cubicBezTo>
                    <a:pt x="20" y="388"/>
                    <a:pt x="19" y="393"/>
                    <a:pt x="20" y="395"/>
                  </a:cubicBezTo>
                  <a:cubicBezTo>
                    <a:pt x="20" y="395"/>
                    <a:pt x="20" y="394"/>
                    <a:pt x="20" y="394"/>
                  </a:cubicBezTo>
                  <a:cubicBezTo>
                    <a:pt x="21" y="394"/>
                    <a:pt x="21" y="395"/>
                    <a:pt x="21" y="395"/>
                  </a:cubicBezTo>
                  <a:close/>
                  <a:moveTo>
                    <a:pt x="497" y="367"/>
                  </a:moveTo>
                  <a:cubicBezTo>
                    <a:pt x="500" y="367"/>
                    <a:pt x="496" y="370"/>
                    <a:pt x="498" y="369"/>
                  </a:cubicBezTo>
                  <a:cubicBezTo>
                    <a:pt x="498" y="370"/>
                    <a:pt x="498" y="370"/>
                    <a:pt x="498" y="370"/>
                  </a:cubicBezTo>
                  <a:cubicBezTo>
                    <a:pt x="498" y="370"/>
                    <a:pt x="497" y="370"/>
                    <a:pt x="497" y="371"/>
                  </a:cubicBezTo>
                  <a:cubicBezTo>
                    <a:pt x="500" y="371"/>
                    <a:pt x="496" y="373"/>
                    <a:pt x="499" y="374"/>
                  </a:cubicBezTo>
                  <a:cubicBezTo>
                    <a:pt x="500" y="372"/>
                    <a:pt x="500" y="365"/>
                    <a:pt x="497" y="367"/>
                  </a:cubicBezTo>
                  <a:close/>
                  <a:moveTo>
                    <a:pt x="349" y="372"/>
                  </a:moveTo>
                  <a:cubicBezTo>
                    <a:pt x="351" y="373"/>
                    <a:pt x="350" y="370"/>
                    <a:pt x="351" y="368"/>
                  </a:cubicBezTo>
                  <a:cubicBezTo>
                    <a:pt x="347" y="368"/>
                    <a:pt x="349" y="363"/>
                    <a:pt x="347" y="361"/>
                  </a:cubicBezTo>
                  <a:cubicBezTo>
                    <a:pt x="347" y="366"/>
                    <a:pt x="348" y="371"/>
                    <a:pt x="348" y="374"/>
                  </a:cubicBezTo>
                  <a:cubicBezTo>
                    <a:pt x="346" y="375"/>
                    <a:pt x="348" y="372"/>
                    <a:pt x="347" y="373"/>
                  </a:cubicBezTo>
                  <a:cubicBezTo>
                    <a:pt x="347" y="373"/>
                    <a:pt x="347" y="373"/>
                    <a:pt x="346" y="373"/>
                  </a:cubicBezTo>
                  <a:cubicBezTo>
                    <a:pt x="346" y="373"/>
                    <a:pt x="346" y="372"/>
                    <a:pt x="346" y="373"/>
                  </a:cubicBezTo>
                  <a:cubicBezTo>
                    <a:pt x="346" y="376"/>
                    <a:pt x="346" y="380"/>
                    <a:pt x="347" y="381"/>
                  </a:cubicBezTo>
                  <a:cubicBezTo>
                    <a:pt x="348" y="379"/>
                    <a:pt x="346" y="378"/>
                    <a:pt x="348" y="377"/>
                  </a:cubicBezTo>
                  <a:cubicBezTo>
                    <a:pt x="348" y="377"/>
                    <a:pt x="349" y="377"/>
                    <a:pt x="349" y="378"/>
                  </a:cubicBezTo>
                  <a:cubicBezTo>
                    <a:pt x="347" y="379"/>
                    <a:pt x="348" y="379"/>
                    <a:pt x="349" y="381"/>
                  </a:cubicBezTo>
                  <a:cubicBezTo>
                    <a:pt x="349" y="379"/>
                    <a:pt x="350" y="378"/>
                    <a:pt x="349" y="377"/>
                  </a:cubicBezTo>
                  <a:cubicBezTo>
                    <a:pt x="350" y="377"/>
                    <a:pt x="350" y="378"/>
                    <a:pt x="351" y="378"/>
                  </a:cubicBezTo>
                  <a:cubicBezTo>
                    <a:pt x="351" y="376"/>
                    <a:pt x="351" y="377"/>
                    <a:pt x="351" y="375"/>
                  </a:cubicBezTo>
                  <a:cubicBezTo>
                    <a:pt x="350" y="375"/>
                    <a:pt x="349" y="374"/>
                    <a:pt x="349" y="372"/>
                  </a:cubicBezTo>
                  <a:close/>
                  <a:moveTo>
                    <a:pt x="187" y="373"/>
                  </a:moveTo>
                  <a:cubicBezTo>
                    <a:pt x="186" y="373"/>
                    <a:pt x="186" y="371"/>
                    <a:pt x="185" y="371"/>
                  </a:cubicBezTo>
                  <a:cubicBezTo>
                    <a:pt x="186" y="370"/>
                    <a:pt x="184" y="370"/>
                    <a:pt x="185" y="369"/>
                  </a:cubicBezTo>
                  <a:cubicBezTo>
                    <a:pt x="185" y="369"/>
                    <a:pt x="187" y="370"/>
                    <a:pt x="186" y="369"/>
                  </a:cubicBezTo>
                  <a:cubicBezTo>
                    <a:pt x="186" y="369"/>
                    <a:pt x="185" y="368"/>
                    <a:pt x="185" y="368"/>
                  </a:cubicBezTo>
                  <a:cubicBezTo>
                    <a:pt x="183" y="372"/>
                    <a:pt x="184" y="381"/>
                    <a:pt x="186" y="386"/>
                  </a:cubicBezTo>
                  <a:cubicBezTo>
                    <a:pt x="186" y="385"/>
                    <a:pt x="186" y="385"/>
                    <a:pt x="187" y="385"/>
                  </a:cubicBezTo>
                  <a:cubicBezTo>
                    <a:pt x="185" y="382"/>
                    <a:pt x="188" y="379"/>
                    <a:pt x="186" y="376"/>
                  </a:cubicBezTo>
                  <a:cubicBezTo>
                    <a:pt x="187" y="376"/>
                    <a:pt x="187" y="374"/>
                    <a:pt x="187" y="373"/>
                  </a:cubicBezTo>
                  <a:close/>
                  <a:moveTo>
                    <a:pt x="495" y="369"/>
                  </a:moveTo>
                  <a:cubicBezTo>
                    <a:pt x="494" y="367"/>
                    <a:pt x="493" y="360"/>
                    <a:pt x="493" y="369"/>
                  </a:cubicBezTo>
                  <a:cubicBezTo>
                    <a:pt x="495" y="370"/>
                    <a:pt x="494" y="371"/>
                    <a:pt x="494" y="373"/>
                  </a:cubicBezTo>
                  <a:cubicBezTo>
                    <a:pt x="496" y="373"/>
                    <a:pt x="495" y="370"/>
                    <a:pt x="495" y="369"/>
                  </a:cubicBezTo>
                  <a:close/>
                  <a:moveTo>
                    <a:pt x="492" y="370"/>
                  </a:moveTo>
                  <a:cubicBezTo>
                    <a:pt x="493" y="369"/>
                    <a:pt x="492" y="368"/>
                    <a:pt x="493" y="366"/>
                  </a:cubicBezTo>
                  <a:cubicBezTo>
                    <a:pt x="491" y="366"/>
                    <a:pt x="491" y="372"/>
                    <a:pt x="492" y="370"/>
                  </a:cubicBezTo>
                  <a:close/>
                  <a:moveTo>
                    <a:pt x="392" y="372"/>
                  </a:moveTo>
                  <a:cubicBezTo>
                    <a:pt x="392" y="372"/>
                    <a:pt x="392" y="370"/>
                    <a:pt x="392" y="371"/>
                  </a:cubicBezTo>
                  <a:cubicBezTo>
                    <a:pt x="392" y="373"/>
                    <a:pt x="393" y="372"/>
                    <a:pt x="392" y="373"/>
                  </a:cubicBezTo>
                  <a:cubicBezTo>
                    <a:pt x="393" y="373"/>
                    <a:pt x="393" y="374"/>
                    <a:pt x="393" y="374"/>
                  </a:cubicBezTo>
                  <a:cubicBezTo>
                    <a:pt x="393" y="373"/>
                    <a:pt x="393" y="372"/>
                    <a:pt x="393" y="372"/>
                  </a:cubicBezTo>
                  <a:cubicBezTo>
                    <a:pt x="393" y="372"/>
                    <a:pt x="393" y="372"/>
                    <a:pt x="392" y="372"/>
                  </a:cubicBezTo>
                  <a:close/>
                  <a:moveTo>
                    <a:pt x="219" y="374"/>
                  </a:moveTo>
                  <a:cubicBezTo>
                    <a:pt x="220" y="376"/>
                    <a:pt x="217" y="378"/>
                    <a:pt x="219" y="380"/>
                  </a:cubicBezTo>
                  <a:cubicBezTo>
                    <a:pt x="218" y="378"/>
                    <a:pt x="221" y="376"/>
                    <a:pt x="219" y="374"/>
                  </a:cubicBezTo>
                  <a:close/>
                  <a:moveTo>
                    <a:pt x="357" y="367"/>
                  </a:moveTo>
                  <a:cubicBezTo>
                    <a:pt x="356" y="367"/>
                    <a:pt x="356" y="367"/>
                    <a:pt x="356" y="367"/>
                  </a:cubicBezTo>
                  <a:cubicBezTo>
                    <a:pt x="356" y="366"/>
                    <a:pt x="355" y="366"/>
                    <a:pt x="355" y="367"/>
                  </a:cubicBezTo>
                  <a:cubicBezTo>
                    <a:pt x="356" y="367"/>
                    <a:pt x="354" y="374"/>
                    <a:pt x="356" y="374"/>
                  </a:cubicBezTo>
                  <a:cubicBezTo>
                    <a:pt x="356" y="373"/>
                    <a:pt x="355" y="368"/>
                    <a:pt x="357" y="367"/>
                  </a:cubicBezTo>
                  <a:close/>
                  <a:moveTo>
                    <a:pt x="367" y="373"/>
                  </a:moveTo>
                  <a:cubicBezTo>
                    <a:pt x="366" y="369"/>
                    <a:pt x="367" y="365"/>
                    <a:pt x="364" y="362"/>
                  </a:cubicBezTo>
                  <a:cubicBezTo>
                    <a:pt x="363" y="365"/>
                    <a:pt x="366" y="370"/>
                    <a:pt x="364" y="372"/>
                  </a:cubicBezTo>
                  <a:cubicBezTo>
                    <a:pt x="365" y="371"/>
                    <a:pt x="365" y="373"/>
                    <a:pt x="367" y="373"/>
                  </a:cubicBezTo>
                  <a:close/>
                  <a:moveTo>
                    <a:pt x="364" y="372"/>
                  </a:moveTo>
                  <a:cubicBezTo>
                    <a:pt x="364" y="372"/>
                    <a:pt x="363" y="372"/>
                    <a:pt x="363" y="372"/>
                  </a:cubicBezTo>
                  <a:cubicBezTo>
                    <a:pt x="363" y="372"/>
                    <a:pt x="364" y="372"/>
                    <a:pt x="364" y="372"/>
                  </a:cubicBezTo>
                  <a:close/>
                  <a:moveTo>
                    <a:pt x="182" y="374"/>
                  </a:moveTo>
                  <a:cubicBezTo>
                    <a:pt x="183" y="375"/>
                    <a:pt x="182" y="377"/>
                    <a:pt x="183" y="378"/>
                  </a:cubicBezTo>
                  <a:cubicBezTo>
                    <a:pt x="183" y="384"/>
                    <a:pt x="184" y="372"/>
                    <a:pt x="182" y="374"/>
                  </a:cubicBezTo>
                  <a:close/>
                  <a:moveTo>
                    <a:pt x="236" y="372"/>
                  </a:moveTo>
                  <a:cubicBezTo>
                    <a:pt x="235" y="373"/>
                    <a:pt x="237" y="377"/>
                    <a:pt x="238" y="376"/>
                  </a:cubicBezTo>
                  <a:cubicBezTo>
                    <a:pt x="237" y="375"/>
                    <a:pt x="237" y="375"/>
                    <a:pt x="238" y="373"/>
                  </a:cubicBezTo>
                  <a:cubicBezTo>
                    <a:pt x="237" y="373"/>
                    <a:pt x="237" y="372"/>
                    <a:pt x="236" y="372"/>
                  </a:cubicBezTo>
                  <a:close/>
                  <a:moveTo>
                    <a:pt x="34" y="385"/>
                  </a:moveTo>
                  <a:cubicBezTo>
                    <a:pt x="34" y="383"/>
                    <a:pt x="34" y="380"/>
                    <a:pt x="33" y="379"/>
                  </a:cubicBezTo>
                  <a:cubicBezTo>
                    <a:pt x="33" y="381"/>
                    <a:pt x="33" y="384"/>
                    <a:pt x="34" y="385"/>
                  </a:cubicBezTo>
                  <a:close/>
                  <a:moveTo>
                    <a:pt x="371" y="368"/>
                  </a:moveTo>
                  <a:cubicBezTo>
                    <a:pt x="371" y="365"/>
                    <a:pt x="368" y="360"/>
                    <a:pt x="369" y="356"/>
                  </a:cubicBezTo>
                  <a:cubicBezTo>
                    <a:pt x="368" y="358"/>
                    <a:pt x="369" y="363"/>
                    <a:pt x="368" y="365"/>
                  </a:cubicBezTo>
                  <a:cubicBezTo>
                    <a:pt x="368" y="365"/>
                    <a:pt x="367" y="364"/>
                    <a:pt x="367" y="364"/>
                  </a:cubicBezTo>
                  <a:cubicBezTo>
                    <a:pt x="367" y="367"/>
                    <a:pt x="367" y="370"/>
                    <a:pt x="369" y="371"/>
                  </a:cubicBezTo>
                  <a:cubicBezTo>
                    <a:pt x="369" y="369"/>
                    <a:pt x="369" y="366"/>
                    <a:pt x="371" y="368"/>
                  </a:cubicBezTo>
                  <a:close/>
                  <a:moveTo>
                    <a:pt x="476" y="364"/>
                  </a:moveTo>
                  <a:cubicBezTo>
                    <a:pt x="474" y="364"/>
                    <a:pt x="478" y="363"/>
                    <a:pt x="477" y="361"/>
                  </a:cubicBezTo>
                  <a:cubicBezTo>
                    <a:pt x="475" y="361"/>
                    <a:pt x="477" y="362"/>
                    <a:pt x="476" y="362"/>
                  </a:cubicBezTo>
                  <a:cubicBezTo>
                    <a:pt x="475" y="362"/>
                    <a:pt x="475" y="361"/>
                    <a:pt x="475" y="360"/>
                  </a:cubicBezTo>
                  <a:cubicBezTo>
                    <a:pt x="473" y="361"/>
                    <a:pt x="475" y="363"/>
                    <a:pt x="474" y="365"/>
                  </a:cubicBezTo>
                  <a:cubicBezTo>
                    <a:pt x="475" y="364"/>
                    <a:pt x="476" y="365"/>
                    <a:pt x="476" y="364"/>
                  </a:cubicBezTo>
                  <a:close/>
                  <a:moveTo>
                    <a:pt x="476" y="359"/>
                  </a:moveTo>
                  <a:cubicBezTo>
                    <a:pt x="476" y="359"/>
                    <a:pt x="477" y="359"/>
                    <a:pt x="478" y="359"/>
                  </a:cubicBezTo>
                  <a:cubicBezTo>
                    <a:pt x="478" y="358"/>
                    <a:pt x="477" y="356"/>
                    <a:pt x="477" y="357"/>
                  </a:cubicBezTo>
                  <a:cubicBezTo>
                    <a:pt x="478" y="358"/>
                    <a:pt x="477" y="358"/>
                    <a:pt x="476" y="358"/>
                  </a:cubicBezTo>
                  <a:cubicBezTo>
                    <a:pt x="476" y="359"/>
                    <a:pt x="476" y="360"/>
                    <a:pt x="476" y="359"/>
                  </a:cubicBezTo>
                  <a:close/>
                  <a:moveTo>
                    <a:pt x="42" y="375"/>
                  </a:moveTo>
                  <a:cubicBezTo>
                    <a:pt x="41" y="372"/>
                    <a:pt x="42" y="371"/>
                    <a:pt x="40" y="368"/>
                  </a:cubicBezTo>
                  <a:cubicBezTo>
                    <a:pt x="41" y="371"/>
                    <a:pt x="40" y="374"/>
                    <a:pt x="42" y="375"/>
                  </a:cubicBezTo>
                  <a:close/>
                  <a:moveTo>
                    <a:pt x="86" y="366"/>
                  </a:moveTo>
                  <a:cubicBezTo>
                    <a:pt x="86" y="368"/>
                    <a:pt x="85" y="369"/>
                    <a:pt x="87" y="370"/>
                  </a:cubicBezTo>
                  <a:cubicBezTo>
                    <a:pt x="86" y="369"/>
                    <a:pt x="87" y="367"/>
                    <a:pt x="86" y="366"/>
                  </a:cubicBezTo>
                  <a:close/>
                  <a:moveTo>
                    <a:pt x="129" y="368"/>
                  </a:moveTo>
                  <a:cubicBezTo>
                    <a:pt x="129" y="366"/>
                    <a:pt x="126" y="366"/>
                    <a:pt x="128" y="364"/>
                  </a:cubicBezTo>
                  <a:cubicBezTo>
                    <a:pt x="126" y="364"/>
                    <a:pt x="128" y="362"/>
                    <a:pt x="128" y="362"/>
                  </a:cubicBezTo>
                  <a:cubicBezTo>
                    <a:pt x="127" y="362"/>
                    <a:pt x="127" y="362"/>
                    <a:pt x="127" y="362"/>
                  </a:cubicBezTo>
                  <a:cubicBezTo>
                    <a:pt x="126" y="364"/>
                    <a:pt x="128" y="366"/>
                    <a:pt x="127" y="367"/>
                  </a:cubicBezTo>
                  <a:cubicBezTo>
                    <a:pt x="128" y="367"/>
                    <a:pt x="128" y="368"/>
                    <a:pt x="129" y="368"/>
                  </a:cubicBezTo>
                  <a:close/>
                  <a:moveTo>
                    <a:pt x="471" y="347"/>
                  </a:moveTo>
                  <a:cubicBezTo>
                    <a:pt x="471" y="347"/>
                    <a:pt x="471" y="346"/>
                    <a:pt x="472" y="346"/>
                  </a:cubicBezTo>
                  <a:cubicBezTo>
                    <a:pt x="472" y="346"/>
                    <a:pt x="472" y="349"/>
                    <a:pt x="472" y="347"/>
                  </a:cubicBezTo>
                  <a:cubicBezTo>
                    <a:pt x="472" y="347"/>
                    <a:pt x="473" y="346"/>
                    <a:pt x="473" y="346"/>
                  </a:cubicBezTo>
                  <a:cubicBezTo>
                    <a:pt x="470" y="346"/>
                    <a:pt x="471" y="345"/>
                    <a:pt x="471" y="344"/>
                  </a:cubicBezTo>
                  <a:cubicBezTo>
                    <a:pt x="470" y="345"/>
                    <a:pt x="468" y="347"/>
                    <a:pt x="471" y="347"/>
                  </a:cubicBezTo>
                  <a:close/>
                  <a:moveTo>
                    <a:pt x="470" y="342"/>
                  </a:moveTo>
                  <a:cubicBezTo>
                    <a:pt x="471" y="341"/>
                    <a:pt x="471" y="344"/>
                    <a:pt x="472" y="343"/>
                  </a:cubicBezTo>
                  <a:cubicBezTo>
                    <a:pt x="472" y="343"/>
                    <a:pt x="473" y="339"/>
                    <a:pt x="471" y="341"/>
                  </a:cubicBezTo>
                  <a:cubicBezTo>
                    <a:pt x="472" y="342"/>
                    <a:pt x="470" y="341"/>
                    <a:pt x="470" y="342"/>
                  </a:cubicBezTo>
                  <a:close/>
                  <a:moveTo>
                    <a:pt x="551" y="327"/>
                  </a:moveTo>
                  <a:cubicBezTo>
                    <a:pt x="550" y="325"/>
                    <a:pt x="551" y="323"/>
                    <a:pt x="550" y="322"/>
                  </a:cubicBezTo>
                  <a:cubicBezTo>
                    <a:pt x="550" y="323"/>
                    <a:pt x="548" y="327"/>
                    <a:pt x="551" y="327"/>
                  </a:cubicBezTo>
                  <a:close/>
                  <a:moveTo>
                    <a:pt x="71" y="326"/>
                  </a:moveTo>
                  <a:cubicBezTo>
                    <a:pt x="71" y="326"/>
                    <a:pt x="71" y="331"/>
                    <a:pt x="72" y="330"/>
                  </a:cubicBezTo>
                  <a:cubicBezTo>
                    <a:pt x="71" y="328"/>
                    <a:pt x="72" y="325"/>
                    <a:pt x="71" y="326"/>
                  </a:cubicBezTo>
                  <a:close/>
                  <a:moveTo>
                    <a:pt x="12" y="324"/>
                  </a:moveTo>
                  <a:cubicBezTo>
                    <a:pt x="12" y="326"/>
                    <a:pt x="12" y="327"/>
                    <a:pt x="13" y="328"/>
                  </a:cubicBezTo>
                  <a:cubicBezTo>
                    <a:pt x="13" y="327"/>
                    <a:pt x="13" y="324"/>
                    <a:pt x="12" y="324"/>
                  </a:cubicBezTo>
                  <a:close/>
                  <a:moveTo>
                    <a:pt x="549" y="297"/>
                  </a:moveTo>
                  <a:cubicBezTo>
                    <a:pt x="551" y="296"/>
                    <a:pt x="549" y="300"/>
                    <a:pt x="550" y="300"/>
                  </a:cubicBezTo>
                  <a:cubicBezTo>
                    <a:pt x="550" y="298"/>
                    <a:pt x="551" y="298"/>
                    <a:pt x="551" y="297"/>
                  </a:cubicBezTo>
                  <a:cubicBezTo>
                    <a:pt x="550" y="297"/>
                    <a:pt x="550" y="295"/>
                    <a:pt x="549" y="297"/>
                  </a:cubicBezTo>
                  <a:close/>
                  <a:moveTo>
                    <a:pt x="40" y="293"/>
                  </a:moveTo>
                  <a:cubicBezTo>
                    <a:pt x="40" y="293"/>
                    <a:pt x="41" y="294"/>
                    <a:pt x="41" y="293"/>
                  </a:cubicBezTo>
                  <a:cubicBezTo>
                    <a:pt x="39" y="293"/>
                    <a:pt x="40" y="291"/>
                    <a:pt x="39" y="291"/>
                  </a:cubicBezTo>
                  <a:cubicBezTo>
                    <a:pt x="40" y="299"/>
                    <a:pt x="38" y="305"/>
                    <a:pt x="41" y="313"/>
                  </a:cubicBezTo>
                  <a:cubicBezTo>
                    <a:pt x="41" y="305"/>
                    <a:pt x="40" y="299"/>
                    <a:pt x="40" y="293"/>
                  </a:cubicBezTo>
                  <a:close/>
                  <a:moveTo>
                    <a:pt x="1" y="111"/>
                  </a:moveTo>
                  <a:cubicBezTo>
                    <a:pt x="0" y="108"/>
                    <a:pt x="4" y="108"/>
                    <a:pt x="2" y="105"/>
                  </a:cubicBezTo>
                  <a:cubicBezTo>
                    <a:pt x="2" y="106"/>
                    <a:pt x="1" y="107"/>
                    <a:pt x="0" y="107"/>
                  </a:cubicBezTo>
                  <a:cubicBezTo>
                    <a:pt x="1" y="107"/>
                    <a:pt x="0" y="111"/>
                    <a:pt x="1" y="111"/>
                  </a:cubicBezTo>
                  <a:close/>
                  <a:moveTo>
                    <a:pt x="529" y="24"/>
                  </a:moveTo>
                  <a:cubicBezTo>
                    <a:pt x="528" y="24"/>
                    <a:pt x="526" y="26"/>
                    <a:pt x="528" y="26"/>
                  </a:cubicBezTo>
                  <a:cubicBezTo>
                    <a:pt x="528" y="25"/>
                    <a:pt x="529" y="25"/>
                    <a:pt x="529" y="26"/>
                  </a:cubicBezTo>
                  <a:lnTo>
                    <a:pt x="529" y="24"/>
                  </a:lnTo>
                  <a:close/>
                  <a:moveTo>
                    <a:pt x="519" y="22"/>
                  </a:moveTo>
                  <a:cubicBezTo>
                    <a:pt x="521" y="22"/>
                    <a:pt x="523" y="22"/>
                    <a:pt x="523" y="21"/>
                  </a:cubicBezTo>
                  <a:cubicBezTo>
                    <a:pt x="521" y="22"/>
                    <a:pt x="524" y="17"/>
                    <a:pt x="521" y="18"/>
                  </a:cubicBezTo>
                  <a:cubicBezTo>
                    <a:pt x="521" y="19"/>
                    <a:pt x="522" y="19"/>
                    <a:pt x="522" y="20"/>
                  </a:cubicBezTo>
                  <a:cubicBezTo>
                    <a:pt x="520" y="20"/>
                    <a:pt x="520" y="22"/>
                    <a:pt x="519" y="22"/>
                  </a:cubicBezTo>
                  <a:close/>
                  <a:moveTo>
                    <a:pt x="515" y="19"/>
                  </a:moveTo>
                  <a:cubicBezTo>
                    <a:pt x="517" y="20"/>
                    <a:pt x="516" y="18"/>
                    <a:pt x="517" y="18"/>
                  </a:cubicBezTo>
                  <a:cubicBezTo>
                    <a:pt x="517" y="19"/>
                    <a:pt x="517" y="19"/>
                    <a:pt x="518" y="20"/>
                  </a:cubicBezTo>
                  <a:cubicBezTo>
                    <a:pt x="520" y="19"/>
                    <a:pt x="520" y="17"/>
                    <a:pt x="520" y="15"/>
                  </a:cubicBezTo>
                  <a:cubicBezTo>
                    <a:pt x="517" y="15"/>
                    <a:pt x="518" y="16"/>
                    <a:pt x="516" y="14"/>
                  </a:cubicBezTo>
                  <a:cubicBezTo>
                    <a:pt x="516" y="16"/>
                    <a:pt x="515" y="16"/>
                    <a:pt x="515" y="17"/>
                  </a:cubicBezTo>
                  <a:cubicBezTo>
                    <a:pt x="515" y="17"/>
                    <a:pt x="516" y="17"/>
                    <a:pt x="516" y="16"/>
                  </a:cubicBezTo>
                  <a:cubicBezTo>
                    <a:pt x="515" y="18"/>
                    <a:pt x="515" y="17"/>
                    <a:pt x="515" y="19"/>
                  </a:cubicBezTo>
                  <a:close/>
                  <a:moveTo>
                    <a:pt x="127" y="21"/>
                  </a:moveTo>
                  <a:cubicBezTo>
                    <a:pt x="128" y="20"/>
                    <a:pt x="128" y="18"/>
                    <a:pt x="128" y="17"/>
                  </a:cubicBezTo>
                  <a:cubicBezTo>
                    <a:pt x="127" y="16"/>
                    <a:pt x="125" y="18"/>
                    <a:pt x="124" y="18"/>
                  </a:cubicBezTo>
                  <a:cubicBezTo>
                    <a:pt x="127" y="17"/>
                    <a:pt x="126" y="22"/>
                    <a:pt x="127" y="21"/>
                  </a:cubicBezTo>
                  <a:close/>
                  <a:moveTo>
                    <a:pt x="146" y="7"/>
                  </a:moveTo>
                  <a:cubicBezTo>
                    <a:pt x="144" y="6"/>
                    <a:pt x="145" y="11"/>
                    <a:pt x="145" y="11"/>
                  </a:cubicBezTo>
                  <a:cubicBezTo>
                    <a:pt x="146" y="9"/>
                    <a:pt x="146" y="9"/>
                    <a:pt x="146" y="7"/>
                  </a:cubicBezTo>
                  <a:close/>
                  <a:moveTo>
                    <a:pt x="151" y="6"/>
                  </a:moveTo>
                  <a:cubicBezTo>
                    <a:pt x="151" y="5"/>
                    <a:pt x="151" y="3"/>
                    <a:pt x="149" y="4"/>
                  </a:cubicBezTo>
                  <a:cubicBezTo>
                    <a:pt x="147" y="7"/>
                    <a:pt x="149" y="7"/>
                    <a:pt x="147" y="9"/>
                  </a:cubicBezTo>
                  <a:cubicBezTo>
                    <a:pt x="149" y="8"/>
                    <a:pt x="151" y="7"/>
                    <a:pt x="151" y="6"/>
                  </a:cubicBezTo>
                  <a:close/>
                  <a:moveTo>
                    <a:pt x="151" y="460"/>
                  </a:moveTo>
                  <a:cubicBezTo>
                    <a:pt x="151" y="459"/>
                    <a:pt x="151" y="457"/>
                    <a:pt x="150" y="456"/>
                  </a:cubicBezTo>
                  <a:cubicBezTo>
                    <a:pt x="150" y="462"/>
                    <a:pt x="149" y="467"/>
                    <a:pt x="151" y="472"/>
                  </a:cubicBezTo>
                  <a:cubicBezTo>
                    <a:pt x="151" y="472"/>
                    <a:pt x="152" y="472"/>
                    <a:pt x="152" y="472"/>
                  </a:cubicBezTo>
                  <a:cubicBezTo>
                    <a:pt x="151" y="470"/>
                    <a:pt x="153" y="469"/>
                    <a:pt x="154" y="468"/>
                  </a:cubicBezTo>
                  <a:cubicBezTo>
                    <a:pt x="153" y="466"/>
                    <a:pt x="153" y="463"/>
                    <a:pt x="154" y="462"/>
                  </a:cubicBezTo>
                  <a:cubicBezTo>
                    <a:pt x="153" y="461"/>
                    <a:pt x="151" y="461"/>
                    <a:pt x="151" y="460"/>
                  </a:cubicBezTo>
                  <a:close/>
                  <a:moveTo>
                    <a:pt x="328" y="435"/>
                  </a:moveTo>
                  <a:cubicBezTo>
                    <a:pt x="328" y="436"/>
                    <a:pt x="327" y="437"/>
                    <a:pt x="327" y="437"/>
                  </a:cubicBezTo>
                  <a:cubicBezTo>
                    <a:pt x="327" y="435"/>
                    <a:pt x="325" y="438"/>
                    <a:pt x="325" y="436"/>
                  </a:cubicBezTo>
                  <a:cubicBezTo>
                    <a:pt x="326" y="436"/>
                    <a:pt x="327" y="436"/>
                    <a:pt x="327" y="435"/>
                  </a:cubicBezTo>
                  <a:cubicBezTo>
                    <a:pt x="325" y="435"/>
                    <a:pt x="326" y="433"/>
                    <a:pt x="324" y="433"/>
                  </a:cubicBezTo>
                  <a:cubicBezTo>
                    <a:pt x="324" y="434"/>
                    <a:pt x="325" y="436"/>
                    <a:pt x="324" y="437"/>
                  </a:cubicBezTo>
                  <a:cubicBezTo>
                    <a:pt x="322" y="438"/>
                    <a:pt x="323" y="433"/>
                    <a:pt x="322" y="435"/>
                  </a:cubicBezTo>
                  <a:cubicBezTo>
                    <a:pt x="322" y="437"/>
                    <a:pt x="322" y="437"/>
                    <a:pt x="322" y="437"/>
                  </a:cubicBezTo>
                  <a:cubicBezTo>
                    <a:pt x="323" y="439"/>
                    <a:pt x="325" y="439"/>
                    <a:pt x="325" y="438"/>
                  </a:cubicBezTo>
                  <a:cubicBezTo>
                    <a:pt x="326" y="439"/>
                    <a:pt x="325" y="441"/>
                    <a:pt x="325" y="444"/>
                  </a:cubicBezTo>
                  <a:cubicBezTo>
                    <a:pt x="323" y="443"/>
                    <a:pt x="326" y="440"/>
                    <a:pt x="323" y="440"/>
                  </a:cubicBezTo>
                  <a:cubicBezTo>
                    <a:pt x="324" y="441"/>
                    <a:pt x="322" y="446"/>
                    <a:pt x="325" y="447"/>
                  </a:cubicBezTo>
                  <a:cubicBezTo>
                    <a:pt x="326" y="446"/>
                    <a:pt x="324" y="445"/>
                    <a:pt x="325" y="445"/>
                  </a:cubicBezTo>
                  <a:cubicBezTo>
                    <a:pt x="326" y="445"/>
                    <a:pt x="325" y="447"/>
                    <a:pt x="326" y="447"/>
                  </a:cubicBezTo>
                  <a:cubicBezTo>
                    <a:pt x="326" y="444"/>
                    <a:pt x="327" y="442"/>
                    <a:pt x="326" y="440"/>
                  </a:cubicBezTo>
                  <a:cubicBezTo>
                    <a:pt x="327" y="439"/>
                    <a:pt x="327" y="439"/>
                    <a:pt x="328" y="440"/>
                  </a:cubicBezTo>
                  <a:cubicBezTo>
                    <a:pt x="327" y="439"/>
                    <a:pt x="329" y="437"/>
                    <a:pt x="328" y="435"/>
                  </a:cubicBezTo>
                  <a:close/>
                  <a:moveTo>
                    <a:pt x="39" y="438"/>
                  </a:moveTo>
                  <a:cubicBezTo>
                    <a:pt x="38" y="440"/>
                    <a:pt x="38" y="438"/>
                    <a:pt x="37" y="438"/>
                  </a:cubicBezTo>
                  <a:cubicBezTo>
                    <a:pt x="36" y="440"/>
                    <a:pt x="37" y="443"/>
                    <a:pt x="36" y="444"/>
                  </a:cubicBezTo>
                  <a:cubicBezTo>
                    <a:pt x="35" y="444"/>
                    <a:pt x="36" y="443"/>
                    <a:pt x="35" y="443"/>
                  </a:cubicBezTo>
                  <a:cubicBezTo>
                    <a:pt x="35" y="448"/>
                    <a:pt x="37" y="448"/>
                    <a:pt x="38" y="453"/>
                  </a:cubicBezTo>
                  <a:cubicBezTo>
                    <a:pt x="39" y="451"/>
                    <a:pt x="37" y="449"/>
                    <a:pt x="39" y="448"/>
                  </a:cubicBezTo>
                  <a:cubicBezTo>
                    <a:pt x="39" y="448"/>
                    <a:pt x="39" y="451"/>
                    <a:pt x="40" y="449"/>
                  </a:cubicBezTo>
                  <a:cubicBezTo>
                    <a:pt x="39" y="444"/>
                    <a:pt x="40" y="443"/>
                    <a:pt x="39" y="438"/>
                  </a:cubicBezTo>
                  <a:close/>
                  <a:moveTo>
                    <a:pt x="332" y="397"/>
                  </a:moveTo>
                  <a:cubicBezTo>
                    <a:pt x="331" y="397"/>
                    <a:pt x="332" y="398"/>
                    <a:pt x="332" y="399"/>
                  </a:cubicBezTo>
                  <a:cubicBezTo>
                    <a:pt x="333" y="398"/>
                    <a:pt x="332" y="404"/>
                    <a:pt x="333" y="403"/>
                  </a:cubicBezTo>
                  <a:cubicBezTo>
                    <a:pt x="333" y="401"/>
                    <a:pt x="334" y="397"/>
                    <a:pt x="332" y="397"/>
                  </a:cubicBezTo>
                  <a:close/>
                  <a:moveTo>
                    <a:pt x="59" y="411"/>
                  </a:moveTo>
                  <a:cubicBezTo>
                    <a:pt x="59" y="403"/>
                    <a:pt x="58" y="390"/>
                    <a:pt x="59" y="383"/>
                  </a:cubicBezTo>
                  <a:cubicBezTo>
                    <a:pt x="57" y="382"/>
                    <a:pt x="59" y="381"/>
                    <a:pt x="56" y="381"/>
                  </a:cubicBezTo>
                  <a:cubicBezTo>
                    <a:pt x="56" y="384"/>
                    <a:pt x="56" y="389"/>
                    <a:pt x="56" y="392"/>
                  </a:cubicBezTo>
                  <a:cubicBezTo>
                    <a:pt x="56" y="392"/>
                    <a:pt x="56" y="391"/>
                    <a:pt x="56" y="391"/>
                  </a:cubicBezTo>
                  <a:cubicBezTo>
                    <a:pt x="56" y="396"/>
                    <a:pt x="59" y="399"/>
                    <a:pt x="57" y="404"/>
                  </a:cubicBezTo>
                  <a:cubicBezTo>
                    <a:pt x="55" y="399"/>
                    <a:pt x="56" y="395"/>
                    <a:pt x="54" y="391"/>
                  </a:cubicBezTo>
                  <a:cubicBezTo>
                    <a:pt x="55" y="402"/>
                    <a:pt x="56" y="411"/>
                    <a:pt x="58" y="422"/>
                  </a:cubicBezTo>
                  <a:cubicBezTo>
                    <a:pt x="57" y="420"/>
                    <a:pt x="58" y="420"/>
                    <a:pt x="60" y="421"/>
                  </a:cubicBezTo>
                  <a:cubicBezTo>
                    <a:pt x="59" y="418"/>
                    <a:pt x="59" y="415"/>
                    <a:pt x="59" y="412"/>
                  </a:cubicBezTo>
                  <a:cubicBezTo>
                    <a:pt x="60" y="413"/>
                    <a:pt x="59" y="414"/>
                    <a:pt x="61" y="413"/>
                  </a:cubicBezTo>
                  <a:cubicBezTo>
                    <a:pt x="61" y="410"/>
                    <a:pt x="59" y="413"/>
                    <a:pt x="59" y="411"/>
                  </a:cubicBezTo>
                  <a:close/>
                  <a:moveTo>
                    <a:pt x="154" y="393"/>
                  </a:moveTo>
                  <a:cubicBezTo>
                    <a:pt x="153" y="394"/>
                    <a:pt x="153" y="391"/>
                    <a:pt x="151" y="391"/>
                  </a:cubicBezTo>
                  <a:cubicBezTo>
                    <a:pt x="151" y="393"/>
                    <a:pt x="151" y="394"/>
                    <a:pt x="151" y="396"/>
                  </a:cubicBezTo>
                  <a:cubicBezTo>
                    <a:pt x="152" y="396"/>
                    <a:pt x="153" y="396"/>
                    <a:pt x="153" y="396"/>
                  </a:cubicBezTo>
                  <a:cubicBezTo>
                    <a:pt x="153" y="396"/>
                    <a:pt x="155" y="393"/>
                    <a:pt x="154" y="393"/>
                  </a:cubicBezTo>
                  <a:close/>
                  <a:moveTo>
                    <a:pt x="371" y="392"/>
                  </a:moveTo>
                  <a:cubicBezTo>
                    <a:pt x="370" y="389"/>
                    <a:pt x="371" y="385"/>
                    <a:pt x="369" y="384"/>
                  </a:cubicBezTo>
                  <a:cubicBezTo>
                    <a:pt x="370" y="389"/>
                    <a:pt x="368" y="395"/>
                    <a:pt x="371" y="399"/>
                  </a:cubicBezTo>
                  <a:cubicBezTo>
                    <a:pt x="372" y="398"/>
                    <a:pt x="370" y="397"/>
                    <a:pt x="371" y="396"/>
                  </a:cubicBezTo>
                  <a:cubicBezTo>
                    <a:pt x="373" y="397"/>
                    <a:pt x="374" y="391"/>
                    <a:pt x="372" y="390"/>
                  </a:cubicBezTo>
                  <a:cubicBezTo>
                    <a:pt x="372" y="391"/>
                    <a:pt x="372" y="392"/>
                    <a:pt x="371" y="392"/>
                  </a:cubicBezTo>
                  <a:close/>
                  <a:moveTo>
                    <a:pt x="474" y="374"/>
                  </a:moveTo>
                  <a:cubicBezTo>
                    <a:pt x="474" y="376"/>
                    <a:pt x="473" y="376"/>
                    <a:pt x="472" y="377"/>
                  </a:cubicBezTo>
                  <a:cubicBezTo>
                    <a:pt x="474" y="378"/>
                    <a:pt x="472" y="380"/>
                    <a:pt x="474" y="380"/>
                  </a:cubicBezTo>
                  <a:cubicBezTo>
                    <a:pt x="474" y="379"/>
                    <a:pt x="475" y="374"/>
                    <a:pt x="474" y="374"/>
                  </a:cubicBezTo>
                  <a:close/>
                  <a:moveTo>
                    <a:pt x="362" y="368"/>
                  </a:moveTo>
                  <a:cubicBezTo>
                    <a:pt x="363" y="368"/>
                    <a:pt x="363" y="368"/>
                    <a:pt x="363" y="368"/>
                  </a:cubicBezTo>
                  <a:cubicBezTo>
                    <a:pt x="363" y="364"/>
                    <a:pt x="363" y="359"/>
                    <a:pt x="361" y="356"/>
                  </a:cubicBezTo>
                  <a:cubicBezTo>
                    <a:pt x="361" y="359"/>
                    <a:pt x="361" y="363"/>
                    <a:pt x="362" y="368"/>
                  </a:cubicBezTo>
                  <a:close/>
                  <a:moveTo>
                    <a:pt x="45" y="337"/>
                  </a:moveTo>
                  <a:cubicBezTo>
                    <a:pt x="46" y="340"/>
                    <a:pt x="45" y="344"/>
                    <a:pt x="47" y="347"/>
                  </a:cubicBezTo>
                  <a:cubicBezTo>
                    <a:pt x="46" y="345"/>
                    <a:pt x="47" y="343"/>
                    <a:pt x="47" y="340"/>
                  </a:cubicBezTo>
                  <a:cubicBezTo>
                    <a:pt x="49" y="340"/>
                    <a:pt x="46" y="339"/>
                    <a:pt x="48" y="339"/>
                  </a:cubicBezTo>
                  <a:cubicBezTo>
                    <a:pt x="49" y="338"/>
                    <a:pt x="47" y="344"/>
                    <a:pt x="49" y="342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7" y="336"/>
                    <a:pt x="47" y="338"/>
                    <a:pt x="45" y="3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548061" y="971550"/>
              <a:ext cx="5057775" cy="2871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22513" y="2412822"/>
            <a:ext cx="889048" cy="889048"/>
            <a:chOff x="7472360" y="2314575"/>
            <a:chExt cx="695325" cy="695325"/>
          </a:xfrm>
          <a:solidFill>
            <a:srgbClr val="408493"/>
          </a:solidFill>
        </p:grpSpPr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7699376" y="2470150"/>
              <a:ext cx="41275" cy="41275"/>
            </a:xfrm>
            <a:custGeom>
              <a:avLst/>
              <a:gdLst>
                <a:gd name="T0" fmla="*/ 9 w 26"/>
                <a:gd name="T1" fmla="*/ 26 h 26"/>
                <a:gd name="T2" fmla="*/ 0 w 26"/>
                <a:gd name="T3" fmla="*/ 17 h 26"/>
                <a:gd name="T4" fmla="*/ 17 w 26"/>
                <a:gd name="T5" fmla="*/ 0 h 26"/>
                <a:gd name="T6" fmla="*/ 26 w 26"/>
                <a:gd name="T7" fmla="*/ 9 h 26"/>
                <a:gd name="T8" fmla="*/ 9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9" y="26"/>
                  </a:moveTo>
                  <a:lnTo>
                    <a:pt x="0" y="17"/>
                  </a:lnTo>
                  <a:lnTo>
                    <a:pt x="17" y="0"/>
                  </a:lnTo>
                  <a:lnTo>
                    <a:pt x="26" y="9"/>
                  </a:lnTo>
                  <a:lnTo>
                    <a:pt x="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7747001" y="251618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0 w 24"/>
                <a:gd name="T3" fmla="*/ 17 h 26"/>
                <a:gd name="T4" fmla="*/ 16 w 24"/>
                <a:gd name="T5" fmla="*/ 0 h 26"/>
                <a:gd name="T6" fmla="*/ 24 w 24"/>
                <a:gd name="T7" fmla="*/ 8 h 26"/>
                <a:gd name="T8" fmla="*/ 8 w 2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7608889" y="2381251"/>
              <a:ext cx="41275" cy="39688"/>
            </a:xfrm>
            <a:custGeom>
              <a:avLst/>
              <a:gdLst>
                <a:gd name="T0" fmla="*/ 10 w 26"/>
                <a:gd name="T1" fmla="*/ 25 h 25"/>
                <a:gd name="T2" fmla="*/ 0 w 26"/>
                <a:gd name="T3" fmla="*/ 17 h 25"/>
                <a:gd name="T4" fmla="*/ 18 w 26"/>
                <a:gd name="T5" fmla="*/ 0 h 25"/>
                <a:gd name="T6" fmla="*/ 26 w 26"/>
                <a:gd name="T7" fmla="*/ 8 h 25"/>
                <a:gd name="T8" fmla="*/ 1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0" y="25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7654926" y="2427287"/>
              <a:ext cx="41275" cy="39688"/>
            </a:xfrm>
            <a:custGeom>
              <a:avLst/>
              <a:gdLst>
                <a:gd name="T0" fmla="*/ 10 w 26"/>
                <a:gd name="T1" fmla="*/ 25 h 25"/>
                <a:gd name="T2" fmla="*/ 0 w 26"/>
                <a:gd name="T3" fmla="*/ 17 h 25"/>
                <a:gd name="T4" fmla="*/ 18 w 26"/>
                <a:gd name="T5" fmla="*/ 0 h 25"/>
                <a:gd name="T6" fmla="*/ 26 w 26"/>
                <a:gd name="T7" fmla="*/ 8 h 25"/>
                <a:gd name="T8" fmla="*/ 1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0" y="25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1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7926389" y="2695576"/>
              <a:ext cx="41275" cy="41275"/>
            </a:xfrm>
            <a:custGeom>
              <a:avLst/>
              <a:gdLst>
                <a:gd name="T0" fmla="*/ 8 w 26"/>
                <a:gd name="T1" fmla="*/ 26 h 26"/>
                <a:gd name="T2" fmla="*/ 0 w 26"/>
                <a:gd name="T3" fmla="*/ 17 h 26"/>
                <a:gd name="T4" fmla="*/ 16 w 26"/>
                <a:gd name="T5" fmla="*/ 0 h 26"/>
                <a:gd name="T6" fmla="*/ 26 w 26"/>
                <a:gd name="T7" fmla="*/ 10 h 26"/>
                <a:gd name="T8" fmla="*/ 8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6" y="10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7972426" y="2741613"/>
              <a:ext cx="39688" cy="41275"/>
            </a:xfrm>
            <a:custGeom>
              <a:avLst/>
              <a:gdLst>
                <a:gd name="T0" fmla="*/ 8 w 25"/>
                <a:gd name="T1" fmla="*/ 26 h 26"/>
                <a:gd name="T2" fmla="*/ 0 w 25"/>
                <a:gd name="T3" fmla="*/ 17 h 26"/>
                <a:gd name="T4" fmla="*/ 16 w 25"/>
                <a:gd name="T5" fmla="*/ 0 h 26"/>
                <a:gd name="T6" fmla="*/ 25 w 25"/>
                <a:gd name="T7" fmla="*/ 9 h 26"/>
                <a:gd name="T8" fmla="*/ 8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8" y="26"/>
                  </a:moveTo>
                  <a:lnTo>
                    <a:pt x="0" y="17"/>
                  </a:lnTo>
                  <a:lnTo>
                    <a:pt x="16" y="0"/>
                  </a:lnTo>
                  <a:lnTo>
                    <a:pt x="25" y="9"/>
                  </a:lnTo>
                  <a:lnTo>
                    <a:pt x="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8021639" y="2792413"/>
              <a:ext cx="39688" cy="39688"/>
            </a:xfrm>
            <a:custGeom>
              <a:avLst/>
              <a:gdLst>
                <a:gd name="T0" fmla="*/ 8 w 25"/>
                <a:gd name="T1" fmla="*/ 25 h 25"/>
                <a:gd name="T2" fmla="*/ 0 w 25"/>
                <a:gd name="T3" fmla="*/ 16 h 25"/>
                <a:gd name="T4" fmla="*/ 17 w 25"/>
                <a:gd name="T5" fmla="*/ 0 h 25"/>
                <a:gd name="T6" fmla="*/ 25 w 25"/>
                <a:gd name="T7" fmla="*/ 8 h 25"/>
                <a:gd name="T8" fmla="*/ 8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8" y="25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25" y="8"/>
                  </a:lnTo>
                  <a:lnTo>
                    <a:pt x="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8066089" y="2838451"/>
              <a:ext cx="41275" cy="39688"/>
            </a:xfrm>
            <a:custGeom>
              <a:avLst/>
              <a:gdLst>
                <a:gd name="T0" fmla="*/ 9 w 26"/>
                <a:gd name="T1" fmla="*/ 25 h 25"/>
                <a:gd name="T2" fmla="*/ 0 w 26"/>
                <a:gd name="T3" fmla="*/ 16 h 25"/>
                <a:gd name="T4" fmla="*/ 18 w 26"/>
                <a:gd name="T5" fmla="*/ 0 h 25"/>
                <a:gd name="T6" fmla="*/ 26 w 26"/>
                <a:gd name="T7" fmla="*/ 8 h 25"/>
                <a:gd name="T8" fmla="*/ 9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9" y="25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26" y="8"/>
                  </a:lnTo>
                  <a:lnTo>
                    <a:pt x="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64"/>
            <p:cNvSpPr>
              <a:spLocks noEditPoints="1"/>
            </p:cNvSpPr>
            <p:nvPr/>
          </p:nvSpPr>
          <p:spPr bwMode="auto">
            <a:xfrm>
              <a:off x="7489826" y="2379663"/>
              <a:ext cx="557213" cy="522288"/>
            </a:xfrm>
            <a:custGeom>
              <a:avLst/>
              <a:gdLst>
                <a:gd name="T0" fmla="*/ 57 w 338"/>
                <a:gd name="T1" fmla="*/ 317 h 317"/>
                <a:gd name="T2" fmla="*/ 56 w 338"/>
                <a:gd name="T3" fmla="*/ 317 h 317"/>
                <a:gd name="T4" fmla="*/ 5 w 338"/>
                <a:gd name="T5" fmla="*/ 307 h 317"/>
                <a:gd name="T6" fmla="*/ 1 w 338"/>
                <a:gd name="T7" fmla="*/ 303 h 317"/>
                <a:gd name="T8" fmla="*/ 2 w 338"/>
                <a:gd name="T9" fmla="*/ 297 h 317"/>
                <a:gd name="T10" fmla="*/ 297 w 338"/>
                <a:gd name="T11" fmla="*/ 2 h 317"/>
                <a:gd name="T12" fmla="*/ 301 w 338"/>
                <a:gd name="T13" fmla="*/ 0 h 317"/>
                <a:gd name="T14" fmla="*/ 301 w 338"/>
                <a:gd name="T15" fmla="*/ 0 h 317"/>
                <a:gd name="T16" fmla="*/ 305 w 338"/>
                <a:gd name="T17" fmla="*/ 2 h 317"/>
                <a:gd name="T18" fmla="*/ 336 w 338"/>
                <a:gd name="T19" fmla="*/ 32 h 317"/>
                <a:gd name="T20" fmla="*/ 336 w 338"/>
                <a:gd name="T21" fmla="*/ 41 h 317"/>
                <a:gd name="T22" fmla="*/ 61 w 338"/>
                <a:gd name="T23" fmla="*/ 316 h 317"/>
                <a:gd name="T24" fmla="*/ 57 w 338"/>
                <a:gd name="T25" fmla="*/ 317 h 317"/>
                <a:gd name="T26" fmla="*/ 19 w 338"/>
                <a:gd name="T27" fmla="*/ 297 h 317"/>
                <a:gd name="T28" fmla="*/ 55 w 338"/>
                <a:gd name="T29" fmla="*/ 305 h 317"/>
                <a:gd name="T30" fmla="*/ 323 w 338"/>
                <a:gd name="T31" fmla="*/ 37 h 317"/>
                <a:gd name="T32" fmla="*/ 301 w 338"/>
                <a:gd name="T33" fmla="*/ 15 h 317"/>
                <a:gd name="T34" fmla="*/ 19 w 338"/>
                <a:gd name="T35" fmla="*/ 29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8" h="317">
                  <a:moveTo>
                    <a:pt x="57" y="317"/>
                  </a:moveTo>
                  <a:cubicBezTo>
                    <a:pt x="57" y="317"/>
                    <a:pt x="56" y="317"/>
                    <a:pt x="56" y="317"/>
                  </a:cubicBezTo>
                  <a:cubicBezTo>
                    <a:pt x="5" y="307"/>
                    <a:pt x="5" y="307"/>
                    <a:pt x="5" y="307"/>
                  </a:cubicBezTo>
                  <a:cubicBezTo>
                    <a:pt x="3" y="306"/>
                    <a:pt x="1" y="305"/>
                    <a:pt x="1" y="303"/>
                  </a:cubicBezTo>
                  <a:cubicBezTo>
                    <a:pt x="0" y="301"/>
                    <a:pt x="1" y="298"/>
                    <a:pt x="2" y="297"/>
                  </a:cubicBezTo>
                  <a:cubicBezTo>
                    <a:pt x="297" y="2"/>
                    <a:pt x="297" y="2"/>
                    <a:pt x="297" y="2"/>
                  </a:cubicBezTo>
                  <a:cubicBezTo>
                    <a:pt x="298" y="1"/>
                    <a:pt x="300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3" y="0"/>
                    <a:pt x="304" y="1"/>
                    <a:pt x="305" y="2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38" y="35"/>
                    <a:pt x="338" y="39"/>
                    <a:pt x="336" y="41"/>
                  </a:cubicBezTo>
                  <a:cubicBezTo>
                    <a:pt x="61" y="316"/>
                    <a:pt x="61" y="316"/>
                    <a:pt x="61" y="316"/>
                  </a:cubicBezTo>
                  <a:cubicBezTo>
                    <a:pt x="60" y="317"/>
                    <a:pt x="59" y="317"/>
                    <a:pt x="57" y="317"/>
                  </a:cubicBezTo>
                  <a:close/>
                  <a:moveTo>
                    <a:pt x="19" y="297"/>
                  </a:moveTo>
                  <a:cubicBezTo>
                    <a:pt x="55" y="305"/>
                    <a:pt x="55" y="305"/>
                    <a:pt x="55" y="305"/>
                  </a:cubicBezTo>
                  <a:cubicBezTo>
                    <a:pt x="323" y="37"/>
                    <a:pt x="323" y="37"/>
                    <a:pt x="323" y="37"/>
                  </a:cubicBezTo>
                  <a:cubicBezTo>
                    <a:pt x="301" y="15"/>
                    <a:pt x="301" y="15"/>
                    <a:pt x="301" y="15"/>
                  </a:cubicBezTo>
                  <a:lnTo>
                    <a:pt x="19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65"/>
            <p:cNvSpPr>
              <a:spLocks noEditPoints="1"/>
            </p:cNvSpPr>
            <p:nvPr/>
          </p:nvSpPr>
          <p:spPr bwMode="auto">
            <a:xfrm>
              <a:off x="7573964" y="2428876"/>
              <a:ext cx="522288" cy="557213"/>
            </a:xfrm>
            <a:custGeom>
              <a:avLst/>
              <a:gdLst>
                <a:gd name="T0" fmla="*/ 16 w 317"/>
                <a:gd name="T1" fmla="*/ 338 h 338"/>
                <a:gd name="T2" fmla="*/ 15 w 317"/>
                <a:gd name="T3" fmla="*/ 338 h 338"/>
                <a:gd name="T4" fmla="*/ 10 w 317"/>
                <a:gd name="T5" fmla="*/ 333 h 338"/>
                <a:gd name="T6" fmla="*/ 0 w 317"/>
                <a:gd name="T7" fmla="*/ 282 h 338"/>
                <a:gd name="T8" fmla="*/ 2 w 317"/>
                <a:gd name="T9" fmla="*/ 277 h 338"/>
                <a:gd name="T10" fmla="*/ 276 w 317"/>
                <a:gd name="T11" fmla="*/ 2 h 338"/>
                <a:gd name="T12" fmla="*/ 285 w 317"/>
                <a:gd name="T13" fmla="*/ 2 h 338"/>
                <a:gd name="T14" fmla="*/ 315 w 317"/>
                <a:gd name="T15" fmla="*/ 33 h 338"/>
                <a:gd name="T16" fmla="*/ 317 w 317"/>
                <a:gd name="T17" fmla="*/ 37 h 338"/>
                <a:gd name="T18" fmla="*/ 315 w 317"/>
                <a:gd name="T19" fmla="*/ 41 h 338"/>
                <a:gd name="T20" fmla="*/ 21 w 317"/>
                <a:gd name="T21" fmla="*/ 336 h 338"/>
                <a:gd name="T22" fmla="*/ 16 w 317"/>
                <a:gd name="T23" fmla="*/ 338 h 338"/>
                <a:gd name="T24" fmla="*/ 13 w 317"/>
                <a:gd name="T25" fmla="*/ 283 h 338"/>
                <a:gd name="T26" fmla="*/ 20 w 317"/>
                <a:gd name="T27" fmla="*/ 320 h 338"/>
                <a:gd name="T28" fmla="*/ 303 w 317"/>
                <a:gd name="T29" fmla="*/ 37 h 338"/>
                <a:gd name="T30" fmla="*/ 281 w 317"/>
                <a:gd name="T31" fmla="*/ 15 h 338"/>
                <a:gd name="T32" fmla="*/ 13 w 317"/>
                <a:gd name="T33" fmla="*/ 28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338">
                  <a:moveTo>
                    <a:pt x="16" y="338"/>
                  </a:moveTo>
                  <a:cubicBezTo>
                    <a:pt x="16" y="338"/>
                    <a:pt x="15" y="338"/>
                    <a:pt x="15" y="338"/>
                  </a:cubicBezTo>
                  <a:cubicBezTo>
                    <a:pt x="12" y="337"/>
                    <a:pt x="11" y="335"/>
                    <a:pt x="10" y="333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80"/>
                    <a:pt x="0" y="278"/>
                    <a:pt x="2" y="277"/>
                  </a:cubicBezTo>
                  <a:cubicBezTo>
                    <a:pt x="276" y="2"/>
                    <a:pt x="276" y="2"/>
                    <a:pt x="276" y="2"/>
                  </a:cubicBezTo>
                  <a:cubicBezTo>
                    <a:pt x="279" y="0"/>
                    <a:pt x="283" y="0"/>
                    <a:pt x="285" y="2"/>
                  </a:cubicBezTo>
                  <a:cubicBezTo>
                    <a:pt x="315" y="33"/>
                    <a:pt x="315" y="33"/>
                    <a:pt x="315" y="33"/>
                  </a:cubicBezTo>
                  <a:cubicBezTo>
                    <a:pt x="316" y="34"/>
                    <a:pt x="317" y="35"/>
                    <a:pt x="317" y="37"/>
                  </a:cubicBezTo>
                  <a:cubicBezTo>
                    <a:pt x="317" y="39"/>
                    <a:pt x="316" y="40"/>
                    <a:pt x="315" y="41"/>
                  </a:cubicBezTo>
                  <a:cubicBezTo>
                    <a:pt x="21" y="336"/>
                    <a:pt x="21" y="336"/>
                    <a:pt x="21" y="336"/>
                  </a:cubicBezTo>
                  <a:cubicBezTo>
                    <a:pt x="19" y="337"/>
                    <a:pt x="18" y="338"/>
                    <a:pt x="16" y="338"/>
                  </a:cubicBezTo>
                  <a:close/>
                  <a:moveTo>
                    <a:pt x="13" y="283"/>
                  </a:moveTo>
                  <a:cubicBezTo>
                    <a:pt x="20" y="320"/>
                    <a:pt x="20" y="320"/>
                    <a:pt x="20" y="320"/>
                  </a:cubicBezTo>
                  <a:cubicBezTo>
                    <a:pt x="303" y="37"/>
                    <a:pt x="303" y="37"/>
                    <a:pt x="303" y="37"/>
                  </a:cubicBezTo>
                  <a:cubicBezTo>
                    <a:pt x="281" y="15"/>
                    <a:pt x="281" y="15"/>
                    <a:pt x="281" y="15"/>
                  </a:cubicBezTo>
                  <a:lnTo>
                    <a:pt x="13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66"/>
            <p:cNvSpPr>
              <a:spLocks noEditPoints="1"/>
            </p:cNvSpPr>
            <p:nvPr/>
          </p:nvSpPr>
          <p:spPr bwMode="auto">
            <a:xfrm>
              <a:off x="7473951" y="2314575"/>
              <a:ext cx="350838" cy="352425"/>
            </a:xfrm>
            <a:custGeom>
              <a:avLst/>
              <a:gdLst>
                <a:gd name="T0" fmla="*/ 148 w 213"/>
                <a:gd name="T1" fmla="*/ 213 h 213"/>
                <a:gd name="T2" fmla="*/ 144 w 213"/>
                <a:gd name="T3" fmla="*/ 212 h 213"/>
                <a:gd name="T4" fmla="*/ 2 w 213"/>
                <a:gd name="T5" fmla="*/ 69 h 213"/>
                <a:gd name="T6" fmla="*/ 0 w 213"/>
                <a:gd name="T7" fmla="*/ 65 h 213"/>
                <a:gd name="T8" fmla="*/ 2 w 213"/>
                <a:gd name="T9" fmla="*/ 61 h 213"/>
                <a:gd name="T10" fmla="*/ 61 w 213"/>
                <a:gd name="T11" fmla="*/ 2 h 213"/>
                <a:gd name="T12" fmla="*/ 69 w 213"/>
                <a:gd name="T13" fmla="*/ 2 h 213"/>
                <a:gd name="T14" fmla="*/ 211 w 213"/>
                <a:gd name="T15" fmla="*/ 144 h 213"/>
                <a:gd name="T16" fmla="*/ 213 w 213"/>
                <a:gd name="T17" fmla="*/ 148 h 213"/>
                <a:gd name="T18" fmla="*/ 211 w 213"/>
                <a:gd name="T19" fmla="*/ 153 h 213"/>
                <a:gd name="T20" fmla="*/ 152 w 213"/>
                <a:gd name="T21" fmla="*/ 212 h 213"/>
                <a:gd name="T22" fmla="*/ 148 w 213"/>
                <a:gd name="T23" fmla="*/ 213 h 213"/>
                <a:gd name="T24" fmla="*/ 14 w 213"/>
                <a:gd name="T25" fmla="*/ 65 h 213"/>
                <a:gd name="T26" fmla="*/ 148 w 213"/>
                <a:gd name="T27" fmla="*/ 199 h 213"/>
                <a:gd name="T28" fmla="*/ 199 w 213"/>
                <a:gd name="T29" fmla="*/ 148 h 213"/>
                <a:gd name="T30" fmla="*/ 65 w 213"/>
                <a:gd name="T31" fmla="*/ 15 h 213"/>
                <a:gd name="T32" fmla="*/ 14 w 213"/>
                <a:gd name="T33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48" y="213"/>
                  </a:moveTo>
                  <a:cubicBezTo>
                    <a:pt x="147" y="213"/>
                    <a:pt x="145" y="213"/>
                    <a:pt x="144" y="21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68"/>
                    <a:pt x="0" y="67"/>
                    <a:pt x="0" y="65"/>
                  </a:cubicBezTo>
                  <a:cubicBezTo>
                    <a:pt x="0" y="64"/>
                    <a:pt x="0" y="62"/>
                    <a:pt x="2" y="6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7" y="0"/>
                    <a:pt x="69" y="2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2" y="145"/>
                    <a:pt x="213" y="147"/>
                    <a:pt x="213" y="148"/>
                  </a:cubicBezTo>
                  <a:cubicBezTo>
                    <a:pt x="213" y="150"/>
                    <a:pt x="212" y="151"/>
                    <a:pt x="211" y="153"/>
                  </a:cubicBezTo>
                  <a:cubicBezTo>
                    <a:pt x="152" y="212"/>
                    <a:pt x="152" y="212"/>
                    <a:pt x="152" y="212"/>
                  </a:cubicBezTo>
                  <a:cubicBezTo>
                    <a:pt x="151" y="213"/>
                    <a:pt x="150" y="213"/>
                    <a:pt x="148" y="213"/>
                  </a:cubicBezTo>
                  <a:close/>
                  <a:moveTo>
                    <a:pt x="14" y="65"/>
                  </a:moveTo>
                  <a:cubicBezTo>
                    <a:pt x="148" y="199"/>
                    <a:pt x="148" y="199"/>
                    <a:pt x="148" y="199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1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67"/>
            <p:cNvSpPr>
              <a:spLocks noEditPoints="1"/>
            </p:cNvSpPr>
            <p:nvPr/>
          </p:nvSpPr>
          <p:spPr bwMode="auto">
            <a:xfrm>
              <a:off x="7807322" y="2649537"/>
              <a:ext cx="360363" cy="360363"/>
            </a:xfrm>
            <a:custGeom>
              <a:avLst/>
              <a:gdLst>
                <a:gd name="T0" fmla="*/ 153 w 219"/>
                <a:gd name="T1" fmla="*/ 218 h 218"/>
                <a:gd name="T2" fmla="*/ 149 w 219"/>
                <a:gd name="T3" fmla="*/ 216 h 218"/>
                <a:gd name="T4" fmla="*/ 3 w 219"/>
                <a:gd name="T5" fmla="*/ 70 h 218"/>
                <a:gd name="T6" fmla="*/ 3 w 219"/>
                <a:gd name="T7" fmla="*/ 61 h 218"/>
                <a:gd name="T8" fmla="*/ 62 w 219"/>
                <a:gd name="T9" fmla="*/ 2 h 218"/>
                <a:gd name="T10" fmla="*/ 70 w 219"/>
                <a:gd name="T11" fmla="*/ 2 h 218"/>
                <a:gd name="T12" fmla="*/ 217 w 219"/>
                <a:gd name="T13" fmla="*/ 148 h 218"/>
                <a:gd name="T14" fmla="*/ 217 w 219"/>
                <a:gd name="T15" fmla="*/ 157 h 218"/>
                <a:gd name="T16" fmla="*/ 158 w 219"/>
                <a:gd name="T17" fmla="*/ 216 h 218"/>
                <a:gd name="T18" fmla="*/ 153 w 219"/>
                <a:gd name="T19" fmla="*/ 218 h 218"/>
                <a:gd name="T20" fmla="*/ 15 w 219"/>
                <a:gd name="T21" fmla="*/ 65 h 218"/>
                <a:gd name="T22" fmla="*/ 153 w 219"/>
                <a:gd name="T23" fmla="*/ 203 h 218"/>
                <a:gd name="T24" fmla="*/ 204 w 219"/>
                <a:gd name="T25" fmla="*/ 153 h 218"/>
                <a:gd name="T26" fmla="*/ 66 w 219"/>
                <a:gd name="T27" fmla="*/ 15 h 218"/>
                <a:gd name="T28" fmla="*/ 15 w 219"/>
                <a:gd name="T29" fmla="*/ 6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18">
                  <a:moveTo>
                    <a:pt x="153" y="218"/>
                  </a:moveTo>
                  <a:cubicBezTo>
                    <a:pt x="152" y="218"/>
                    <a:pt x="150" y="217"/>
                    <a:pt x="149" y="216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0" y="67"/>
                    <a:pt x="0" y="63"/>
                    <a:pt x="3" y="61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0" y="2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9" y="151"/>
                    <a:pt x="219" y="155"/>
                    <a:pt x="217" y="157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56" y="217"/>
                    <a:pt x="155" y="218"/>
                    <a:pt x="153" y="218"/>
                  </a:cubicBezTo>
                  <a:close/>
                  <a:moveTo>
                    <a:pt x="15" y="65"/>
                  </a:moveTo>
                  <a:cubicBezTo>
                    <a:pt x="153" y="203"/>
                    <a:pt x="153" y="203"/>
                    <a:pt x="153" y="20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66" y="15"/>
                    <a:pt x="66" y="15"/>
                    <a:pt x="66" y="15"/>
                  </a:cubicBezTo>
                  <a:lnTo>
                    <a:pt x="15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68"/>
            <p:cNvSpPr>
              <a:spLocks noEditPoints="1"/>
            </p:cNvSpPr>
            <p:nvPr/>
          </p:nvSpPr>
          <p:spPr bwMode="auto">
            <a:xfrm>
              <a:off x="7975597" y="2352675"/>
              <a:ext cx="146050" cy="147638"/>
            </a:xfrm>
            <a:custGeom>
              <a:avLst/>
              <a:gdLst>
                <a:gd name="T0" fmla="*/ 67 w 89"/>
                <a:gd name="T1" fmla="*/ 89 h 89"/>
                <a:gd name="T2" fmla="*/ 63 w 89"/>
                <a:gd name="T3" fmla="*/ 87 h 89"/>
                <a:gd name="T4" fmla="*/ 2 w 89"/>
                <a:gd name="T5" fmla="*/ 26 h 89"/>
                <a:gd name="T6" fmla="*/ 2 w 89"/>
                <a:gd name="T7" fmla="*/ 18 h 89"/>
                <a:gd name="T8" fmla="*/ 17 w 89"/>
                <a:gd name="T9" fmla="*/ 3 h 89"/>
                <a:gd name="T10" fmla="*/ 26 w 89"/>
                <a:gd name="T11" fmla="*/ 3 h 89"/>
                <a:gd name="T12" fmla="*/ 86 w 89"/>
                <a:gd name="T13" fmla="*/ 63 h 89"/>
                <a:gd name="T14" fmla="*/ 86 w 89"/>
                <a:gd name="T15" fmla="*/ 72 h 89"/>
                <a:gd name="T16" fmla="*/ 71 w 89"/>
                <a:gd name="T17" fmla="*/ 87 h 89"/>
                <a:gd name="T18" fmla="*/ 67 w 89"/>
                <a:gd name="T19" fmla="*/ 89 h 89"/>
                <a:gd name="T20" fmla="*/ 15 w 89"/>
                <a:gd name="T21" fmla="*/ 22 h 89"/>
                <a:gd name="T22" fmla="*/ 67 w 89"/>
                <a:gd name="T23" fmla="*/ 74 h 89"/>
                <a:gd name="T24" fmla="*/ 74 w 89"/>
                <a:gd name="T25" fmla="*/ 67 h 89"/>
                <a:gd name="T26" fmla="*/ 22 w 89"/>
                <a:gd name="T27" fmla="*/ 15 h 89"/>
                <a:gd name="T28" fmla="*/ 15 w 89"/>
                <a:gd name="T29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9">
                  <a:moveTo>
                    <a:pt x="67" y="89"/>
                  </a:moveTo>
                  <a:cubicBezTo>
                    <a:pt x="65" y="89"/>
                    <a:pt x="64" y="88"/>
                    <a:pt x="63" y="8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4"/>
                    <a:pt x="0" y="20"/>
                    <a:pt x="2" y="18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0"/>
                    <a:pt x="24" y="0"/>
                    <a:pt x="26" y="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9" y="65"/>
                    <a:pt x="89" y="69"/>
                    <a:pt x="86" y="72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8"/>
                    <a:pt x="68" y="89"/>
                    <a:pt x="67" y="89"/>
                  </a:cubicBezTo>
                  <a:close/>
                  <a:moveTo>
                    <a:pt x="15" y="22"/>
                  </a:moveTo>
                  <a:cubicBezTo>
                    <a:pt x="67" y="74"/>
                    <a:pt x="67" y="74"/>
                    <a:pt x="67" y="74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1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69"/>
            <p:cNvSpPr>
              <a:spLocks noEditPoints="1"/>
            </p:cNvSpPr>
            <p:nvPr/>
          </p:nvSpPr>
          <p:spPr bwMode="auto">
            <a:xfrm>
              <a:off x="7999406" y="2324099"/>
              <a:ext cx="155575" cy="149225"/>
            </a:xfrm>
            <a:custGeom>
              <a:avLst/>
              <a:gdLst>
                <a:gd name="T0" fmla="*/ 67 w 94"/>
                <a:gd name="T1" fmla="*/ 91 h 91"/>
                <a:gd name="T2" fmla="*/ 63 w 94"/>
                <a:gd name="T3" fmla="*/ 90 h 91"/>
                <a:gd name="T4" fmla="*/ 2 w 94"/>
                <a:gd name="T5" fmla="*/ 29 h 91"/>
                <a:gd name="T6" fmla="*/ 2 w 94"/>
                <a:gd name="T7" fmla="*/ 21 h 91"/>
                <a:gd name="T8" fmla="*/ 16 w 94"/>
                <a:gd name="T9" fmla="*/ 7 h 91"/>
                <a:gd name="T10" fmla="*/ 33 w 94"/>
                <a:gd name="T11" fmla="*/ 0 h 91"/>
                <a:gd name="T12" fmla="*/ 50 w 94"/>
                <a:gd name="T13" fmla="*/ 7 h 91"/>
                <a:gd name="T14" fmla="*/ 85 w 94"/>
                <a:gd name="T15" fmla="*/ 42 h 91"/>
                <a:gd name="T16" fmla="*/ 85 w 94"/>
                <a:gd name="T17" fmla="*/ 76 h 91"/>
                <a:gd name="T18" fmla="*/ 71 w 94"/>
                <a:gd name="T19" fmla="*/ 90 h 91"/>
                <a:gd name="T20" fmla="*/ 67 w 94"/>
                <a:gd name="T21" fmla="*/ 91 h 91"/>
                <a:gd name="T22" fmla="*/ 15 w 94"/>
                <a:gd name="T23" fmla="*/ 25 h 91"/>
                <a:gd name="T24" fmla="*/ 67 w 94"/>
                <a:gd name="T25" fmla="*/ 77 h 91"/>
                <a:gd name="T26" fmla="*/ 77 w 94"/>
                <a:gd name="T27" fmla="*/ 67 h 91"/>
                <a:gd name="T28" fmla="*/ 76 w 94"/>
                <a:gd name="T29" fmla="*/ 51 h 91"/>
                <a:gd name="T30" fmla="*/ 41 w 94"/>
                <a:gd name="T31" fmla="*/ 15 h 91"/>
                <a:gd name="T32" fmla="*/ 25 w 94"/>
                <a:gd name="T33" fmla="*/ 15 h 91"/>
                <a:gd name="T34" fmla="*/ 15 w 94"/>
                <a:gd name="T3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1">
                  <a:moveTo>
                    <a:pt x="67" y="91"/>
                  </a:moveTo>
                  <a:cubicBezTo>
                    <a:pt x="66" y="91"/>
                    <a:pt x="64" y="91"/>
                    <a:pt x="63" y="9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3"/>
                    <a:pt x="2" y="2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2"/>
                    <a:pt x="27" y="0"/>
                    <a:pt x="33" y="0"/>
                  </a:cubicBezTo>
                  <a:cubicBezTo>
                    <a:pt x="39" y="0"/>
                    <a:pt x="45" y="2"/>
                    <a:pt x="50" y="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94" y="51"/>
                    <a:pt x="94" y="67"/>
                    <a:pt x="85" y="76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0" y="91"/>
                    <a:pt x="69" y="91"/>
                    <a:pt x="67" y="91"/>
                  </a:cubicBezTo>
                  <a:close/>
                  <a:moveTo>
                    <a:pt x="15" y="25"/>
                  </a:moveTo>
                  <a:cubicBezTo>
                    <a:pt x="67" y="77"/>
                    <a:pt x="67" y="77"/>
                    <a:pt x="67" y="7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1" y="63"/>
                    <a:pt x="81" y="55"/>
                    <a:pt x="76" y="51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1"/>
                    <a:pt x="29" y="11"/>
                    <a:pt x="25" y="15"/>
                  </a:cubicBezTo>
                  <a:lnTo>
                    <a:pt x="1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70"/>
            <p:cNvSpPr>
              <a:spLocks noEditPoints="1"/>
            </p:cNvSpPr>
            <p:nvPr/>
          </p:nvSpPr>
          <p:spPr bwMode="auto">
            <a:xfrm>
              <a:off x="7472360" y="2933698"/>
              <a:ext cx="73025" cy="69850"/>
            </a:xfrm>
            <a:custGeom>
              <a:avLst/>
              <a:gdLst>
                <a:gd name="T0" fmla="*/ 7 w 44"/>
                <a:gd name="T1" fmla="*/ 42 h 42"/>
                <a:gd name="T2" fmla="*/ 2 w 44"/>
                <a:gd name="T3" fmla="*/ 40 h 42"/>
                <a:gd name="T4" fmla="*/ 1 w 44"/>
                <a:gd name="T5" fmla="*/ 35 h 42"/>
                <a:gd name="T6" fmla="*/ 5 w 44"/>
                <a:gd name="T7" fmla="*/ 5 h 42"/>
                <a:gd name="T8" fmla="*/ 9 w 44"/>
                <a:gd name="T9" fmla="*/ 0 h 42"/>
                <a:gd name="T10" fmla="*/ 15 w 44"/>
                <a:gd name="T11" fmla="*/ 2 h 42"/>
                <a:gd name="T12" fmla="*/ 42 w 44"/>
                <a:gd name="T13" fmla="*/ 27 h 42"/>
                <a:gd name="T14" fmla="*/ 43 w 44"/>
                <a:gd name="T15" fmla="*/ 33 h 42"/>
                <a:gd name="T16" fmla="*/ 38 w 44"/>
                <a:gd name="T17" fmla="*/ 38 h 42"/>
                <a:gd name="T18" fmla="*/ 8 w 44"/>
                <a:gd name="T19" fmla="*/ 42 h 42"/>
                <a:gd name="T20" fmla="*/ 7 w 44"/>
                <a:gd name="T21" fmla="*/ 42 h 42"/>
                <a:gd name="T22" fmla="*/ 15 w 44"/>
                <a:gd name="T23" fmla="*/ 18 h 42"/>
                <a:gd name="T24" fmla="*/ 14 w 44"/>
                <a:gd name="T25" fmla="*/ 29 h 42"/>
                <a:gd name="T26" fmla="*/ 24 w 44"/>
                <a:gd name="T27" fmla="*/ 27 h 42"/>
                <a:gd name="T28" fmla="*/ 15 w 44"/>
                <a:gd name="T2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2">
                  <a:moveTo>
                    <a:pt x="7" y="42"/>
                  </a:moveTo>
                  <a:cubicBezTo>
                    <a:pt x="5" y="42"/>
                    <a:pt x="4" y="41"/>
                    <a:pt x="2" y="40"/>
                  </a:cubicBezTo>
                  <a:cubicBezTo>
                    <a:pt x="1" y="39"/>
                    <a:pt x="0" y="37"/>
                    <a:pt x="1" y="3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7" y="1"/>
                    <a:pt x="9" y="0"/>
                  </a:cubicBezTo>
                  <a:cubicBezTo>
                    <a:pt x="11" y="0"/>
                    <a:pt x="13" y="0"/>
                    <a:pt x="15" y="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9"/>
                    <a:pt x="44" y="31"/>
                    <a:pt x="43" y="33"/>
                  </a:cubicBezTo>
                  <a:cubicBezTo>
                    <a:pt x="42" y="36"/>
                    <a:pt x="41" y="37"/>
                    <a:pt x="38" y="38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15" y="18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1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1"/>
            <p:cNvSpPr>
              <a:spLocks noEditPoints="1"/>
            </p:cNvSpPr>
            <p:nvPr/>
          </p:nvSpPr>
          <p:spPr bwMode="auto">
            <a:xfrm>
              <a:off x="7480302" y="2865436"/>
              <a:ext cx="128588" cy="130175"/>
            </a:xfrm>
            <a:custGeom>
              <a:avLst/>
              <a:gdLst>
                <a:gd name="T0" fmla="*/ 32 w 78"/>
                <a:gd name="T1" fmla="*/ 79 h 79"/>
                <a:gd name="T2" fmla="*/ 28 w 78"/>
                <a:gd name="T3" fmla="*/ 77 h 79"/>
                <a:gd name="T4" fmla="*/ 2 w 78"/>
                <a:gd name="T5" fmla="*/ 51 h 79"/>
                <a:gd name="T6" fmla="*/ 0 w 78"/>
                <a:gd name="T7" fmla="*/ 46 h 79"/>
                <a:gd name="T8" fmla="*/ 6 w 78"/>
                <a:gd name="T9" fmla="*/ 5 h 79"/>
                <a:gd name="T10" fmla="*/ 8 w 78"/>
                <a:gd name="T11" fmla="*/ 1 h 79"/>
                <a:gd name="T12" fmla="*/ 13 w 78"/>
                <a:gd name="T13" fmla="*/ 0 h 79"/>
                <a:gd name="T14" fmla="*/ 63 w 78"/>
                <a:gd name="T15" fmla="*/ 10 h 79"/>
                <a:gd name="T16" fmla="*/ 68 w 78"/>
                <a:gd name="T17" fmla="*/ 15 h 79"/>
                <a:gd name="T18" fmla="*/ 78 w 78"/>
                <a:gd name="T19" fmla="*/ 66 h 79"/>
                <a:gd name="T20" fmla="*/ 77 w 78"/>
                <a:gd name="T21" fmla="*/ 70 h 79"/>
                <a:gd name="T22" fmla="*/ 73 w 78"/>
                <a:gd name="T23" fmla="*/ 73 h 79"/>
                <a:gd name="T24" fmla="*/ 33 w 78"/>
                <a:gd name="T25" fmla="*/ 79 h 79"/>
                <a:gd name="T26" fmla="*/ 32 w 78"/>
                <a:gd name="T27" fmla="*/ 79 h 79"/>
                <a:gd name="T28" fmla="*/ 12 w 78"/>
                <a:gd name="T29" fmla="*/ 45 h 79"/>
                <a:gd name="T30" fmla="*/ 34 w 78"/>
                <a:gd name="T31" fmla="*/ 66 h 79"/>
                <a:gd name="T32" fmla="*/ 65 w 78"/>
                <a:gd name="T33" fmla="*/ 62 h 79"/>
                <a:gd name="T34" fmla="*/ 57 w 78"/>
                <a:gd name="T35" fmla="*/ 21 h 79"/>
                <a:gd name="T36" fmla="*/ 17 w 78"/>
                <a:gd name="T37" fmla="*/ 13 h 79"/>
                <a:gd name="T38" fmla="*/ 12 w 78"/>
                <a:gd name="T39" fmla="*/ 4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79">
                  <a:moveTo>
                    <a:pt x="32" y="79"/>
                  </a:moveTo>
                  <a:cubicBezTo>
                    <a:pt x="31" y="79"/>
                    <a:pt x="29" y="78"/>
                    <a:pt x="28" y="77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8"/>
                    <a:pt x="0" y="4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2"/>
                    <a:pt x="8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6" y="11"/>
                    <a:pt x="67" y="13"/>
                    <a:pt x="68" y="15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7"/>
                    <a:pt x="78" y="69"/>
                    <a:pt x="77" y="70"/>
                  </a:cubicBezTo>
                  <a:cubicBezTo>
                    <a:pt x="76" y="72"/>
                    <a:pt x="75" y="73"/>
                    <a:pt x="73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3" y="79"/>
                    <a:pt x="32" y="79"/>
                  </a:cubicBezTo>
                  <a:close/>
                  <a:moveTo>
                    <a:pt x="12" y="45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72"/>
            <p:cNvSpPr>
              <a:spLocks/>
            </p:cNvSpPr>
            <p:nvPr/>
          </p:nvSpPr>
          <p:spPr bwMode="auto">
            <a:xfrm>
              <a:off x="7577139" y="2432051"/>
              <a:ext cx="465138" cy="468313"/>
            </a:xfrm>
            <a:custGeom>
              <a:avLst/>
              <a:gdLst>
                <a:gd name="T0" fmla="*/ 8 w 293"/>
                <a:gd name="T1" fmla="*/ 295 h 295"/>
                <a:gd name="T2" fmla="*/ 0 w 293"/>
                <a:gd name="T3" fmla="*/ 286 h 295"/>
                <a:gd name="T4" fmla="*/ 284 w 293"/>
                <a:gd name="T5" fmla="*/ 0 h 295"/>
                <a:gd name="T6" fmla="*/ 293 w 293"/>
                <a:gd name="T7" fmla="*/ 10 h 295"/>
                <a:gd name="T8" fmla="*/ 8 w 293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5">
                  <a:moveTo>
                    <a:pt x="8" y="295"/>
                  </a:moveTo>
                  <a:lnTo>
                    <a:pt x="0" y="286"/>
                  </a:lnTo>
                  <a:lnTo>
                    <a:pt x="284" y="0"/>
                  </a:lnTo>
                  <a:lnTo>
                    <a:pt x="293" y="10"/>
                  </a:lnTo>
                  <a:lnTo>
                    <a:pt x="8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70260" y="2363182"/>
            <a:ext cx="734783" cy="994597"/>
            <a:chOff x="9803008" y="2263780"/>
            <a:chExt cx="574686" cy="777877"/>
          </a:xfrm>
          <a:solidFill>
            <a:srgbClr val="33CABD"/>
          </a:solidFill>
        </p:grpSpPr>
        <p:sp>
          <p:nvSpPr>
            <p:cNvPr id="37" name="Freeform 73"/>
            <p:cNvSpPr>
              <a:spLocks noEditPoints="1"/>
            </p:cNvSpPr>
            <p:nvPr/>
          </p:nvSpPr>
          <p:spPr bwMode="auto">
            <a:xfrm>
              <a:off x="10015730" y="2549531"/>
              <a:ext cx="84139" cy="361951"/>
            </a:xfrm>
            <a:custGeom>
              <a:avLst/>
              <a:gdLst>
                <a:gd name="T0" fmla="*/ 45 w 51"/>
                <a:gd name="T1" fmla="*/ 220 h 220"/>
                <a:gd name="T2" fmla="*/ 6 w 51"/>
                <a:gd name="T3" fmla="*/ 220 h 220"/>
                <a:gd name="T4" fmla="*/ 0 w 51"/>
                <a:gd name="T5" fmla="*/ 214 h 220"/>
                <a:gd name="T6" fmla="*/ 0 w 51"/>
                <a:gd name="T7" fmla="*/ 6 h 220"/>
                <a:gd name="T8" fmla="*/ 3 w 51"/>
                <a:gd name="T9" fmla="*/ 1 h 220"/>
                <a:gd name="T10" fmla="*/ 9 w 51"/>
                <a:gd name="T11" fmla="*/ 1 h 220"/>
                <a:gd name="T12" fmla="*/ 48 w 51"/>
                <a:gd name="T13" fmla="*/ 23 h 220"/>
                <a:gd name="T14" fmla="*/ 51 w 51"/>
                <a:gd name="T15" fmla="*/ 28 h 220"/>
                <a:gd name="T16" fmla="*/ 51 w 51"/>
                <a:gd name="T17" fmla="*/ 214 h 220"/>
                <a:gd name="T18" fmla="*/ 45 w 51"/>
                <a:gd name="T19" fmla="*/ 220 h 220"/>
                <a:gd name="T20" fmla="*/ 12 w 51"/>
                <a:gd name="T21" fmla="*/ 208 h 220"/>
                <a:gd name="T22" fmla="*/ 39 w 51"/>
                <a:gd name="T23" fmla="*/ 208 h 220"/>
                <a:gd name="T24" fmla="*/ 39 w 51"/>
                <a:gd name="T25" fmla="*/ 32 h 220"/>
                <a:gd name="T26" fmla="*/ 12 w 51"/>
                <a:gd name="T27" fmla="*/ 16 h 220"/>
                <a:gd name="T28" fmla="*/ 12 w 51"/>
                <a:gd name="T2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220">
                  <a:moveTo>
                    <a:pt x="45" y="220"/>
                  </a:moveTo>
                  <a:cubicBezTo>
                    <a:pt x="6" y="220"/>
                    <a:pt x="6" y="220"/>
                    <a:pt x="6" y="220"/>
                  </a:cubicBezTo>
                  <a:cubicBezTo>
                    <a:pt x="2" y="220"/>
                    <a:pt x="0" y="217"/>
                    <a:pt x="0" y="2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51" y="26"/>
                    <a:pt x="51" y="28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5" y="220"/>
                  </a:cubicBezTo>
                  <a:close/>
                  <a:moveTo>
                    <a:pt x="12" y="208"/>
                  </a:moveTo>
                  <a:cubicBezTo>
                    <a:pt x="39" y="208"/>
                    <a:pt x="39" y="208"/>
                    <a:pt x="39" y="208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74"/>
            <p:cNvSpPr>
              <a:spLocks noEditPoints="1"/>
            </p:cNvSpPr>
            <p:nvPr/>
          </p:nvSpPr>
          <p:spPr bwMode="auto">
            <a:xfrm>
              <a:off x="10080819" y="2549531"/>
              <a:ext cx="84139" cy="361951"/>
            </a:xfrm>
            <a:custGeom>
              <a:avLst/>
              <a:gdLst>
                <a:gd name="T0" fmla="*/ 45 w 51"/>
                <a:gd name="T1" fmla="*/ 220 h 220"/>
                <a:gd name="T2" fmla="*/ 6 w 51"/>
                <a:gd name="T3" fmla="*/ 220 h 220"/>
                <a:gd name="T4" fmla="*/ 0 w 51"/>
                <a:gd name="T5" fmla="*/ 214 h 220"/>
                <a:gd name="T6" fmla="*/ 0 w 51"/>
                <a:gd name="T7" fmla="*/ 28 h 220"/>
                <a:gd name="T8" fmla="*/ 3 w 51"/>
                <a:gd name="T9" fmla="*/ 23 h 220"/>
                <a:gd name="T10" fmla="*/ 42 w 51"/>
                <a:gd name="T11" fmla="*/ 1 h 220"/>
                <a:gd name="T12" fmla="*/ 48 w 51"/>
                <a:gd name="T13" fmla="*/ 1 h 220"/>
                <a:gd name="T14" fmla="*/ 51 w 51"/>
                <a:gd name="T15" fmla="*/ 6 h 220"/>
                <a:gd name="T16" fmla="*/ 51 w 51"/>
                <a:gd name="T17" fmla="*/ 214 h 220"/>
                <a:gd name="T18" fmla="*/ 45 w 51"/>
                <a:gd name="T19" fmla="*/ 220 h 220"/>
                <a:gd name="T20" fmla="*/ 12 w 51"/>
                <a:gd name="T21" fmla="*/ 208 h 220"/>
                <a:gd name="T22" fmla="*/ 39 w 51"/>
                <a:gd name="T23" fmla="*/ 208 h 220"/>
                <a:gd name="T24" fmla="*/ 39 w 51"/>
                <a:gd name="T25" fmla="*/ 16 h 220"/>
                <a:gd name="T26" fmla="*/ 12 w 51"/>
                <a:gd name="T27" fmla="*/ 32 h 220"/>
                <a:gd name="T28" fmla="*/ 12 w 51"/>
                <a:gd name="T2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220">
                  <a:moveTo>
                    <a:pt x="45" y="220"/>
                  </a:moveTo>
                  <a:cubicBezTo>
                    <a:pt x="6" y="220"/>
                    <a:pt x="6" y="220"/>
                    <a:pt x="6" y="220"/>
                  </a:cubicBezTo>
                  <a:cubicBezTo>
                    <a:pt x="2" y="220"/>
                    <a:pt x="0" y="217"/>
                    <a:pt x="0" y="2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4"/>
                    <a:pt x="3" y="2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5" y="220"/>
                  </a:cubicBezTo>
                  <a:close/>
                  <a:moveTo>
                    <a:pt x="12" y="208"/>
                  </a:moveTo>
                  <a:cubicBezTo>
                    <a:pt x="39" y="208"/>
                    <a:pt x="39" y="208"/>
                    <a:pt x="39" y="20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75"/>
            <p:cNvSpPr>
              <a:spLocks noEditPoints="1"/>
            </p:cNvSpPr>
            <p:nvPr/>
          </p:nvSpPr>
          <p:spPr bwMode="auto">
            <a:xfrm>
              <a:off x="9974455" y="2892432"/>
              <a:ext cx="230193" cy="149225"/>
            </a:xfrm>
            <a:custGeom>
              <a:avLst/>
              <a:gdLst>
                <a:gd name="T0" fmla="*/ 133 w 139"/>
                <a:gd name="T1" fmla="*/ 91 h 91"/>
                <a:gd name="T2" fmla="*/ 6 w 139"/>
                <a:gd name="T3" fmla="*/ 91 h 91"/>
                <a:gd name="T4" fmla="*/ 0 w 139"/>
                <a:gd name="T5" fmla="*/ 85 h 91"/>
                <a:gd name="T6" fmla="*/ 0 w 139"/>
                <a:gd name="T7" fmla="*/ 6 h 91"/>
                <a:gd name="T8" fmla="*/ 6 w 139"/>
                <a:gd name="T9" fmla="*/ 0 h 91"/>
                <a:gd name="T10" fmla="*/ 133 w 139"/>
                <a:gd name="T11" fmla="*/ 0 h 91"/>
                <a:gd name="T12" fmla="*/ 139 w 139"/>
                <a:gd name="T13" fmla="*/ 6 h 91"/>
                <a:gd name="T14" fmla="*/ 139 w 139"/>
                <a:gd name="T15" fmla="*/ 85 h 91"/>
                <a:gd name="T16" fmla="*/ 133 w 139"/>
                <a:gd name="T17" fmla="*/ 91 h 91"/>
                <a:gd name="T18" fmla="*/ 12 w 139"/>
                <a:gd name="T19" fmla="*/ 79 h 91"/>
                <a:gd name="T20" fmla="*/ 127 w 139"/>
                <a:gd name="T21" fmla="*/ 79 h 91"/>
                <a:gd name="T22" fmla="*/ 127 w 139"/>
                <a:gd name="T23" fmla="*/ 12 h 91"/>
                <a:gd name="T24" fmla="*/ 12 w 139"/>
                <a:gd name="T25" fmla="*/ 12 h 91"/>
                <a:gd name="T26" fmla="*/ 12 w 139"/>
                <a:gd name="T27" fmla="*/ 7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91">
                  <a:moveTo>
                    <a:pt x="133" y="91"/>
                  </a:moveTo>
                  <a:cubicBezTo>
                    <a:pt x="6" y="91"/>
                    <a:pt x="6" y="91"/>
                    <a:pt x="6" y="91"/>
                  </a:cubicBezTo>
                  <a:cubicBezTo>
                    <a:pt x="3" y="91"/>
                    <a:pt x="0" y="88"/>
                    <a:pt x="0" y="8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7" y="0"/>
                    <a:pt x="139" y="2"/>
                    <a:pt x="139" y="6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8"/>
                    <a:pt x="137" y="91"/>
                    <a:pt x="133" y="91"/>
                  </a:cubicBezTo>
                  <a:close/>
                  <a:moveTo>
                    <a:pt x="12" y="79"/>
                  </a:moveTo>
                  <a:cubicBezTo>
                    <a:pt x="127" y="79"/>
                    <a:pt x="127" y="79"/>
                    <a:pt x="127" y="79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76"/>
            <p:cNvSpPr>
              <a:spLocks noEditPoints="1"/>
            </p:cNvSpPr>
            <p:nvPr/>
          </p:nvSpPr>
          <p:spPr bwMode="auto">
            <a:xfrm>
              <a:off x="9803008" y="2263780"/>
              <a:ext cx="574686" cy="647701"/>
            </a:xfrm>
            <a:custGeom>
              <a:avLst/>
              <a:gdLst>
                <a:gd name="T0" fmla="*/ 237 w 348"/>
                <a:gd name="T1" fmla="*/ 393 h 393"/>
                <a:gd name="T2" fmla="*/ 110 w 348"/>
                <a:gd name="T3" fmla="*/ 393 h 393"/>
                <a:gd name="T4" fmla="*/ 106 w 348"/>
                <a:gd name="T5" fmla="*/ 391 h 393"/>
                <a:gd name="T6" fmla="*/ 104 w 348"/>
                <a:gd name="T7" fmla="*/ 386 h 393"/>
                <a:gd name="T8" fmla="*/ 67 w 348"/>
                <a:gd name="T9" fmla="*/ 316 h 393"/>
                <a:gd name="T10" fmla="*/ 46 w 348"/>
                <a:gd name="T11" fmla="*/ 292 h 393"/>
                <a:gd name="T12" fmla="*/ 30 w 348"/>
                <a:gd name="T13" fmla="*/ 272 h 393"/>
                <a:gd name="T14" fmla="*/ 0 w 348"/>
                <a:gd name="T15" fmla="*/ 174 h 393"/>
                <a:gd name="T16" fmla="*/ 174 w 348"/>
                <a:gd name="T17" fmla="*/ 0 h 393"/>
                <a:gd name="T18" fmla="*/ 174 w 348"/>
                <a:gd name="T19" fmla="*/ 1 h 393"/>
                <a:gd name="T20" fmla="*/ 348 w 348"/>
                <a:gd name="T21" fmla="*/ 174 h 393"/>
                <a:gd name="T22" fmla="*/ 318 w 348"/>
                <a:gd name="T23" fmla="*/ 272 h 393"/>
                <a:gd name="T24" fmla="*/ 302 w 348"/>
                <a:gd name="T25" fmla="*/ 292 h 393"/>
                <a:gd name="T26" fmla="*/ 280 w 348"/>
                <a:gd name="T27" fmla="*/ 316 h 393"/>
                <a:gd name="T28" fmla="*/ 243 w 348"/>
                <a:gd name="T29" fmla="*/ 386 h 393"/>
                <a:gd name="T30" fmla="*/ 242 w 348"/>
                <a:gd name="T31" fmla="*/ 391 h 393"/>
                <a:gd name="T32" fmla="*/ 237 w 348"/>
                <a:gd name="T33" fmla="*/ 393 h 393"/>
                <a:gd name="T34" fmla="*/ 116 w 348"/>
                <a:gd name="T35" fmla="*/ 381 h 393"/>
                <a:gd name="T36" fmla="*/ 232 w 348"/>
                <a:gd name="T37" fmla="*/ 381 h 393"/>
                <a:gd name="T38" fmla="*/ 272 w 348"/>
                <a:gd name="T39" fmla="*/ 307 h 393"/>
                <a:gd name="T40" fmla="*/ 292 w 348"/>
                <a:gd name="T41" fmla="*/ 285 h 393"/>
                <a:gd name="T42" fmla="*/ 293 w 348"/>
                <a:gd name="T43" fmla="*/ 284 h 393"/>
                <a:gd name="T44" fmla="*/ 308 w 348"/>
                <a:gd name="T45" fmla="*/ 265 h 393"/>
                <a:gd name="T46" fmla="*/ 336 w 348"/>
                <a:gd name="T47" fmla="*/ 174 h 393"/>
                <a:gd name="T48" fmla="*/ 174 w 348"/>
                <a:gd name="T49" fmla="*/ 13 h 393"/>
                <a:gd name="T50" fmla="*/ 173 w 348"/>
                <a:gd name="T51" fmla="*/ 12 h 393"/>
                <a:gd name="T52" fmla="*/ 12 w 348"/>
                <a:gd name="T53" fmla="*/ 174 h 393"/>
                <a:gd name="T54" fmla="*/ 40 w 348"/>
                <a:gd name="T55" fmla="*/ 265 h 393"/>
                <a:gd name="T56" fmla="*/ 55 w 348"/>
                <a:gd name="T57" fmla="*/ 284 h 393"/>
                <a:gd name="T58" fmla="*/ 55 w 348"/>
                <a:gd name="T59" fmla="*/ 285 h 393"/>
                <a:gd name="T60" fmla="*/ 76 w 348"/>
                <a:gd name="T61" fmla="*/ 307 h 393"/>
                <a:gd name="T62" fmla="*/ 116 w 348"/>
                <a:gd name="T63" fmla="*/ 38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8" h="393">
                  <a:moveTo>
                    <a:pt x="237" y="393"/>
                  </a:moveTo>
                  <a:cubicBezTo>
                    <a:pt x="110" y="393"/>
                    <a:pt x="110" y="393"/>
                    <a:pt x="110" y="393"/>
                  </a:cubicBezTo>
                  <a:cubicBezTo>
                    <a:pt x="108" y="393"/>
                    <a:pt x="107" y="392"/>
                    <a:pt x="106" y="391"/>
                  </a:cubicBezTo>
                  <a:cubicBezTo>
                    <a:pt x="104" y="390"/>
                    <a:pt x="104" y="388"/>
                    <a:pt x="104" y="386"/>
                  </a:cubicBezTo>
                  <a:cubicBezTo>
                    <a:pt x="104" y="352"/>
                    <a:pt x="86" y="334"/>
                    <a:pt x="67" y="316"/>
                  </a:cubicBezTo>
                  <a:cubicBezTo>
                    <a:pt x="60" y="308"/>
                    <a:pt x="52" y="301"/>
                    <a:pt x="46" y="292"/>
                  </a:cubicBezTo>
                  <a:cubicBezTo>
                    <a:pt x="40" y="286"/>
                    <a:pt x="35" y="279"/>
                    <a:pt x="30" y="272"/>
                  </a:cubicBezTo>
                  <a:cubicBezTo>
                    <a:pt x="10" y="243"/>
                    <a:pt x="0" y="209"/>
                    <a:pt x="0" y="174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174" y="0"/>
                    <a:pt x="174" y="0"/>
                    <a:pt x="174" y="1"/>
                  </a:cubicBezTo>
                  <a:cubicBezTo>
                    <a:pt x="270" y="1"/>
                    <a:pt x="348" y="79"/>
                    <a:pt x="348" y="174"/>
                  </a:cubicBezTo>
                  <a:cubicBezTo>
                    <a:pt x="348" y="209"/>
                    <a:pt x="337" y="243"/>
                    <a:pt x="318" y="272"/>
                  </a:cubicBezTo>
                  <a:cubicBezTo>
                    <a:pt x="313" y="279"/>
                    <a:pt x="307" y="286"/>
                    <a:pt x="302" y="292"/>
                  </a:cubicBezTo>
                  <a:cubicBezTo>
                    <a:pt x="295" y="301"/>
                    <a:pt x="287" y="308"/>
                    <a:pt x="280" y="316"/>
                  </a:cubicBezTo>
                  <a:cubicBezTo>
                    <a:pt x="261" y="334"/>
                    <a:pt x="243" y="352"/>
                    <a:pt x="243" y="386"/>
                  </a:cubicBezTo>
                  <a:cubicBezTo>
                    <a:pt x="244" y="388"/>
                    <a:pt x="243" y="390"/>
                    <a:pt x="242" y="391"/>
                  </a:cubicBezTo>
                  <a:cubicBezTo>
                    <a:pt x="241" y="392"/>
                    <a:pt x="239" y="393"/>
                    <a:pt x="237" y="393"/>
                  </a:cubicBezTo>
                  <a:close/>
                  <a:moveTo>
                    <a:pt x="116" y="381"/>
                  </a:moveTo>
                  <a:cubicBezTo>
                    <a:pt x="232" y="381"/>
                    <a:pt x="232" y="381"/>
                    <a:pt x="232" y="381"/>
                  </a:cubicBezTo>
                  <a:cubicBezTo>
                    <a:pt x="233" y="345"/>
                    <a:pt x="253" y="326"/>
                    <a:pt x="272" y="307"/>
                  </a:cubicBezTo>
                  <a:cubicBezTo>
                    <a:pt x="279" y="300"/>
                    <a:pt x="286" y="293"/>
                    <a:pt x="292" y="285"/>
                  </a:cubicBezTo>
                  <a:cubicBezTo>
                    <a:pt x="292" y="284"/>
                    <a:pt x="293" y="284"/>
                    <a:pt x="293" y="284"/>
                  </a:cubicBezTo>
                  <a:cubicBezTo>
                    <a:pt x="298" y="278"/>
                    <a:pt x="303" y="272"/>
                    <a:pt x="308" y="265"/>
                  </a:cubicBezTo>
                  <a:cubicBezTo>
                    <a:pt x="326" y="238"/>
                    <a:pt x="336" y="207"/>
                    <a:pt x="336" y="174"/>
                  </a:cubicBezTo>
                  <a:cubicBezTo>
                    <a:pt x="336" y="85"/>
                    <a:pt x="263" y="13"/>
                    <a:pt x="174" y="13"/>
                  </a:cubicBezTo>
                  <a:cubicBezTo>
                    <a:pt x="174" y="13"/>
                    <a:pt x="173" y="12"/>
                    <a:pt x="173" y="12"/>
                  </a:cubicBezTo>
                  <a:cubicBezTo>
                    <a:pt x="84" y="13"/>
                    <a:pt x="12" y="85"/>
                    <a:pt x="12" y="174"/>
                  </a:cubicBezTo>
                  <a:cubicBezTo>
                    <a:pt x="12" y="207"/>
                    <a:pt x="21" y="238"/>
                    <a:pt x="40" y="265"/>
                  </a:cubicBezTo>
                  <a:cubicBezTo>
                    <a:pt x="44" y="272"/>
                    <a:pt x="49" y="278"/>
                    <a:pt x="55" y="284"/>
                  </a:cubicBezTo>
                  <a:cubicBezTo>
                    <a:pt x="55" y="284"/>
                    <a:pt x="55" y="284"/>
                    <a:pt x="55" y="285"/>
                  </a:cubicBezTo>
                  <a:cubicBezTo>
                    <a:pt x="61" y="293"/>
                    <a:pt x="68" y="300"/>
                    <a:pt x="76" y="307"/>
                  </a:cubicBezTo>
                  <a:cubicBezTo>
                    <a:pt x="95" y="326"/>
                    <a:pt x="114" y="345"/>
                    <a:pt x="116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77"/>
            <p:cNvSpPr>
              <a:spLocks/>
            </p:cNvSpPr>
            <p:nvPr/>
          </p:nvSpPr>
          <p:spPr bwMode="auto">
            <a:xfrm>
              <a:off x="9860167" y="2365379"/>
              <a:ext cx="106365" cy="185738"/>
            </a:xfrm>
            <a:custGeom>
              <a:avLst/>
              <a:gdLst>
                <a:gd name="T0" fmla="*/ 12 w 65"/>
                <a:gd name="T1" fmla="*/ 113 h 113"/>
                <a:gd name="T2" fmla="*/ 0 w 65"/>
                <a:gd name="T3" fmla="*/ 113 h 113"/>
                <a:gd name="T4" fmla="*/ 58 w 65"/>
                <a:gd name="T5" fmla="*/ 0 h 113"/>
                <a:gd name="T6" fmla="*/ 65 w 65"/>
                <a:gd name="T7" fmla="*/ 10 h 113"/>
                <a:gd name="T8" fmla="*/ 12 w 6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12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69"/>
                    <a:pt x="21" y="26"/>
                    <a:pt x="58" y="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34"/>
                    <a:pt x="12" y="73"/>
                    <a:pt x="1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78"/>
            <p:cNvSpPr>
              <a:spLocks/>
            </p:cNvSpPr>
            <p:nvPr/>
          </p:nvSpPr>
          <p:spPr bwMode="auto">
            <a:xfrm>
              <a:off x="9987170" y="2335216"/>
              <a:ext cx="30164" cy="28575"/>
            </a:xfrm>
            <a:custGeom>
              <a:avLst/>
              <a:gdLst>
                <a:gd name="T0" fmla="*/ 6 w 19"/>
                <a:gd name="T1" fmla="*/ 17 h 17"/>
                <a:gd name="T2" fmla="*/ 0 w 19"/>
                <a:gd name="T3" fmla="*/ 6 h 17"/>
                <a:gd name="T4" fmla="*/ 14 w 19"/>
                <a:gd name="T5" fmla="*/ 0 h 17"/>
                <a:gd name="T6" fmla="*/ 19 w 19"/>
                <a:gd name="T7" fmla="*/ 11 h 17"/>
                <a:gd name="T8" fmla="*/ 6 w 1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6" y="1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4"/>
                    <a:pt x="10" y="2"/>
                    <a:pt x="14" y="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4" y="13"/>
                    <a:pt x="10" y="15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Rectangle 79"/>
            <p:cNvSpPr>
              <a:spLocks noChangeArrowheads="1"/>
            </p:cNvSpPr>
            <p:nvPr/>
          </p:nvSpPr>
          <p:spPr bwMode="auto">
            <a:xfrm>
              <a:off x="9963346" y="2940055"/>
              <a:ext cx="25400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Rectangle 80"/>
            <p:cNvSpPr>
              <a:spLocks noChangeArrowheads="1"/>
            </p:cNvSpPr>
            <p:nvPr/>
          </p:nvSpPr>
          <p:spPr bwMode="auto">
            <a:xfrm>
              <a:off x="9963358" y="2979741"/>
              <a:ext cx="25400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81"/>
            <p:cNvSpPr>
              <a:spLocks noEditPoints="1"/>
            </p:cNvSpPr>
            <p:nvPr/>
          </p:nvSpPr>
          <p:spPr bwMode="auto">
            <a:xfrm>
              <a:off x="10044322" y="2439989"/>
              <a:ext cx="90490" cy="79375"/>
            </a:xfrm>
            <a:custGeom>
              <a:avLst/>
              <a:gdLst>
                <a:gd name="T0" fmla="*/ 49 w 55"/>
                <a:gd name="T1" fmla="*/ 48 h 48"/>
                <a:gd name="T2" fmla="*/ 7 w 55"/>
                <a:gd name="T3" fmla="*/ 48 h 48"/>
                <a:gd name="T4" fmla="*/ 1 w 55"/>
                <a:gd name="T5" fmla="*/ 45 h 48"/>
                <a:gd name="T6" fmla="*/ 1 w 55"/>
                <a:gd name="T7" fmla="*/ 39 h 48"/>
                <a:gd name="T8" fmla="*/ 23 w 55"/>
                <a:gd name="T9" fmla="*/ 3 h 48"/>
                <a:gd name="T10" fmla="*/ 28 w 55"/>
                <a:gd name="T11" fmla="*/ 0 h 48"/>
                <a:gd name="T12" fmla="*/ 28 w 55"/>
                <a:gd name="T13" fmla="*/ 0 h 48"/>
                <a:gd name="T14" fmla="*/ 33 w 55"/>
                <a:gd name="T15" fmla="*/ 3 h 48"/>
                <a:gd name="T16" fmla="*/ 54 w 55"/>
                <a:gd name="T17" fmla="*/ 39 h 48"/>
                <a:gd name="T18" fmla="*/ 54 w 55"/>
                <a:gd name="T19" fmla="*/ 45 h 48"/>
                <a:gd name="T20" fmla="*/ 49 w 55"/>
                <a:gd name="T21" fmla="*/ 48 h 48"/>
                <a:gd name="T22" fmla="*/ 17 w 55"/>
                <a:gd name="T23" fmla="*/ 36 h 48"/>
                <a:gd name="T24" fmla="*/ 39 w 55"/>
                <a:gd name="T25" fmla="*/ 36 h 48"/>
                <a:gd name="T26" fmla="*/ 28 w 55"/>
                <a:gd name="T27" fmla="*/ 18 h 48"/>
                <a:gd name="T28" fmla="*/ 17 w 55"/>
                <a:gd name="T2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8">
                  <a:moveTo>
                    <a:pt x="49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5" y="48"/>
                    <a:pt x="3" y="47"/>
                    <a:pt x="1" y="45"/>
                  </a:cubicBezTo>
                  <a:cubicBezTo>
                    <a:pt x="0" y="43"/>
                    <a:pt x="0" y="41"/>
                    <a:pt x="1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1"/>
                    <a:pt x="26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1"/>
                    <a:pt x="33" y="3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1"/>
                    <a:pt x="55" y="43"/>
                    <a:pt x="54" y="45"/>
                  </a:cubicBezTo>
                  <a:cubicBezTo>
                    <a:pt x="53" y="47"/>
                    <a:pt x="51" y="48"/>
                    <a:pt x="49" y="48"/>
                  </a:cubicBezTo>
                  <a:close/>
                  <a:moveTo>
                    <a:pt x="17" y="36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28" y="18"/>
                    <a:pt x="28" y="18"/>
                    <a:pt x="28" y="18"/>
                  </a:cubicBezTo>
                  <a:lnTo>
                    <a:pt x="1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82"/>
            <p:cNvSpPr>
              <a:spLocks noEditPoints="1"/>
            </p:cNvSpPr>
            <p:nvPr/>
          </p:nvSpPr>
          <p:spPr bwMode="auto">
            <a:xfrm>
              <a:off x="10014135" y="2500312"/>
              <a:ext cx="150815" cy="103188"/>
            </a:xfrm>
            <a:custGeom>
              <a:avLst/>
              <a:gdLst>
                <a:gd name="T0" fmla="*/ 46 w 91"/>
                <a:gd name="T1" fmla="*/ 63 h 63"/>
                <a:gd name="T2" fmla="*/ 43 w 91"/>
                <a:gd name="T3" fmla="*/ 62 h 63"/>
                <a:gd name="T4" fmla="*/ 4 w 91"/>
                <a:gd name="T5" fmla="*/ 41 h 63"/>
                <a:gd name="T6" fmla="*/ 1 w 91"/>
                <a:gd name="T7" fmla="*/ 38 h 63"/>
                <a:gd name="T8" fmla="*/ 1 w 91"/>
                <a:gd name="T9" fmla="*/ 33 h 63"/>
                <a:gd name="T10" fmla="*/ 20 w 91"/>
                <a:gd name="T11" fmla="*/ 3 h 63"/>
                <a:gd name="T12" fmla="*/ 25 w 91"/>
                <a:gd name="T13" fmla="*/ 0 h 63"/>
                <a:gd name="T14" fmla="*/ 67 w 91"/>
                <a:gd name="T15" fmla="*/ 0 h 63"/>
                <a:gd name="T16" fmla="*/ 72 w 91"/>
                <a:gd name="T17" fmla="*/ 3 h 63"/>
                <a:gd name="T18" fmla="*/ 90 w 91"/>
                <a:gd name="T19" fmla="*/ 33 h 63"/>
                <a:gd name="T20" fmla="*/ 90 w 91"/>
                <a:gd name="T21" fmla="*/ 38 h 63"/>
                <a:gd name="T22" fmla="*/ 88 w 91"/>
                <a:gd name="T23" fmla="*/ 41 h 63"/>
                <a:gd name="T24" fmla="*/ 48 w 91"/>
                <a:gd name="T25" fmla="*/ 62 h 63"/>
                <a:gd name="T26" fmla="*/ 46 w 91"/>
                <a:gd name="T27" fmla="*/ 63 h 63"/>
                <a:gd name="T28" fmla="*/ 15 w 91"/>
                <a:gd name="T29" fmla="*/ 34 h 63"/>
                <a:gd name="T30" fmla="*/ 46 w 91"/>
                <a:gd name="T31" fmla="*/ 50 h 63"/>
                <a:gd name="T32" fmla="*/ 76 w 91"/>
                <a:gd name="T33" fmla="*/ 34 h 63"/>
                <a:gd name="T34" fmla="*/ 64 w 91"/>
                <a:gd name="T35" fmla="*/ 12 h 63"/>
                <a:gd name="T36" fmla="*/ 28 w 91"/>
                <a:gd name="T37" fmla="*/ 12 h 63"/>
                <a:gd name="T38" fmla="*/ 15 w 91"/>
                <a:gd name="T39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63">
                  <a:moveTo>
                    <a:pt x="46" y="63"/>
                  </a:moveTo>
                  <a:cubicBezTo>
                    <a:pt x="45" y="63"/>
                    <a:pt x="44" y="63"/>
                    <a:pt x="43" y="6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1" y="39"/>
                    <a:pt x="1" y="38"/>
                  </a:cubicBezTo>
                  <a:cubicBezTo>
                    <a:pt x="0" y="36"/>
                    <a:pt x="1" y="34"/>
                    <a:pt x="1" y="3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1"/>
                    <a:pt x="72" y="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1" y="34"/>
                    <a:pt x="91" y="36"/>
                    <a:pt x="90" y="38"/>
                  </a:cubicBezTo>
                  <a:cubicBezTo>
                    <a:pt x="90" y="39"/>
                    <a:pt x="89" y="41"/>
                    <a:pt x="88" y="41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3"/>
                    <a:pt x="47" y="63"/>
                    <a:pt x="46" y="63"/>
                  </a:cubicBezTo>
                  <a:close/>
                  <a:moveTo>
                    <a:pt x="15" y="34"/>
                  </a:moveTo>
                  <a:cubicBezTo>
                    <a:pt x="46" y="50"/>
                    <a:pt x="46" y="50"/>
                    <a:pt x="46" y="50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Rectangle 83"/>
            <p:cNvSpPr>
              <a:spLocks noChangeArrowheads="1"/>
            </p:cNvSpPr>
            <p:nvPr/>
          </p:nvSpPr>
          <p:spPr bwMode="auto">
            <a:xfrm>
              <a:off x="10080626" y="2593976"/>
              <a:ext cx="19050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49863" y="2406989"/>
            <a:ext cx="1128563" cy="852510"/>
            <a:chOff x="6213474" y="2349501"/>
            <a:chExt cx="882651" cy="666750"/>
          </a:xfrm>
          <a:solidFill>
            <a:srgbClr val="408493"/>
          </a:solidFill>
        </p:grpSpPr>
        <p:sp>
          <p:nvSpPr>
            <p:cNvPr id="49" name="Freeform 178"/>
            <p:cNvSpPr>
              <a:spLocks/>
            </p:cNvSpPr>
            <p:nvPr/>
          </p:nvSpPr>
          <p:spPr bwMode="auto">
            <a:xfrm>
              <a:off x="6326190" y="2400301"/>
              <a:ext cx="230188" cy="90488"/>
            </a:xfrm>
            <a:custGeom>
              <a:avLst/>
              <a:gdLst>
                <a:gd name="T0" fmla="*/ 140 w 140"/>
                <a:gd name="T1" fmla="*/ 54 h 54"/>
                <a:gd name="T2" fmla="*/ 36 w 140"/>
                <a:gd name="T3" fmla="*/ 54 h 54"/>
                <a:gd name="T4" fmla="*/ 31 w 140"/>
                <a:gd name="T5" fmla="*/ 51 h 54"/>
                <a:gd name="T6" fmla="*/ 1 w 140"/>
                <a:gd name="T7" fmla="*/ 9 h 54"/>
                <a:gd name="T8" fmla="*/ 1 w 140"/>
                <a:gd name="T9" fmla="*/ 3 h 54"/>
                <a:gd name="T10" fmla="*/ 6 w 140"/>
                <a:gd name="T11" fmla="*/ 0 h 54"/>
                <a:gd name="T12" fmla="*/ 140 w 140"/>
                <a:gd name="T13" fmla="*/ 0 h 54"/>
                <a:gd name="T14" fmla="*/ 140 w 140"/>
                <a:gd name="T15" fmla="*/ 12 h 54"/>
                <a:gd name="T16" fmla="*/ 18 w 140"/>
                <a:gd name="T17" fmla="*/ 12 h 54"/>
                <a:gd name="T18" fmla="*/ 39 w 140"/>
                <a:gd name="T19" fmla="*/ 42 h 54"/>
                <a:gd name="T20" fmla="*/ 140 w 140"/>
                <a:gd name="T21" fmla="*/ 42 h 54"/>
                <a:gd name="T22" fmla="*/ 140 w 14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2" y="53"/>
                    <a:pt x="31" y="5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140" y="42"/>
                    <a:pt x="140" y="42"/>
                    <a:pt x="140" y="42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79"/>
            <p:cNvSpPr>
              <a:spLocks/>
            </p:cNvSpPr>
            <p:nvPr/>
          </p:nvSpPr>
          <p:spPr bwMode="auto">
            <a:xfrm>
              <a:off x="6873878" y="2400301"/>
              <a:ext cx="114300" cy="90488"/>
            </a:xfrm>
            <a:custGeom>
              <a:avLst/>
              <a:gdLst>
                <a:gd name="T0" fmla="*/ 63 w 69"/>
                <a:gd name="T1" fmla="*/ 54 h 54"/>
                <a:gd name="T2" fmla="*/ 1 w 69"/>
                <a:gd name="T3" fmla="*/ 54 h 54"/>
                <a:gd name="T4" fmla="*/ 1 w 69"/>
                <a:gd name="T5" fmla="*/ 42 h 54"/>
                <a:gd name="T6" fmla="*/ 57 w 69"/>
                <a:gd name="T7" fmla="*/ 42 h 54"/>
                <a:gd name="T8" fmla="*/ 57 w 69"/>
                <a:gd name="T9" fmla="*/ 12 h 54"/>
                <a:gd name="T10" fmla="*/ 0 w 69"/>
                <a:gd name="T11" fmla="*/ 12 h 54"/>
                <a:gd name="T12" fmla="*/ 0 w 69"/>
                <a:gd name="T13" fmla="*/ 0 h 54"/>
                <a:gd name="T14" fmla="*/ 63 w 69"/>
                <a:gd name="T15" fmla="*/ 0 h 54"/>
                <a:gd name="T16" fmla="*/ 67 w 69"/>
                <a:gd name="T17" fmla="*/ 1 h 54"/>
                <a:gd name="T18" fmla="*/ 69 w 69"/>
                <a:gd name="T19" fmla="*/ 6 h 54"/>
                <a:gd name="T20" fmla="*/ 69 w 69"/>
                <a:gd name="T21" fmla="*/ 48 h 54"/>
                <a:gd name="T22" fmla="*/ 63 w 6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54">
                  <a:moveTo>
                    <a:pt x="63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6" y="0"/>
                    <a:pt x="67" y="1"/>
                  </a:cubicBezTo>
                  <a:cubicBezTo>
                    <a:pt x="68" y="3"/>
                    <a:pt x="69" y="4"/>
                    <a:pt x="69" y="6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51"/>
                    <a:pt x="66" y="54"/>
                    <a:pt x="6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180"/>
            <p:cNvSpPr>
              <a:spLocks/>
            </p:cNvSpPr>
            <p:nvPr/>
          </p:nvSpPr>
          <p:spPr bwMode="auto">
            <a:xfrm>
              <a:off x="6326190" y="2470151"/>
              <a:ext cx="230188" cy="88900"/>
            </a:xfrm>
            <a:custGeom>
              <a:avLst/>
              <a:gdLst>
                <a:gd name="T0" fmla="*/ 140 w 140"/>
                <a:gd name="T1" fmla="*/ 54 h 54"/>
                <a:gd name="T2" fmla="*/ 6 w 140"/>
                <a:gd name="T3" fmla="*/ 54 h 54"/>
                <a:gd name="T4" fmla="*/ 1 w 140"/>
                <a:gd name="T5" fmla="*/ 51 h 54"/>
                <a:gd name="T6" fmla="*/ 1 w 140"/>
                <a:gd name="T7" fmla="*/ 45 h 54"/>
                <a:gd name="T8" fmla="*/ 31 w 140"/>
                <a:gd name="T9" fmla="*/ 2 h 54"/>
                <a:gd name="T10" fmla="*/ 36 w 140"/>
                <a:gd name="T11" fmla="*/ 0 h 54"/>
                <a:gd name="T12" fmla="*/ 140 w 140"/>
                <a:gd name="T13" fmla="*/ 0 h 54"/>
                <a:gd name="T14" fmla="*/ 140 w 140"/>
                <a:gd name="T15" fmla="*/ 12 h 54"/>
                <a:gd name="T16" fmla="*/ 39 w 140"/>
                <a:gd name="T17" fmla="*/ 12 h 54"/>
                <a:gd name="T18" fmla="*/ 18 w 140"/>
                <a:gd name="T19" fmla="*/ 42 h 54"/>
                <a:gd name="T20" fmla="*/ 140 w 140"/>
                <a:gd name="T21" fmla="*/ 42 h 54"/>
                <a:gd name="T22" fmla="*/ 140 w 14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4" y="54"/>
                    <a:pt x="2" y="53"/>
                    <a:pt x="1" y="51"/>
                  </a:cubicBezTo>
                  <a:cubicBezTo>
                    <a:pt x="0" y="49"/>
                    <a:pt x="0" y="46"/>
                    <a:pt x="1" y="45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1"/>
                    <a:pt x="34" y="0"/>
                    <a:pt x="3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40" y="42"/>
                    <a:pt x="140" y="42"/>
                    <a:pt x="140" y="42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181"/>
            <p:cNvSpPr>
              <a:spLocks/>
            </p:cNvSpPr>
            <p:nvPr/>
          </p:nvSpPr>
          <p:spPr bwMode="auto">
            <a:xfrm>
              <a:off x="6875465" y="2470151"/>
              <a:ext cx="112713" cy="88900"/>
            </a:xfrm>
            <a:custGeom>
              <a:avLst/>
              <a:gdLst>
                <a:gd name="T0" fmla="*/ 62 w 68"/>
                <a:gd name="T1" fmla="*/ 54 h 54"/>
                <a:gd name="T2" fmla="*/ 0 w 68"/>
                <a:gd name="T3" fmla="*/ 54 h 54"/>
                <a:gd name="T4" fmla="*/ 0 w 68"/>
                <a:gd name="T5" fmla="*/ 42 h 54"/>
                <a:gd name="T6" fmla="*/ 56 w 68"/>
                <a:gd name="T7" fmla="*/ 42 h 54"/>
                <a:gd name="T8" fmla="*/ 56 w 68"/>
                <a:gd name="T9" fmla="*/ 12 h 54"/>
                <a:gd name="T10" fmla="*/ 0 w 68"/>
                <a:gd name="T11" fmla="*/ 12 h 54"/>
                <a:gd name="T12" fmla="*/ 0 w 68"/>
                <a:gd name="T13" fmla="*/ 0 h 54"/>
                <a:gd name="T14" fmla="*/ 62 w 68"/>
                <a:gd name="T15" fmla="*/ 0 h 54"/>
                <a:gd name="T16" fmla="*/ 68 w 68"/>
                <a:gd name="T17" fmla="*/ 6 h 54"/>
                <a:gd name="T18" fmla="*/ 68 w 68"/>
                <a:gd name="T19" fmla="*/ 48 h 54"/>
                <a:gd name="T20" fmla="*/ 66 w 68"/>
                <a:gd name="T21" fmla="*/ 52 h 54"/>
                <a:gd name="T22" fmla="*/ 62 w 68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54">
                  <a:moveTo>
                    <a:pt x="62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8" y="3"/>
                    <a:pt x="68" y="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50"/>
                    <a:pt x="67" y="51"/>
                    <a:pt x="66" y="52"/>
                  </a:cubicBezTo>
                  <a:cubicBezTo>
                    <a:pt x="65" y="53"/>
                    <a:pt x="63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182"/>
            <p:cNvSpPr>
              <a:spLocks noEditPoints="1"/>
            </p:cNvSpPr>
            <p:nvPr/>
          </p:nvSpPr>
          <p:spPr bwMode="auto">
            <a:xfrm>
              <a:off x="6967540" y="2400301"/>
              <a:ext cx="65088" cy="158750"/>
            </a:xfrm>
            <a:custGeom>
              <a:avLst/>
              <a:gdLst>
                <a:gd name="T0" fmla="*/ 33 w 39"/>
                <a:gd name="T1" fmla="*/ 96 h 96"/>
                <a:gd name="T2" fmla="*/ 6 w 39"/>
                <a:gd name="T3" fmla="*/ 96 h 96"/>
                <a:gd name="T4" fmla="*/ 0 w 39"/>
                <a:gd name="T5" fmla="*/ 90 h 96"/>
                <a:gd name="T6" fmla="*/ 0 w 39"/>
                <a:gd name="T7" fmla="*/ 6 h 96"/>
                <a:gd name="T8" fmla="*/ 6 w 39"/>
                <a:gd name="T9" fmla="*/ 0 h 96"/>
                <a:gd name="T10" fmla="*/ 33 w 39"/>
                <a:gd name="T11" fmla="*/ 0 h 96"/>
                <a:gd name="T12" fmla="*/ 33 w 39"/>
                <a:gd name="T13" fmla="*/ 0 h 96"/>
                <a:gd name="T14" fmla="*/ 37 w 39"/>
                <a:gd name="T15" fmla="*/ 1 h 96"/>
                <a:gd name="T16" fmla="*/ 39 w 39"/>
                <a:gd name="T17" fmla="*/ 6 h 96"/>
                <a:gd name="T18" fmla="*/ 39 w 39"/>
                <a:gd name="T19" fmla="*/ 90 h 96"/>
                <a:gd name="T20" fmla="*/ 37 w 39"/>
                <a:gd name="T21" fmla="*/ 94 h 96"/>
                <a:gd name="T22" fmla="*/ 33 w 39"/>
                <a:gd name="T23" fmla="*/ 96 h 96"/>
                <a:gd name="T24" fmla="*/ 12 w 39"/>
                <a:gd name="T25" fmla="*/ 84 h 96"/>
                <a:gd name="T26" fmla="*/ 27 w 39"/>
                <a:gd name="T27" fmla="*/ 84 h 96"/>
                <a:gd name="T28" fmla="*/ 27 w 39"/>
                <a:gd name="T29" fmla="*/ 12 h 96"/>
                <a:gd name="T30" fmla="*/ 12 w 39"/>
                <a:gd name="T31" fmla="*/ 12 h 96"/>
                <a:gd name="T32" fmla="*/ 12 w 39"/>
                <a:gd name="T3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96">
                  <a:moveTo>
                    <a:pt x="33" y="96"/>
                  </a:move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8" y="3"/>
                    <a:pt x="39" y="4"/>
                    <a:pt x="39" y="6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1"/>
                    <a:pt x="38" y="93"/>
                    <a:pt x="37" y="94"/>
                  </a:cubicBezTo>
                  <a:cubicBezTo>
                    <a:pt x="36" y="95"/>
                    <a:pt x="34" y="96"/>
                    <a:pt x="33" y="96"/>
                  </a:cubicBezTo>
                  <a:close/>
                  <a:moveTo>
                    <a:pt x="12" y="84"/>
                  </a:moveTo>
                  <a:cubicBezTo>
                    <a:pt x="27" y="84"/>
                    <a:pt x="27" y="84"/>
                    <a:pt x="27" y="8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83"/>
            <p:cNvSpPr>
              <a:spLocks noEditPoints="1"/>
            </p:cNvSpPr>
            <p:nvPr/>
          </p:nvSpPr>
          <p:spPr bwMode="auto">
            <a:xfrm>
              <a:off x="7013575" y="2400301"/>
              <a:ext cx="82550" cy="158750"/>
            </a:xfrm>
            <a:custGeom>
              <a:avLst/>
              <a:gdLst>
                <a:gd name="T0" fmla="*/ 26 w 51"/>
                <a:gd name="T1" fmla="*/ 96 h 96"/>
                <a:gd name="T2" fmla="*/ 26 w 51"/>
                <a:gd name="T3" fmla="*/ 96 h 96"/>
                <a:gd name="T4" fmla="*/ 6 w 51"/>
                <a:gd name="T5" fmla="*/ 96 h 96"/>
                <a:gd name="T6" fmla="*/ 0 w 51"/>
                <a:gd name="T7" fmla="*/ 90 h 96"/>
                <a:gd name="T8" fmla="*/ 0 w 51"/>
                <a:gd name="T9" fmla="*/ 6 h 96"/>
                <a:gd name="T10" fmla="*/ 6 w 51"/>
                <a:gd name="T11" fmla="*/ 0 h 96"/>
                <a:gd name="T12" fmla="*/ 26 w 51"/>
                <a:gd name="T13" fmla="*/ 0 h 96"/>
                <a:gd name="T14" fmla="*/ 51 w 51"/>
                <a:gd name="T15" fmla="*/ 23 h 96"/>
                <a:gd name="T16" fmla="*/ 51 w 51"/>
                <a:gd name="T17" fmla="*/ 72 h 96"/>
                <a:gd name="T18" fmla="*/ 26 w 51"/>
                <a:gd name="T19" fmla="*/ 96 h 96"/>
                <a:gd name="T20" fmla="*/ 12 w 51"/>
                <a:gd name="T21" fmla="*/ 84 h 96"/>
                <a:gd name="T22" fmla="*/ 26 w 51"/>
                <a:gd name="T23" fmla="*/ 84 h 96"/>
                <a:gd name="T24" fmla="*/ 39 w 51"/>
                <a:gd name="T25" fmla="*/ 72 h 96"/>
                <a:gd name="T26" fmla="*/ 39 w 51"/>
                <a:gd name="T27" fmla="*/ 23 h 96"/>
                <a:gd name="T28" fmla="*/ 26 w 51"/>
                <a:gd name="T29" fmla="*/ 12 h 96"/>
                <a:gd name="T30" fmla="*/ 12 w 51"/>
                <a:gd name="T31" fmla="*/ 12 h 96"/>
                <a:gd name="T32" fmla="*/ 12 w 51"/>
                <a:gd name="T3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6">
                  <a:moveTo>
                    <a:pt x="26" y="96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0"/>
                    <a:pt x="51" y="23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85"/>
                    <a:pt x="40" y="96"/>
                    <a:pt x="26" y="96"/>
                  </a:cubicBezTo>
                  <a:close/>
                  <a:moveTo>
                    <a:pt x="12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33" y="84"/>
                    <a:pt x="39" y="78"/>
                    <a:pt x="39" y="7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17"/>
                    <a:pt x="33" y="12"/>
                    <a:pt x="2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84"/>
            <p:cNvSpPr>
              <a:spLocks noEditPoints="1"/>
            </p:cNvSpPr>
            <p:nvPr/>
          </p:nvSpPr>
          <p:spPr bwMode="auto">
            <a:xfrm>
              <a:off x="6213474" y="2398713"/>
              <a:ext cx="182563" cy="160338"/>
            </a:xfrm>
            <a:custGeom>
              <a:avLst/>
              <a:gdLst>
                <a:gd name="T0" fmla="*/ 74 w 111"/>
                <a:gd name="T1" fmla="*/ 97 h 97"/>
                <a:gd name="T2" fmla="*/ 71 w 111"/>
                <a:gd name="T3" fmla="*/ 96 h 97"/>
                <a:gd name="T4" fmla="*/ 3 w 111"/>
                <a:gd name="T5" fmla="*/ 54 h 97"/>
                <a:gd name="T6" fmla="*/ 0 w 111"/>
                <a:gd name="T7" fmla="*/ 49 h 97"/>
                <a:gd name="T8" fmla="*/ 3 w 111"/>
                <a:gd name="T9" fmla="*/ 44 h 97"/>
                <a:gd name="T10" fmla="*/ 71 w 111"/>
                <a:gd name="T11" fmla="*/ 2 h 97"/>
                <a:gd name="T12" fmla="*/ 79 w 111"/>
                <a:gd name="T13" fmla="*/ 4 h 97"/>
                <a:gd name="T14" fmla="*/ 109 w 111"/>
                <a:gd name="T15" fmla="*/ 45 h 97"/>
                <a:gd name="T16" fmla="*/ 109 w 111"/>
                <a:gd name="T17" fmla="*/ 52 h 97"/>
                <a:gd name="T18" fmla="*/ 79 w 111"/>
                <a:gd name="T19" fmla="*/ 94 h 97"/>
                <a:gd name="T20" fmla="*/ 74 w 111"/>
                <a:gd name="T21" fmla="*/ 97 h 97"/>
                <a:gd name="T22" fmla="*/ 17 w 111"/>
                <a:gd name="T23" fmla="*/ 49 h 97"/>
                <a:gd name="T24" fmla="*/ 72 w 111"/>
                <a:gd name="T25" fmla="*/ 83 h 97"/>
                <a:gd name="T26" fmla="*/ 97 w 111"/>
                <a:gd name="T27" fmla="*/ 49 h 97"/>
                <a:gd name="T28" fmla="*/ 72 w 111"/>
                <a:gd name="T29" fmla="*/ 15 h 97"/>
                <a:gd name="T30" fmla="*/ 17 w 111"/>
                <a:gd name="T31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97">
                  <a:moveTo>
                    <a:pt x="74" y="97"/>
                  </a:moveTo>
                  <a:cubicBezTo>
                    <a:pt x="73" y="97"/>
                    <a:pt x="72" y="97"/>
                    <a:pt x="71" y="96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3"/>
                    <a:pt x="0" y="51"/>
                    <a:pt x="0" y="49"/>
                  </a:cubicBezTo>
                  <a:cubicBezTo>
                    <a:pt x="0" y="47"/>
                    <a:pt x="1" y="45"/>
                    <a:pt x="3" y="44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4" y="0"/>
                    <a:pt x="77" y="1"/>
                    <a:pt x="79" y="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1" y="47"/>
                    <a:pt x="111" y="50"/>
                    <a:pt x="109" y="52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6"/>
                    <a:pt x="76" y="97"/>
                    <a:pt x="74" y="97"/>
                  </a:cubicBezTo>
                  <a:close/>
                  <a:moveTo>
                    <a:pt x="17" y="49"/>
                  </a:moveTo>
                  <a:cubicBezTo>
                    <a:pt x="72" y="83"/>
                    <a:pt x="72" y="83"/>
                    <a:pt x="72" y="8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72" y="15"/>
                    <a:pt x="72" y="15"/>
                    <a:pt x="72" y="15"/>
                  </a:cubicBezTo>
                  <a:lnTo>
                    <a:pt x="1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Rectangle 185"/>
            <p:cNvSpPr>
              <a:spLocks noChangeArrowheads="1"/>
            </p:cNvSpPr>
            <p:nvPr/>
          </p:nvSpPr>
          <p:spPr bwMode="auto">
            <a:xfrm>
              <a:off x="6278566" y="2438401"/>
              <a:ext cx="20638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86"/>
            <p:cNvSpPr>
              <a:spLocks/>
            </p:cNvSpPr>
            <p:nvPr/>
          </p:nvSpPr>
          <p:spPr bwMode="auto">
            <a:xfrm>
              <a:off x="6454781" y="2557463"/>
              <a:ext cx="115888" cy="458788"/>
            </a:xfrm>
            <a:custGeom>
              <a:avLst/>
              <a:gdLst>
                <a:gd name="T0" fmla="*/ 71 w 71"/>
                <a:gd name="T1" fmla="*/ 278 h 278"/>
                <a:gd name="T2" fmla="*/ 59 w 71"/>
                <a:gd name="T3" fmla="*/ 278 h 278"/>
                <a:gd name="T4" fmla="*/ 59 w 71"/>
                <a:gd name="T5" fmla="*/ 101 h 278"/>
                <a:gd name="T6" fmla="*/ 11 w 71"/>
                <a:gd name="T7" fmla="*/ 61 h 278"/>
                <a:gd name="T8" fmla="*/ 10 w 71"/>
                <a:gd name="T9" fmla="*/ 61 h 278"/>
                <a:gd name="T10" fmla="*/ 0 w 71"/>
                <a:gd name="T11" fmla="*/ 39 h 278"/>
                <a:gd name="T12" fmla="*/ 0 w 71"/>
                <a:gd name="T13" fmla="*/ 0 h 278"/>
                <a:gd name="T14" fmla="*/ 12 w 71"/>
                <a:gd name="T15" fmla="*/ 0 h 278"/>
                <a:gd name="T16" fmla="*/ 12 w 71"/>
                <a:gd name="T17" fmla="*/ 39 h 278"/>
                <a:gd name="T18" fmla="*/ 18 w 71"/>
                <a:gd name="T19" fmla="*/ 52 h 278"/>
                <a:gd name="T20" fmla="*/ 19 w 71"/>
                <a:gd name="T21" fmla="*/ 53 h 278"/>
                <a:gd name="T22" fmla="*/ 69 w 71"/>
                <a:gd name="T23" fmla="*/ 94 h 278"/>
                <a:gd name="T24" fmla="*/ 71 w 71"/>
                <a:gd name="T25" fmla="*/ 99 h 278"/>
                <a:gd name="T26" fmla="*/ 71 w 71"/>
                <a:gd name="T2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78">
                  <a:moveTo>
                    <a:pt x="71" y="278"/>
                  </a:moveTo>
                  <a:cubicBezTo>
                    <a:pt x="59" y="278"/>
                    <a:pt x="59" y="278"/>
                    <a:pt x="59" y="278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4" y="55"/>
                    <a:pt x="0" y="47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4"/>
                    <a:pt x="15" y="49"/>
                    <a:pt x="18" y="52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70" y="95"/>
                    <a:pt x="71" y="97"/>
                    <a:pt x="71" y="99"/>
                  </a:cubicBezTo>
                  <a:lnTo>
                    <a:pt x="71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87"/>
            <p:cNvSpPr>
              <a:spLocks/>
            </p:cNvSpPr>
            <p:nvPr/>
          </p:nvSpPr>
          <p:spPr bwMode="auto">
            <a:xfrm>
              <a:off x="6532564" y="2349501"/>
              <a:ext cx="354013" cy="666750"/>
            </a:xfrm>
            <a:custGeom>
              <a:avLst/>
              <a:gdLst>
                <a:gd name="T0" fmla="*/ 159 w 214"/>
                <a:gd name="T1" fmla="*/ 404 h 404"/>
                <a:gd name="T2" fmla="*/ 147 w 214"/>
                <a:gd name="T3" fmla="*/ 404 h 404"/>
                <a:gd name="T4" fmla="*/ 147 w 214"/>
                <a:gd name="T5" fmla="*/ 223 h 404"/>
                <a:gd name="T6" fmla="*/ 149 w 214"/>
                <a:gd name="T7" fmla="*/ 218 h 404"/>
                <a:gd name="T8" fmla="*/ 202 w 214"/>
                <a:gd name="T9" fmla="*/ 154 h 404"/>
                <a:gd name="T10" fmla="*/ 202 w 214"/>
                <a:gd name="T11" fmla="*/ 41 h 404"/>
                <a:gd name="T12" fmla="*/ 184 w 214"/>
                <a:gd name="T13" fmla="*/ 23 h 404"/>
                <a:gd name="T14" fmla="*/ 166 w 214"/>
                <a:gd name="T15" fmla="*/ 41 h 404"/>
                <a:gd name="T16" fmla="*/ 166 w 214"/>
                <a:gd name="T17" fmla="*/ 86 h 404"/>
                <a:gd name="T18" fmla="*/ 160 w 214"/>
                <a:gd name="T19" fmla="*/ 92 h 404"/>
                <a:gd name="T20" fmla="*/ 153 w 214"/>
                <a:gd name="T21" fmla="*/ 86 h 404"/>
                <a:gd name="T22" fmla="*/ 153 w 214"/>
                <a:gd name="T23" fmla="*/ 31 h 404"/>
                <a:gd name="T24" fmla="*/ 135 w 214"/>
                <a:gd name="T25" fmla="*/ 13 h 404"/>
                <a:gd name="T26" fmla="*/ 117 w 214"/>
                <a:gd name="T27" fmla="*/ 31 h 404"/>
                <a:gd name="T28" fmla="*/ 117 w 214"/>
                <a:gd name="T29" fmla="*/ 86 h 404"/>
                <a:gd name="T30" fmla="*/ 111 w 214"/>
                <a:gd name="T31" fmla="*/ 92 h 404"/>
                <a:gd name="T32" fmla="*/ 105 w 214"/>
                <a:gd name="T33" fmla="*/ 86 h 404"/>
                <a:gd name="T34" fmla="*/ 105 w 214"/>
                <a:gd name="T35" fmla="*/ 31 h 404"/>
                <a:gd name="T36" fmla="*/ 87 w 214"/>
                <a:gd name="T37" fmla="*/ 13 h 404"/>
                <a:gd name="T38" fmla="*/ 69 w 214"/>
                <a:gd name="T39" fmla="*/ 31 h 404"/>
                <a:gd name="T40" fmla="*/ 69 w 214"/>
                <a:gd name="T41" fmla="*/ 86 h 404"/>
                <a:gd name="T42" fmla="*/ 63 w 214"/>
                <a:gd name="T43" fmla="*/ 92 h 404"/>
                <a:gd name="T44" fmla="*/ 57 w 214"/>
                <a:gd name="T45" fmla="*/ 86 h 404"/>
                <a:gd name="T46" fmla="*/ 57 w 214"/>
                <a:gd name="T47" fmla="*/ 31 h 404"/>
                <a:gd name="T48" fmla="*/ 39 w 214"/>
                <a:gd name="T49" fmla="*/ 12 h 404"/>
                <a:gd name="T50" fmla="*/ 20 w 214"/>
                <a:gd name="T51" fmla="*/ 31 h 404"/>
                <a:gd name="T52" fmla="*/ 20 w 214"/>
                <a:gd name="T53" fmla="*/ 141 h 404"/>
                <a:gd name="T54" fmla="*/ 14 w 214"/>
                <a:gd name="T55" fmla="*/ 147 h 404"/>
                <a:gd name="T56" fmla="*/ 0 w 214"/>
                <a:gd name="T57" fmla="*/ 147 h 404"/>
                <a:gd name="T58" fmla="*/ 0 w 214"/>
                <a:gd name="T59" fmla="*/ 135 h 404"/>
                <a:gd name="T60" fmla="*/ 8 w 214"/>
                <a:gd name="T61" fmla="*/ 135 h 404"/>
                <a:gd name="T62" fmla="*/ 8 w 214"/>
                <a:gd name="T63" fmla="*/ 31 h 404"/>
                <a:gd name="T64" fmla="*/ 39 w 214"/>
                <a:gd name="T65" fmla="*/ 0 h 404"/>
                <a:gd name="T66" fmla="*/ 63 w 214"/>
                <a:gd name="T67" fmla="*/ 13 h 404"/>
                <a:gd name="T68" fmla="*/ 87 w 214"/>
                <a:gd name="T69" fmla="*/ 1 h 404"/>
                <a:gd name="T70" fmla="*/ 111 w 214"/>
                <a:gd name="T71" fmla="*/ 13 h 404"/>
                <a:gd name="T72" fmla="*/ 135 w 214"/>
                <a:gd name="T73" fmla="*/ 1 h 404"/>
                <a:gd name="T74" fmla="*/ 163 w 214"/>
                <a:gd name="T75" fmla="*/ 19 h 404"/>
                <a:gd name="T76" fmla="*/ 184 w 214"/>
                <a:gd name="T77" fmla="*/ 11 h 404"/>
                <a:gd name="T78" fmla="*/ 214 w 214"/>
                <a:gd name="T79" fmla="*/ 41 h 404"/>
                <a:gd name="T80" fmla="*/ 214 w 214"/>
                <a:gd name="T81" fmla="*/ 155 h 404"/>
                <a:gd name="T82" fmla="*/ 214 w 214"/>
                <a:gd name="T83" fmla="*/ 156 h 404"/>
                <a:gd name="T84" fmla="*/ 159 w 214"/>
                <a:gd name="T85" fmla="*/ 226 h 404"/>
                <a:gd name="T86" fmla="*/ 159 w 214"/>
                <a:gd name="T87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404">
                  <a:moveTo>
                    <a:pt x="159" y="404"/>
                  </a:moveTo>
                  <a:cubicBezTo>
                    <a:pt x="147" y="404"/>
                    <a:pt x="147" y="404"/>
                    <a:pt x="147" y="404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7" y="221"/>
                    <a:pt x="148" y="219"/>
                    <a:pt x="149" y="218"/>
                  </a:cubicBezTo>
                  <a:cubicBezTo>
                    <a:pt x="156" y="213"/>
                    <a:pt x="193" y="187"/>
                    <a:pt x="202" y="15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1"/>
                    <a:pt x="194" y="23"/>
                    <a:pt x="184" y="23"/>
                  </a:cubicBezTo>
                  <a:cubicBezTo>
                    <a:pt x="174" y="23"/>
                    <a:pt x="166" y="31"/>
                    <a:pt x="166" y="41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6" y="90"/>
                    <a:pt x="163" y="92"/>
                    <a:pt x="160" y="92"/>
                  </a:cubicBezTo>
                  <a:cubicBezTo>
                    <a:pt x="156" y="92"/>
                    <a:pt x="153" y="90"/>
                    <a:pt x="153" y="86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3" y="21"/>
                    <a:pt x="145" y="13"/>
                    <a:pt x="135" y="13"/>
                  </a:cubicBezTo>
                  <a:cubicBezTo>
                    <a:pt x="125" y="13"/>
                    <a:pt x="117" y="21"/>
                    <a:pt x="117" y="31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90"/>
                    <a:pt x="114" y="92"/>
                    <a:pt x="111" y="92"/>
                  </a:cubicBezTo>
                  <a:cubicBezTo>
                    <a:pt x="108" y="92"/>
                    <a:pt x="105" y="90"/>
                    <a:pt x="105" y="86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21"/>
                    <a:pt x="97" y="13"/>
                    <a:pt x="87" y="13"/>
                  </a:cubicBezTo>
                  <a:cubicBezTo>
                    <a:pt x="77" y="13"/>
                    <a:pt x="69" y="21"/>
                    <a:pt x="69" y="31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90"/>
                    <a:pt x="66" y="92"/>
                    <a:pt x="63" y="92"/>
                  </a:cubicBezTo>
                  <a:cubicBezTo>
                    <a:pt x="60" y="92"/>
                    <a:pt x="57" y="90"/>
                    <a:pt x="57" y="86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21"/>
                    <a:pt x="49" y="12"/>
                    <a:pt x="39" y="12"/>
                  </a:cubicBezTo>
                  <a:cubicBezTo>
                    <a:pt x="29" y="12"/>
                    <a:pt x="20" y="21"/>
                    <a:pt x="20" y="3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5"/>
                    <a:pt x="18" y="147"/>
                    <a:pt x="14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14"/>
                    <a:pt x="22" y="0"/>
                    <a:pt x="39" y="0"/>
                  </a:cubicBezTo>
                  <a:cubicBezTo>
                    <a:pt x="49" y="0"/>
                    <a:pt x="58" y="5"/>
                    <a:pt x="63" y="13"/>
                  </a:cubicBezTo>
                  <a:cubicBezTo>
                    <a:pt x="69" y="6"/>
                    <a:pt x="77" y="1"/>
                    <a:pt x="87" y="1"/>
                  </a:cubicBezTo>
                  <a:cubicBezTo>
                    <a:pt x="97" y="1"/>
                    <a:pt x="106" y="6"/>
                    <a:pt x="111" y="13"/>
                  </a:cubicBezTo>
                  <a:cubicBezTo>
                    <a:pt x="117" y="6"/>
                    <a:pt x="125" y="1"/>
                    <a:pt x="135" y="1"/>
                  </a:cubicBezTo>
                  <a:cubicBezTo>
                    <a:pt x="148" y="1"/>
                    <a:pt x="158" y="9"/>
                    <a:pt x="163" y="19"/>
                  </a:cubicBezTo>
                  <a:cubicBezTo>
                    <a:pt x="168" y="14"/>
                    <a:pt x="176" y="11"/>
                    <a:pt x="184" y="11"/>
                  </a:cubicBezTo>
                  <a:cubicBezTo>
                    <a:pt x="200" y="11"/>
                    <a:pt x="214" y="25"/>
                    <a:pt x="214" y="41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6"/>
                    <a:pt x="214" y="156"/>
                  </a:cubicBezTo>
                  <a:cubicBezTo>
                    <a:pt x="205" y="191"/>
                    <a:pt x="170" y="218"/>
                    <a:pt x="159" y="226"/>
                  </a:cubicBezTo>
                  <a:lnTo>
                    <a:pt x="15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649937" y="4291423"/>
            <a:ext cx="2801722" cy="1630957"/>
            <a:chOff x="1626835" y="2349127"/>
            <a:chExt cx="2492110" cy="1450723"/>
          </a:xfrm>
        </p:grpSpPr>
        <p:sp>
          <p:nvSpPr>
            <p:cNvPr id="60" name="文本框 5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557882" y="4307661"/>
            <a:ext cx="2801722" cy="1630957"/>
            <a:chOff x="1626835" y="2349127"/>
            <a:chExt cx="2492110" cy="1450723"/>
          </a:xfrm>
        </p:grpSpPr>
        <p:sp>
          <p:nvSpPr>
            <p:cNvPr id="63" name="文本框 6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708956" y="4294886"/>
            <a:ext cx="2801722" cy="1630957"/>
            <a:chOff x="1626835" y="2349127"/>
            <a:chExt cx="2492110" cy="1450723"/>
          </a:xfrm>
        </p:grpSpPr>
        <p:sp>
          <p:nvSpPr>
            <p:cNvPr id="66" name="文本框 6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rgbClr val="FFFFFF"/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626835" y="2687681"/>
              <a:ext cx="2492110" cy="1112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rgbClr val="FFFFFF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24771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3600000">
            <a:off x="4148263" y="2644694"/>
            <a:ext cx="2293152" cy="1508751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580847" y="4021078"/>
            <a:ext cx="352792" cy="3527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44C8C0"/>
                </a:solidFill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rgbClr val="44C8C0"/>
              </a:solidFill>
              <a:cs typeface="+mn-ea"/>
              <a:sym typeface="+mn-lt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9000000">
            <a:off x="5604863" y="2498972"/>
            <a:ext cx="2293152" cy="1508751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776638" y="3539354"/>
            <a:ext cx="352792" cy="3527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408493"/>
                </a:solidFill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rgbClr val="408493"/>
              </a:solidFill>
              <a:cs typeface="+mn-ea"/>
              <a:sym typeface="+mn-lt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4400000">
            <a:off x="5750585" y="3953734"/>
            <a:ext cx="2293152" cy="1508751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6258361" y="3733309"/>
            <a:ext cx="352792" cy="3527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44C8C0"/>
                </a:solidFill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rgbClr val="44C8C0"/>
              </a:solidFill>
              <a:cs typeface="+mn-ea"/>
              <a:sym typeface="+mn-lt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19800000">
            <a:off x="4293985" y="4099457"/>
            <a:ext cx="2293152" cy="1508751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6062568" y="4215032"/>
            <a:ext cx="352792" cy="3527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rgbClr val="408493"/>
                </a:solidFill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rgbClr val="408493"/>
              </a:solidFill>
              <a:cs typeface="+mn-ea"/>
              <a:sym typeface="+mn-lt"/>
            </a:endParaRPr>
          </a:p>
        </p:txBody>
      </p:sp>
      <p:sp>
        <p:nvSpPr>
          <p:cNvPr id="14" name="Freeform: Shape 12"/>
          <p:cNvSpPr/>
          <p:nvPr/>
        </p:nvSpPr>
        <p:spPr>
          <a:xfrm>
            <a:off x="6751439" y="4806203"/>
            <a:ext cx="574097" cy="48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77" y="21600"/>
                </a:moveTo>
                <a:cubicBezTo>
                  <a:pt x="17368" y="21600"/>
                  <a:pt x="16615" y="20710"/>
                  <a:pt x="16615" y="19636"/>
                </a:cubicBezTo>
                <a:cubicBezTo>
                  <a:pt x="16615" y="18562"/>
                  <a:pt x="17368" y="17673"/>
                  <a:pt x="18277" y="17673"/>
                </a:cubicBezTo>
                <a:cubicBezTo>
                  <a:pt x="19186" y="17673"/>
                  <a:pt x="19938" y="18562"/>
                  <a:pt x="19938" y="19636"/>
                </a:cubicBezTo>
                <a:cubicBezTo>
                  <a:pt x="19938" y="20710"/>
                  <a:pt x="19186" y="21600"/>
                  <a:pt x="18277" y="21600"/>
                </a:cubicBezTo>
                <a:close/>
                <a:moveTo>
                  <a:pt x="6646" y="21600"/>
                </a:moveTo>
                <a:cubicBezTo>
                  <a:pt x="5738" y="21600"/>
                  <a:pt x="4985" y="20710"/>
                  <a:pt x="4985" y="19636"/>
                </a:cubicBezTo>
                <a:cubicBezTo>
                  <a:pt x="4985" y="18562"/>
                  <a:pt x="5738" y="17673"/>
                  <a:pt x="6646" y="17673"/>
                </a:cubicBezTo>
                <a:cubicBezTo>
                  <a:pt x="7555" y="17673"/>
                  <a:pt x="8308" y="18562"/>
                  <a:pt x="8308" y="19636"/>
                </a:cubicBezTo>
                <a:cubicBezTo>
                  <a:pt x="8308" y="20710"/>
                  <a:pt x="7555" y="21600"/>
                  <a:pt x="6646" y="21600"/>
                </a:cubicBezTo>
                <a:close/>
                <a:moveTo>
                  <a:pt x="21600" y="10800"/>
                </a:moveTo>
                <a:cubicBezTo>
                  <a:pt x="21600" y="11291"/>
                  <a:pt x="21275" y="11720"/>
                  <a:pt x="20860" y="11782"/>
                </a:cubicBezTo>
                <a:lnTo>
                  <a:pt x="7308" y="13653"/>
                </a:lnTo>
                <a:cubicBezTo>
                  <a:pt x="7373" y="14006"/>
                  <a:pt x="7477" y="14359"/>
                  <a:pt x="7477" y="14727"/>
                </a:cubicBezTo>
                <a:cubicBezTo>
                  <a:pt x="7477" y="15080"/>
                  <a:pt x="7295" y="15402"/>
                  <a:pt x="7165" y="15709"/>
                </a:cubicBezTo>
                <a:lnTo>
                  <a:pt x="19108" y="15709"/>
                </a:lnTo>
                <a:cubicBezTo>
                  <a:pt x="19562" y="15709"/>
                  <a:pt x="19938" y="16154"/>
                  <a:pt x="19938" y="16691"/>
                </a:cubicBezTo>
                <a:cubicBezTo>
                  <a:pt x="19938" y="17228"/>
                  <a:pt x="19562" y="17673"/>
                  <a:pt x="19108" y="17673"/>
                </a:cubicBezTo>
                <a:lnTo>
                  <a:pt x="5815" y="17673"/>
                </a:lnTo>
                <a:cubicBezTo>
                  <a:pt x="5361" y="17673"/>
                  <a:pt x="4985" y="17228"/>
                  <a:pt x="4985" y="16691"/>
                </a:cubicBezTo>
                <a:cubicBezTo>
                  <a:pt x="4985" y="16215"/>
                  <a:pt x="5569" y="15065"/>
                  <a:pt x="5776" y="14589"/>
                </a:cubicBezTo>
                <a:lnTo>
                  <a:pt x="3479" y="1964"/>
                </a:lnTo>
                <a:lnTo>
                  <a:pt x="831" y="1964"/>
                </a:lnTo>
                <a:cubicBezTo>
                  <a:pt x="376" y="1964"/>
                  <a:pt x="0" y="1519"/>
                  <a:pt x="0" y="982"/>
                </a:cubicBezTo>
                <a:cubicBezTo>
                  <a:pt x="0" y="445"/>
                  <a:pt x="376" y="0"/>
                  <a:pt x="831" y="0"/>
                </a:cubicBezTo>
                <a:lnTo>
                  <a:pt x="4154" y="0"/>
                </a:lnTo>
                <a:cubicBezTo>
                  <a:pt x="5024" y="0"/>
                  <a:pt x="5050" y="1227"/>
                  <a:pt x="5179" y="1964"/>
                </a:cubicBezTo>
                <a:lnTo>
                  <a:pt x="20769" y="1964"/>
                </a:lnTo>
                <a:cubicBezTo>
                  <a:pt x="21224" y="1964"/>
                  <a:pt x="21600" y="2409"/>
                  <a:pt x="21600" y="2945"/>
                </a:cubicBezTo>
                <a:cubicBezTo>
                  <a:pt x="21600" y="2945"/>
                  <a:pt x="21600" y="10800"/>
                  <a:pt x="21600" y="108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399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: Shape 21"/>
          <p:cNvSpPr/>
          <p:nvPr/>
        </p:nvSpPr>
        <p:spPr>
          <a:xfrm>
            <a:off x="6821502" y="2822355"/>
            <a:ext cx="540143" cy="432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399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: Shape 26"/>
          <p:cNvSpPr>
            <a:spLocks/>
          </p:cNvSpPr>
          <p:nvPr/>
        </p:nvSpPr>
        <p:spPr bwMode="auto">
          <a:xfrm>
            <a:off x="4822569" y="4769222"/>
            <a:ext cx="555290" cy="559736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2399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: Shape 27"/>
          <p:cNvSpPr>
            <a:spLocks/>
          </p:cNvSpPr>
          <p:nvPr/>
        </p:nvSpPr>
        <p:spPr bwMode="auto">
          <a:xfrm>
            <a:off x="4800430" y="2764255"/>
            <a:ext cx="608382" cy="570059"/>
          </a:xfrm>
          <a:custGeom>
            <a:avLst/>
            <a:gdLst>
              <a:gd name="T0" fmla="*/ 103188 w 127"/>
              <a:gd name="T1" fmla="*/ 34925 h 119"/>
              <a:gd name="T2" fmla="*/ 41275 w 127"/>
              <a:gd name="T3" fmla="*/ 71437 h 119"/>
              <a:gd name="T4" fmla="*/ 0 w 127"/>
              <a:gd name="T5" fmla="*/ 41275 h 119"/>
              <a:gd name="T6" fmla="*/ 61913 w 127"/>
              <a:gd name="T7" fmla="*/ 0 h 119"/>
              <a:gd name="T8" fmla="*/ 103188 w 127"/>
              <a:gd name="T9" fmla="*/ 34925 h 119"/>
              <a:gd name="T10" fmla="*/ 103188 w 127"/>
              <a:gd name="T11" fmla="*/ 109537 h 119"/>
              <a:gd name="T12" fmla="*/ 61913 w 127"/>
              <a:gd name="T13" fmla="*/ 144462 h 119"/>
              <a:gd name="T14" fmla="*/ 0 w 127"/>
              <a:gd name="T15" fmla="*/ 106362 h 119"/>
              <a:gd name="T16" fmla="*/ 41275 w 127"/>
              <a:gd name="T17" fmla="*/ 71437 h 119"/>
              <a:gd name="T18" fmla="*/ 103188 w 127"/>
              <a:gd name="T19" fmla="*/ 109537 h 119"/>
              <a:gd name="T20" fmla="*/ 160338 w 127"/>
              <a:gd name="T21" fmla="*/ 153987 h 119"/>
              <a:gd name="T22" fmla="*/ 103188 w 127"/>
              <a:gd name="T23" fmla="*/ 188912 h 119"/>
              <a:gd name="T24" fmla="*/ 103188 w 127"/>
              <a:gd name="T25" fmla="*/ 188912 h 119"/>
              <a:gd name="T26" fmla="*/ 103188 w 127"/>
              <a:gd name="T27" fmla="*/ 188912 h 119"/>
              <a:gd name="T28" fmla="*/ 103188 w 127"/>
              <a:gd name="T29" fmla="*/ 188912 h 119"/>
              <a:gd name="T30" fmla="*/ 103188 w 127"/>
              <a:gd name="T31" fmla="*/ 188912 h 119"/>
              <a:gd name="T32" fmla="*/ 41275 w 127"/>
              <a:gd name="T33" fmla="*/ 153987 h 119"/>
              <a:gd name="T34" fmla="*/ 41275 w 127"/>
              <a:gd name="T35" fmla="*/ 141287 h 119"/>
              <a:gd name="T36" fmla="*/ 61913 w 127"/>
              <a:gd name="T37" fmla="*/ 150812 h 119"/>
              <a:gd name="T38" fmla="*/ 103188 w 127"/>
              <a:gd name="T39" fmla="*/ 117475 h 119"/>
              <a:gd name="T40" fmla="*/ 103188 w 127"/>
              <a:gd name="T41" fmla="*/ 117475 h 119"/>
              <a:gd name="T42" fmla="*/ 103188 w 127"/>
              <a:gd name="T43" fmla="*/ 117475 h 119"/>
              <a:gd name="T44" fmla="*/ 103188 w 127"/>
              <a:gd name="T45" fmla="*/ 117475 h 119"/>
              <a:gd name="T46" fmla="*/ 103188 w 127"/>
              <a:gd name="T47" fmla="*/ 117475 h 119"/>
              <a:gd name="T48" fmla="*/ 144463 w 127"/>
              <a:gd name="T49" fmla="*/ 150812 h 119"/>
              <a:gd name="T50" fmla="*/ 160338 w 127"/>
              <a:gd name="T51" fmla="*/ 141287 h 119"/>
              <a:gd name="T52" fmla="*/ 160338 w 127"/>
              <a:gd name="T53" fmla="*/ 153987 h 119"/>
              <a:gd name="T54" fmla="*/ 201613 w 127"/>
              <a:gd name="T55" fmla="*/ 41275 h 119"/>
              <a:gd name="T56" fmla="*/ 160338 w 127"/>
              <a:gd name="T57" fmla="*/ 71437 h 119"/>
              <a:gd name="T58" fmla="*/ 103188 w 127"/>
              <a:gd name="T59" fmla="*/ 34925 h 119"/>
              <a:gd name="T60" fmla="*/ 144463 w 127"/>
              <a:gd name="T61" fmla="*/ 0 h 119"/>
              <a:gd name="T62" fmla="*/ 201613 w 127"/>
              <a:gd name="T63" fmla="*/ 41275 h 119"/>
              <a:gd name="T64" fmla="*/ 201613 w 127"/>
              <a:gd name="T65" fmla="*/ 106362 h 119"/>
              <a:gd name="T66" fmla="*/ 144463 w 127"/>
              <a:gd name="T67" fmla="*/ 144462 h 119"/>
              <a:gd name="T68" fmla="*/ 103188 w 127"/>
              <a:gd name="T69" fmla="*/ 109537 h 119"/>
              <a:gd name="T70" fmla="*/ 160338 w 127"/>
              <a:gd name="T71" fmla="*/ 71437 h 119"/>
              <a:gd name="T72" fmla="*/ 201613 w 127"/>
              <a:gd name="T73" fmla="*/ 106362 h 11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399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4148" y="2263713"/>
            <a:ext cx="2801722" cy="842858"/>
            <a:chOff x="1626835" y="2349127"/>
            <a:chExt cx="2492110" cy="749715"/>
          </a:xfrm>
        </p:grpSpPr>
        <p:sp>
          <p:nvSpPr>
            <p:cNvPr id="19" name="文本框 1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20168" y="4724300"/>
            <a:ext cx="2801722" cy="842858"/>
            <a:chOff x="1626835" y="2349127"/>
            <a:chExt cx="2492110" cy="749715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63219" y="2281346"/>
            <a:ext cx="2801722" cy="842858"/>
            <a:chOff x="1626835" y="2349127"/>
            <a:chExt cx="2492110" cy="749715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59239" y="4741933"/>
            <a:ext cx="2801722" cy="842858"/>
            <a:chOff x="1626835" y="2349127"/>
            <a:chExt cx="2492110" cy="749715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39622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05"/>
          <p:cNvSpPr>
            <a:spLocks noEditPoints="1"/>
          </p:cNvSpPr>
          <p:nvPr/>
        </p:nvSpPr>
        <p:spPr bwMode="auto">
          <a:xfrm>
            <a:off x="1442436" y="2598239"/>
            <a:ext cx="1609130" cy="1612553"/>
          </a:xfrm>
          <a:custGeom>
            <a:avLst/>
            <a:gdLst>
              <a:gd name="T0" fmla="*/ 235 w 470"/>
              <a:gd name="T1" fmla="*/ 471 h 471"/>
              <a:gd name="T2" fmla="*/ 0 w 470"/>
              <a:gd name="T3" fmla="*/ 235 h 471"/>
              <a:gd name="T4" fmla="*/ 235 w 470"/>
              <a:gd name="T5" fmla="*/ 0 h 471"/>
              <a:gd name="T6" fmla="*/ 470 w 470"/>
              <a:gd name="T7" fmla="*/ 235 h 471"/>
              <a:gd name="T8" fmla="*/ 235 w 470"/>
              <a:gd name="T9" fmla="*/ 471 h 471"/>
              <a:gd name="T10" fmla="*/ 235 w 470"/>
              <a:gd name="T11" fmla="*/ 19 h 471"/>
              <a:gd name="T12" fmla="*/ 19 w 470"/>
              <a:gd name="T13" fmla="*/ 235 h 471"/>
              <a:gd name="T14" fmla="*/ 235 w 470"/>
              <a:gd name="T15" fmla="*/ 451 h 471"/>
              <a:gd name="T16" fmla="*/ 451 w 470"/>
              <a:gd name="T17" fmla="*/ 235 h 471"/>
              <a:gd name="T18" fmla="*/ 235 w 470"/>
              <a:gd name="T1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471">
                <a:moveTo>
                  <a:pt x="235" y="471"/>
                </a:moveTo>
                <a:cubicBezTo>
                  <a:pt x="105" y="471"/>
                  <a:pt x="0" y="365"/>
                  <a:pt x="0" y="235"/>
                </a:cubicBezTo>
                <a:cubicBezTo>
                  <a:pt x="0" y="106"/>
                  <a:pt x="105" y="0"/>
                  <a:pt x="235" y="0"/>
                </a:cubicBezTo>
                <a:cubicBezTo>
                  <a:pt x="365" y="0"/>
                  <a:pt x="470" y="106"/>
                  <a:pt x="470" y="235"/>
                </a:cubicBezTo>
                <a:cubicBezTo>
                  <a:pt x="470" y="365"/>
                  <a:pt x="365" y="471"/>
                  <a:pt x="235" y="471"/>
                </a:cubicBezTo>
                <a:close/>
                <a:moveTo>
                  <a:pt x="235" y="19"/>
                </a:moveTo>
                <a:cubicBezTo>
                  <a:pt x="116" y="19"/>
                  <a:pt x="19" y="116"/>
                  <a:pt x="19" y="235"/>
                </a:cubicBezTo>
                <a:cubicBezTo>
                  <a:pt x="19" y="354"/>
                  <a:pt x="116" y="451"/>
                  <a:pt x="235" y="451"/>
                </a:cubicBezTo>
                <a:cubicBezTo>
                  <a:pt x="354" y="451"/>
                  <a:pt x="451" y="354"/>
                  <a:pt x="451" y="235"/>
                </a:cubicBezTo>
                <a:cubicBezTo>
                  <a:pt x="451" y="116"/>
                  <a:pt x="354" y="19"/>
                  <a:pt x="235" y="19"/>
                </a:cubicBezTo>
                <a:close/>
              </a:path>
            </a:pathLst>
          </a:custGeom>
          <a:solidFill>
            <a:srgbClr val="33CABD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106"/>
          <p:cNvSpPr>
            <a:spLocks noEditPoints="1"/>
          </p:cNvSpPr>
          <p:nvPr/>
        </p:nvSpPr>
        <p:spPr bwMode="auto">
          <a:xfrm>
            <a:off x="1305489" y="2461292"/>
            <a:ext cx="1881313" cy="1883024"/>
          </a:xfrm>
          <a:custGeom>
            <a:avLst/>
            <a:gdLst>
              <a:gd name="T0" fmla="*/ 275 w 550"/>
              <a:gd name="T1" fmla="*/ 550 h 550"/>
              <a:gd name="T2" fmla="*/ 0 w 550"/>
              <a:gd name="T3" fmla="*/ 275 h 550"/>
              <a:gd name="T4" fmla="*/ 275 w 550"/>
              <a:gd name="T5" fmla="*/ 0 h 550"/>
              <a:gd name="T6" fmla="*/ 550 w 550"/>
              <a:gd name="T7" fmla="*/ 275 h 550"/>
              <a:gd name="T8" fmla="*/ 275 w 550"/>
              <a:gd name="T9" fmla="*/ 550 h 550"/>
              <a:gd name="T10" fmla="*/ 275 w 550"/>
              <a:gd name="T11" fmla="*/ 20 h 550"/>
              <a:gd name="T12" fmla="*/ 20 w 550"/>
              <a:gd name="T13" fmla="*/ 275 h 550"/>
              <a:gd name="T14" fmla="*/ 275 w 550"/>
              <a:gd name="T15" fmla="*/ 531 h 550"/>
              <a:gd name="T16" fmla="*/ 531 w 550"/>
              <a:gd name="T17" fmla="*/ 275 h 550"/>
              <a:gd name="T18" fmla="*/ 275 w 550"/>
              <a:gd name="T19" fmla="*/ 2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550">
                <a:moveTo>
                  <a:pt x="275" y="550"/>
                </a:moveTo>
                <a:cubicBezTo>
                  <a:pt x="123" y="550"/>
                  <a:pt x="0" y="427"/>
                  <a:pt x="0" y="275"/>
                </a:cubicBezTo>
                <a:cubicBezTo>
                  <a:pt x="0" y="124"/>
                  <a:pt x="123" y="0"/>
                  <a:pt x="275" y="0"/>
                </a:cubicBezTo>
                <a:cubicBezTo>
                  <a:pt x="427" y="0"/>
                  <a:pt x="550" y="124"/>
                  <a:pt x="550" y="275"/>
                </a:cubicBezTo>
                <a:cubicBezTo>
                  <a:pt x="550" y="427"/>
                  <a:pt x="427" y="550"/>
                  <a:pt x="275" y="550"/>
                </a:cubicBezTo>
                <a:close/>
                <a:moveTo>
                  <a:pt x="275" y="20"/>
                </a:moveTo>
                <a:cubicBezTo>
                  <a:pt x="134" y="20"/>
                  <a:pt x="20" y="135"/>
                  <a:pt x="20" y="275"/>
                </a:cubicBezTo>
                <a:cubicBezTo>
                  <a:pt x="20" y="416"/>
                  <a:pt x="134" y="531"/>
                  <a:pt x="275" y="531"/>
                </a:cubicBezTo>
                <a:cubicBezTo>
                  <a:pt x="416" y="531"/>
                  <a:pt x="531" y="416"/>
                  <a:pt x="531" y="275"/>
                </a:cubicBezTo>
                <a:cubicBezTo>
                  <a:pt x="531" y="135"/>
                  <a:pt x="416" y="20"/>
                  <a:pt x="275" y="20"/>
                </a:cubicBezTo>
                <a:close/>
              </a:path>
            </a:pathLst>
          </a:custGeom>
          <a:solidFill>
            <a:srgbClr val="33CABD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107"/>
          <p:cNvSpPr>
            <a:spLocks noEditPoints="1"/>
          </p:cNvSpPr>
          <p:nvPr/>
        </p:nvSpPr>
        <p:spPr bwMode="auto">
          <a:xfrm>
            <a:off x="1586231" y="2742034"/>
            <a:ext cx="1321541" cy="1324964"/>
          </a:xfrm>
          <a:custGeom>
            <a:avLst/>
            <a:gdLst>
              <a:gd name="T0" fmla="*/ 193 w 386"/>
              <a:gd name="T1" fmla="*/ 387 h 387"/>
              <a:gd name="T2" fmla="*/ 14 w 386"/>
              <a:gd name="T3" fmla="*/ 193 h 387"/>
              <a:gd name="T4" fmla="*/ 44 w 386"/>
              <a:gd name="T5" fmla="*/ 118 h 387"/>
              <a:gd name="T6" fmla="*/ 46 w 386"/>
              <a:gd name="T7" fmla="*/ 159 h 387"/>
              <a:gd name="T8" fmla="*/ 62 w 386"/>
              <a:gd name="T9" fmla="*/ 179 h 387"/>
              <a:gd name="T10" fmla="*/ 92 w 386"/>
              <a:gd name="T11" fmla="*/ 207 h 387"/>
              <a:gd name="T12" fmla="*/ 124 w 386"/>
              <a:gd name="T13" fmla="*/ 228 h 387"/>
              <a:gd name="T14" fmla="*/ 133 w 386"/>
              <a:gd name="T15" fmla="*/ 246 h 387"/>
              <a:gd name="T16" fmla="*/ 149 w 386"/>
              <a:gd name="T17" fmla="*/ 316 h 387"/>
              <a:gd name="T18" fmla="*/ 152 w 386"/>
              <a:gd name="T19" fmla="*/ 360 h 387"/>
              <a:gd name="T20" fmla="*/ 14 w 386"/>
              <a:gd name="T21" fmla="*/ 193 h 387"/>
              <a:gd name="T22" fmla="*/ 337 w 386"/>
              <a:gd name="T23" fmla="*/ 300 h 387"/>
              <a:gd name="T24" fmla="*/ 174 w 386"/>
              <a:gd name="T25" fmla="*/ 371 h 387"/>
              <a:gd name="T26" fmla="*/ 195 w 386"/>
              <a:gd name="T27" fmla="*/ 347 h 387"/>
              <a:gd name="T28" fmla="*/ 235 w 386"/>
              <a:gd name="T29" fmla="*/ 319 h 387"/>
              <a:gd name="T30" fmla="*/ 249 w 386"/>
              <a:gd name="T31" fmla="*/ 295 h 387"/>
              <a:gd name="T32" fmla="*/ 222 w 386"/>
              <a:gd name="T33" fmla="*/ 267 h 387"/>
              <a:gd name="T34" fmla="*/ 192 w 386"/>
              <a:gd name="T35" fmla="*/ 245 h 387"/>
              <a:gd name="T36" fmla="*/ 153 w 386"/>
              <a:gd name="T37" fmla="*/ 234 h 387"/>
              <a:gd name="T38" fmla="*/ 132 w 386"/>
              <a:gd name="T39" fmla="*/ 214 h 387"/>
              <a:gd name="T40" fmla="*/ 115 w 386"/>
              <a:gd name="T41" fmla="*/ 193 h 387"/>
              <a:gd name="T42" fmla="*/ 94 w 386"/>
              <a:gd name="T43" fmla="*/ 187 h 387"/>
              <a:gd name="T44" fmla="*/ 127 w 386"/>
              <a:gd name="T45" fmla="*/ 174 h 387"/>
              <a:gd name="T46" fmla="*/ 138 w 386"/>
              <a:gd name="T47" fmla="*/ 170 h 387"/>
              <a:gd name="T48" fmla="*/ 161 w 386"/>
              <a:gd name="T49" fmla="*/ 133 h 387"/>
              <a:gd name="T50" fmla="*/ 177 w 386"/>
              <a:gd name="T51" fmla="*/ 119 h 387"/>
              <a:gd name="T52" fmla="*/ 187 w 386"/>
              <a:gd name="T53" fmla="*/ 130 h 387"/>
              <a:gd name="T54" fmla="*/ 201 w 386"/>
              <a:gd name="T55" fmla="*/ 113 h 387"/>
              <a:gd name="T56" fmla="*/ 208 w 386"/>
              <a:gd name="T57" fmla="*/ 102 h 387"/>
              <a:gd name="T58" fmla="*/ 215 w 386"/>
              <a:gd name="T59" fmla="*/ 113 h 387"/>
              <a:gd name="T60" fmla="*/ 199 w 386"/>
              <a:gd name="T61" fmla="*/ 83 h 387"/>
              <a:gd name="T62" fmla="*/ 195 w 386"/>
              <a:gd name="T63" fmla="*/ 71 h 387"/>
              <a:gd name="T64" fmla="*/ 173 w 386"/>
              <a:gd name="T65" fmla="*/ 63 h 387"/>
              <a:gd name="T66" fmla="*/ 146 w 386"/>
              <a:gd name="T67" fmla="*/ 91 h 387"/>
              <a:gd name="T68" fmla="*/ 125 w 386"/>
              <a:gd name="T69" fmla="*/ 82 h 387"/>
              <a:gd name="T70" fmla="*/ 114 w 386"/>
              <a:gd name="T71" fmla="*/ 71 h 387"/>
              <a:gd name="T72" fmla="*/ 133 w 386"/>
              <a:gd name="T73" fmla="*/ 51 h 387"/>
              <a:gd name="T74" fmla="*/ 115 w 386"/>
              <a:gd name="T75" fmla="*/ 37 h 387"/>
              <a:gd name="T76" fmla="*/ 100 w 386"/>
              <a:gd name="T77" fmla="*/ 49 h 387"/>
              <a:gd name="T78" fmla="*/ 193 w 386"/>
              <a:gd name="T79" fmla="*/ 14 h 387"/>
              <a:gd name="T80" fmla="*/ 236 w 386"/>
              <a:gd name="T81" fmla="*/ 63 h 387"/>
              <a:gd name="T82" fmla="*/ 272 w 386"/>
              <a:gd name="T83" fmla="*/ 39 h 387"/>
              <a:gd name="T84" fmla="*/ 335 w 386"/>
              <a:gd name="T85" fmla="*/ 84 h 387"/>
              <a:gd name="T86" fmla="*/ 314 w 386"/>
              <a:gd name="T87" fmla="*/ 102 h 387"/>
              <a:gd name="T88" fmla="*/ 310 w 386"/>
              <a:gd name="T89" fmla="*/ 113 h 387"/>
              <a:gd name="T90" fmla="*/ 318 w 386"/>
              <a:gd name="T91" fmla="*/ 129 h 387"/>
              <a:gd name="T92" fmla="*/ 309 w 386"/>
              <a:gd name="T93" fmla="*/ 144 h 387"/>
              <a:gd name="T94" fmla="*/ 323 w 386"/>
              <a:gd name="T95" fmla="*/ 224 h 387"/>
              <a:gd name="T96" fmla="*/ 361 w 386"/>
              <a:gd name="T97" fmla="*/ 150 h 387"/>
              <a:gd name="T98" fmla="*/ 333 w 386"/>
              <a:gd name="T99" fmla="*/ 132 h 387"/>
              <a:gd name="T100" fmla="*/ 339 w 386"/>
              <a:gd name="T101" fmla="*/ 120 h 387"/>
              <a:gd name="T102" fmla="*/ 361 w 386"/>
              <a:gd name="T103" fmla="*/ 15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6" h="387">
                <a:moveTo>
                  <a:pt x="193" y="0"/>
                </a:moveTo>
                <a:cubicBezTo>
                  <a:pt x="86" y="0"/>
                  <a:pt x="0" y="87"/>
                  <a:pt x="0" y="193"/>
                </a:cubicBezTo>
                <a:cubicBezTo>
                  <a:pt x="0" y="300"/>
                  <a:pt x="86" y="387"/>
                  <a:pt x="193" y="387"/>
                </a:cubicBezTo>
                <a:cubicBezTo>
                  <a:pt x="300" y="387"/>
                  <a:pt x="386" y="300"/>
                  <a:pt x="386" y="193"/>
                </a:cubicBezTo>
                <a:cubicBezTo>
                  <a:pt x="386" y="87"/>
                  <a:pt x="300" y="0"/>
                  <a:pt x="193" y="0"/>
                </a:cubicBezTo>
                <a:close/>
                <a:moveTo>
                  <a:pt x="14" y="193"/>
                </a:moveTo>
                <a:cubicBezTo>
                  <a:pt x="14" y="163"/>
                  <a:pt x="22" y="133"/>
                  <a:pt x="36" y="108"/>
                </a:cubicBezTo>
                <a:cubicBezTo>
                  <a:pt x="37" y="108"/>
                  <a:pt x="38" y="109"/>
                  <a:pt x="39" y="109"/>
                </a:cubicBezTo>
                <a:cubicBezTo>
                  <a:pt x="40" y="110"/>
                  <a:pt x="45" y="114"/>
                  <a:pt x="44" y="118"/>
                </a:cubicBezTo>
                <a:cubicBezTo>
                  <a:pt x="44" y="118"/>
                  <a:pt x="43" y="121"/>
                  <a:pt x="42" y="128"/>
                </a:cubicBezTo>
                <a:cubicBezTo>
                  <a:pt x="42" y="135"/>
                  <a:pt x="41" y="142"/>
                  <a:pt x="40" y="147"/>
                </a:cubicBezTo>
                <a:cubicBezTo>
                  <a:pt x="40" y="157"/>
                  <a:pt x="46" y="159"/>
                  <a:pt x="46" y="159"/>
                </a:cubicBezTo>
                <a:cubicBezTo>
                  <a:pt x="49" y="161"/>
                  <a:pt x="54" y="164"/>
                  <a:pt x="57" y="167"/>
                </a:cubicBezTo>
                <a:cubicBezTo>
                  <a:pt x="57" y="167"/>
                  <a:pt x="58" y="169"/>
                  <a:pt x="60" y="174"/>
                </a:cubicBezTo>
                <a:cubicBezTo>
                  <a:pt x="61" y="175"/>
                  <a:pt x="61" y="177"/>
                  <a:pt x="62" y="179"/>
                </a:cubicBezTo>
                <a:cubicBezTo>
                  <a:pt x="64" y="184"/>
                  <a:pt x="66" y="188"/>
                  <a:pt x="68" y="192"/>
                </a:cubicBezTo>
                <a:cubicBezTo>
                  <a:pt x="72" y="198"/>
                  <a:pt x="80" y="201"/>
                  <a:pt x="80" y="201"/>
                </a:cubicBezTo>
                <a:cubicBezTo>
                  <a:pt x="84" y="202"/>
                  <a:pt x="89" y="205"/>
                  <a:pt x="92" y="207"/>
                </a:cubicBezTo>
                <a:cubicBezTo>
                  <a:pt x="92" y="207"/>
                  <a:pt x="92" y="207"/>
                  <a:pt x="94" y="209"/>
                </a:cubicBezTo>
                <a:cubicBezTo>
                  <a:pt x="99" y="213"/>
                  <a:pt x="106" y="213"/>
                  <a:pt x="111" y="216"/>
                </a:cubicBezTo>
                <a:cubicBezTo>
                  <a:pt x="117" y="219"/>
                  <a:pt x="120" y="223"/>
                  <a:pt x="124" y="228"/>
                </a:cubicBezTo>
                <a:cubicBezTo>
                  <a:pt x="127" y="231"/>
                  <a:pt x="130" y="234"/>
                  <a:pt x="133" y="237"/>
                </a:cubicBezTo>
                <a:cubicBezTo>
                  <a:pt x="134" y="237"/>
                  <a:pt x="137" y="239"/>
                  <a:pt x="137" y="240"/>
                </a:cubicBezTo>
                <a:cubicBezTo>
                  <a:pt x="137" y="240"/>
                  <a:pt x="133" y="246"/>
                  <a:pt x="133" y="246"/>
                </a:cubicBezTo>
                <a:cubicBezTo>
                  <a:pt x="129" y="255"/>
                  <a:pt x="124" y="264"/>
                  <a:pt x="125" y="276"/>
                </a:cubicBezTo>
                <a:cubicBezTo>
                  <a:pt x="126" y="293"/>
                  <a:pt x="143" y="305"/>
                  <a:pt x="143" y="305"/>
                </a:cubicBezTo>
                <a:cubicBezTo>
                  <a:pt x="147" y="307"/>
                  <a:pt x="149" y="312"/>
                  <a:pt x="149" y="316"/>
                </a:cubicBezTo>
                <a:cubicBezTo>
                  <a:pt x="149" y="316"/>
                  <a:pt x="150" y="331"/>
                  <a:pt x="152" y="339"/>
                </a:cubicBezTo>
                <a:cubicBezTo>
                  <a:pt x="152" y="341"/>
                  <a:pt x="153" y="344"/>
                  <a:pt x="153" y="346"/>
                </a:cubicBezTo>
                <a:cubicBezTo>
                  <a:pt x="154" y="351"/>
                  <a:pt x="152" y="355"/>
                  <a:pt x="152" y="360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53" y="364"/>
                  <a:pt x="153" y="366"/>
                  <a:pt x="154" y="368"/>
                </a:cubicBezTo>
                <a:cubicBezTo>
                  <a:pt x="74" y="350"/>
                  <a:pt x="14" y="279"/>
                  <a:pt x="14" y="193"/>
                </a:cubicBezTo>
                <a:close/>
                <a:moveTo>
                  <a:pt x="346" y="260"/>
                </a:moveTo>
                <a:cubicBezTo>
                  <a:pt x="343" y="272"/>
                  <a:pt x="337" y="281"/>
                  <a:pt x="336" y="293"/>
                </a:cubicBezTo>
                <a:cubicBezTo>
                  <a:pt x="336" y="295"/>
                  <a:pt x="337" y="298"/>
                  <a:pt x="337" y="300"/>
                </a:cubicBezTo>
                <a:cubicBezTo>
                  <a:pt x="337" y="300"/>
                  <a:pt x="337" y="300"/>
                  <a:pt x="337" y="300"/>
                </a:cubicBezTo>
                <a:cubicBezTo>
                  <a:pt x="304" y="344"/>
                  <a:pt x="252" y="372"/>
                  <a:pt x="193" y="372"/>
                </a:cubicBezTo>
                <a:cubicBezTo>
                  <a:pt x="187" y="372"/>
                  <a:pt x="181" y="372"/>
                  <a:pt x="174" y="371"/>
                </a:cubicBezTo>
                <a:cubicBezTo>
                  <a:pt x="176" y="370"/>
                  <a:pt x="177" y="367"/>
                  <a:pt x="179" y="365"/>
                </a:cubicBezTo>
                <a:cubicBezTo>
                  <a:pt x="185" y="357"/>
                  <a:pt x="185" y="357"/>
                  <a:pt x="185" y="357"/>
                </a:cubicBezTo>
                <a:cubicBezTo>
                  <a:pt x="187" y="354"/>
                  <a:pt x="192" y="349"/>
                  <a:pt x="195" y="347"/>
                </a:cubicBezTo>
                <a:cubicBezTo>
                  <a:pt x="218" y="331"/>
                  <a:pt x="218" y="331"/>
                  <a:pt x="218" y="331"/>
                </a:cubicBezTo>
                <a:cubicBezTo>
                  <a:pt x="221" y="328"/>
                  <a:pt x="226" y="325"/>
                  <a:pt x="230" y="323"/>
                </a:cubicBezTo>
                <a:cubicBezTo>
                  <a:pt x="230" y="323"/>
                  <a:pt x="231" y="323"/>
                  <a:pt x="235" y="319"/>
                </a:cubicBezTo>
                <a:cubicBezTo>
                  <a:pt x="237" y="316"/>
                  <a:pt x="238" y="315"/>
                  <a:pt x="238" y="315"/>
                </a:cubicBezTo>
                <a:cubicBezTo>
                  <a:pt x="239" y="311"/>
                  <a:pt x="242" y="305"/>
                  <a:pt x="244" y="302"/>
                </a:cubicBezTo>
                <a:cubicBezTo>
                  <a:pt x="244" y="302"/>
                  <a:pt x="246" y="300"/>
                  <a:pt x="249" y="295"/>
                </a:cubicBezTo>
                <a:cubicBezTo>
                  <a:pt x="251" y="292"/>
                  <a:pt x="256" y="287"/>
                  <a:pt x="256" y="282"/>
                </a:cubicBezTo>
                <a:cubicBezTo>
                  <a:pt x="258" y="269"/>
                  <a:pt x="245" y="271"/>
                  <a:pt x="234" y="271"/>
                </a:cubicBezTo>
                <a:cubicBezTo>
                  <a:pt x="229" y="270"/>
                  <a:pt x="226" y="269"/>
                  <a:pt x="222" y="267"/>
                </a:cubicBezTo>
                <a:cubicBezTo>
                  <a:pt x="219" y="265"/>
                  <a:pt x="215" y="263"/>
                  <a:pt x="213" y="260"/>
                </a:cubicBezTo>
                <a:cubicBezTo>
                  <a:pt x="208" y="255"/>
                  <a:pt x="205" y="250"/>
                  <a:pt x="199" y="247"/>
                </a:cubicBezTo>
                <a:cubicBezTo>
                  <a:pt x="197" y="246"/>
                  <a:pt x="194" y="246"/>
                  <a:pt x="192" y="245"/>
                </a:cubicBezTo>
                <a:cubicBezTo>
                  <a:pt x="191" y="244"/>
                  <a:pt x="190" y="242"/>
                  <a:pt x="188" y="242"/>
                </a:cubicBezTo>
                <a:cubicBezTo>
                  <a:pt x="182" y="237"/>
                  <a:pt x="174" y="235"/>
                  <a:pt x="164" y="234"/>
                </a:cubicBezTo>
                <a:cubicBezTo>
                  <a:pt x="158" y="233"/>
                  <a:pt x="153" y="234"/>
                  <a:pt x="153" y="234"/>
                </a:cubicBezTo>
                <a:cubicBezTo>
                  <a:pt x="149" y="235"/>
                  <a:pt x="140" y="229"/>
                  <a:pt x="137" y="227"/>
                </a:cubicBezTo>
                <a:cubicBezTo>
                  <a:pt x="135" y="225"/>
                  <a:pt x="133" y="220"/>
                  <a:pt x="133" y="216"/>
                </a:cubicBezTo>
                <a:cubicBezTo>
                  <a:pt x="133" y="216"/>
                  <a:pt x="133" y="216"/>
                  <a:pt x="132" y="214"/>
                </a:cubicBezTo>
                <a:cubicBezTo>
                  <a:pt x="129" y="208"/>
                  <a:pt x="120" y="208"/>
                  <a:pt x="119" y="203"/>
                </a:cubicBezTo>
                <a:cubicBezTo>
                  <a:pt x="119" y="201"/>
                  <a:pt x="120" y="199"/>
                  <a:pt x="120" y="197"/>
                </a:cubicBezTo>
                <a:cubicBezTo>
                  <a:pt x="119" y="195"/>
                  <a:pt x="117" y="193"/>
                  <a:pt x="115" y="193"/>
                </a:cubicBezTo>
                <a:cubicBezTo>
                  <a:pt x="113" y="193"/>
                  <a:pt x="111" y="195"/>
                  <a:pt x="109" y="196"/>
                </a:cubicBezTo>
                <a:cubicBezTo>
                  <a:pt x="104" y="199"/>
                  <a:pt x="99" y="197"/>
                  <a:pt x="99" y="197"/>
                </a:cubicBezTo>
                <a:cubicBezTo>
                  <a:pt x="96" y="196"/>
                  <a:pt x="93" y="191"/>
                  <a:pt x="94" y="187"/>
                </a:cubicBezTo>
                <a:cubicBezTo>
                  <a:pt x="94" y="187"/>
                  <a:pt x="95" y="184"/>
                  <a:pt x="97" y="180"/>
                </a:cubicBezTo>
                <a:cubicBezTo>
                  <a:pt x="102" y="169"/>
                  <a:pt x="121" y="169"/>
                  <a:pt x="121" y="169"/>
                </a:cubicBezTo>
                <a:cubicBezTo>
                  <a:pt x="125" y="169"/>
                  <a:pt x="127" y="171"/>
                  <a:pt x="127" y="174"/>
                </a:cubicBezTo>
                <a:cubicBezTo>
                  <a:pt x="127" y="174"/>
                  <a:pt x="127" y="174"/>
                  <a:pt x="127" y="177"/>
                </a:cubicBezTo>
                <a:cubicBezTo>
                  <a:pt x="127" y="183"/>
                  <a:pt x="138" y="182"/>
                  <a:pt x="138" y="176"/>
                </a:cubicBezTo>
                <a:cubicBezTo>
                  <a:pt x="139" y="174"/>
                  <a:pt x="137" y="172"/>
                  <a:pt x="138" y="170"/>
                </a:cubicBezTo>
                <a:cubicBezTo>
                  <a:pt x="138" y="165"/>
                  <a:pt x="144" y="162"/>
                  <a:pt x="148" y="157"/>
                </a:cubicBezTo>
                <a:cubicBezTo>
                  <a:pt x="152" y="153"/>
                  <a:pt x="154" y="146"/>
                  <a:pt x="154" y="146"/>
                </a:cubicBezTo>
                <a:cubicBezTo>
                  <a:pt x="155" y="142"/>
                  <a:pt x="158" y="136"/>
                  <a:pt x="161" y="133"/>
                </a:cubicBezTo>
                <a:cubicBezTo>
                  <a:pt x="161" y="133"/>
                  <a:pt x="162" y="132"/>
                  <a:pt x="165" y="128"/>
                </a:cubicBezTo>
                <a:cubicBezTo>
                  <a:pt x="168" y="125"/>
                  <a:pt x="172" y="123"/>
                  <a:pt x="176" y="120"/>
                </a:cubicBezTo>
                <a:cubicBezTo>
                  <a:pt x="177" y="119"/>
                  <a:pt x="177" y="119"/>
                  <a:pt x="177" y="119"/>
                </a:cubicBezTo>
                <a:cubicBezTo>
                  <a:pt x="178" y="117"/>
                  <a:pt x="180" y="119"/>
                  <a:pt x="181" y="119"/>
                </a:cubicBezTo>
                <a:cubicBezTo>
                  <a:pt x="182" y="120"/>
                  <a:pt x="183" y="124"/>
                  <a:pt x="183" y="128"/>
                </a:cubicBezTo>
                <a:cubicBezTo>
                  <a:pt x="183" y="128"/>
                  <a:pt x="183" y="130"/>
                  <a:pt x="187" y="130"/>
                </a:cubicBezTo>
                <a:cubicBezTo>
                  <a:pt x="190" y="130"/>
                  <a:pt x="192" y="126"/>
                  <a:pt x="195" y="124"/>
                </a:cubicBezTo>
                <a:cubicBezTo>
                  <a:pt x="198" y="122"/>
                  <a:pt x="202" y="120"/>
                  <a:pt x="202" y="117"/>
                </a:cubicBezTo>
                <a:cubicBezTo>
                  <a:pt x="202" y="113"/>
                  <a:pt x="201" y="113"/>
                  <a:pt x="201" y="113"/>
                </a:cubicBezTo>
                <a:cubicBezTo>
                  <a:pt x="198" y="113"/>
                  <a:pt x="193" y="107"/>
                  <a:pt x="191" y="106"/>
                </a:cubicBezTo>
                <a:cubicBezTo>
                  <a:pt x="189" y="105"/>
                  <a:pt x="195" y="102"/>
                  <a:pt x="197" y="101"/>
                </a:cubicBezTo>
                <a:cubicBezTo>
                  <a:pt x="200" y="100"/>
                  <a:pt x="207" y="101"/>
                  <a:pt x="208" y="102"/>
                </a:cubicBezTo>
                <a:cubicBezTo>
                  <a:pt x="210" y="103"/>
                  <a:pt x="210" y="105"/>
                  <a:pt x="209" y="106"/>
                </a:cubicBezTo>
                <a:cubicBezTo>
                  <a:pt x="209" y="106"/>
                  <a:pt x="209" y="106"/>
                  <a:pt x="210" y="108"/>
                </a:cubicBezTo>
                <a:cubicBezTo>
                  <a:pt x="210" y="111"/>
                  <a:pt x="212" y="113"/>
                  <a:pt x="215" y="113"/>
                </a:cubicBezTo>
                <a:cubicBezTo>
                  <a:pt x="220" y="112"/>
                  <a:pt x="223" y="103"/>
                  <a:pt x="220" y="98"/>
                </a:cubicBezTo>
                <a:cubicBezTo>
                  <a:pt x="217" y="91"/>
                  <a:pt x="209" y="88"/>
                  <a:pt x="209" y="88"/>
                </a:cubicBezTo>
                <a:cubicBezTo>
                  <a:pt x="205" y="87"/>
                  <a:pt x="201" y="84"/>
                  <a:pt x="199" y="83"/>
                </a:cubicBezTo>
                <a:cubicBezTo>
                  <a:pt x="199" y="83"/>
                  <a:pt x="199" y="83"/>
                  <a:pt x="198" y="81"/>
                </a:cubicBezTo>
                <a:cubicBezTo>
                  <a:pt x="198" y="79"/>
                  <a:pt x="196" y="77"/>
                  <a:pt x="196" y="75"/>
                </a:cubicBezTo>
                <a:cubicBezTo>
                  <a:pt x="195" y="74"/>
                  <a:pt x="196" y="72"/>
                  <a:pt x="195" y="71"/>
                </a:cubicBezTo>
                <a:cubicBezTo>
                  <a:pt x="194" y="69"/>
                  <a:pt x="193" y="68"/>
                  <a:pt x="192" y="67"/>
                </a:cubicBezTo>
                <a:cubicBezTo>
                  <a:pt x="189" y="66"/>
                  <a:pt x="187" y="66"/>
                  <a:pt x="183" y="66"/>
                </a:cubicBezTo>
                <a:cubicBezTo>
                  <a:pt x="180" y="65"/>
                  <a:pt x="177" y="64"/>
                  <a:pt x="173" y="63"/>
                </a:cubicBezTo>
                <a:cubicBezTo>
                  <a:pt x="167" y="61"/>
                  <a:pt x="157" y="56"/>
                  <a:pt x="153" y="64"/>
                </a:cubicBezTo>
                <a:cubicBezTo>
                  <a:pt x="150" y="71"/>
                  <a:pt x="152" y="83"/>
                  <a:pt x="152" y="83"/>
                </a:cubicBezTo>
                <a:cubicBezTo>
                  <a:pt x="153" y="87"/>
                  <a:pt x="150" y="91"/>
                  <a:pt x="146" y="91"/>
                </a:cubicBezTo>
                <a:cubicBezTo>
                  <a:pt x="146" y="91"/>
                  <a:pt x="142" y="92"/>
                  <a:pt x="138" y="89"/>
                </a:cubicBezTo>
                <a:cubicBezTo>
                  <a:pt x="135" y="88"/>
                  <a:pt x="134" y="86"/>
                  <a:pt x="132" y="84"/>
                </a:cubicBezTo>
                <a:cubicBezTo>
                  <a:pt x="130" y="83"/>
                  <a:pt x="127" y="83"/>
                  <a:pt x="125" y="82"/>
                </a:cubicBezTo>
                <a:cubicBezTo>
                  <a:pt x="122" y="82"/>
                  <a:pt x="119" y="82"/>
                  <a:pt x="117" y="81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77"/>
                  <a:pt x="113" y="73"/>
                  <a:pt x="114" y="71"/>
                </a:cubicBezTo>
                <a:cubicBezTo>
                  <a:pt x="114" y="71"/>
                  <a:pt x="114" y="71"/>
                  <a:pt x="115" y="68"/>
                </a:cubicBezTo>
                <a:cubicBezTo>
                  <a:pt x="117" y="62"/>
                  <a:pt x="128" y="61"/>
                  <a:pt x="132" y="55"/>
                </a:cubicBezTo>
                <a:cubicBezTo>
                  <a:pt x="132" y="54"/>
                  <a:pt x="133" y="52"/>
                  <a:pt x="133" y="51"/>
                </a:cubicBezTo>
                <a:cubicBezTo>
                  <a:pt x="132" y="47"/>
                  <a:pt x="128" y="47"/>
                  <a:pt x="126" y="45"/>
                </a:cubicBezTo>
                <a:cubicBezTo>
                  <a:pt x="124" y="43"/>
                  <a:pt x="124" y="38"/>
                  <a:pt x="122" y="36"/>
                </a:cubicBezTo>
                <a:cubicBezTo>
                  <a:pt x="120" y="34"/>
                  <a:pt x="116" y="35"/>
                  <a:pt x="115" y="37"/>
                </a:cubicBezTo>
                <a:cubicBezTo>
                  <a:pt x="114" y="39"/>
                  <a:pt x="114" y="42"/>
                  <a:pt x="114" y="44"/>
                </a:cubicBezTo>
                <a:cubicBezTo>
                  <a:pt x="112" y="53"/>
                  <a:pt x="101" y="53"/>
                  <a:pt x="101" y="53"/>
                </a:cubicBezTo>
                <a:cubicBezTo>
                  <a:pt x="97" y="53"/>
                  <a:pt x="97" y="51"/>
                  <a:pt x="100" y="49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39"/>
                  <a:pt x="106" y="38"/>
                  <a:pt x="107" y="36"/>
                </a:cubicBezTo>
                <a:cubicBezTo>
                  <a:pt x="133" y="22"/>
                  <a:pt x="162" y="14"/>
                  <a:pt x="193" y="14"/>
                </a:cubicBezTo>
                <a:cubicBezTo>
                  <a:pt x="197" y="14"/>
                  <a:pt x="200" y="15"/>
                  <a:pt x="203" y="15"/>
                </a:cubicBezTo>
                <a:cubicBezTo>
                  <a:pt x="203" y="17"/>
                  <a:pt x="203" y="19"/>
                  <a:pt x="204" y="21"/>
                </a:cubicBezTo>
                <a:cubicBezTo>
                  <a:pt x="204" y="21"/>
                  <a:pt x="217" y="54"/>
                  <a:pt x="236" y="63"/>
                </a:cubicBezTo>
                <a:cubicBezTo>
                  <a:pt x="240" y="65"/>
                  <a:pt x="248" y="69"/>
                  <a:pt x="249" y="62"/>
                </a:cubicBezTo>
                <a:cubicBezTo>
                  <a:pt x="249" y="59"/>
                  <a:pt x="246" y="54"/>
                  <a:pt x="247" y="50"/>
                </a:cubicBezTo>
                <a:cubicBezTo>
                  <a:pt x="248" y="41"/>
                  <a:pt x="265" y="43"/>
                  <a:pt x="272" y="39"/>
                </a:cubicBezTo>
                <a:cubicBezTo>
                  <a:pt x="274" y="38"/>
                  <a:pt x="274" y="38"/>
                  <a:pt x="274" y="38"/>
                </a:cubicBezTo>
                <a:cubicBezTo>
                  <a:pt x="274" y="37"/>
                  <a:pt x="276" y="36"/>
                  <a:pt x="277" y="35"/>
                </a:cubicBezTo>
                <a:cubicBezTo>
                  <a:pt x="300" y="47"/>
                  <a:pt x="319" y="64"/>
                  <a:pt x="335" y="84"/>
                </a:cubicBezTo>
                <a:cubicBezTo>
                  <a:pt x="335" y="85"/>
                  <a:pt x="335" y="86"/>
                  <a:pt x="335" y="87"/>
                </a:cubicBezTo>
                <a:cubicBezTo>
                  <a:pt x="335" y="87"/>
                  <a:pt x="335" y="87"/>
                  <a:pt x="335" y="91"/>
                </a:cubicBezTo>
                <a:cubicBezTo>
                  <a:pt x="334" y="97"/>
                  <a:pt x="317" y="97"/>
                  <a:pt x="314" y="102"/>
                </a:cubicBezTo>
                <a:cubicBezTo>
                  <a:pt x="313" y="104"/>
                  <a:pt x="313" y="104"/>
                  <a:pt x="313" y="104"/>
                </a:cubicBezTo>
                <a:cubicBezTo>
                  <a:pt x="312" y="108"/>
                  <a:pt x="312" y="111"/>
                  <a:pt x="310" y="112"/>
                </a:cubicBezTo>
                <a:cubicBezTo>
                  <a:pt x="310" y="112"/>
                  <a:pt x="310" y="112"/>
                  <a:pt x="310" y="113"/>
                </a:cubicBezTo>
                <a:cubicBezTo>
                  <a:pt x="309" y="117"/>
                  <a:pt x="309" y="126"/>
                  <a:pt x="312" y="127"/>
                </a:cubicBezTo>
                <a:cubicBezTo>
                  <a:pt x="313" y="128"/>
                  <a:pt x="315" y="128"/>
                  <a:pt x="316" y="128"/>
                </a:cubicBezTo>
                <a:cubicBezTo>
                  <a:pt x="318" y="129"/>
                  <a:pt x="318" y="129"/>
                  <a:pt x="318" y="129"/>
                </a:cubicBezTo>
                <a:cubicBezTo>
                  <a:pt x="322" y="131"/>
                  <a:pt x="325" y="132"/>
                  <a:pt x="324" y="133"/>
                </a:cubicBezTo>
                <a:cubicBezTo>
                  <a:pt x="324" y="134"/>
                  <a:pt x="320" y="136"/>
                  <a:pt x="316" y="138"/>
                </a:cubicBezTo>
                <a:cubicBezTo>
                  <a:pt x="316" y="138"/>
                  <a:pt x="313" y="139"/>
                  <a:pt x="309" y="144"/>
                </a:cubicBezTo>
                <a:cubicBezTo>
                  <a:pt x="302" y="153"/>
                  <a:pt x="292" y="162"/>
                  <a:pt x="292" y="177"/>
                </a:cubicBezTo>
                <a:cubicBezTo>
                  <a:pt x="292" y="184"/>
                  <a:pt x="294" y="191"/>
                  <a:pt x="296" y="198"/>
                </a:cubicBezTo>
                <a:cubicBezTo>
                  <a:pt x="300" y="211"/>
                  <a:pt x="307" y="223"/>
                  <a:pt x="323" y="224"/>
                </a:cubicBezTo>
                <a:cubicBezTo>
                  <a:pt x="330" y="225"/>
                  <a:pt x="338" y="219"/>
                  <a:pt x="343" y="223"/>
                </a:cubicBezTo>
                <a:cubicBezTo>
                  <a:pt x="349" y="229"/>
                  <a:pt x="348" y="250"/>
                  <a:pt x="346" y="260"/>
                </a:cubicBezTo>
                <a:close/>
                <a:moveTo>
                  <a:pt x="361" y="150"/>
                </a:moveTo>
                <a:cubicBezTo>
                  <a:pt x="361" y="150"/>
                  <a:pt x="361" y="150"/>
                  <a:pt x="358" y="149"/>
                </a:cubicBezTo>
                <a:cubicBezTo>
                  <a:pt x="352" y="146"/>
                  <a:pt x="348" y="141"/>
                  <a:pt x="343" y="137"/>
                </a:cubicBezTo>
                <a:cubicBezTo>
                  <a:pt x="339" y="133"/>
                  <a:pt x="333" y="132"/>
                  <a:pt x="333" y="132"/>
                </a:cubicBezTo>
                <a:cubicBezTo>
                  <a:pt x="329" y="132"/>
                  <a:pt x="326" y="128"/>
                  <a:pt x="326" y="124"/>
                </a:cubicBezTo>
                <a:cubicBezTo>
                  <a:pt x="326" y="124"/>
                  <a:pt x="326" y="119"/>
                  <a:pt x="330" y="118"/>
                </a:cubicBezTo>
                <a:cubicBezTo>
                  <a:pt x="333" y="116"/>
                  <a:pt x="337" y="119"/>
                  <a:pt x="339" y="120"/>
                </a:cubicBezTo>
                <a:cubicBezTo>
                  <a:pt x="350" y="126"/>
                  <a:pt x="353" y="137"/>
                  <a:pt x="361" y="146"/>
                </a:cubicBezTo>
                <a:cubicBezTo>
                  <a:pt x="363" y="148"/>
                  <a:pt x="363" y="148"/>
                  <a:pt x="363" y="148"/>
                </a:cubicBezTo>
                <a:cubicBezTo>
                  <a:pt x="365" y="150"/>
                  <a:pt x="364" y="151"/>
                  <a:pt x="361" y="150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25"/>
          <p:cNvSpPr>
            <a:spLocks noEditPoints="1"/>
          </p:cNvSpPr>
          <p:nvPr/>
        </p:nvSpPr>
        <p:spPr bwMode="auto">
          <a:xfrm>
            <a:off x="2209341" y="4104658"/>
            <a:ext cx="75321" cy="698431"/>
          </a:xfrm>
          <a:custGeom>
            <a:avLst/>
            <a:gdLst>
              <a:gd name="T0" fmla="*/ 15 w 22"/>
              <a:gd name="T1" fmla="*/ 95 h 204"/>
              <a:gd name="T2" fmla="*/ 7 w 22"/>
              <a:gd name="T3" fmla="*/ 95 h 204"/>
              <a:gd name="T4" fmla="*/ 11 w 22"/>
              <a:gd name="T5" fmla="*/ 68 h 204"/>
              <a:gd name="T6" fmla="*/ 11 w 22"/>
              <a:gd name="T7" fmla="*/ 61 h 204"/>
              <a:gd name="T8" fmla="*/ 11 w 22"/>
              <a:gd name="T9" fmla="*/ 68 h 204"/>
              <a:gd name="T10" fmla="*/ 15 w 22"/>
              <a:gd name="T11" fmla="*/ 80 h 204"/>
              <a:gd name="T12" fmla="*/ 7 w 22"/>
              <a:gd name="T13" fmla="*/ 80 h 204"/>
              <a:gd name="T14" fmla="*/ 11 w 22"/>
              <a:gd name="T15" fmla="*/ 53 h 204"/>
              <a:gd name="T16" fmla="*/ 11 w 22"/>
              <a:gd name="T17" fmla="*/ 45 h 204"/>
              <a:gd name="T18" fmla="*/ 11 w 22"/>
              <a:gd name="T19" fmla="*/ 53 h 204"/>
              <a:gd name="T20" fmla="*/ 15 w 22"/>
              <a:gd name="T21" fmla="*/ 19 h 204"/>
              <a:gd name="T22" fmla="*/ 7 w 22"/>
              <a:gd name="T23" fmla="*/ 19 h 204"/>
              <a:gd name="T24" fmla="*/ 11 w 22"/>
              <a:gd name="T25" fmla="*/ 7 h 204"/>
              <a:gd name="T26" fmla="*/ 11 w 22"/>
              <a:gd name="T27" fmla="*/ 0 h 204"/>
              <a:gd name="T28" fmla="*/ 11 w 22"/>
              <a:gd name="T29" fmla="*/ 7 h 204"/>
              <a:gd name="T30" fmla="*/ 15 w 22"/>
              <a:gd name="T31" fmla="*/ 34 h 204"/>
              <a:gd name="T32" fmla="*/ 7 w 22"/>
              <a:gd name="T33" fmla="*/ 34 h 204"/>
              <a:gd name="T34" fmla="*/ 11 w 22"/>
              <a:gd name="T35" fmla="*/ 175 h 204"/>
              <a:gd name="T36" fmla="*/ 11 w 22"/>
              <a:gd name="T37" fmla="*/ 167 h 204"/>
              <a:gd name="T38" fmla="*/ 11 w 22"/>
              <a:gd name="T39" fmla="*/ 175 h 204"/>
              <a:gd name="T40" fmla="*/ 15 w 22"/>
              <a:gd name="T41" fmla="*/ 110 h 204"/>
              <a:gd name="T42" fmla="*/ 7 w 22"/>
              <a:gd name="T43" fmla="*/ 110 h 204"/>
              <a:gd name="T44" fmla="*/ 11 w 22"/>
              <a:gd name="T45" fmla="*/ 160 h 204"/>
              <a:gd name="T46" fmla="*/ 11 w 22"/>
              <a:gd name="T47" fmla="*/ 152 h 204"/>
              <a:gd name="T48" fmla="*/ 11 w 22"/>
              <a:gd name="T49" fmla="*/ 160 h 204"/>
              <a:gd name="T50" fmla="*/ 0 w 22"/>
              <a:gd name="T51" fmla="*/ 193 h 204"/>
              <a:gd name="T52" fmla="*/ 22 w 22"/>
              <a:gd name="T53" fmla="*/ 193 h 204"/>
              <a:gd name="T54" fmla="*/ 11 w 22"/>
              <a:gd name="T55" fmla="*/ 144 h 204"/>
              <a:gd name="T56" fmla="*/ 11 w 22"/>
              <a:gd name="T57" fmla="*/ 137 h 204"/>
              <a:gd name="T58" fmla="*/ 11 w 22"/>
              <a:gd name="T59" fmla="*/ 144 h 204"/>
              <a:gd name="T60" fmla="*/ 15 w 22"/>
              <a:gd name="T61" fmla="*/ 125 h 204"/>
              <a:gd name="T62" fmla="*/ 7 w 22"/>
              <a:gd name="T63" fmla="*/ 12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" h="204">
                <a:moveTo>
                  <a:pt x="11" y="99"/>
                </a:moveTo>
                <a:cubicBezTo>
                  <a:pt x="13" y="99"/>
                  <a:pt x="15" y="97"/>
                  <a:pt x="15" y="95"/>
                </a:cubicBezTo>
                <a:cubicBezTo>
                  <a:pt x="15" y="93"/>
                  <a:pt x="13" y="91"/>
                  <a:pt x="11" y="91"/>
                </a:cubicBezTo>
                <a:cubicBezTo>
                  <a:pt x="9" y="91"/>
                  <a:pt x="7" y="93"/>
                  <a:pt x="7" y="95"/>
                </a:cubicBezTo>
                <a:cubicBezTo>
                  <a:pt x="7" y="97"/>
                  <a:pt x="9" y="99"/>
                  <a:pt x="11" y="99"/>
                </a:cubicBezTo>
                <a:close/>
                <a:moveTo>
                  <a:pt x="11" y="68"/>
                </a:moveTo>
                <a:cubicBezTo>
                  <a:pt x="13" y="68"/>
                  <a:pt x="15" y="66"/>
                  <a:pt x="15" y="64"/>
                </a:cubicBezTo>
                <a:cubicBezTo>
                  <a:pt x="15" y="62"/>
                  <a:pt x="13" y="61"/>
                  <a:pt x="11" y="61"/>
                </a:cubicBezTo>
                <a:cubicBezTo>
                  <a:pt x="9" y="61"/>
                  <a:pt x="7" y="62"/>
                  <a:pt x="7" y="64"/>
                </a:cubicBezTo>
                <a:cubicBezTo>
                  <a:pt x="7" y="66"/>
                  <a:pt x="9" y="68"/>
                  <a:pt x="11" y="68"/>
                </a:cubicBezTo>
                <a:close/>
                <a:moveTo>
                  <a:pt x="11" y="83"/>
                </a:moveTo>
                <a:cubicBezTo>
                  <a:pt x="13" y="83"/>
                  <a:pt x="15" y="82"/>
                  <a:pt x="15" y="80"/>
                </a:cubicBezTo>
                <a:cubicBezTo>
                  <a:pt x="15" y="77"/>
                  <a:pt x="13" y="76"/>
                  <a:pt x="11" y="76"/>
                </a:cubicBezTo>
                <a:cubicBezTo>
                  <a:pt x="9" y="76"/>
                  <a:pt x="7" y="77"/>
                  <a:pt x="7" y="80"/>
                </a:cubicBezTo>
                <a:cubicBezTo>
                  <a:pt x="7" y="82"/>
                  <a:pt x="9" y="83"/>
                  <a:pt x="11" y="83"/>
                </a:cubicBezTo>
                <a:close/>
                <a:moveTo>
                  <a:pt x="11" y="53"/>
                </a:moveTo>
                <a:cubicBezTo>
                  <a:pt x="13" y="53"/>
                  <a:pt x="15" y="51"/>
                  <a:pt x="15" y="49"/>
                </a:cubicBezTo>
                <a:cubicBezTo>
                  <a:pt x="15" y="47"/>
                  <a:pt x="13" y="45"/>
                  <a:pt x="11" y="45"/>
                </a:cubicBezTo>
                <a:cubicBezTo>
                  <a:pt x="9" y="45"/>
                  <a:pt x="7" y="47"/>
                  <a:pt x="7" y="49"/>
                </a:cubicBezTo>
                <a:cubicBezTo>
                  <a:pt x="7" y="51"/>
                  <a:pt x="9" y="53"/>
                  <a:pt x="11" y="53"/>
                </a:cubicBezTo>
                <a:close/>
                <a:moveTo>
                  <a:pt x="11" y="22"/>
                </a:moveTo>
                <a:cubicBezTo>
                  <a:pt x="13" y="22"/>
                  <a:pt x="15" y="21"/>
                  <a:pt x="15" y="19"/>
                </a:cubicBezTo>
                <a:cubicBezTo>
                  <a:pt x="15" y="17"/>
                  <a:pt x="13" y="15"/>
                  <a:pt x="11" y="15"/>
                </a:cubicBezTo>
                <a:cubicBezTo>
                  <a:pt x="9" y="15"/>
                  <a:pt x="7" y="17"/>
                  <a:pt x="7" y="19"/>
                </a:cubicBezTo>
                <a:cubicBezTo>
                  <a:pt x="7" y="21"/>
                  <a:pt x="9" y="22"/>
                  <a:pt x="11" y="22"/>
                </a:cubicBezTo>
                <a:close/>
                <a:moveTo>
                  <a:pt x="11" y="7"/>
                </a:moveTo>
                <a:cubicBezTo>
                  <a:pt x="13" y="7"/>
                  <a:pt x="15" y="6"/>
                  <a:pt x="15" y="3"/>
                </a:cubicBezTo>
                <a:cubicBezTo>
                  <a:pt x="15" y="1"/>
                  <a:pt x="13" y="0"/>
                  <a:pt x="11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6"/>
                  <a:pt x="9" y="7"/>
                  <a:pt x="11" y="7"/>
                </a:cubicBezTo>
                <a:close/>
                <a:moveTo>
                  <a:pt x="11" y="38"/>
                </a:moveTo>
                <a:cubicBezTo>
                  <a:pt x="13" y="38"/>
                  <a:pt x="15" y="36"/>
                  <a:pt x="15" y="34"/>
                </a:cubicBezTo>
                <a:cubicBezTo>
                  <a:pt x="15" y="32"/>
                  <a:pt x="13" y="30"/>
                  <a:pt x="11" y="30"/>
                </a:cubicBezTo>
                <a:cubicBezTo>
                  <a:pt x="9" y="30"/>
                  <a:pt x="7" y="32"/>
                  <a:pt x="7" y="34"/>
                </a:cubicBezTo>
                <a:cubicBezTo>
                  <a:pt x="7" y="36"/>
                  <a:pt x="9" y="38"/>
                  <a:pt x="11" y="38"/>
                </a:cubicBezTo>
                <a:close/>
                <a:moveTo>
                  <a:pt x="11" y="175"/>
                </a:moveTo>
                <a:cubicBezTo>
                  <a:pt x="13" y="175"/>
                  <a:pt x="15" y="173"/>
                  <a:pt x="15" y="171"/>
                </a:cubicBezTo>
                <a:cubicBezTo>
                  <a:pt x="15" y="169"/>
                  <a:pt x="13" y="167"/>
                  <a:pt x="11" y="167"/>
                </a:cubicBezTo>
                <a:cubicBezTo>
                  <a:pt x="9" y="167"/>
                  <a:pt x="7" y="169"/>
                  <a:pt x="7" y="171"/>
                </a:cubicBezTo>
                <a:cubicBezTo>
                  <a:pt x="7" y="173"/>
                  <a:pt x="9" y="175"/>
                  <a:pt x="11" y="175"/>
                </a:cubicBezTo>
                <a:close/>
                <a:moveTo>
                  <a:pt x="11" y="114"/>
                </a:moveTo>
                <a:cubicBezTo>
                  <a:pt x="13" y="114"/>
                  <a:pt x="15" y="112"/>
                  <a:pt x="15" y="110"/>
                </a:cubicBezTo>
                <a:cubicBezTo>
                  <a:pt x="15" y="108"/>
                  <a:pt x="13" y="106"/>
                  <a:pt x="11" y="106"/>
                </a:cubicBezTo>
                <a:cubicBezTo>
                  <a:pt x="9" y="106"/>
                  <a:pt x="7" y="108"/>
                  <a:pt x="7" y="110"/>
                </a:cubicBezTo>
                <a:cubicBezTo>
                  <a:pt x="7" y="112"/>
                  <a:pt x="9" y="114"/>
                  <a:pt x="11" y="114"/>
                </a:cubicBezTo>
                <a:close/>
                <a:moveTo>
                  <a:pt x="11" y="160"/>
                </a:moveTo>
                <a:cubicBezTo>
                  <a:pt x="13" y="160"/>
                  <a:pt x="15" y="158"/>
                  <a:pt x="15" y="156"/>
                </a:cubicBezTo>
                <a:cubicBezTo>
                  <a:pt x="15" y="154"/>
                  <a:pt x="13" y="152"/>
                  <a:pt x="11" y="152"/>
                </a:cubicBezTo>
                <a:cubicBezTo>
                  <a:pt x="9" y="152"/>
                  <a:pt x="7" y="154"/>
                  <a:pt x="7" y="156"/>
                </a:cubicBezTo>
                <a:cubicBezTo>
                  <a:pt x="7" y="158"/>
                  <a:pt x="9" y="160"/>
                  <a:pt x="11" y="160"/>
                </a:cubicBezTo>
                <a:close/>
                <a:moveTo>
                  <a:pt x="11" y="182"/>
                </a:moveTo>
                <a:cubicBezTo>
                  <a:pt x="5" y="182"/>
                  <a:pt x="0" y="187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7" y="204"/>
                  <a:pt x="22" y="199"/>
                  <a:pt x="22" y="193"/>
                </a:cubicBezTo>
                <a:cubicBezTo>
                  <a:pt x="22" y="187"/>
                  <a:pt x="17" y="182"/>
                  <a:pt x="11" y="182"/>
                </a:cubicBezTo>
                <a:close/>
                <a:moveTo>
                  <a:pt x="11" y="144"/>
                </a:moveTo>
                <a:cubicBezTo>
                  <a:pt x="13" y="144"/>
                  <a:pt x="15" y="143"/>
                  <a:pt x="15" y="141"/>
                </a:cubicBezTo>
                <a:cubicBezTo>
                  <a:pt x="15" y="138"/>
                  <a:pt x="13" y="137"/>
                  <a:pt x="11" y="137"/>
                </a:cubicBezTo>
                <a:cubicBezTo>
                  <a:pt x="9" y="137"/>
                  <a:pt x="7" y="138"/>
                  <a:pt x="7" y="141"/>
                </a:cubicBezTo>
                <a:cubicBezTo>
                  <a:pt x="7" y="143"/>
                  <a:pt x="9" y="144"/>
                  <a:pt x="11" y="144"/>
                </a:cubicBezTo>
                <a:close/>
                <a:moveTo>
                  <a:pt x="11" y="129"/>
                </a:moveTo>
                <a:cubicBezTo>
                  <a:pt x="13" y="129"/>
                  <a:pt x="15" y="127"/>
                  <a:pt x="15" y="125"/>
                </a:cubicBezTo>
                <a:cubicBezTo>
                  <a:pt x="15" y="123"/>
                  <a:pt x="13" y="121"/>
                  <a:pt x="11" y="121"/>
                </a:cubicBezTo>
                <a:cubicBezTo>
                  <a:pt x="9" y="121"/>
                  <a:pt x="7" y="123"/>
                  <a:pt x="7" y="125"/>
                </a:cubicBezTo>
                <a:cubicBezTo>
                  <a:pt x="7" y="127"/>
                  <a:pt x="9" y="129"/>
                  <a:pt x="11" y="129"/>
                </a:cubicBezTo>
                <a:close/>
              </a:path>
            </a:pathLst>
          </a:custGeom>
          <a:solidFill>
            <a:srgbClr val="33CABD"/>
          </a:solidFill>
          <a:ln>
            <a:solidFill>
              <a:srgbClr val="33CABD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109"/>
          <p:cNvSpPr>
            <a:spLocks noEditPoints="1"/>
          </p:cNvSpPr>
          <p:nvPr/>
        </p:nvSpPr>
        <p:spPr bwMode="auto">
          <a:xfrm>
            <a:off x="3955508" y="2598239"/>
            <a:ext cx="1612553" cy="1612553"/>
          </a:xfrm>
          <a:custGeom>
            <a:avLst/>
            <a:gdLst>
              <a:gd name="T0" fmla="*/ 236 w 471"/>
              <a:gd name="T1" fmla="*/ 471 h 471"/>
              <a:gd name="T2" fmla="*/ 0 w 471"/>
              <a:gd name="T3" fmla="*/ 235 h 471"/>
              <a:gd name="T4" fmla="*/ 236 w 471"/>
              <a:gd name="T5" fmla="*/ 0 h 471"/>
              <a:gd name="T6" fmla="*/ 471 w 471"/>
              <a:gd name="T7" fmla="*/ 235 h 471"/>
              <a:gd name="T8" fmla="*/ 236 w 471"/>
              <a:gd name="T9" fmla="*/ 471 h 471"/>
              <a:gd name="T10" fmla="*/ 236 w 471"/>
              <a:gd name="T11" fmla="*/ 19 h 471"/>
              <a:gd name="T12" fmla="*/ 20 w 471"/>
              <a:gd name="T13" fmla="*/ 235 h 471"/>
              <a:gd name="T14" fmla="*/ 236 w 471"/>
              <a:gd name="T15" fmla="*/ 451 h 471"/>
              <a:gd name="T16" fmla="*/ 452 w 471"/>
              <a:gd name="T17" fmla="*/ 235 h 471"/>
              <a:gd name="T18" fmla="*/ 236 w 471"/>
              <a:gd name="T1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1" h="471">
                <a:moveTo>
                  <a:pt x="236" y="471"/>
                </a:moveTo>
                <a:cubicBezTo>
                  <a:pt x="106" y="471"/>
                  <a:pt x="0" y="365"/>
                  <a:pt x="0" y="235"/>
                </a:cubicBezTo>
                <a:cubicBezTo>
                  <a:pt x="0" y="106"/>
                  <a:pt x="106" y="0"/>
                  <a:pt x="236" y="0"/>
                </a:cubicBezTo>
                <a:cubicBezTo>
                  <a:pt x="366" y="0"/>
                  <a:pt x="471" y="106"/>
                  <a:pt x="471" y="235"/>
                </a:cubicBezTo>
                <a:cubicBezTo>
                  <a:pt x="471" y="365"/>
                  <a:pt x="366" y="471"/>
                  <a:pt x="236" y="471"/>
                </a:cubicBezTo>
                <a:close/>
                <a:moveTo>
                  <a:pt x="236" y="19"/>
                </a:moveTo>
                <a:cubicBezTo>
                  <a:pt x="117" y="19"/>
                  <a:pt x="20" y="116"/>
                  <a:pt x="20" y="235"/>
                </a:cubicBezTo>
                <a:cubicBezTo>
                  <a:pt x="20" y="354"/>
                  <a:pt x="117" y="451"/>
                  <a:pt x="236" y="451"/>
                </a:cubicBezTo>
                <a:cubicBezTo>
                  <a:pt x="355" y="451"/>
                  <a:pt x="452" y="354"/>
                  <a:pt x="452" y="235"/>
                </a:cubicBezTo>
                <a:cubicBezTo>
                  <a:pt x="452" y="116"/>
                  <a:pt x="355" y="19"/>
                  <a:pt x="236" y="19"/>
                </a:cubicBezTo>
                <a:close/>
              </a:path>
            </a:pathLst>
          </a:custGeom>
          <a:solidFill>
            <a:srgbClr val="408493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110"/>
          <p:cNvSpPr>
            <a:spLocks noEditPoints="1"/>
          </p:cNvSpPr>
          <p:nvPr/>
        </p:nvSpPr>
        <p:spPr bwMode="auto">
          <a:xfrm>
            <a:off x="3821984" y="2461292"/>
            <a:ext cx="1883024" cy="1883024"/>
          </a:xfrm>
          <a:custGeom>
            <a:avLst/>
            <a:gdLst>
              <a:gd name="T0" fmla="*/ 275 w 550"/>
              <a:gd name="T1" fmla="*/ 550 h 550"/>
              <a:gd name="T2" fmla="*/ 0 w 550"/>
              <a:gd name="T3" fmla="*/ 275 h 550"/>
              <a:gd name="T4" fmla="*/ 275 w 550"/>
              <a:gd name="T5" fmla="*/ 0 h 550"/>
              <a:gd name="T6" fmla="*/ 550 w 550"/>
              <a:gd name="T7" fmla="*/ 275 h 550"/>
              <a:gd name="T8" fmla="*/ 275 w 550"/>
              <a:gd name="T9" fmla="*/ 550 h 550"/>
              <a:gd name="T10" fmla="*/ 275 w 550"/>
              <a:gd name="T11" fmla="*/ 20 h 550"/>
              <a:gd name="T12" fmla="*/ 19 w 550"/>
              <a:gd name="T13" fmla="*/ 275 h 550"/>
              <a:gd name="T14" fmla="*/ 275 w 550"/>
              <a:gd name="T15" fmla="*/ 531 h 550"/>
              <a:gd name="T16" fmla="*/ 530 w 550"/>
              <a:gd name="T17" fmla="*/ 275 h 550"/>
              <a:gd name="T18" fmla="*/ 275 w 550"/>
              <a:gd name="T19" fmla="*/ 2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550">
                <a:moveTo>
                  <a:pt x="275" y="550"/>
                </a:moveTo>
                <a:cubicBezTo>
                  <a:pt x="123" y="550"/>
                  <a:pt x="0" y="427"/>
                  <a:pt x="0" y="275"/>
                </a:cubicBezTo>
                <a:cubicBezTo>
                  <a:pt x="0" y="124"/>
                  <a:pt x="123" y="0"/>
                  <a:pt x="275" y="0"/>
                </a:cubicBezTo>
                <a:cubicBezTo>
                  <a:pt x="426" y="0"/>
                  <a:pt x="550" y="124"/>
                  <a:pt x="550" y="275"/>
                </a:cubicBezTo>
                <a:cubicBezTo>
                  <a:pt x="550" y="427"/>
                  <a:pt x="426" y="550"/>
                  <a:pt x="275" y="550"/>
                </a:cubicBezTo>
                <a:close/>
                <a:moveTo>
                  <a:pt x="275" y="20"/>
                </a:moveTo>
                <a:cubicBezTo>
                  <a:pt x="134" y="20"/>
                  <a:pt x="19" y="135"/>
                  <a:pt x="19" y="275"/>
                </a:cubicBezTo>
                <a:cubicBezTo>
                  <a:pt x="19" y="416"/>
                  <a:pt x="134" y="531"/>
                  <a:pt x="275" y="531"/>
                </a:cubicBezTo>
                <a:cubicBezTo>
                  <a:pt x="416" y="531"/>
                  <a:pt x="530" y="416"/>
                  <a:pt x="530" y="275"/>
                </a:cubicBezTo>
                <a:cubicBezTo>
                  <a:pt x="530" y="135"/>
                  <a:pt x="416" y="20"/>
                  <a:pt x="275" y="20"/>
                </a:cubicBezTo>
                <a:close/>
              </a:path>
            </a:pathLst>
          </a:custGeom>
          <a:solidFill>
            <a:srgbClr val="408493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111"/>
          <p:cNvSpPr>
            <a:spLocks noEditPoints="1"/>
          </p:cNvSpPr>
          <p:nvPr/>
        </p:nvSpPr>
        <p:spPr bwMode="auto">
          <a:xfrm>
            <a:off x="4099302" y="2742034"/>
            <a:ext cx="1324964" cy="1324964"/>
          </a:xfrm>
          <a:custGeom>
            <a:avLst/>
            <a:gdLst>
              <a:gd name="T0" fmla="*/ 194 w 387"/>
              <a:gd name="T1" fmla="*/ 387 h 387"/>
              <a:gd name="T2" fmla="*/ 15 w 387"/>
              <a:gd name="T3" fmla="*/ 193 h 387"/>
              <a:gd name="T4" fmla="*/ 44 w 387"/>
              <a:gd name="T5" fmla="*/ 118 h 387"/>
              <a:gd name="T6" fmla="*/ 46 w 387"/>
              <a:gd name="T7" fmla="*/ 159 h 387"/>
              <a:gd name="T8" fmla="*/ 63 w 387"/>
              <a:gd name="T9" fmla="*/ 179 h 387"/>
              <a:gd name="T10" fmla="*/ 92 w 387"/>
              <a:gd name="T11" fmla="*/ 207 h 387"/>
              <a:gd name="T12" fmla="*/ 125 w 387"/>
              <a:gd name="T13" fmla="*/ 228 h 387"/>
              <a:gd name="T14" fmla="*/ 134 w 387"/>
              <a:gd name="T15" fmla="*/ 246 h 387"/>
              <a:gd name="T16" fmla="*/ 150 w 387"/>
              <a:gd name="T17" fmla="*/ 316 h 387"/>
              <a:gd name="T18" fmla="*/ 153 w 387"/>
              <a:gd name="T19" fmla="*/ 360 h 387"/>
              <a:gd name="T20" fmla="*/ 15 w 387"/>
              <a:gd name="T21" fmla="*/ 193 h 387"/>
              <a:gd name="T22" fmla="*/ 337 w 387"/>
              <a:gd name="T23" fmla="*/ 300 h 387"/>
              <a:gd name="T24" fmla="*/ 175 w 387"/>
              <a:gd name="T25" fmla="*/ 371 h 387"/>
              <a:gd name="T26" fmla="*/ 196 w 387"/>
              <a:gd name="T27" fmla="*/ 347 h 387"/>
              <a:gd name="T28" fmla="*/ 235 w 387"/>
              <a:gd name="T29" fmla="*/ 319 h 387"/>
              <a:gd name="T30" fmla="*/ 250 w 387"/>
              <a:gd name="T31" fmla="*/ 295 h 387"/>
              <a:gd name="T32" fmla="*/ 223 w 387"/>
              <a:gd name="T33" fmla="*/ 267 h 387"/>
              <a:gd name="T34" fmla="*/ 192 w 387"/>
              <a:gd name="T35" fmla="*/ 245 h 387"/>
              <a:gd name="T36" fmla="*/ 154 w 387"/>
              <a:gd name="T37" fmla="*/ 234 h 387"/>
              <a:gd name="T38" fmla="*/ 133 w 387"/>
              <a:gd name="T39" fmla="*/ 214 h 387"/>
              <a:gd name="T40" fmla="*/ 116 w 387"/>
              <a:gd name="T41" fmla="*/ 193 h 387"/>
              <a:gd name="T42" fmla="*/ 95 w 387"/>
              <a:gd name="T43" fmla="*/ 187 h 387"/>
              <a:gd name="T44" fmla="*/ 127 w 387"/>
              <a:gd name="T45" fmla="*/ 174 h 387"/>
              <a:gd name="T46" fmla="*/ 138 w 387"/>
              <a:gd name="T47" fmla="*/ 170 h 387"/>
              <a:gd name="T48" fmla="*/ 161 w 387"/>
              <a:gd name="T49" fmla="*/ 133 h 387"/>
              <a:gd name="T50" fmla="*/ 178 w 387"/>
              <a:gd name="T51" fmla="*/ 119 h 387"/>
              <a:gd name="T52" fmla="*/ 188 w 387"/>
              <a:gd name="T53" fmla="*/ 130 h 387"/>
              <a:gd name="T54" fmla="*/ 202 w 387"/>
              <a:gd name="T55" fmla="*/ 113 h 387"/>
              <a:gd name="T56" fmla="*/ 209 w 387"/>
              <a:gd name="T57" fmla="*/ 102 h 387"/>
              <a:gd name="T58" fmla="*/ 215 w 387"/>
              <a:gd name="T59" fmla="*/ 113 h 387"/>
              <a:gd name="T60" fmla="*/ 200 w 387"/>
              <a:gd name="T61" fmla="*/ 83 h 387"/>
              <a:gd name="T62" fmla="*/ 195 w 387"/>
              <a:gd name="T63" fmla="*/ 71 h 387"/>
              <a:gd name="T64" fmla="*/ 174 w 387"/>
              <a:gd name="T65" fmla="*/ 63 h 387"/>
              <a:gd name="T66" fmla="*/ 147 w 387"/>
              <a:gd name="T67" fmla="*/ 91 h 387"/>
              <a:gd name="T68" fmla="*/ 125 w 387"/>
              <a:gd name="T69" fmla="*/ 82 h 387"/>
              <a:gd name="T70" fmla="*/ 114 w 387"/>
              <a:gd name="T71" fmla="*/ 71 h 387"/>
              <a:gd name="T72" fmla="*/ 134 w 387"/>
              <a:gd name="T73" fmla="*/ 51 h 387"/>
              <a:gd name="T74" fmla="*/ 115 w 387"/>
              <a:gd name="T75" fmla="*/ 37 h 387"/>
              <a:gd name="T76" fmla="*/ 100 w 387"/>
              <a:gd name="T77" fmla="*/ 49 h 387"/>
              <a:gd name="T78" fmla="*/ 194 w 387"/>
              <a:gd name="T79" fmla="*/ 14 h 387"/>
              <a:gd name="T80" fmla="*/ 237 w 387"/>
              <a:gd name="T81" fmla="*/ 63 h 387"/>
              <a:gd name="T82" fmla="*/ 273 w 387"/>
              <a:gd name="T83" fmla="*/ 39 h 387"/>
              <a:gd name="T84" fmla="*/ 336 w 387"/>
              <a:gd name="T85" fmla="*/ 84 h 387"/>
              <a:gd name="T86" fmla="*/ 314 w 387"/>
              <a:gd name="T87" fmla="*/ 102 h 387"/>
              <a:gd name="T88" fmla="*/ 311 w 387"/>
              <a:gd name="T89" fmla="*/ 113 h 387"/>
              <a:gd name="T90" fmla="*/ 319 w 387"/>
              <a:gd name="T91" fmla="*/ 129 h 387"/>
              <a:gd name="T92" fmla="*/ 310 w 387"/>
              <a:gd name="T93" fmla="*/ 144 h 387"/>
              <a:gd name="T94" fmla="*/ 323 w 387"/>
              <a:gd name="T95" fmla="*/ 224 h 387"/>
              <a:gd name="T96" fmla="*/ 361 w 387"/>
              <a:gd name="T97" fmla="*/ 150 h 387"/>
              <a:gd name="T98" fmla="*/ 334 w 387"/>
              <a:gd name="T99" fmla="*/ 132 h 387"/>
              <a:gd name="T100" fmla="*/ 340 w 387"/>
              <a:gd name="T101" fmla="*/ 120 h 387"/>
              <a:gd name="T102" fmla="*/ 361 w 387"/>
              <a:gd name="T103" fmla="*/ 15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7" h="387">
                <a:moveTo>
                  <a:pt x="194" y="0"/>
                </a:moveTo>
                <a:cubicBezTo>
                  <a:pt x="87" y="0"/>
                  <a:pt x="0" y="87"/>
                  <a:pt x="0" y="193"/>
                </a:cubicBezTo>
                <a:cubicBezTo>
                  <a:pt x="0" y="300"/>
                  <a:pt x="87" y="387"/>
                  <a:pt x="194" y="387"/>
                </a:cubicBezTo>
                <a:cubicBezTo>
                  <a:pt x="300" y="387"/>
                  <a:pt x="387" y="300"/>
                  <a:pt x="387" y="193"/>
                </a:cubicBezTo>
                <a:cubicBezTo>
                  <a:pt x="387" y="87"/>
                  <a:pt x="300" y="0"/>
                  <a:pt x="194" y="0"/>
                </a:cubicBezTo>
                <a:close/>
                <a:moveTo>
                  <a:pt x="15" y="193"/>
                </a:moveTo>
                <a:cubicBezTo>
                  <a:pt x="15" y="163"/>
                  <a:pt x="23" y="133"/>
                  <a:pt x="36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41" y="110"/>
                  <a:pt x="45" y="114"/>
                  <a:pt x="44" y="118"/>
                </a:cubicBezTo>
                <a:cubicBezTo>
                  <a:pt x="44" y="118"/>
                  <a:pt x="43" y="121"/>
                  <a:pt x="43" y="128"/>
                </a:cubicBezTo>
                <a:cubicBezTo>
                  <a:pt x="43" y="135"/>
                  <a:pt x="41" y="142"/>
                  <a:pt x="41" y="147"/>
                </a:cubicBezTo>
                <a:cubicBezTo>
                  <a:pt x="41" y="157"/>
                  <a:pt x="46" y="159"/>
                  <a:pt x="46" y="159"/>
                </a:cubicBezTo>
                <a:cubicBezTo>
                  <a:pt x="50" y="161"/>
                  <a:pt x="55" y="164"/>
                  <a:pt x="58" y="167"/>
                </a:cubicBezTo>
                <a:cubicBezTo>
                  <a:pt x="58" y="167"/>
                  <a:pt x="59" y="169"/>
                  <a:pt x="61" y="174"/>
                </a:cubicBezTo>
                <a:cubicBezTo>
                  <a:pt x="62" y="175"/>
                  <a:pt x="62" y="177"/>
                  <a:pt x="63" y="179"/>
                </a:cubicBezTo>
                <a:cubicBezTo>
                  <a:pt x="64" y="184"/>
                  <a:pt x="66" y="188"/>
                  <a:pt x="69" y="192"/>
                </a:cubicBezTo>
                <a:cubicBezTo>
                  <a:pt x="73" y="198"/>
                  <a:pt x="81" y="201"/>
                  <a:pt x="81" y="201"/>
                </a:cubicBezTo>
                <a:cubicBezTo>
                  <a:pt x="85" y="202"/>
                  <a:pt x="90" y="205"/>
                  <a:pt x="92" y="207"/>
                </a:cubicBezTo>
                <a:cubicBezTo>
                  <a:pt x="92" y="207"/>
                  <a:pt x="92" y="207"/>
                  <a:pt x="95" y="209"/>
                </a:cubicBezTo>
                <a:cubicBezTo>
                  <a:pt x="100" y="213"/>
                  <a:pt x="106" y="213"/>
                  <a:pt x="112" y="216"/>
                </a:cubicBezTo>
                <a:cubicBezTo>
                  <a:pt x="118" y="219"/>
                  <a:pt x="121" y="223"/>
                  <a:pt x="125" y="228"/>
                </a:cubicBezTo>
                <a:cubicBezTo>
                  <a:pt x="127" y="231"/>
                  <a:pt x="131" y="234"/>
                  <a:pt x="134" y="237"/>
                </a:cubicBezTo>
                <a:cubicBezTo>
                  <a:pt x="135" y="237"/>
                  <a:pt x="137" y="239"/>
                  <a:pt x="137" y="240"/>
                </a:cubicBezTo>
                <a:cubicBezTo>
                  <a:pt x="137" y="240"/>
                  <a:pt x="134" y="246"/>
                  <a:pt x="134" y="246"/>
                </a:cubicBezTo>
                <a:cubicBezTo>
                  <a:pt x="130" y="255"/>
                  <a:pt x="125" y="264"/>
                  <a:pt x="126" y="276"/>
                </a:cubicBezTo>
                <a:cubicBezTo>
                  <a:pt x="127" y="293"/>
                  <a:pt x="144" y="305"/>
                  <a:pt x="144" y="305"/>
                </a:cubicBezTo>
                <a:cubicBezTo>
                  <a:pt x="147" y="307"/>
                  <a:pt x="150" y="312"/>
                  <a:pt x="150" y="316"/>
                </a:cubicBezTo>
                <a:cubicBezTo>
                  <a:pt x="150" y="316"/>
                  <a:pt x="150" y="331"/>
                  <a:pt x="152" y="339"/>
                </a:cubicBezTo>
                <a:cubicBezTo>
                  <a:pt x="153" y="341"/>
                  <a:pt x="154" y="344"/>
                  <a:pt x="154" y="346"/>
                </a:cubicBezTo>
                <a:cubicBezTo>
                  <a:pt x="154" y="351"/>
                  <a:pt x="152" y="355"/>
                  <a:pt x="153" y="360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54" y="364"/>
                  <a:pt x="154" y="366"/>
                  <a:pt x="154" y="368"/>
                </a:cubicBezTo>
                <a:cubicBezTo>
                  <a:pt x="74" y="350"/>
                  <a:pt x="15" y="279"/>
                  <a:pt x="15" y="193"/>
                </a:cubicBezTo>
                <a:close/>
                <a:moveTo>
                  <a:pt x="346" y="260"/>
                </a:moveTo>
                <a:cubicBezTo>
                  <a:pt x="343" y="272"/>
                  <a:pt x="338" y="281"/>
                  <a:pt x="337" y="293"/>
                </a:cubicBezTo>
                <a:cubicBezTo>
                  <a:pt x="337" y="295"/>
                  <a:pt x="338" y="298"/>
                  <a:pt x="337" y="300"/>
                </a:cubicBezTo>
                <a:cubicBezTo>
                  <a:pt x="337" y="300"/>
                  <a:pt x="337" y="300"/>
                  <a:pt x="337" y="300"/>
                </a:cubicBezTo>
                <a:cubicBezTo>
                  <a:pt x="305" y="344"/>
                  <a:pt x="253" y="372"/>
                  <a:pt x="194" y="372"/>
                </a:cubicBezTo>
                <a:cubicBezTo>
                  <a:pt x="187" y="372"/>
                  <a:pt x="181" y="372"/>
                  <a:pt x="175" y="371"/>
                </a:cubicBezTo>
                <a:cubicBezTo>
                  <a:pt x="176" y="370"/>
                  <a:pt x="178" y="367"/>
                  <a:pt x="179" y="365"/>
                </a:cubicBezTo>
                <a:cubicBezTo>
                  <a:pt x="185" y="357"/>
                  <a:pt x="185" y="357"/>
                  <a:pt x="185" y="357"/>
                </a:cubicBezTo>
                <a:cubicBezTo>
                  <a:pt x="188" y="354"/>
                  <a:pt x="192" y="349"/>
                  <a:pt x="196" y="347"/>
                </a:cubicBezTo>
                <a:cubicBezTo>
                  <a:pt x="219" y="331"/>
                  <a:pt x="219" y="331"/>
                  <a:pt x="219" y="331"/>
                </a:cubicBezTo>
                <a:cubicBezTo>
                  <a:pt x="222" y="328"/>
                  <a:pt x="227" y="325"/>
                  <a:pt x="230" y="323"/>
                </a:cubicBezTo>
                <a:cubicBezTo>
                  <a:pt x="230" y="323"/>
                  <a:pt x="232" y="323"/>
                  <a:pt x="235" y="319"/>
                </a:cubicBezTo>
                <a:cubicBezTo>
                  <a:pt x="238" y="316"/>
                  <a:pt x="238" y="315"/>
                  <a:pt x="238" y="315"/>
                </a:cubicBezTo>
                <a:cubicBezTo>
                  <a:pt x="240" y="311"/>
                  <a:pt x="243" y="305"/>
                  <a:pt x="245" y="302"/>
                </a:cubicBezTo>
                <a:cubicBezTo>
                  <a:pt x="245" y="302"/>
                  <a:pt x="246" y="300"/>
                  <a:pt x="250" y="295"/>
                </a:cubicBezTo>
                <a:cubicBezTo>
                  <a:pt x="252" y="292"/>
                  <a:pt x="257" y="287"/>
                  <a:pt x="257" y="282"/>
                </a:cubicBezTo>
                <a:cubicBezTo>
                  <a:pt x="259" y="269"/>
                  <a:pt x="245" y="271"/>
                  <a:pt x="235" y="271"/>
                </a:cubicBezTo>
                <a:cubicBezTo>
                  <a:pt x="230" y="270"/>
                  <a:pt x="226" y="269"/>
                  <a:pt x="223" y="267"/>
                </a:cubicBezTo>
                <a:cubicBezTo>
                  <a:pt x="220" y="265"/>
                  <a:pt x="216" y="263"/>
                  <a:pt x="213" y="260"/>
                </a:cubicBezTo>
                <a:cubicBezTo>
                  <a:pt x="209" y="255"/>
                  <a:pt x="206" y="250"/>
                  <a:pt x="199" y="247"/>
                </a:cubicBezTo>
                <a:cubicBezTo>
                  <a:pt x="197" y="246"/>
                  <a:pt x="195" y="246"/>
                  <a:pt x="192" y="245"/>
                </a:cubicBezTo>
                <a:cubicBezTo>
                  <a:pt x="191" y="244"/>
                  <a:pt x="190" y="242"/>
                  <a:pt x="189" y="242"/>
                </a:cubicBezTo>
                <a:cubicBezTo>
                  <a:pt x="183" y="237"/>
                  <a:pt x="174" y="235"/>
                  <a:pt x="165" y="234"/>
                </a:cubicBezTo>
                <a:cubicBezTo>
                  <a:pt x="158" y="233"/>
                  <a:pt x="154" y="234"/>
                  <a:pt x="154" y="234"/>
                </a:cubicBezTo>
                <a:cubicBezTo>
                  <a:pt x="150" y="235"/>
                  <a:pt x="141" y="229"/>
                  <a:pt x="138" y="227"/>
                </a:cubicBezTo>
                <a:cubicBezTo>
                  <a:pt x="135" y="225"/>
                  <a:pt x="134" y="220"/>
                  <a:pt x="134" y="216"/>
                </a:cubicBezTo>
                <a:cubicBezTo>
                  <a:pt x="134" y="216"/>
                  <a:pt x="134" y="216"/>
                  <a:pt x="133" y="214"/>
                </a:cubicBezTo>
                <a:cubicBezTo>
                  <a:pt x="130" y="208"/>
                  <a:pt x="121" y="208"/>
                  <a:pt x="120" y="203"/>
                </a:cubicBezTo>
                <a:cubicBezTo>
                  <a:pt x="120" y="201"/>
                  <a:pt x="120" y="199"/>
                  <a:pt x="120" y="197"/>
                </a:cubicBezTo>
                <a:cubicBezTo>
                  <a:pt x="120" y="195"/>
                  <a:pt x="118" y="193"/>
                  <a:pt x="116" y="193"/>
                </a:cubicBezTo>
                <a:cubicBezTo>
                  <a:pt x="114" y="193"/>
                  <a:pt x="111" y="195"/>
                  <a:pt x="109" y="196"/>
                </a:cubicBezTo>
                <a:cubicBezTo>
                  <a:pt x="104" y="199"/>
                  <a:pt x="100" y="197"/>
                  <a:pt x="100" y="197"/>
                </a:cubicBezTo>
                <a:cubicBezTo>
                  <a:pt x="96" y="196"/>
                  <a:pt x="94" y="191"/>
                  <a:pt x="95" y="187"/>
                </a:cubicBezTo>
                <a:cubicBezTo>
                  <a:pt x="95" y="187"/>
                  <a:pt x="95" y="184"/>
                  <a:pt x="97" y="180"/>
                </a:cubicBezTo>
                <a:cubicBezTo>
                  <a:pt x="102" y="169"/>
                  <a:pt x="122" y="169"/>
                  <a:pt x="122" y="169"/>
                </a:cubicBezTo>
                <a:cubicBezTo>
                  <a:pt x="126" y="169"/>
                  <a:pt x="128" y="171"/>
                  <a:pt x="127" y="174"/>
                </a:cubicBezTo>
                <a:cubicBezTo>
                  <a:pt x="127" y="174"/>
                  <a:pt x="127" y="174"/>
                  <a:pt x="128" y="177"/>
                </a:cubicBezTo>
                <a:cubicBezTo>
                  <a:pt x="128" y="183"/>
                  <a:pt x="138" y="182"/>
                  <a:pt x="139" y="176"/>
                </a:cubicBezTo>
                <a:cubicBezTo>
                  <a:pt x="139" y="174"/>
                  <a:pt x="138" y="172"/>
                  <a:pt x="138" y="170"/>
                </a:cubicBezTo>
                <a:cubicBezTo>
                  <a:pt x="139" y="165"/>
                  <a:pt x="144" y="162"/>
                  <a:pt x="149" y="157"/>
                </a:cubicBezTo>
                <a:cubicBezTo>
                  <a:pt x="153" y="153"/>
                  <a:pt x="155" y="146"/>
                  <a:pt x="155" y="146"/>
                </a:cubicBezTo>
                <a:cubicBezTo>
                  <a:pt x="156" y="142"/>
                  <a:pt x="159" y="136"/>
                  <a:pt x="161" y="133"/>
                </a:cubicBezTo>
                <a:cubicBezTo>
                  <a:pt x="161" y="133"/>
                  <a:pt x="162" y="132"/>
                  <a:pt x="166" y="128"/>
                </a:cubicBezTo>
                <a:cubicBezTo>
                  <a:pt x="169" y="125"/>
                  <a:pt x="173" y="123"/>
                  <a:pt x="177" y="120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9" y="117"/>
                  <a:pt x="181" y="119"/>
                  <a:pt x="182" y="119"/>
                </a:cubicBezTo>
                <a:cubicBezTo>
                  <a:pt x="183" y="120"/>
                  <a:pt x="184" y="124"/>
                  <a:pt x="184" y="128"/>
                </a:cubicBezTo>
                <a:cubicBezTo>
                  <a:pt x="184" y="128"/>
                  <a:pt x="183" y="130"/>
                  <a:pt x="188" y="130"/>
                </a:cubicBezTo>
                <a:cubicBezTo>
                  <a:pt x="191" y="130"/>
                  <a:pt x="193" y="126"/>
                  <a:pt x="196" y="124"/>
                </a:cubicBezTo>
                <a:cubicBezTo>
                  <a:pt x="199" y="122"/>
                  <a:pt x="202" y="120"/>
                  <a:pt x="203" y="117"/>
                </a:cubicBezTo>
                <a:cubicBezTo>
                  <a:pt x="203" y="113"/>
                  <a:pt x="202" y="113"/>
                  <a:pt x="202" y="113"/>
                </a:cubicBezTo>
                <a:cubicBezTo>
                  <a:pt x="198" y="113"/>
                  <a:pt x="194" y="107"/>
                  <a:pt x="192" y="106"/>
                </a:cubicBezTo>
                <a:cubicBezTo>
                  <a:pt x="190" y="105"/>
                  <a:pt x="195" y="102"/>
                  <a:pt x="198" y="101"/>
                </a:cubicBezTo>
                <a:cubicBezTo>
                  <a:pt x="200" y="100"/>
                  <a:pt x="207" y="101"/>
                  <a:pt x="209" y="102"/>
                </a:cubicBezTo>
                <a:cubicBezTo>
                  <a:pt x="211" y="103"/>
                  <a:pt x="211" y="105"/>
                  <a:pt x="210" y="106"/>
                </a:cubicBezTo>
                <a:cubicBezTo>
                  <a:pt x="210" y="106"/>
                  <a:pt x="210" y="106"/>
                  <a:pt x="210" y="108"/>
                </a:cubicBezTo>
                <a:cubicBezTo>
                  <a:pt x="210" y="111"/>
                  <a:pt x="213" y="113"/>
                  <a:pt x="215" y="113"/>
                </a:cubicBezTo>
                <a:cubicBezTo>
                  <a:pt x="221" y="112"/>
                  <a:pt x="223" y="103"/>
                  <a:pt x="220" y="98"/>
                </a:cubicBezTo>
                <a:cubicBezTo>
                  <a:pt x="217" y="91"/>
                  <a:pt x="209" y="88"/>
                  <a:pt x="209" y="88"/>
                </a:cubicBezTo>
                <a:cubicBezTo>
                  <a:pt x="206" y="87"/>
                  <a:pt x="201" y="84"/>
                  <a:pt x="200" y="83"/>
                </a:cubicBezTo>
                <a:cubicBezTo>
                  <a:pt x="200" y="83"/>
                  <a:pt x="200" y="83"/>
                  <a:pt x="199" y="81"/>
                </a:cubicBezTo>
                <a:cubicBezTo>
                  <a:pt x="198" y="79"/>
                  <a:pt x="197" y="77"/>
                  <a:pt x="196" y="75"/>
                </a:cubicBezTo>
                <a:cubicBezTo>
                  <a:pt x="196" y="74"/>
                  <a:pt x="196" y="72"/>
                  <a:pt x="195" y="71"/>
                </a:cubicBezTo>
                <a:cubicBezTo>
                  <a:pt x="195" y="69"/>
                  <a:pt x="194" y="68"/>
                  <a:pt x="192" y="67"/>
                </a:cubicBezTo>
                <a:cubicBezTo>
                  <a:pt x="190" y="66"/>
                  <a:pt x="187" y="66"/>
                  <a:pt x="184" y="66"/>
                </a:cubicBezTo>
                <a:cubicBezTo>
                  <a:pt x="181" y="65"/>
                  <a:pt x="177" y="64"/>
                  <a:pt x="174" y="63"/>
                </a:cubicBezTo>
                <a:cubicBezTo>
                  <a:pt x="168" y="61"/>
                  <a:pt x="158" y="56"/>
                  <a:pt x="154" y="64"/>
                </a:cubicBezTo>
                <a:cubicBezTo>
                  <a:pt x="151" y="71"/>
                  <a:pt x="153" y="83"/>
                  <a:pt x="153" y="83"/>
                </a:cubicBezTo>
                <a:cubicBezTo>
                  <a:pt x="154" y="87"/>
                  <a:pt x="151" y="91"/>
                  <a:pt x="147" y="91"/>
                </a:cubicBezTo>
                <a:cubicBezTo>
                  <a:pt x="147" y="91"/>
                  <a:pt x="142" y="92"/>
                  <a:pt x="138" y="89"/>
                </a:cubicBezTo>
                <a:cubicBezTo>
                  <a:pt x="136" y="88"/>
                  <a:pt x="135" y="86"/>
                  <a:pt x="132" y="84"/>
                </a:cubicBezTo>
                <a:cubicBezTo>
                  <a:pt x="130" y="83"/>
                  <a:pt x="128" y="83"/>
                  <a:pt x="125" y="82"/>
                </a:cubicBezTo>
                <a:cubicBezTo>
                  <a:pt x="123" y="82"/>
                  <a:pt x="120" y="82"/>
                  <a:pt x="117" y="81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77"/>
                  <a:pt x="114" y="73"/>
                  <a:pt x="114" y="71"/>
                </a:cubicBezTo>
                <a:cubicBezTo>
                  <a:pt x="114" y="71"/>
                  <a:pt x="114" y="71"/>
                  <a:pt x="115" y="68"/>
                </a:cubicBezTo>
                <a:cubicBezTo>
                  <a:pt x="118" y="62"/>
                  <a:pt x="129" y="61"/>
                  <a:pt x="132" y="55"/>
                </a:cubicBezTo>
                <a:cubicBezTo>
                  <a:pt x="133" y="54"/>
                  <a:pt x="134" y="52"/>
                  <a:pt x="134" y="51"/>
                </a:cubicBezTo>
                <a:cubicBezTo>
                  <a:pt x="133" y="47"/>
                  <a:pt x="129" y="47"/>
                  <a:pt x="127" y="45"/>
                </a:cubicBezTo>
                <a:cubicBezTo>
                  <a:pt x="125" y="43"/>
                  <a:pt x="125" y="38"/>
                  <a:pt x="123" y="36"/>
                </a:cubicBezTo>
                <a:cubicBezTo>
                  <a:pt x="121" y="34"/>
                  <a:pt x="116" y="35"/>
                  <a:pt x="115" y="37"/>
                </a:cubicBezTo>
                <a:cubicBezTo>
                  <a:pt x="114" y="39"/>
                  <a:pt x="115" y="42"/>
                  <a:pt x="114" y="44"/>
                </a:cubicBezTo>
                <a:cubicBezTo>
                  <a:pt x="113" y="53"/>
                  <a:pt x="102" y="53"/>
                  <a:pt x="102" y="53"/>
                </a:cubicBezTo>
                <a:cubicBezTo>
                  <a:pt x="98" y="53"/>
                  <a:pt x="97" y="51"/>
                  <a:pt x="100" y="49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39"/>
                  <a:pt x="107" y="38"/>
                  <a:pt x="108" y="36"/>
                </a:cubicBezTo>
                <a:cubicBezTo>
                  <a:pt x="133" y="22"/>
                  <a:pt x="163" y="14"/>
                  <a:pt x="194" y="14"/>
                </a:cubicBezTo>
                <a:cubicBezTo>
                  <a:pt x="197" y="14"/>
                  <a:pt x="201" y="15"/>
                  <a:pt x="204" y="15"/>
                </a:cubicBezTo>
                <a:cubicBezTo>
                  <a:pt x="203" y="17"/>
                  <a:pt x="203" y="19"/>
                  <a:pt x="204" y="21"/>
                </a:cubicBezTo>
                <a:cubicBezTo>
                  <a:pt x="204" y="21"/>
                  <a:pt x="217" y="54"/>
                  <a:pt x="237" y="63"/>
                </a:cubicBezTo>
                <a:cubicBezTo>
                  <a:pt x="241" y="65"/>
                  <a:pt x="249" y="69"/>
                  <a:pt x="250" y="62"/>
                </a:cubicBezTo>
                <a:cubicBezTo>
                  <a:pt x="250" y="59"/>
                  <a:pt x="247" y="54"/>
                  <a:pt x="248" y="50"/>
                </a:cubicBezTo>
                <a:cubicBezTo>
                  <a:pt x="249" y="41"/>
                  <a:pt x="266" y="43"/>
                  <a:pt x="273" y="39"/>
                </a:cubicBezTo>
                <a:cubicBezTo>
                  <a:pt x="274" y="38"/>
                  <a:pt x="274" y="38"/>
                  <a:pt x="274" y="38"/>
                </a:cubicBezTo>
                <a:cubicBezTo>
                  <a:pt x="275" y="37"/>
                  <a:pt x="276" y="36"/>
                  <a:pt x="278" y="35"/>
                </a:cubicBezTo>
                <a:cubicBezTo>
                  <a:pt x="300" y="47"/>
                  <a:pt x="320" y="64"/>
                  <a:pt x="336" y="84"/>
                </a:cubicBezTo>
                <a:cubicBezTo>
                  <a:pt x="335" y="85"/>
                  <a:pt x="335" y="86"/>
                  <a:pt x="335" y="87"/>
                </a:cubicBezTo>
                <a:cubicBezTo>
                  <a:pt x="335" y="87"/>
                  <a:pt x="335" y="87"/>
                  <a:pt x="335" y="91"/>
                </a:cubicBezTo>
                <a:cubicBezTo>
                  <a:pt x="335" y="97"/>
                  <a:pt x="318" y="97"/>
                  <a:pt x="314" y="102"/>
                </a:cubicBezTo>
                <a:cubicBezTo>
                  <a:pt x="313" y="104"/>
                  <a:pt x="313" y="104"/>
                  <a:pt x="313" y="104"/>
                </a:cubicBezTo>
                <a:cubicBezTo>
                  <a:pt x="313" y="108"/>
                  <a:pt x="312" y="111"/>
                  <a:pt x="311" y="112"/>
                </a:cubicBezTo>
                <a:cubicBezTo>
                  <a:pt x="311" y="112"/>
                  <a:pt x="311" y="112"/>
                  <a:pt x="311" y="113"/>
                </a:cubicBezTo>
                <a:cubicBezTo>
                  <a:pt x="309" y="117"/>
                  <a:pt x="310" y="126"/>
                  <a:pt x="313" y="127"/>
                </a:cubicBezTo>
                <a:cubicBezTo>
                  <a:pt x="314" y="128"/>
                  <a:pt x="315" y="128"/>
                  <a:pt x="316" y="128"/>
                </a:cubicBezTo>
                <a:cubicBezTo>
                  <a:pt x="319" y="129"/>
                  <a:pt x="319" y="129"/>
                  <a:pt x="319" y="129"/>
                </a:cubicBezTo>
                <a:cubicBezTo>
                  <a:pt x="323" y="131"/>
                  <a:pt x="326" y="132"/>
                  <a:pt x="325" y="133"/>
                </a:cubicBezTo>
                <a:cubicBezTo>
                  <a:pt x="324" y="134"/>
                  <a:pt x="321" y="136"/>
                  <a:pt x="317" y="138"/>
                </a:cubicBezTo>
                <a:cubicBezTo>
                  <a:pt x="317" y="138"/>
                  <a:pt x="314" y="139"/>
                  <a:pt x="310" y="144"/>
                </a:cubicBezTo>
                <a:cubicBezTo>
                  <a:pt x="303" y="153"/>
                  <a:pt x="293" y="162"/>
                  <a:pt x="293" y="177"/>
                </a:cubicBezTo>
                <a:cubicBezTo>
                  <a:pt x="293" y="184"/>
                  <a:pt x="295" y="191"/>
                  <a:pt x="297" y="198"/>
                </a:cubicBezTo>
                <a:cubicBezTo>
                  <a:pt x="301" y="211"/>
                  <a:pt x="308" y="223"/>
                  <a:pt x="323" y="224"/>
                </a:cubicBezTo>
                <a:cubicBezTo>
                  <a:pt x="330" y="225"/>
                  <a:pt x="338" y="219"/>
                  <a:pt x="343" y="223"/>
                </a:cubicBezTo>
                <a:cubicBezTo>
                  <a:pt x="350" y="229"/>
                  <a:pt x="349" y="250"/>
                  <a:pt x="346" y="260"/>
                </a:cubicBezTo>
                <a:close/>
                <a:moveTo>
                  <a:pt x="361" y="150"/>
                </a:moveTo>
                <a:cubicBezTo>
                  <a:pt x="361" y="150"/>
                  <a:pt x="361" y="150"/>
                  <a:pt x="358" y="149"/>
                </a:cubicBezTo>
                <a:cubicBezTo>
                  <a:pt x="353" y="146"/>
                  <a:pt x="348" y="141"/>
                  <a:pt x="344" y="137"/>
                </a:cubicBezTo>
                <a:cubicBezTo>
                  <a:pt x="340" y="133"/>
                  <a:pt x="334" y="132"/>
                  <a:pt x="334" y="132"/>
                </a:cubicBezTo>
                <a:cubicBezTo>
                  <a:pt x="330" y="132"/>
                  <a:pt x="327" y="128"/>
                  <a:pt x="327" y="124"/>
                </a:cubicBezTo>
                <a:cubicBezTo>
                  <a:pt x="327" y="124"/>
                  <a:pt x="327" y="119"/>
                  <a:pt x="331" y="118"/>
                </a:cubicBezTo>
                <a:cubicBezTo>
                  <a:pt x="333" y="116"/>
                  <a:pt x="338" y="119"/>
                  <a:pt x="340" y="120"/>
                </a:cubicBezTo>
                <a:cubicBezTo>
                  <a:pt x="350" y="126"/>
                  <a:pt x="354" y="137"/>
                  <a:pt x="362" y="146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6" y="150"/>
                  <a:pt x="365" y="151"/>
                  <a:pt x="361" y="150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126"/>
          <p:cNvSpPr>
            <a:spLocks noEditPoints="1"/>
          </p:cNvSpPr>
          <p:nvPr/>
        </p:nvSpPr>
        <p:spPr bwMode="auto">
          <a:xfrm>
            <a:off x="4722412" y="4104658"/>
            <a:ext cx="78745" cy="698431"/>
          </a:xfrm>
          <a:custGeom>
            <a:avLst/>
            <a:gdLst>
              <a:gd name="T0" fmla="*/ 16 w 23"/>
              <a:gd name="T1" fmla="*/ 64 h 204"/>
              <a:gd name="T2" fmla="*/ 8 w 23"/>
              <a:gd name="T3" fmla="*/ 64 h 204"/>
              <a:gd name="T4" fmla="*/ 12 w 23"/>
              <a:gd name="T5" fmla="*/ 99 h 204"/>
              <a:gd name="T6" fmla="*/ 12 w 23"/>
              <a:gd name="T7" fmla="*/ 91 h 204"/>
              <a:gd name="T8" fmla="*/ 12 w 23"/>
              <a:gd name="T9" fmla="*/ 99 h 204"/>
              <a:gd name="T10" fmla="*/ 16 w 23"/>
              <a:gd name="T11" fmla="*/ 49 h 204"/>
              <a:gd name="T12" fmla="*/ 8 w 23"/>
              <a:gd name="T13" fmla="*/ 49 h 204"/>
              <a:gd name="T14" fmla="*/ 12 w 23"/>
              <a:gd name="T15" fmla="*/ 83 h 204"/>
              <a:gd name="T16" fmla="*/ 12 w 23"/>
              <a:gd name="T17" fmla="*/ 76 h 204"/>
              <a:gd name="T18" fmla="*/ 12 w 23"/>
              <a:gd name="T19" fmla="*/ 83 h 204"/>
              <a:gd name="T20" fmla="*/ 16 w 23"/>
              <a:gd name="T21" fmla="*/ 19 h 204"/>
              <a:gd name="T22" fmla="*/ 8 w 23"/>
              <a:gd name="T23" fmla="*/ 19 h 204"/>
              <a:gd name="T24" fmla="*/ 12 w 23"/>
              <a:gd name="T25" fmla="*/ 7 h 204"/>
              <a:gd name="T26" fmla="*/ 12 w 23"/>
              <a:gd name="T27" fmla="*/ 0 h 204"/>
              <a:gd name="T28" fmla="*/ 12 w 23"/>
              <a:gd name="T29" fmla="*/ 7 h 204"/>
              <a:gd name="T30" fmla="*/ 16 w 23"/>
              <a:gd name="T31" fmla="*/ 34 h 204"/>
              <a:gd name="T32" fmla="*/ 8 w 23"/>
              <a:gd name="T33" fmla="*/ 34 h 204"/>
              <a:gd name="T34" fmla="*/ 12 w 23"/>
              <a:gd name="T35" fmla="*/ 160 h 204"/>
              <a:gd name="T36" fmla="*/ 12 w 23"/>
              <a:gd name="T37" fmla="*/ 152 h 204"/>
              <a:gd name="T38" fmla="*/ 12 w 23"/>
              <a:gd name="T39" fmla="*/ 160 h 204"/>
              <a:gd name="T40" fmla="*/ 16 w 23"/>
              <a:gd name="T41" fmla="*/ 171 h 204"/>
              <a:gd name="T42" fmla="*/ 8 w 23"/>
              <a:gd name="T43" fmla="*/ 171 h 204"/>
              <a:gd name="T44" fmla="*/ 12 w 23"/>
              <a:gd name="T45" fmla="*/ 182 h 204"/>
              <a:gd name="T46" fmla="*/ 12 w 23"/>
              <a:gd name="T47" fmla="*/ 204 h 204"/>
              <a:gd name="T48" fmla="*/ 12 w 23"/>
              <a:gd name="T49" fmla="*/ 182 h 204"/>
              <a:gd name="T50" fmla="*/ 16 w 23"/>
              <a:gd name="T51" fmla="*/ 125 h 204"/>
              <a:gd name="T52" fmla="*/ 8 w 23"/>
              <a:gd name="T53" fmla="*/ 125 h 204"/>
              <a:gd name="T54" fmla="*/ 12 w 23"/>
              <a:gd name="T55" fmla="*/ 144 h 204"/>
              <a:gd name="T56" fmla="*/ 12 w 23"/>
              <a:gd name="T57" fmla="*/ 137 h 204"/>
              <a:gd name="T58" fmla="*/ 12 w 23"/>
              <a:gd name="T59" fmla="*/ 144 h 204"/>
              <a:gd name="T60" fmla="*/ 16 w 23"/>
              <a:gd name="T61" fmla="*/ 110 h 204"/>
              <a:gd name="T62" fmla="*/ 8 w 23"/>
              <a:gd name="T63" fmla="*/ 11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" h="204">
                <a:moveTo>
                  <a:pt x="12" y="68"/>
                </a:moveTo>
                <a:cubicBezTo>
                  <a:pt x="14" y="68"/>
                  <a:pt x="16" y="66"/>
                  <a:pt x="16" y="64"/>
                </a:cubicBezTo>
                <a:cubicBezTo>
                  <a:pt x="16" y="62"/>
                  <a:pt x="14" y="61"/>
                  <a:pt x="12" y="61"/>
                </a:cubicBezTo>
                <a:cubicBezTo>
                  <a:pt x="10" y="61"/>
                  <a:pt x="8" y="62"/>
                  <a:pt x="8" y="64"/>
                </a:cubicBezTo>
                <a:cubicBezTo>
                  <a:pt x="8" y="66"/>
                  <a:pt x="10" y="68"/>
                  <a:pt x="12" y="68"/>
                </a:cubicBezTo>
                <a:close/>
                <a:moveTo>
                  <a:pt x="12" y="99"/>
                </a:moveTo>
                <a:cubicBezTo>
                  <a:pt x="14" y="99"/>
                  <a:pt x="16" y="97"/>
                  <a:pt x="16" y="95"/>
                </a:cubicBezTo>
                <a:cubicBezTo>
                  <a:pt x="16" y="93"/>
                  <a:pt x="14" y="91"/>
                  <a:pt x="12" y="91"/>
                </a:cubicBezTo>
                <a:cubicBezTo>
                  <a:pt x="10" y="91"/>
                  <a:pt x="8" y="93"/>
                  <a:pt x="8" y="95"/>
                </a:cubicBezTo>
                <a:cubicBezTo>
                  <a:pt x="8" y="97"/>
                  <a:pt x="10" y="99"/>
                  <a:pt x="12" y="99"/>
                </a:cubicBezTo>
                <a:close/>
                <a:moveTo>
                  <a:pt x="12" y="53"/>
                </a:moveTo>
                <a:cubicBezTo>
                  <a:pt x="14" y="53"/>
                  <a:pt x="16" y="51"/>
                  <a:pt x="16" y="49"/>
                </a:cubicBezTo>
                <a:cubicBezTo>
                  <a:pt x="16" y="47"/>
                  <a:pt x="14" y="45"/>
                  <a:pt x="12" y="45"/>
                </a:cubicBezTo>
                <a:cubicBezTo>
                  <a:pt x="10" y="45"/>
                  <a:pt x="8" y="47"/>
                  <a:pt x="8" y="49"/>
                </a:cubicBezTo>
                <a:cubicBezTo>
                  <a:pt x="8" y="51"/>
                  <a:pt x="10" y="53"/>
                  <a:pt x="12" y="53"/>
                </a:cubicBezTo>
                <a:close/>
                <a:moveTo>
                  <a:pt x="12" y="83"/>
                </a:moveTo>
                <a:cubicBezTo>
                  <a:pt x="14" y="83"/>
                  <a:pt x="16" y="82"/>
                  <a:pt x="16" y="80"/>
                </a:cubicBezTo>
                <a:cubicBezTo>
                  <a:pt x="16" y="77"/>
                  <a:pt x="14" y="76"/>
                  <a:pt x="12" y="76"/>
                </a:cubicBezTo>
                <a:cubicBezTo>
                  <a:pt x="10" y="76"/>
                  <a:pt x="8" y="77"/>
                  <a:pt x="8" y="80"/>
                </a:cubicBezTo>
                <a:cubicBezTo>
                  <a:pt x="8" y="82"/>
                  <a:pt x="10" y="83"/>
                  <a:pt x="12" y="83"/>
                </a:cubicBezTo>
                <a:close/>
                <a:moveTo>
                  <a:pt x="12" y="22"/>
                </a:moveTo>
                <a:cubicBezTo>
                  <a:pt x="14" y="22"/>
                  <a:pt x="16" y="21"/>
                  <a:pt x="16" y="19"/>
                </a:cubicBezTo>
                <a:cubicBezTo>
                  <a:pt x="16" y="17"/>
                  <a:pt x="14" y="15"/>
                  <a:pt x="12" y="15"/>
                </a:cubicBezTo>
                <a:cubicBezTo>
                  <a:pt x="10" y="15"/>
                  <a:pt x="8" y="17"/>
                  <a:pt x="8" y="19"/>
                </a:cubicBezTo>
                <a:cubicBezTo>
                  <a:pt x="8" y="21"/>
                  <a:pt x="10" y="22"/>
                  <a:pt x="12" y="22"/>
                </a:cubicBezTo>
                <a:close/>
                <a:moveTo>
                  <a:pt x="12" y="7"/>
                </a:moveTo>
                <a:cubicBezTo>
                  <a:pt x="14" y="7"/>
                  <a:pt x="16" y="6"/>
                  <a:pt x="16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1"/>
                  <a:pt x="8" y="3"/>
                </a:cubicBezTo>
                <a:cubicBezTo>
                  <a:pt x="8" y="6"/>
                  <a:pt x="10" y="7"/>
                  <a:pt x="12" y="7"/>
                </a:cubicBezTo>
                <a:close/>
                <a:moveTo>
                  <a:pt x="12" y="38"/>
                </a:moveTo>
                <a:cubicBezTo>
                  <a:pt x="14" y="38"/>
                  <a:pt x="16" y="36"/>
                  <a:pt x="16" y="34"/>
                </a:cubicBezTo>
                <a:cubicBezTo>
                  <a:pt x="16" y="32"/>
                  <a:pt x="14" y="30"/>
                  <a:pt x="12" y="30"/>
                </a:cubicBezTo>
                <a:cubicBezTo>
                  <a:pt x="10" y="30"/>
                  <a:pt x="8" y="32"/>
                  <a:pt x="8" y="34"/>
                </a:cubicBezTo>
                <a:cubicBezTo>
                  <a:pt x="8" y="36"/>
                  <a:pt x="10" y="38"/>
                  <a:pt x="12" y="38"/>
                </a:cubicBezTo>
                <a:close/>
                <a:moveTo>
                  <a:pt x="12" y="160"/>
                </a:moveTo>
                <a:cubicBezTo>
                  <a:pt x="14" y="160"/>
                  <a:pt x="16" y="158"/>
                  <a:pt x="16" y="156"/>
                </a:cubicBezTo>
                <a:cubicBezTo>
                  <a:pt x="16" y="154"/>
                  <a:pt x="14" y="152"/>
                  <a:pt x="12" y="152"/>
                </a:cubicBezTo>
                <a:cubicBezTo>
                  <a:pt x="10" y="152"/>
                  <a:pt x="8" y="154"/>
                  <a:pt x="8" y="156"/>
                </a:cubicBezTo>
                <a:cubicBezTo>
                  <a:pt x="8" y="158"/>
                  <a:pt x="10" y="160"/>
                  <a:pt x="12" y="160"/>
                </a:cubicBezTo>
                <a:close/>
                <a:moveTo>
                  <a:pt x="12" y="175"/>
                </a:moveTo>
                <a:cubicBezTo>
                  <a:pt x="14" y="175"/>
                  <a:pt x="16" y="173"/>
                  <a:pt x="16" y="171"/>
                </a:cubicBezTo>
                <a:cubicBezTo>
                  <a:pt x="16" y="169"/>
                  <a:pt x="14" y="167"/>
                  <a:pt x="12" y="167"/>
                </a:cubicBezTo>
                <a:cubicBezTo>
                  <a:pt x="10" y="167"/>
                  <a:pt x="8" y="169"/>
                  <a:pt x="8" y="171"/>
                </a:cubicBezTo>
                <a:cubicBezTo>
                  <a:pt x="8" y="173"/>
                  <a:pt x="10" y="175"/>
                  <a:pt x="12" y="175"/>
                </a:cubicBezTo>
                <a:close/>
                <a:moveTo>
                  <a:pt x="12" y="182"/>
                </a:moveTo>
                <a:cubicBezTo>
                  <a:pt x="5" y="182"/>
                  <a:pt x="0" y="187"/>
                  <a:pt x="0" y="193"/>
                </a:cubicBezTo>
                <a:cubicBezTo>
                  <a:pt x="0" y="199"/>
                  <a:pt x="5" y="204"/>
                  <a:pt x="12" y="204"/>
                </a:cubicBezTo>
                <a:cubicBezTo>
                  <a:pt x="18" y="204"/>
                  <a:pt x="23" y="199"/>
                  <a:pt x="23" y="193"/>
                </a:cubicBezTo>
                <a:cubicBezTo>
                  <a:pt x="23" y="187"/>
                  <a:pt x="18" y="182"/>
                  <a:pt x="12" y="182"/>
                </a:cubicBezTo>
                <a:close/>
                <a:moveTo>
                  <a:pt x="12" y="129"/>
                </a:moveTo>
                <a:cubicBezTo>
                  <a:pt x="14" y="129"/>
                  <a:pt x="16" y="127"/>
                  <a:pt x="16" y="125"/>
                </a:cubicBezTo>
                <a:cubicBezTo>
                  <a:pt x="16" y="123"/>
                  <a:pt x="14" y="121"/>
                  <a:pt x="12" y="121"/>
                </a:cubicBezTo>
                <a:cubicBezTo>
                  <a:pt x="10" y="121"/>
                  <a:pt x="8" y="123"/>
                  <a:pt x="8" y="125"/>
                </a:cubicBezTo>
                <a:cubicBezTo>
                  <a:pt x="8" y="127"/>
                  <a:pt x="10" y="129"/>
                  <a:pt x="12" y="129"/>
                </a:cubicBezTo>
                <a:close/>
                <a:moveTo>
                  <a:pt x="12" y="144"/>
                </a:moveTo>
                <a:cubicBezTo>
                  <a:pt x="14" y="144"/>
                  <a:pt x="16" y="143"/>
                  <a:pt x="16" y="141"/>
                </a:cubicBezTo>
                <a:cubicBezTo>
                  <a:pt x="16" y="138"/>
                  <a:pt x="14" y="137"/>
                  <a:pt x="12" y="137"/>
                </a:cubicBezTo>
                <a:cubicBezTo>
                  <a:pt x="10" y="137"/>
                  <a:pt x="8" y="138"/>
                  <a:pt x="8" y="141"/>
                </a:cubicBezTo>
                <a:cubicBezTo>
                  <a:pt x="8" y="143"/>
                  <a:pt x="10" y="144"/>
                  <a:pt x="12" y="144"/>
                </a:cubicBezTo>
                <a:close/>
                <a:moveTo>
                  <a:pt x="12" y="114"/>
                </a:moveTo>
                <a:cubicBezTo>
                  <a:pt x="14" y="114"/>
                  <a:pt x="16" y="112"/>
                  <a:pt x="16" y="110"/>
                </a:cubicBezTo>
                <a:cubicBezTo>
                  <a:pt x="16" y="108"/>
                  <a:pt x="14" y="106"/>
                  <a:pt x="12" y="106"/>
                </a:cubicBezTo>
                <a:cubicBezTo>
                  <a:pt x="10" y="106"/>
                  <a:pt x="8" y="108"/>
                  <a:pt x="8" y="110"/>
                </a:cubicBezTo>
                <a:cubicBezTo>
                  <a:pt x="8" y="112"/>
                  <a:pt x="10" y="114"/>
                  <a:pt x="12" y="114"/>
                </a:cubicBezTo>
                <a:close/>
              </a:path>
            </a:pathLst>
          </a:custGeom>
          <a:solidFill>
            <a:srgbClr val="408493"/>
          </a:solidFill>
          <a:ln>
            <a:solidFill>
              <a:srgbClr val="40849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113"/>
          <p:cNvSpPr>
            <a:spLocks noEditPoints="1"/>
          </p:cNvSpPr>
          <p:nvPr/>
        </p:nvSpPr>
        <p:spPr bwMode="auto">
          <a:xfrm>
            <a:off x="6605436" y="2598239"/>
            <a:ext cx="1612553" cy="1612553"/>
          </a:xfrm>
          <a:custGeom>
            <a:avLst/>
            <a:gdLst>
              <a:gd name="T0" fmla="*/ 235 w 471"/>
              <a:gd name="T1" fmla="*/ 471 h 471"/>
              <a:gd name="T2" fmla="*/ 0 w 471"/>
              <a:gd name="T3" fmla="*/ 235 h 471"/>
              <a:gd name="T4" fmla="*/ 235 w 471"/>
              <a:gd name="T5" fmla="*/ 0 h 471"/>
              <a:gd name="T6" fmla="*/ 471 w 471"/>
              <a:gd name="T7" fmla="*/ 235 h 471"/>
              <a:gd name="T8" fmla="*/ 235 w 471"/>
              <a:gd name="T9" fmla="*/ 471 h 471"/>
              <a:gd name="T10" fmla="*/ 235 w 471"/>
              <a:gd name="T11" fmla="*/ 19 h 471"/>
              <a:gd name="T12" fmla="*/ 19 w 471"/>
              <a:gd name="T13" fmla="*/ 235 h 471"/>
              <a:gd name="T14" fmla="*/ 235 w 471"/>
              <a:gd name="T15" fmla="*/ 451 h 471"/>
              <a:gd name="T16" fmla="*/ 451 w 471"/>
              <a:gd name="T17" fmla="*/ 235 h 471"/>
              <a:gd name="T18" fmla="*/ 235 w 471"/>
              <a:gd name="T1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1" h="471">
                <a:moveTo>
                  <a:pt x="235" y="471"/>
                </a:moveTo>
                <a:cubicBezTo>
                  <a:pt x="106" y="471"/>
                  <a:pt x="0" y="365"/>
                  <a:pt x="0" y="235"/>
                </a:cubicBezTo>
                <a:cubicBezTo>
                  <a:pt x="0" y="106"/>
                  <a:pt x="106" y="0"/>
                  <a:pt x="235" y="0"/>
                </a:cubicBezTo>
                <a:cubicBezTo>
                  <a:pt x="365" y="0"/>
                  <a:pt x="471" y="106"/>
                  <a:pt x="471" y="235"/>
                </a:cubicBezTo>
                <a:cubicBezTo>
                  <a:pt x="471" y="365"/>
                  <a:pt x="365" y="471"/>
                  <a:pt x="235" y="471"/>
                </a:cubicBezTo>
                <a:close/>
                <a:moveTo>
                  <a:pt x="235" y="19"/>
                </a:moveTo>
                <a:cubicBezTo>
                  <a:pt x="116" y="19"/>
                  <a:pt x="19" y="116"/>
                  <a:pt x="19" y="235"/>
                </a:cubicBezTo>
                <a:cubicBezTo>
                  <a:pt x="19" y="354"/>
                  <a:pt x="116" y="451"/>
                  <a:pt x="235" y="451"/>
                </a:cubicBezTo>
                <a:cubicBezTo>
                  <a:pt x="354" y="451"/>
                  <a:pt x="451" y="354"/>
                  <a:pt x="451" y="235"/>
                </a:cubicBezTo>
                <a:cubicBezTo>
                  <a:pt x="451" y="116"/>
                  <a:pt x="354" y="19"/>
                  <a:pt x="235" y="19"/>
                </a:cubicBezTo>
                <a:close/>
              </a:path>
            </a:pathLst>
          </a:custGeom>
          <a:solidFill>
            <a:srgbClr val="33CABD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114"/>
          <p:cNvSpPr>
            <a:spLocks noEditPoints="1"/>
          </p:cNvSpPr>
          <p:nvPr/>
        </p:nvSpPr>
        <p:spPr bwMode="auto">
          <a:xfrm>
            <a:off x="6468489" y="2461292"/>
            <a:ext cx="1883024" cy="1883024"/>
          </a:xfrm>
          <a:custGeom>
            <a:avLst/>
            <a:gdLst>
              <a:gd name="T0" fmla="*/ 275 w 550"/>
              <a:gd name="T1" fmla="*/ 550 h 550"/>
              <a:gd name="T2" fmla="*/ 0 w 550"/>
              <a:gd name="T3" fmla="*/ 275 h 550"/>
              <a:gd name="T4" fmla="*/ 275 w 550"/>
              <a:gd name="T5" fmla="*/ 0 h 550"/>
              <a:gd name="T6" fmla="*/ 550 w 550"/>
              <a:gd name="T7" fmla="*/ 275 h 550"/>
              <a:gd name="T8" fmla="*/ 275 w 550"/>
              <a:gd name="T9" fmla="*/ 550 h 550"/>
              <a:gd name="T10" fmla="*/ 275 w 550"/>
              <a:gd name="T11" fmla="*/ 20 h 550"/>
              <a:gd name="T12" fmla="*/ 20 w 550"/>
              <a:gd name="T13" fmla="*/ 275 h 550"/>
              <a:gd name="T14" fmla="*/ 275 w 550"/>
              <a:gd name="T15" fmla="*/ 531 h 550"/>
              <a:gd name="T16" fmla="*/ 531 w 550"/>
              <a:gd name="T17" fmla="*/ 275 h 550"/>
              <a:gd name="T18" fmla="*/ 275 w 550"/>
              <a:gd name="T19" fmla="*/ 2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550">
                <a:moveTo>
                  <a:pt x="275" y="550"/>
                </a:moveTo>
                <a:cubicBezTo>
                  <a:pt x="124" y="550"/>
                  <a:pt x="0" y="427"/>
                  <a:pt x="0" y="275"/>
                </a:cubicBezTo>
                <a:cubicBezTo>
                  <a:pt x="0" y="124"/>
                  <a:pt x="124" y="0"/>
                  <a:pt x="275" y="0"/>
                </a:cubicBezTo>
                <a:cubicBezTo>
                  <a:pt x="427" y="0"/>
                  <a:pt x="550" y="124"/>
                  <a:pt x="550" y="275"/>
                </a:cubicBezTo>
                <a:cubicBezTo>
                  <a:pt x="550" y="427"/>
                  <a:pt x="427" y="550"/>
                  <a:pt x="275" y="550"/>
                </a:cubicBezTo>
                <a:close/>
                <a:moveTo>
                  <a:pt x="275" y="20"/>
                </a:moveTo>
                <a:cubicBezTo>
                  <a:pt x="134" y="20"/>
                  <a:pt x="20" y="135"/>
                  <a:pt x="20" y="275"/>
                </a:cubicBezTo>
                <a:cubicBezTo>
                  <a:pt x="20" y="416"/>
                  <a:pt x="134" y="531"/>
                  <a:pt x="275" y="531"/>
                </a:cubicBezTo>
                <a:cubicBezTo>
                  <a:pt x="416" y="531"/>
                  <a:pt x="531" y="416"/>
                  <a:pt x="531" y="275"/>
                </a:cubicBezTo>
                <a:cubicBezTo>
                  <a:pt x="531" y="135"/>
                  <a:pt x="416" y="20"/>
                  <a:pt x="275" y="20"/>
                </a:cubicBezTo>
                <a:close/>
              </a:path>
            </a:pathLst>
          </a:custGeom>
          <a:solidFill>
            <a:srgbClr val="33CABD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Freeform 115"/>
          <p:cNvSpPr>
            <a:spLocks noEditPoints="1"/>
          </p:cNvSpPr>
          <p:nvPr/>
        </p:nvSpPr>
        <p:spPr bwMode="auto">
          <a:xfrm>
            <a:off x="6749231" y="2742034"/>
            <a:ext cx="1324964" cy="1324964"/>
          </a:xfrm>
          <a:custGeom>
            <a:avLst/>
            <a:gdLst>
              <a:gd name="T0" fmla="*/ 193 w 387"/>
              <a:gd name="T1" fmla="*/ 387 h 387"/>
              <a:gd name="T2" fmla="*/ 14 w 387"/>
              <a:gd name="T3" fmla="*/ 193 h 387"/>
              <a:gd name="T4" fmla="*/ 44 w 387"/>
              <a:gd name="T5" fmla="*/ 118 h 387"/>
              <a:gd name="T6" fmla="*/ 46 w 387"/>
              <a:gd name="T7" fmla="*/ 159 h 387"/>
              <a:gd name="T8" fmla="*/ 62 w 387"/>
              <a:gd name="T9" fmla="*/ 179 h 387"/>
              <a:gd name="T10" fmla="*/ 92 w 387"/>
              <a:gd name="T11" fmla="*/ 207 h 387"/>
              <a:gd name="T12" fmla="*/ 124 w 387"/>
              <a:gd name="T13" fmla="*/ 228 h 387"/>
              <a:gd name="T14" fmla="*/ 133 w 387"/>
              <a:gd name="T15" fmla="*/ 246 h 387"/>
              <a:gd name="T16" fmla="*/ 150 w 387"/>
              <a:gd name="T17" fmla="*/ 316 h 387"/>
              <a:gd name="T18" fmla="*/ 153 w 387"/>
              <a:gd name="T19" fmla="*/ 360 h 387"/>
              <a:gd name="T20" fmla="*/ 14 w 387"/>
              <a:gd name="T21" fmla="*/ 193 h 387"/>
              <a:gd name="T22" fmla="*/ 337 w 387"/>
              <a:gd name="T23" fmla="*/ 300 h 387"/>
              <a:gd name="T24" fmla="*/ 175 w 387"/>
              <a:gd name="T25" fmla="*/ 371 h 387"/>
              <a:gd name="T26" fmla="*/ 195 w 387"/>
              <a:gd name="T27" fmla="*/ 347 h 387"/>
              <a:gd name="T28" fmla="*/ 235 w 387"/>
              <a:gd name="T29" fmla="*/ 319 h 387"/>
              <a:gd name="T30" fmla="*/ 249 w 387"/>
              <a:gd name="T31" fmla="*/ 295 h 387"/>
              <a:gd name="T32" fmla="*/ 222 w 387"/>
              <a:gd name="T33" fmla="*/ 267 h 387"/>
              <a:gd name="T34" fmla="*/ 192 w 387"/>
              <a:gd name="T35" fmla="*/ 245 h 387"/>
              <a:gd name="T36" fmla="*/ 154 w 387"/>
              <a:gd name="T37" fmla="*/ 234 h 387"/>
              <a:gd name="T38" fmla="*/ 132 w 387"/>
              <a:gd name="T39" fmla="*/ 214 h 387"/>
              <a:gd name="T40" fmla="*/ 116 w 387"/>
              <a:gd name="T41" fmla="*/ 193 h 387"/>
              <a:gd name="T42" fmla="*/ 94 w 387"/>
              <a:gd name="T43" fmla="*/ 187 h 387"/>
              <a:gd name="T44" fmla="*/ 127 w 387"/>
              <a:gd name="T45" fmla="*/ 174 h 387"/>
              <a:gd name="T46" fmla="*/ 138 w 387"/>
              <a:gd name="T47" fmla="*/ 170 h 387"/>
              <a:gd name="T48" fmla="*/ 161 w 387"/>
              <a:gd name="T49" fmla="*/ 133 h 387"/>
              <a:gd name="T50" fmla="*/ 177 w 387"/>
              <a:gd name="T51" fmla="*/ 119 h 387"/>
              <a:gd name="T52" fmla="*/ 188 w 387"/>
              <a:gd name="T53" fmla="*/ 130 h 387"/>
              <a:gd name="T54" fmla="*/ 202 w 387"/>
              <a:gd name="T55" fmla="*/ 113 h 387"/>
              <a:gd name="T56" fmla="*/ 209 w 387"/>
              <a:gd name="T57" fmla="*/ 102 h 387"/>
              <a:gd name="T58" fmla="*/ 215 w 387"/>
              <a:gd name="T59" fmla="*/ 113 h 387"/>
              <a:gd name="T60" fmla="*/ 200 w 387"/>
              <a:gd name="T61" fmla="*/ 83 h 387"/>
              <a:gd name="T62" fmla="*/ 195 w 387"/>
              <a:gd name="T63" fmla="*/ 71 h 387"/>
              <a:gd name="T64" fmla="*/ 174 w 387"/>
              <a:gd name="T65" fmla="*/ 63 h 387"/>
              <a:gd name="T66" fmla="*/ 147 w 387"/>
              <a:gd name="T67" fmla="*/ 91 h 387"/>
              <a:gd name="T68" fmla="*/ 125 w 387"/>
              <a:gd name="T69" fmla="*/ 82 h 387"/>
              <a:gd name="T70" fmla="*/ 114 w 387"/>
              <a:gd name="T71" fmla="*/ 71 h 387"/>
              <a:gd name="T72" fmla="*/ 133 w 387"/>
              <a:gd name="T73" fmla="*/ 51 h 387"/>
              <a:gd name="T74" fmla="*/ 115 w 387"/>
              <a:gd name="T75" fmla="*/ 37 h 387"/>
              <a:gd name="T76" fmla="*/ 100 w 387"/>
              <a:gd name="T77" fmla="*/ 49 h 387"/>
              <a:gd name="T78" fmla="*/ 193 w 387"/>
              <a:gd name="T79" fmla="*/ 14 h 387"/>
              <a:gd name="T80" fmla="*/ 236 w 387"/>
              <a:gd name="T81" fmla="*/ 63 h 387"/>
              <a:gd name="T82" fmla="*/ 272 w 387"/>
              <a:gd name="T83" fmla="*/ 39 h 387"/>
              <a:gd name="T84" fmla="*/ 335 w 387"/>
              <a:gd name="T85" fmla="*/ 84 h 387"/>
              <a:gd name="T86" fmla="*/ 314 w 387"/>
              <a:gd name="T87" fmla="*/ 102 h 387"/>
              <a:gd name="T88" fmla="*/ 310 w 387"/>
              <a:gd name="T89" fmla="*/ 113 h 387"/>
              <a:gd name="T90" fmla="*/ 319 w 387"/>
              <a:gd name="T91" fmla="*/ 129 h 387"/>
              <a:gd name="T92" fmla="*/ 310 w 387"/>
              <a:gd name="T93" fmla="*/ 144 h 387"/>
              <a:gd name="T94" fmla="*/ 323 w 387"/>
              <a:gd name="T95" fmla="*/ 224 h 387"/>
              <a:gd name="T96" fmla="*/ 361 w 387"/>
              <a:gd name="T97" fmla="*/ 150 h 387"/>
              <a:gd name="T98" fmla="*/ 334 w 387"/>
              <a:gd name="T99" fmla="*/ 132 h 387"/>
              <a:gd name="T100" fmla="*/ 339 w 387"/>
              <a:gd name="T101" fmla="*/ 120 h 387"/>
              <a:gd name="T102" fmla="*/ 361 w 387"/>
              <a:gd name="T103" fmla="*/ 15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7" h="387">
                <a:moveTo>
                  <a:pt x="193" y="0"/>
                </a:moveTo>
                <a:cubicBezTo>
                  <a:pt x="87" y="0"/>
                  <a:pt x="0" y="87"/>
                  <a:pt x="0" y="193"/>
                </a:cubicBezTo>
                <a:cubicBezTo>
                  <a:pt x="0" y="300"/>
                  <a:pt x="87" y="387"/>
                  <a:pt x="193" y="387"/>
                </a:cubicBezTo>
                <a:cubicBezTo>
                  <a:pt x="300" y="387"/>
                  <a:pt x="387" y="300"/>
                  <a:pt x="387" y="193"/>
                </a:cubicBezTo>
                <a:cubicBezTo>
                  <a:pt x="387" y="87"/>
                  <a:pt x="300" y="0"/>
                  <a:pt x="193" y="0"/>
                </a:cubicBezTo>
                <a:close/>
                <a:moveTo>
                  <a:pt x="14" y="193"/>
                </a:moveTo>
                <a:cubicBezTo>
                  <a:pt x="14" y="163"/>
                  <a:pt x="22" y="133"/>
                  <a:pt x="36" y="108"/>
                </a:cubicBezTo>
                <a:cubicBezTo>
                  <a:pt x="37" y="108"/>
                  <a:pt x="39" y="109"/>
                  <a:pt x="39" y="109"/>
                </a:cubicBezTo>
                <a:cubicBezTo>
                  <a:pt x="41" y="110"/>
                  <a:pt x="45" y="114"/>
                  <a:pt x="44" y="118"/>
                </a:cubicBezTo>
                <a:cubicBezTo>
                  <a:pt x="44" y="118"/>
                  <a:pt x="43" y="121"/>
                  <a:pt x="43" y="128"/>
                </a:cubicBezTo>
                <a:cubicBezTo>
                  <a:pt x="42" y="135"/>
                  <a:pt x="41" y="142"/>
                  <a:pt x="41" y="147"/>
                </a:cubicBezTo>
                <a:cubicBezTo>
                  <a:pt x="40" y="157"/>
                  <a:pt x="46" y="159"/>
                  <a:pt x="46" y="159"/>
                </a:cubicBezTo>
                <a:cubicBezTo>
                  <a:pt x="50" y="161"/>
                  <a:pt x="55" y="164"/>
                  <a:pt x="57" y="167"/>
                </a:cubicBezTo>
                <a:cubicBezTo>
                  <a:pt x="57" y="167"/>
                  <a:pt x="59" y="169"/>
                  <a:pt x="61" y="174"/>
                </a:cubicBezTo>
                <a:cubicBezTo>
                  <a:pt x="61" y="175"/>
                  <a:pt x="62" y="177"/>
                  <a:pt x="62" y="179"/>
                </a:cubicBezTo>
                <a:cubicBezTo>
                  <a:pt x="64" y="184"/>
                  <a:pt x="66" y="188"/>
                  <a:pt x="69" y="192"/>
                </a:cubicBezTo>
                <a:cubicBezTo>
                  <a:pt x="72" y="198"/>
                  <a:pt x="81" y="201"/>
                  <a:pt x="81" y="201"/>
                </a:cubicBezTo>
                <a:cubicBezTo>
                  <a:pt x="84" y="202"/>
                  <a:pt x="89" y="205"/>
                  <a:pt x="92" y="207"/>
                </a:cubicBezTo>
                <a:cubicBezTo>
                  <a:pt x="92" y="207"/>
                  <a:pt x="92" y="207"/>
                  <a:pt x="95" y="209"/>
                </a:cubicBezTo>
                <a:cubicBezTo>
                  <a:pt x="100" y="213"/>
                  <a:pt x="106" y="213"/>
                  <a:pt x="112" y="216"/>
                </a:cubicBezTo>
                <a:cubicBezTo>
                  <a:pt x="117" y="219"/>
                  <a:pt x="120" y="223"/>
                  <a:pt x="124" y="228"/>
                </a:cubicBezTo>
                <a:cubicBezTo>
                  <a:pt x="127" y="231"/>
                  <a:pt x="130" y="234"/>
                  <a:pt x="134" y="237"/>
                </a:cubicBezTo>
                <a:cubicBezTo>
                  <a:pt x="134" y="237"/>
                  <a:pt x="137" y="239"/>
                  <a:pt x="137" y="240"/>
                </a:cubicBezTo>
                <a:cubicBezTo>
                  <a:pt x="137" y="240"/>
                  <a:pt x="134" y="246"/>
                  <a:pt x="133" y="246"/>
                </a:cubicBezTo>
                <a:cubicBezTo>
                  <a:pt x="129" y="255"/>
                  <a:pt x="124" y="264"/>
                  <a:pt x="125" y="276"/>
                </a:cubicBezTo>
                <a:cubicBezTo>
                  <a:pt x="127" y="293"/>
                  <a:pt x="144" y="305"/>
                  <a:pt x="144" y="305"/>
                </a:cubicBezTo>
                <a:cubicBezTo>
                  <a:pt x="147" y="307"/>
                  <a:pt x="150" y="312"/>
                  <a:pt x="150" y="316"/>
                </a:cubicBezTo>
                <a:cubicBezTo>
                  <a:pt x="150" y="316"/>
                  <a:pt x="150" y="331"/>
                  <a:pt x="152" y="339"/>
                </a:cubicBezTo>
                <a:cubicBezTo>
                  <a:pt x="152" y="341"/>
                  <a:pt x="154" y="344"/>
                  <a:pt x="154" y="346"/>
                </a:cubicBezTo>
                <a:cubicBezTo>
                  <a:pt x="154" y="351"/>
                  <a:pt x="152" y="355"/>
                  <a:pt x="153" y="360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53" y="364"/>
                  <a:pt x="154" y="366"/>
                  <a:pt x="154" y="368"/>
                </a:cubicBezTo>
                <a:cubicBezTo>
                  <a:pt x="74" y="350"/>
                  <a:pt x="14" y="279"/>
                  <a:pt x="14" y="193"/>
                </a:cubicBezTo>
                <a:close/>
                <a:moveTo>
                  <a:pt x="346" y="260"/>
                </a:moveTo>
                <a:cubicBezTo>
                  <a:pt x="343" y="272"/>
                  <a:pt x="337" y="281"/>
                  <a:pt x="337" y="293"/>
                </a:cubicBezTo>
                <a:cubicBezTo>
                  <a:pt x="336" y="295"/>
                  <a:pt x="337" y="298"/>
                  <a:pt x="337" y="300"/>
                </a:cubicBezTo>
                <a:cubicBezTo>
                  <a:pt x="337" y="300"/>
                  <a:pt x="337" y="300"/>
                  <a:pt x="337" y="300"/>
                </a:cubicBezTo>
                <a:cubicBezTo>
                  <a:pt x="304" y="344"/>
                  <a:pt x="252" y="372"/>
                  <a:pt x="193" y="372"/>
                </a:cubicBezTo>
                <a:cubicBezTo>
                  <a:pt x="187" y="372"/>
                  <a:pt x="181" y="372"/>
                  <a:pt x="175" y="371"/>
                </a:cubicBezTo>
                <a:cubicBezTo>
                  <a:pt x="176" y="370"/>
                  <a:pt x="178" y="367"/>
                  <a:pt x="179" y="365"/>
                </a:cubicBezTo>
                <a:cubicBezTo>
                  <a:pt x="185" y="357"/>
                  <a:pt x="185" y="357"/>
                  <a:pt x="185" y="357"/>
                </a:cubicBezTo>
                <a:cubicBezTo>
                  <a:pt x="187" y="354"/>
                  <a:pt x="192" y="349"/>
                  <a:pt x="195" y="347"/>
                </a:cubicBezTo>
                <a:cubicBezTo>
                  <a:pt x="218" y="331"/>
                  <a:pt x="218" y="331"/>
                  <a:pt x="218" y="331"/>
                </a:cubicBezTo>
                <a:cubicBezTo>
                  <a:pt x="221" y="328"/>
                  <a:pt x="226" y="325"/>
                  <a:pt x="230" y="323"/>
                </a:cubicBezTo>
                <a:cubicBezTo>
                  <a:pt x="230" y="323"/>
                  <a:pt x="232" y="323"/>
                  <a:pt x="235" y="319"/>
                </a:cubicBezTo>
                <a:cubicBezTo>
                  <a:pt x="238" y="316"/>
                  <a:pt x="238" y="315"/>
                  <a:pt x="238" y="315"/>
                </a:cubicBezTo>
                <a:cubicBezTo>
                  <a:pt x="239" y="311"/>
                  <a:pt x="242" y="305"/>
                  <a:pt x="245" y="302"/>
                </a:cubicBezTo>
                <a:cubicBezTo>
                  <a:pt x="245" y="302"/>
                  <a:pt x="246" y="300"/>
                  <a:pt x="249" y="295"/>
                </a:cubicBezTo>
                <a:cubicBezTo>
                  <a:pt x="252" y="292"/>
                  <a:pt x="256" y="287"/>
                  <a:pt x="257" y="282"/>
                </a:cubicBezTo>
                <a:cubicBezTo>
                  <a:pt x="258" y="269"/>
                  <a:pt x="245" y="271"/>
                  <a:pt x="235" y="271"/>
                </a:cubicBezTo>
                <a:cubicBezTo>
                  <a:pt x="230" y="270"/>
                  <a:pt x="226" y="269"/>
                  <a:pt x="222" y="267"/>
                </a:cubicBezTo>
                <a:cubicBezTo>
                  <a:pt x="219" y="265"/>
                  <a:pt x="216" y="263"/>
                  <a:pt x="213" y="260"/>
                </a:cubicBezTo>
                <a:cubicBezTo>
                  <a:pt x="208" y="255"/>
                  <a:pt x="205" y="250"/>
                  <a:pt x="199" y="247"/>
                </a:cubicBezTo>
                <a:cubicBezTo>
                  <a:pt x="197" y="246"/>
                  <a:pt x="194" y="246"/>
                  <a:pt x="192" y="245"/>
                </a:cubicBezTo>
                <a:cubicBezTo>
                  <a:pt x="191" y="244"/>
                  <a:pt x="190" y="243"/>
                  <a:pt x="189" y="242"/>
                </a:cubicBezTo>
                <a:cubicBezTo>
                  <a:pt x="183" y="237"/>
                  <a:pt x="174" y="235"/>
                  <a:pt x="164" y="234"/>
                </a:cubicBezTo>
                <a:cubicBezTo>
                  <a:pt x="158" y="233"/>
                  <a:pt x="154" y="234"/>
                  <a:pt x="154" y="234"/>
                </a:cubicBezTo>
                <a:cubicBezTo>
                  <a:pt x="150" y="235"/>
                  <a:pt x="140" y="229"/>
                  <a:pt x="138" y="227"/>
                </a:cubicBezTo>
                <a:cubicBezTo>
                  <a:pt x="135" y="225"/>
                  <a:pt x="133" y="220"/>
                  <a:pt x="133" y="216"/>
                </a:cubicBezTo>
                <a:cubicBezTo>
                  <a:pt x="133" y="216"/>
                  <a:pt x="133" y="216"/>
                  <a:pt x="132" y="214"/>
                </a:cubicBezTo>
                <a:cubicBezTo>
                  <a:pt x="129" y="208"/>
                  <a:pt x="121" y="208"/>
                  <a:pt x="120" y="203"/>
                </a:cubicBezTo>
                <a:cubicBezTo>
                  <a:pt x="119" y="201"/>
                  <a:pt x="120" y="199"/>
                  <a:pt x="120" y="197"/>
                </a:cubicBezTo>
                <a:cubicBezTo>
                  <a:pt x="119" y="195"/>
                  <a:pt x="117" y="193"/>
                  <a:pt x="116" y="193"/>
                </a:cubicBezTo>
                <a:cubicBezTo>
                  <a:pt x="114" y="193"/>
                  <a:pt x="111" y="195"/>
                  <a:pt x="109" y="196"/>
                </a:cubicBezTo>
                <a:cubicBezTo>
                  <a:pt x="104" y="199"/>
                  <a:pt x="100" y="197"/>
                  <a:pt x="100" y="197"/>
                </a:cubicBezTo>
                <a:cubicBezTo>
                  <a:pt x="96" y="196"/>
                  <a:pt x="93" y="191"/>
                  <a:pt x="94" y="187"/>
                </a:cubicBezTo>
                <a:cubicBezTo>
                  <a:pt x="94" y="187"/>
                  <a:pt x="95" y="184"/>
                  <a:pt x="97" y="180"/>
                </a:cubicBezTo>
                <a:cubicBezTo>
                  <a:pt x="102" y="169"/>
                  <a:pt x="121" y="169"/>
                  <a:pt x="121" y="169"/>
                </a:cubicBezTo>
                <a:cubicBezTo>
                  <a:pt x="125" y="169"/>
                  <a:pt x="128" y="171"/>
                  <a:pt x="127" y="174"/>
                </a:cubicBezTo>
                <a:cubicBezTo>
                  <a:pt x="127" y="174"/>
                  <a:pt x="127" y="174"/>
                  <a:pt x="127" y="177"/>
                </a:cubicBezTo>
                <a:cubicBezTo>
                  <a:pt x="128" y="183"/>
                  <a:pt x="138" y="182"/>
                  <a:pt x="139" y="176"/>
                </a:cubicBezTo>
                <a:cubicBezTo>
                  <a:pt x="139" y="174"/>
                  <a:pt x="138" y="172"/>
                  <a:pt x="138" y="170"/>
                </a:cubicBezTo>
                <a:cubicBezTo>
                  <a:pt x="138" y="165"/>
                  <a:pt x="144" y="162"/>
                  <a:pt x="148" y="157"/>
                </a:cubicBezTo>
                <a:cubicBezTo>
                  <a:pt x="153" y="153"/>
                  <a:pt x="155" y="146"/>
                  <a:pt x="155" y="146"/>
                </a:cubicBezTo>
                <a:cubicBezTo>
                  <a:pt x="155" y="142"/>
                  <a:pt x="158" y="136"/>
                  <a:pt x="161" y="133"/>
                </a:cubicBezTo>
                <a:cubicBezTo>
                  <a:pt x="161" y="133"/>
                  <a:pt x="162" y="132"/>
                  <a:pt x="165" y="128"/>
                </a:cubicBezTo>
                <a:cubicBezTo>
                  <a:pt x="169" y="125"/>
                  <a:pt x="173" y="123"/>
                  <a:pt x="176" y="120"/>
                </a:cubicBezTo>
                <a:cubicBezTo>
                  <a:pt x="177" y="119"/>
                  <a:pt x="177" y="119"/>
                  <a:pt x="177" y="119"/>
                </a:cubicBezTo>
                <a:cubicBezTo>
                  <a:pt x="178" y="117"/>
                  <a:pt x="180" y="119"/>
                  <a:pt x="181" y="119"/>
                </a:cubicBezTo>
                <a:cubicBezTo>
                  <a:pt x="182" y="120"/>
                  <a:pt x="183" y="124"/>
                  <a:pt x="183" y="128"/>
                </a:cubicBezTo>
                <a:cubicBezTo>
                  <a:pt x="183" y="128"/>
                  <a:pt x="183" y="130"/>
                  <a:pt x="188" y="130"/>
                </a:cubicBezTo>
                <a:cubicBezTo>
                  <a:pt x="190" y="130"/>
                  <a:pt x="193" y="126"/>
                  <a:pt x="195" y="124"/>
                </a:cubicBezTo>
                <a:cubicBezTo>
                  <a:pt x="198" y="122"/>
                  <a:pt x="202" y="120"/>
                  <a:pt x="202" y="117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198" y="113"/>
                  <a:pt x="193" y="107"/>
                  <a:pt x="191" y="106"/>
                </a:cubicBezTo>
                <a:cubicBezTo>
                  <a:pt x="189" y="105"/>
                  <a:pt x="195" y="102"/>
                  <a:pt x="198" y="101"/>
                </a:cubicBezTo>
                <a:cubicBezTo>
                  <a:pt x="200" y="100"/>
                  <a:pt x="207" y="101"/>
                  <a:pt x="209" y="102"/>
                </a:cubicBezTo>
                <a:cubicBezTo>
                  <a:pt x="210" y="103"/>
                  <a:pt x="211" y="105"/>
                  <a:pt x="210" y="106"/>
                </a:cubicBezTo>
                <a:cubicBezTo>
                  <a:pt x="210" y="106"/>
                  <a:pt x="210" y="106"/>
                  <a:pt x="210" y="108"/>
                </a:cubicBezTo>
                <a:cubicBezTo>
                  <a:pt x="210" y="111"/>
                  <a:pt x="212" y="113"/>
                  <a:pt x="215" y="113"/>
                </a:cubicBezTo>
                <a:cubicBezTo>
                  <a:pt x="220" y="112"/>
                  <a:pt x="223" y="103"/>
                  <a:pt x="220" y="98"/>
                </a:cubicBezTo>
                <a:cubicBezTo>
                  <a:pt x="217" y="91"/>
                  <a:pt x="209" y="88"/>
                  <a:pt x="209" y="88"/>
                </a:cubicBezTo>
                <a:cubicBezTo>
                  <a:pt x="205" y="87"/>
                  <a:pt x="201" y="84"/>
                  <a:pt x="200" y="83"/>
                </a:cubicBezTo>
                <a:cubicBezTo>
                  <a:pt x="200" y="83"/>
                  <a:pt x="200" y="83"/>
                  <a:pt x="199" y="81"/>
                </a:cubicBezTo>
                <a:cubicBezTo>
                  <a:pt x="198" y="79"/>
                  <a:pt x="196" y="77"/>
                  <a:pt x="196" y="75"/>
                </a:cubicBezTo>
                <a:cubicBezTo>
                  <a:pt x="195" y="74"/>
                  <a:pt x="196" y="72"/>
                  <a:pt x="195" y="71"/>
                </a:cubicBezTo>
                <a:cubicBezTo>
                  <a:pt x="195" y="69"/>
                  <a:pt x="193" y="68"/>
                  <a:pt x="192" y="67"/>
                </a:cubicBezTo>
                <a:cubicBezTo>
                  <a:pt x="190" y="66"/>
                  <a:pt x="187" y="66"/>
                  <a:pt x="184" y="66"/>
                </a:cubicBezTo>
                <a:cubicBezTo>
                  <a:pt x="181" y="65"/>
                  <a:pt x="177" y="64"/>
                  <a:pt x="174" y="63"/>
                </a:cubicBezTo>
                <a:cubicBezTo>
                  <a:pt x="168" y="61"/>
                  <a:pt x="157" y="56"/>
                  <a:pt x="154" y="64"/>
                </a:cubicBezTo>
                <a:cubicBezTo>
                  <a:pt x="150" y="71"/>
                  <a:pt x="153" y="83"/>
                  <a:pt x="153" y="83"/>
                </a:cubicBezTo>
                <a:cubicBezTo>
                  <a:pt x="153" y="87"/>
                  <a:pt x="151" y="91"/>
                  <a:pt x="147" y="91"/>
                </a:cubicBezTo>
                <a:cubicBezTo>
                  <a:pt x="147" y="91"/>
                  <a:pt x="142" y="92"/>
                  <a:pt x="138" y="89"/>
                </a:cubicBezTo>
                <a:cubicBezTo>
                  <a:pt x="135" y="88"/>
                  <a:pt x="134" y="86"/>
                  <a:pt x="132" y="84"/>
                </a:cubicBezTo>
                <a:cubicBezTo>
                  <a:pt x="130" y="83"/>
                  <a:pt x="127" y="83"/>
                  <a:pt x="125" y="82"/>
                </a:cubicBezTo>
                <a:cubicBezTo>
                  <a:pt x="123" y="82"/>
                  <a:pt x="119" y="82"/>
                  <a:pt x="117" y="81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77"/>
                  <a:pt x="113" y="73"/>
                  <a:pt x="114" y="71"/>
                </a:cubicBezTo>
                <a:cubicBezTo>
                  <a:pt x="114" y="71"/>
                  <a:pt x="114" y="71"/>
                  <a:pt x="115" y="68"/>
                </a:cubicBezTo>
                <a:cubicBezTo>
                  <a:pt x="118" y="62"/>
                  <a:pt x="128" y="61"/>
                  <a:pt x="132" y="55"/>
                </a:cubicBezTo>
                <a:cubicBezTo>
                  <a:pt x="133" y="54"/>
                  <a:pt x="133" y="52"/>
                  <a:pt x="133" y="51"/>
                </a:cubicBezTo>
                <a:cubicBezTo>
                  <a:pt x="133" y="47"/>
                  <a:pt x="128" y="47"/>
                  <a:pt x="126" y="45"/>
                </a:cubicBezTo>
                <a:cubicBezTo>
                  <a:pt x="124" y="43"/>
                  <a:pt x="124" y="38"/>
                  <a:pt x="122" y="36"/>
                </a:cubicBezTo>
                <a:cubicBezTo>
                  <a:pt x="120" y="34"/>
                  <a:pt x="116" y="35"/>
                  <a:pt x="115" y="37"/>
                </a:cubicBezTo>
                <a:cubicBezTo>
                  <a:pt x="114" y="39"/>
                  <a:pt x="114" y="42"/>
                  <a:pt x="114" y="44"/>
                </a:cubicBezTo>
                <a:cubicBezTo>
                  <a:pt x="112" y="53"/>
                  <a:pt x="101" y="53"/>
                  <a:pt x="101" y="53"/>
                </a:cubicBezTo>
                <a:cubicBezTo>
                  <a:pt x="98" y="53"/>
                  <a:pt x="97" y="51"/>
                  <a:pt x="100" y="49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39"/>
                  <a:pt x="107" y="38"/>
                  <a:pt x="107" y="36"/>
                </a:cubicBezTo>
                <a:cubicBezTo>
                  <a:pt x="133" y="22"/>
                  <a:pt x="162" y="14"/>
                  <a:pt x="193" y="14"/>
                </a:cubicBezTo>
                <a:cubicBezTo>
                  <a:pt x="197" y="14"/>
                  <a:pt x="200" y="15"/>
                  <a:pt x="204" y="15"/>
                </a:cubicBezTo>
                <a:cubicBezTo>
                  <a:pt x="203" y="17"/>
                  <a:pt x="203" y="19"/>
                  <a:pt x="204" y="21"/>
                </a:cubicBezTo>
                <a:cubicBezTo>
                  <a:pt x="204" y="21"/>
                  <a:pt x="217" y="54"/>
                  <a:pt x="236" y="63"/>
                </a:cubicBezTo>
                <a:cubicBezTo>
                  <a:pt x="240" y="65"/>
                  <a:pt x="248" y="69"/>
                  <a:pt x="249" y="62"/>
                </a:cubicBezTo>
                <a:cubicBezTo>
                  <a:pt x="250" y="59"/>
                  <a:pt x="246" y="54"/>
                  <a:pt x="247" y="50"/>
                </a:cubicBezTo>
                <a:cubicBezTo>
                  <a:pt x="249" y="41"/>
                  <a:pt x="265" y="43"/>
                  <a:pt x="272" y="39"/>
                </a:cubicBezTo>
                <a:cubicBezTo>
                  <a:pt x="274" y="38"/>
                  <a:pt x="274" y="38"/>
                  <a:pt x="274" y="38"/>
                </a:cubicBezTo>
                <a:cubicBezTo>
                  <a:pt x="275" y="37"/>
                  <a:pt x="276" y="36"/>
                  <a:pt x="278" y="35"/>
                </a:cubicBezTo>
                <a:cubicBezTo>
                  <a:pt x="300" y="47"/>
                  <a:pt x="320" y="64"/>
                  <a:pt x="335" y="84"/>
                </a:cubicBezTo>
                <a:cubicBezTo>
                  <a:pt x="335" y="85"/>
                  <a:pt x="335" y="86"/>
                  <a:pt x="335" y="87"/>
                </a:cubicBezTo>
                <a:cubicBezTo>
                  <a:pt x="335" y="87"/>
                  <a:pt x="335" y="87"/>
                  <a:pt x="335" y="91"/>
                </a:cubicBezTo>
                <a:cubicBezTo>
                  <a:pt x="334" y="97"/>
                  <a:pt x="318" y="97"/>
                  <a:pt x="314" y="102"/>
                </a:cubicBezTo>
                <a:cubicBezTo>
                  <a:pt x="313" y="104"/>
                  <a:pt x="313" y="104"/>
                  <a:pt x="313" y="104"/>
                </a:cubicBezTo>
                <a:cubicBezTo>
                  <a:pt x="313" y="108"/>
                  <a:pt x="312" y="111"/>
                  <a:pt x="311" y="112"/>
                </a:cubicBezTo>
                <a:cubicBezTo>
                  <a:pt x="311" y="112"/>
                  <a:pt x="311" y="112"/>
                  <a:pt x="310" y="113"/>
                </a:cubicBezTo>
                <a:cubicBezTo>
                  <a:pt x="309" y="117"/>
                  <a:pt x="310" y="126"/>
                  <a:pt x="312" y="127"/>
                </a:cubicBezTo>
                <a:cubicBezTo>
                  <a:pt x="313" y="128"/>
                  <a:pt x="315" y="128"/>
                  <a:pt x="316" y="128"/>
                </a:cubicBezTo>
                <a:cubicBezTo>
                  <a:pt x="318" y="129"/>
                  <a:pt x="319" y="129"/>
                  <a:pt x="319" y="129"/>
                </a:cubicBezTo>
                <a:cubicBezTo>
                  <a:pt x="322" y="131"/>
                  <a:pt x="325" y="132"/>
                  <a:pt x="325" y="133"/>
                </a:cubicBezTo>
                <a:cubicBezTo>
                  <a:pt x="324" y="134"/>
                  <a:pt x="320" y="136"/>
                  <a:pt x="317" y="138"/>
                </a:cubicBezTo>
                <a:cubicBezTo>
                  <a:pt x="317" y="138"/>
                  <a:pt x="313" y="139"/>
                  <a:pt x="310" y="144"/>
                </a:cubicBezTo>
                <a:cubicBezTo>
                  <a:pt x="303" y="153"/>
                  <a:pt x="293" y="162"/>
                  <a:pt x="292" y="177"/>
                </a:cubicBezTo>
                <a:cubicBezTo>
                  <a:pt x="292" y="184"/>
                  <a:pt x="294" y="191"/>
                  <a:pt x="296" y="198"/>
                </a:cubicBezTo>
                <a:cubicBezTo>
                  <a:pt x="300" y="211"/>
                  <a:pt x="308" y="223"/>
                  <a:pt x="323" y="224"/>
                </a:cubicBezTo>
                <a:cubicBezTo>
                  <a:pt x="330" y="225"/>
                  <a:pt x="338" y="219"/>
                  <a:pt x="343" y="223"/>
                </a:cubicBezTo>
                <a:cubicBezTo>
                  <a:pt x="350" y="229"/>
                  <a:pt x="348" y="250"/>
                  <a:pt x="346" y="260"/>
                </a:cubicBezTo>
                <a:close/>
                <a:moveTo>
                  <a:pt x="361" y="150"/>
                </a:moveTo>
                <a:cubicBezTo>
                  <a:pt x="361" y="150"/>
                  <a:pt x="361" y="150"/>
                  <a:pt x="358" y="149"/>
                </a:cubicBezTo>
                <a:cubicBezTo>
                  <a:pt x="353" y="146"/>
                  <a:pt x="348" y="141"/>
                  <a:pt x="343" y="137"/>
                </a:cubicBezTo>
                <a:cubicBezTo>
                  <a:pt x="339" y="133"/>
                  <a:pt x="334" y="132"/>
                  <a:pt x="334" y="132"/>
                </a:cubicBezTo>
                <a:cubicBezTo>
                  <a:pt x="330" y="132"/>
                  <a:pt x="327" y="128"/>
                  <a:pt x="327" y="124"/>
                </a:cubicBezTo>
                <a:cubicBezTo>
                  <a:pt x="327" y="124"/>
                  <a:pt x="327" y="119"/>
                  <a:pt x="330" y="118"/>
                </a:cubicBezTo>
                <a:cubicBezTo>
                  <a:pt x="333" y="116"/>
                  <a:pt x="337" y="119"/>
                  <a:pt x="339" y="120"/>
                </a:cubicBezTo>
                <a:cubicBezTo>
                  <a:pt x="350" y="126"/>
                  <a:pt x="354" y="137"/>
                  <a:pt x="362" y="146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6" y="150"/>
                  <a:pt x="365" y="151"/>
                  <a:pt x="361" y="150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Freeform 127"/>
          <p:cNvSpPr>
            <a:spLocks noEditPoints="1"/>
          </p:cNvSpPr>
          <p:nvPr/>
        </p:nvSpPr>
        <p:spPr bwMode="auto">
          <a:xfrm>
            <a:off x="7372341" y="4104658"/>
            <a:ext cx="78745" cy="698431"/>
          </a:xfrm>
          <a:custGeom>
            <a:avLst/>
            <a:gdLst>
              <a:gd name="T0" fmla="*/ 15 w 23"/>
              <a:gd name="T1" fmla="*/ 49 h 204"/>
              <a:gd name="T2" fmla="*/ 8 w 23"/>
              <a:gd name="T3" fmla="*/ 49 h 204"/>
              <a:gd name="T4" fmla="*/ 11 w 23"/>
              <a:gd name="T5" fmla="*/ 68 h 204"/>
              <a:gd name="T6" fmla="*/ 11 w 23"/>
              <a:gd name="T7" fmla="*/ 61 h 204"/>
              <a:gd name="T8" fmla="*/ 11 w 23"/>
              <a:gd name="T9" fmla="*/ 68 h 204"/>
              <a:gd name="T10" fmla="*/ 15 w 23"/>
              <a:gd name="T11" fmla="*/ 34 h 204"/>
              <a:gd name="T12" fmla="*/ 8 w 23"/>
              <a:gd name="T13" fmla="*/ 34 h 204"/>
              <a:gd name="T14" fmla="*/ 11 w 23"/>
              <a:gd name="T15" fmla="*/ 22 h 204"/>
              <a:gd name="T16" fmla="*/ 11 w 23"/>
              <a:gd name="T17" fmla="*/ 15 h 204"/>
              <a:gd name="T18" fmla="*/ 11 w 23"/>
              <a:gd name="T19" fmla="*/ 22 h 204"/>
              <a:gd name="T20" fmla="*/ 15 w 23"/>
              <a:gd name="T21" fmla="*/ 80 h 204"/>
              <a:gd name="T22" fmla="*/ 8 w 23"/>
              <a:gd name="T23" fmla="*/ 80 h 204"/>
              <a:gd name="T24" fmla="*/ 11 w 23"/>
              <a:gd name="T25" fmla="*/ 7 h 204"/>
              <a:gd name="T26" fmla="*/ 11 w 23"/>
              <a:gd name="T27" fmla="*/ 0 h 204"/>
              <a:gd name="T28" fmla="*/ 11 w 23"/>
              <a:gd name="T29" fmla="*/ 7 h 204"/>
              <a:gd name="T30" fmla="*/ 0 w 23"/>
              <a:gd name="T31" fmla="*/ 193 h 204"/>
              <a:gd name="T32" fmla="*/ 23 w 23"/>
              <a:gd name="T33" fmla="*/ 193 h 204"/>
              <a:gd name="T34" fmla="*/ 11 w 23"/>
              <a:gd name="T35" fmla="*/ 160 h 204"/>
              <a:gd name="T36" fmla="*/ 11 w 23"/>
              <a:gd name="T37" fmla="*/ 152 h 204"/>
              <a:gd name="T38" fmla="*/ 11 w 23"/>
              <a:gd name="T39" fmla="*/ 160 h 204"/>
              <a:gd name="T40" fmla="*/ 15 w 23"/>
              <a:gd name="T41" fmla="*/ 171 h 204"/>
              <a:gd name="T42" fmla="*/ 8 w 23"/>
              <a:gd name="T43" fmla="*/ 171 h 204"/>
              <a:gd name="T44" fmla="*/ 11 w 23"/>
              <a:gd name="T45" fmla="*/ 144 h 204"/>
              <a:gd name="T46" fmla="*/ 11 w 23"/>
              <a:gd name="T47" fmla="*/ 137 h 204"/>
              <a:gd name="T48" fmla="*/ 11 w 23"/>
              <a:gd name="T49" fmla="*/ 144 h 204"/>
              <a:gd name="T50" fmla="*/ 15 w 23"/>
              <a:gd name="T51" fmla="*/ 95 h 204"/>
              <a:gd name="T52" fmla="*/ 8 w 23"/>
              <a:gd name="T53" fmla="*/ 95 h 204"/>
              <a:gd name="T54" fmla="*/ 11 w 23"/>
              <a:gd name="T55" fmla="*/ 114 h 204"/>
              <a:gd name="T56" fmla="*/ 11 w 23"/>
              <a:gd name="T57" fmla="*/ 106 h 204"/>
              <a:gd name="T58" fmla="*/ 11 w 23"/>
              <a:gd name="T59" fmla="*/ 114 h 204"/>
              <a:gd name="T60" fmla="*/ 15 w 23"/>
              <a:gd name="T61" fmla="*/ 125 h 204"/>
              <a:gd name="T62" fmla="*/ 8 w 23"/>
              <a:gd name="T63" fmla="*/ 12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" h="204">
                <a:moveTo>
                  <a:pt x="11" y="53"/>
                </a:moveTo>
                <a:cubicBezTo>
                  <a:pt x="13" y="53"/>
                  <a:pt x="15" y="51"/>
                  <a:pt x="15" y="49"/>
                </a:cubicBezTo>
                <a:cubicBezTo>
                  <a:pt x="15" y="47"/>
                  <a:pt x="13" y="45"/>
                  <a:pt x="11" y="45"/>
                </a:cubicBezTo>
                <a:cubicBezTo>
                  <a:pt x="9" y="45"/>
                  <a:pt x="8" y="47"/>
                  <a:pt x="8" y="49"/>
                </a:cubicBezTo>
                <a:cubicBezTo>
                  <a:pt x="8" y="51"/>
                  <a:pt x="9" y="53"/>
                  <a:pt x="11" y="53"/>
                </a:cubicBezTo>
                <a:close/>
                <a:moveTo>
                  <a:pt x="11" y="68"/>
                </a:moveTo>
                <a:cubicBezTo>
                  <a:pt x="13" y="68"/>
                  <a:pt x="15" y="66"/>
                  <a:pt x="15" y="64"/>
                </a:cubicBezTo>
                <a:cubicBezTo>
                  <a:pt x="15" y="62"/>
                  <a:pt x="13" y="61"/>
                  <a:pt x="11" y="61"/>
                </a:cubicBezTo>
                <a:cubicBezTo>
                  <a:pt x="9" y="61"/>
                  <a:pt x="8" y="62"/>
                  <a:pt x="8" y="64"/>
                </a:cubicBezTo>
                <a:cubicBezTo>
                  <a:pt x="8" y="66"/>
                  <a:pt x="9" y="68"/>
                  <a:pt x="11" y="68"/>
                </a:cubicBezTo>
                <a:close/>
                <a:moveTo>
                  <a:pt x="11" y="38"/>
                </a:moveTo>
                <a:cubicBezTo>
                  <a:pt x="13" y="38"/>
                  <a:pt x="15" y="36"/>
                  <a:pt x="15" y="34"/>
                </a:cubicBezTo>
                <a:cubicBezTo>
                  <a:pt x="15" y="32"/>
                  <a:pt x="13" y="30"/>
                  <a:pt x="11" y="30"/>
                </a:cubicBezTo>
                <a:cubicBezTo>
                  <a:pt x="9" y="30"/>
                  <a:pt x="8" y="32"/>
                  <a:pt x="8" y="34"/>
                </a:cubicBezTo>
                <a:cubicBezTo>
                  <a:pt x="8" y="36"/>
                  <a:pt x="9" y="38"/>
                  <a:pt x="11" y="38"/>
                </a:cubicBezTo>
                <a:close/>
                <a:moveTo>
                  <a:pt x="11" y="22"/>
                </a:moveTo>
                <a:cubicBezTo>
                  <a:pt x="13" y="22"/>
                  <a:pt x="15" y="21"/>
                  <a:pt x="15" y="19"/>
                </a:cubicBezTo>
                <a:cubicBezTo>
                  <a:pt x="15" y="17"/>
                  <a:pt x="13" y="15"/>
                  <a:pt x="11" y="15"/>
                </a:cubicBezTo>
                <a:cubicBezTo>
                  <a:pt x="9" y="15"/>
                  <a:pt x="8" y="17"/>
                  <a:pt x="8" y="19"/>
                </a:cubicBezTo>
                <a:cubicBezTo>
                  <a:pt x="8" y="21"/>
                  <a:pt x="9" y="22"/>
                  <a:pt x="11" y="22"/>
                </a:cubicBezTo>
                <a:close/>
                <a:moveTo>
                  <a:pt x="11" y="83"/>
                </a:moveTo>
                <a:cubicBezTo>
                  <a:pt x="13" y="83"/>
                  <a:pt x="15" y="82"/>
                  <a:pt x="15" y="80"/>
                </a:cubicBezTo>
                <a:cubicBezTo>
                  <a:pt x="15" y="77"/>
                  <a:pt x="13" y="76"/>
                  <a:pt x="11" y="76"/>
                </a:cubicBezTo>
                <a:cubicBezTo>
                  <a:pt x="9" y="76"/>
                  <a:pt x="8" y="77"/>
                  <a:pt x="8" y="80"/>
                </a:cubicBezTo>
                <a:cubicBezTo>
                  <a:pt x="8" y="82"/>
                  <a:pt x="9" y="83"/>
                  <a:pt x="11" y="83"/>
                </a:cubicBezTo>
                <a:close/>
                <a:moveTo>
                  <a:pt x="11" y="7"/>
                </a:moveTo>
                <a:cubicBezTo>
                  <a:pt x="13" y="7"/>
                  <a:pt x="15" y="5"/>
                  <a:pt x="15" y="3"/>
                </a:cubicBezTo>
                <a:cubicBezTo>
                  <a:pt x="15" y="1"/>
                  <a:pt x="13" y="0"/>
                  <a:pt x="11" y="0"/>
                </a:cubicBezTo>
                <a:cubicBezTo>
                  <a:pt x="9" y="0"/>
                  <a:pt x="8" y="1"/>
                  <a:pt x="8" y="3"/>
                </a:cubicBezTo>
                <a:cubicBezTo>
                  <a:pt x="8" y="5"/>
                  <a:pt x="9" y="7"/>
                  <a:pt x="11" y="7"/>
                </a:cubicBezTo>
                <a:close/>
                <a:moveTo>
                  <a:pt x="11" y="182"/>
                </a:moveTo>
                <a:cubicBezTo>
                  <a:pt x="5" y="182"/>
                  <a:pt x="0" y="187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8" y="204"/>
                  <a:pt x="23" y="199"/>
                  <a:pt x="23" y="193"/>
                </a:cubicBezTo>
                <a:cubicBezTo>
                  <a:pt x="23" y="187"/>
                  <a:pt x="18" y="182"/>
                  <a:pt x="11" y="182"/>
                </a:cubicBezTo>
                <a:close/>
                <a:moveTo>
                  <a:pt x="11" y="160"/>
                </a:moveTo>
                <a:cubicBezTo>
                  <a:pt x="13" y="160"/>
                  <a:pt x="15" y="158"/>
                  <a:pt x="15" y="156"/>
                </a:cubicBezTo>
                <a:cubicBezTo>
                  <a:pt x="15" y="154"/>
                  <a:pt x="13" y="152"/>
                  <a:pt x="11" y="152"/>
                </a:cubicBezTo>
                <a:cubicBezTo>
                  <a:pt x="9" y="152"/>
                  <a:pt x="8" y="154"/>
                  <a:pt x="8" y="156"/>
                </a:cubicBezTo>
                <a:cubicBezTo>
                  <a:pt x="8" y="158"/>
                  <a:pt x="9" y="160"/>
                  <a:pt x="11" y="160"/>
                </a:cubicBezTo>
                <a:close/>
                <a:moveTo>
                  <a:pt x="11" y="175"/>
                </a:moveTo>
                <a:cubicBezTo>
                  <a:pt x="13" y="175"/>
                  <a:pt x="15" y="173"/>
                  <a:pt x="15" y="171"/>
                </a:cubicBezTo>
                <a:cubicBezTo>
                  <a:pt x="15" y="169"/>
                  <a:pt x="13" y="167"/>
                  <a:pt x="11" y="167"/>
                </a:cubicBezTo>
                <a:cubicBezTo>
                  <a:pt x="9" y="167"/>
                  <a:pt x="8" y="169"/>
                  <a:pt x="8" y="171"/>
                </a:cubicBezTo>
                <a:cubicBezTo>
                  <a:pt x="8" y="173"/>
                  <a:pt x="9" y="175"/>
                  <a:pt x="11" y="175"/>
                </a:cubicBezTo>
                <a:close/>
                <a:moveTo>
                  <a:pt x="11" y="144"/>
                </a:moveTo>
                <a:cubicBezTo>
                  <a:pt x="13" y="144"/>
                  <a:pt x="15" y="143"/>
                  <a:pt x="15" y="141"/>
                </a:cubicBezTo>
                <a:cubicBezTo>
                  <a:pt x="15" y="138"/>
                  <a:pt x="13" y="137"/>
                  <a:pt x="11" y="137"/>
                </a:cubicBezTo>
                <a:cubicBezTo>
                  <a:pt x="9" y="137"/>
                  <a:pt x="8" y="138"/>
                  <a:pt x="8" y="141"/>
                </a:cubicBezTo>
                <a:cubicBezTo>
                  <a:pt x="8" y="143"/>
                  <a:pt x="9" y="144"/>
                  <a:pt x="11" y="144"/>
                </a:cubicBezTo>
                <a:close/>
                <a:moveTo>
                  <a:pt x="11" y="99"/>
                </a:moveTo>
                <a:cubicBezTo>
                  <a:pt x="13" y="99"/>
                  <a:pt x="15" y="97"/>
                  <a:pt x="15" y="95"/>
                </a:cubicBezTo>
                <a:cubicBezTo>
                  <a:pt x="15" y="93"/>
                  <a:pt x="13" y="91"/>
                  <a:pt x="11" y="91"/>
                </a:cubicBezTo>
                <a:cubicBezTo>
                  <a:pt x="9" y="91"/>
                  <a:pt x="8" y="93"/>
                  <a:pt x="8" y="95"/>
                </a:cubicBezTo>
                <a:cubicBezTo>
                  <a:pt x="8" y="97"/>
                  <a:pt x="9" y="99"/>
                  <a:pt x="11" y="99"/>
                </a:cubicBezTo>
                <a:close/>
                <a:moveTo>
                  <a:pt x="11" y="114"/>
                </a:moveTo>
                <a:cubicBezTo>
                  <a:pt x="13" y="114"/>
                  <a:pt x="15" y="112"/>
                  <a:pt x="15" y="110"/>
                </a:cubicBezTo>
                <a:cubicBezTo>
                  <a:pt x="15" y="108"/>
                  <a:pt x="13" y="106"/>
                  <a:pt x="11" y="106"/>
                </a:cubicBezTo>
                <a:cubicBezTo>
                  <a:pt x="9" y="106"/>
                  <a:pt x="8" y="108"/>
                  <a:pt x="8" y="110"/>
                </a:cubicBezTo>
                <a:cubicBezTo>
                  <a:pt x="8" y="112"/>
                  <a:pt x="9" y="114"/>
                  <a:pt x="11" y="114"/>
                </a:cubicBezTo>
                <a:close/>
                <a:moveTo>
                  <a:pt x="11" y="129"/>
                </a:moveTo>
                <a:cubicBezTo>
                  <a:pt x="13" y="129"/>
                  <a:pt x="15" y="127"/>
                  <a:pt x="15" y="125"/>
                </a:cubicBezTo>
                <a:cubicBezTo>
                  <a:pt x="15" y="123"/>
                  <a:pt x="13" y="121"/>
                  <a:pt x="11" y="121"/>
                </a:cubicBezTo>
                <a:cubicBezTo>
                  <a:pt x="9" y="121"/>
                  <a:pt x="8" y="123"/>
                  <a:pt x="8" y="125"/>
                </a:cubicBezTo>
                <a:cubicBezTo>
                  <a:pt x="8" y="127"/>
                  <a:pt x="9" y="129"/>
                  <a:pt x="11" y="129"/>
                </a:cubicBezTo>
                <a:close/>
              </a:path>
            </a:pathLst>
          </a:custGeom>
          <a:solidFill>
            <a:srgbClr val="33CABD"/>
          </a:solidFill>
          <a:ln>
            <a:solidFill>
              <a:srgbClr val="33CABD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Freeform 117"/>
          <p:cNvSpPr>
            <a:spLocks noEditPoints="1"/>
          </p:cNvSpPr>
          <p:nvPr/>
        </p:nvSpPr>
        <p:spPr bwMode="auto">
          <a:xfrm>
            <a:off x="9257076" y="2598239"/>
            <a:ext cx="1609130" cy="1612553"/>
          </a:xfrm>
          <a:custGeom>
            <a:avLst/>
            <a:gdLst>
              <a:gd name="T0" fmla="*/ 235 w 470"/>
              <a:gd name="T1" fmla="*/ 471 h 471"/>
              <a:gd name="T2" fmla="*/ 0 w 470"/>
              <a:gd name="T3" fmla="*/ 235 h 471"/>
              <a:gd name="T4" fmla="*/ 235 w 470"/>
              <a:gd name="T5" fmla="*/ 0 h 471"/>
              <a:gd name="T6" fmla="*/ 470 w 470"/>
              <a:gd name="T7" fmla="*/ 235 h 471"/>
              <a:gd name="T8" fmla="*/ 235 w 470"/>
              <a:gd name="T9" fmla="*/ 471 h 471"/>
              <a:gd name="T10" fmla="*/ 235 w 470"/>
              <a:gd name="T11" fmla="*/ 19 h 471"/>
              <a:gd name="T12" fmla="*/ 19 w 470"/>
              <a:gd name="T13" fmla="*/ 235 h 471"/>
              <a:gd name="T14" fmla="*/ 235 w 470"/>
              <a:gd name="T15" fmla="*/ 451 h 471"/>
              <a:gd name="T16" fmla="*/ 451 w 470"/>
              <a:gd name="T17" fmla="*/ 235 h 471"/>
              <a:gd name="T18" fmla="*/ 235 w 470"/>
              <a:gd name="T1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0" h="471">
                <a:moveTo>
                  <a:pt x="235" y="471"/>
                </a:moveTo>
                <a:cubicBezTo>
                  <a:pt x="105" y="471"/>
                  <a:pt x="0" y="365"/>
                  <a:pt x="0" y="235"/>
                </a:cubicBezTo>
                <a:cubicBezTo>
                  <a:pt x="0" y="106"/>
                  <a:pt x="105" y="0"/>
                  <a:pt x="235" y="0"/>
                </a:cubicBezTo>
                <a:cubicBezTo>
                  <a:pt x="365" y="0"/>
                  <a:pt x="470" y="106"/>
                  <a:pt x="470" y="235"/>
                </a:cubicBezTo>
                <a:cubicBezTo>
                  <a:pt x="470" y="365"/>
                  <a:pt x="365" y="471"/>
                  <a:pt x="235" y="471"/>
                </a:cubicBezTo>
                <a:close/>
                <a:moveTo>
                  <a:pt x="235" y="19"/>
                </a:moveTo>
                <a:cubicBezTo>
                  <a:pt x="116" y="19"/>
                  <a:pt x="19" y="116"/>
                  <a:pt x="19" y="235"/>
                </a:cubicBezTo>
                <a:cubicBezTo>
                  <a:pt x="19" y="354"/>
                  <a:pt x="116" y="451"/>
                  <a:pt x="235" y="451"/>
                </a:cubicBezTo>
                <a:cubicBezTo>
                  <a:pt x="354" y="451"/>
                  <a:pt x="451" y="354"/>
                  <a:pt x="451" y="235"/>
                </a:cubicBezTo>
                <a:cubicBezTo>
                  <a:pt x="451" y="116"/>
                  <a:pt x="354" y="19"/>
                  <a:pt x="235" y="19"/>
                </a:cubicBezTo>
                <a:close/>
              </a:path>
            </a:pathLst>
          </a:custGeom>
          <a:solidFill>
            <a:srgbClr val="408493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Freeform 118"/>
          <p:cNvSpPr>
            <a:spLocks noEditPoints="1"/>
          </p:cNvSpPr>
          <p:nvPr/>
        </p:nvSpPr>
        <p:spPr bwMode="auto">
          <a:xfrm>
            <a:off x="9121841" y="2461292"/>
            <a:ext cx="1881313" cy="1883024"/>
          </a:xfrm>
          <a:custGeom>
            <a:avLst/>
            <a:gdLst>
              <a:gd name="T0" fmla="*/ 275 w 550"/>
              <a:gd name="T1" fmla="*/ 550 h 550"/>
              <a:gd name="T2" fmla="*/ 0 w 550"/>
              <a:gd name="T3" fmla="*/ 275 h 550"/>
              <a:gd name="T4" fmla="*/ 275 w 550"/>
              <a:gd name="T5" fmla="*/ 0 h 550"/>
              <a:gd name="T6" fmla="*/ 550 w 550"/>
              <a:gd name="T7" fmla="*/ 275 h 550"/>
              <a:gd name="T8" fmla="*/ 275 w 550"/>
              <a:gd name="T9" fmla="*/ 550 h 550"/>
              <a:gd name="T10" fmla="*/ 275 w 550"/>
              <a:gd name="T11" fmla="*/ 20 h 550"/>
              <a:gd name="T12" fmla="*/ 19 w 550"/>
              <a:gd name="T13" fmla="*/ 275 h 550"/>
              <a:gd name="T14" fmla="*/ 275 w 550"/>
              <a:gd name="T15" fmla="*/ 531 h 550"/>
              <a:gd name="T16" fmla="*/ 530 w 550"/>
              <a:gd name="T17" fmla="*/ 275 h 550"/>
              <a:gd name="T18" fmla="*/ 275 w 550"/>
              <a:gd name="T19" fmla="*/ 2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0" h="550">
                <a:moveTo>
                  <a:pt x="275" y="550"/>
                </a:moveTo>
                <a:cubicBezTo>
                  <a:pt x="123" y="550"/>
                  <a:pt x="0" y="427"/>
                  <a:pt x="0" y="275"/>
                </a:cubicBezTo>
                <a:cubicBezTo>
                  <a:pt x="0" y="124"/>
                  <a:pt x="123" y="0"/>
                  <a:pt x="275" y="0"/>
                </a:cubicBezTo>
                <a:cubicBezTo>
                  <a:pt x="427" y="0"/>
                  <a:pt x="550" y="124"/>
                  <a:pt x="550" y="275"/>
                </a:cubicBezTo>
                <a:cubicBezTo>
                  <a:pt x="550" y="427"/>
                  <a:pt x="427" y="550"/>
                  <a:pt x="275" y="550"/>
                </a:cubicBezTo>
                <a:close/>
                <a:moveTo>
                  <a:pt x="275" y="20"/>
                </a:moveTo>
                <a:cubicBezTo>
                  <a:pt x="134" y="20"/>
                  <a:pt x="19" y="135"/>
                  <a:pt x="19" y="275"/>
                </a:cubicBezTo>
                <a:cubicBezTo>
                  <a:pt x="19" y="416"/>
                  <a:pt x="134" y="531"/>
                  <a:pt x="275" y="531"/>
                </a:cubicBezTo>
                <a:cubicBezTo>
                  <a:pt x="416" y="531"/>
                  <a:pt x="530" y="416"/>
                  <a:pt x="530" y="275"/>
                </a:cubicBezTo>
                <a:cubicBezTo>
                  <a:pt x="530" y="135"/>
                  <a:pt x="416" y="20"/>
                  <a:pt x="275" y="20"/>
                </a:cubicBezTo>
                <a:close/>
              </a:path>
            </a:pathLst>
          </a:custGeom>
          <a:solidFill>
            <a:srgbClr val="408493">
              <a:alpha val="1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119"/>
          <p:cNvSpPr>
            <a:spLocks noEditPoints="1"/>
          </p:cNvSpPr>
          <p:nvPr/>
        </p:nvSpPr>
        <p:spPr bwMode="auto">
          <a:xfrm>
            <a:off x="9400870" y="2742034"/>
            <a:ext cx="1321541" cy="1324964"/>
          </a:xfrm>
          <a:custGeom>
            <a:avLst/>
            <a:gdLst>
              <a:gd name="T0" fmla="*/ 193 w 386"/>
              <a:gd name="T1" fmla="*/ 387 h 387"/>
              <a:gd name="T2" fmla="*/ 14 w 386"/>
              <a:gd name="T3" fmla="*/ 193 h 387"/>
              <a:gd name="T4" fmla="*/ 44 w 386"/>
              <a:gd name="T5" fmla="*/ 118 h 387"/>
              <a:gd name="T6" fmla="*/ 46 w 386"/>
              <a:gd name="T7" fmla="*/ 159 h 387"/>
              <a:gd name="T8" fmla="*/ 62 w 386"/>
              <a:gd name="T9" fmla="*/ 179 h 387"/>
              <a:gd name="T10" fmla="*/ 91 w 386"/>
              <a:gd name="T11" fmla="*/ 207 h 387"/>
              <a:gd name="T12" fmla="*/ 124 w 386"/>
              <a:gd name="T13" fmla="*/ 228 h 387"/>
              <a:gd name="T14" fmla="*/ 133 w 386"/>
              <a:gd name="T15" fmla="*/ 246 h 387"/>
              <a:gd name="T16" fmla="*/ 149 w 386"/>
              <a:gd name="T17" fmla="*/ 316 h 387"/>
              <a:gd name="T18" fmla="*/ 152 w 386"/>
              <a:gd name="T19" fmla="*/ 360 h 387"/>
              <a:gd name="T20" fmla="*/ 14 w 386"/>
              <a:gd name="T21" fmla="*/ 193 h 387"/>
              <a:gd name="T22" fmla="*/ 336 w 386"/>
              <a:gd name="T23" fmla="*/ 300 h 387"/>
              <a:gd name="T24" fmla="*/ 174 w 386"/>
              <a:gd name="T25" fmla="*/ 371 h 387"/>
              <a:gd name="T26" fmla="*/ 195 w 386"/>
              <a:gd name="T27" fmla="*/ 347 h 387"/>
              <a:gd name="T28" fmla="*/ 234 w 386"/>
              <a:gd name="T29" fmla="*/ 319 h 387"/>
              <a:gd name="T30" fmla="*/ 249 w 386"/>
              <a:gd name="T31" fmla="*/ 295 h 387"/>
              <a:gd name="T32" fmla="*/ 222 w 386"/>
              <a:gd name="T33" fmla="*/ 267 h 387"/>
              <a:gd name="T34" fmla="*/ 192 w 386"/>
              <a:gd name="T35" fmla="*/ 245 h 387"/>
              <a:gd name="T36" fmla="*/ 153 w 386"/>
              <a:gd name="T37" fmla="*/ 234 h 387"/>
              <a:gd name="T38" fmla="*/ 132 w 386"/>
              <a:gd name="T39" fmla="*/ 214 h 387"/>
              <a:gd name="T40" fmla="*/ 115 w 386"/>
              <a:gd name="T41" fmla="*/ 193 h 387"/>
              <a:gd name="T42" fmla="*/ 94 w 386"/>
              <a:gd name="T43" fmla="*/ 187 h 387"/>
              <a:gd name="T44" fmla="*/ 127 w 386"/>
              <a:gd name="T45" fmla="*/ 174 h 387"/>
              <a:gd name="T46" fmla="*/ 137 w 386"/>
              <a:gd name="T47" fmla="*/ 170 h 387"/>
              <a:gd name="T48" fmla="*/ 160 w 386"/>
              <a:gd name="T49" fmla="*/ 133 h 387"/>
              <a:gd name="T50" fmla="*/ 177 w 386"/>
              <a:gd name="T51" fmla="*/ 119 h 387"/>
              <a:gd name="T52" fmla="*/ 187 w 386"/>
              <a:gd name="T53" fmla="*/ 130 h 387"/>
              <a:gd name="T54" fmla="*/ 201 w 386"/>
              <a:gd name="T55" fmla="*/ 113 h 387"/>
              <a:gd name="T56" fmla="*/ 208 w 386"/>
              <a:gd name="T57" fmla="*/ 102 h 387"/>
              <a:gd name="T58" fmla="*/ 214 w 386"/>
              <a:gd name="T59" fmla="*/ 113 h 387"/>
              <a:gd name="T60" fmla="*/ 199 w 386"/>
              <a:gd name="T61" fmla="*/ 83 h 387"/>
              <a:gd name="T62" fmla="*/ 195 w 386"/>
              <a:gd name="T63" fmla="*/ 71 h 387"/>
              <a:gd name="T64" fmla="*/ 173 w 386"/>
              <a:gd name="T65" fmla="*/ 63 h 387"/>
              <a:gd name="T66" fmla="*/ 146 w 386"/>
              <a:gd name="T67" fmla="*/ 91 h 387"/>
              <a:gd name="T68" fmla="*/ 125 w 386"/>
              <a:gd name="T69" fmla="*/ 82 h 387"/>
              <a:gd name="T70" fmla="*/ 114 w 386"/>
              <a:gd name="T71" fmla="*/ 71 h 387"/>
              <a:gd name="T72" fmla="*/ 133 w 386"/>
              <a:gd name="T73" fmla="*/ 51 h 387"/>
              <a:gd name="T74" fmla="*/ 115 w 386"/>
              <a:gd name="T75" fmla="*/ 37 h 387"/>
              <a:gd name="T76" fmla="*/ 100 w 386"/>
              <a:gd name="T77" fmla="*/ 49 h 387"/>
              <a:gd name="T78" fmla="*/ 193 w 386"/>
              <a:gd name="T79" fmla="*/ 14 h 387"/>
              <a:gd name="T80" fmla="*/ 236 w 386"/>
              <a:gd name="T81" fmla="*/ 63 h 387"/>
              <a:gd name="T82" fmla="*/ 272 w 386"/>
              <a:gd name="T83" fmla="*/ 39 h 387"/>
              <a:gd name="T84" fmla="*/ 335 w 386"/>
              <a:gd name="T85" fmla="*/ 84 h 387"/>
              <a:gd name="T86" fmla="*/ 314 w 386"/>
              <a:gd name="T87" fmla="*/ 102 h 387"/>
              <a:gd name="T88" fmla="*/ 310 w 386"/>
              <a:gd name="T89" fmla="*/ 113 h 387"/>
              <a:gd name="T90" fmla="*/ 318 w 386"/>
              <a:gd name="T91" fmla="*/ 129 h 387"/>
              <a:gd name="T92" fmla="*/ 309 w 386"/>
              <a:gd name="T93" fmla="*/ 144 h 387"/>
              <a:gd name="T94" fmla="*/ 323 w 386"/>
              <a:gd name="T95" fmla="*/ 224 h 387"/>
              <a:gd name="T96" fmla="*/ 361 w 386"/>
              <a:gd name="T97" fmla="*/ 150 h 387"/>
              <a:gd name="T98" fmla="*/ 333 w 386"/>
              <a:gd name="T99" fmla="*/ 132 h 387"/>
              <a:gd name="T100" fmla="*/ 339 w 386"/>
              <a:gd name="T101" fmla="*/ 120 h 387"/>
              <a:gd name="T102" fmla="*/ 361 w 386"/>
              <a:gd name="T103" fmla="*/ 15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6" h="387">
                <a:moveTo>
                  <a:pt x="193" y="0"/>
                </a:moveTo>
                <a:cubicBezTo>
                  <a:pt x="86" y="0"/>
                  <a:pt x="0" y="87"/>
                  <a:pt x="0" y="193"/>
                </a:cubicBezTo>
                <a:cubicBezTo>
                  <a:pt x="0" y="300"/>
                  <a:pt x="86" y="387"/>
                  <a:pt x="193" y="387"/>
                </a:cubicBezTo>
                <a:cubicBezTo>
                  <a:pt x="300" y="387"/>
                  <a:pt x="386" y="300"/>
                  <a:pt x="386" y="193"/>
                </a:cubicBezTo>
                <a:cubicBezTo>
                  <a:pt x="386" y="87"/>
                  <a:pt x="300" y="0"/>
                  <a:pt x="193" y="0"/>
                </a:cubicBezTo>
                <a:close/>
                <a:moveTo>
                  <a:pt x="14" y="193"/>
                </a:moveTo>
                <a:cubicBezTo>
                  <a:pt x="14" y="163"/>
                  <a:pt x="22" y="133"/>
                  <a:pt x="36" y="108"/>
                </a:cubicBezTo>
                <a:cubicBezTo>
                  <a:pt x="37" y="108"/>
                  <a:pt x="38" y="109"/>
                  <a:pt x="39" y="109"/>
                </a:cubicBezTo>
                <a:cubicBezTo>
                  <a:pt x="40" y="110"/>
                  <a:pt x="45" y="114"/>
                  <a:pt x="44" y="118"/>
                </a:cubicBezTo>
                <a:cubicBezTo>
                  <a:pt x="44" y="118"/>
                  <a:pt x="43" y="121"/>
                  <a:pt x="42" y="128"/>
                </a:cubicBezTo>
                <a:cubicBezTo>
                  <a:pt x="42" y="135"/>
                  <a:pt x="41" y="142"/>
                  <a:pt x="40" y="147"/>
                </a:cubicBezTo>
                <a:cubicBezTo>
                  <a:pt x="40" y="157"/>
                  <a:pt x="46" y="159"/>
                  <a:pt x="46" y="159"/>
                </a:cubicBezTo>
                <a:cubicBezTo>
                  <a:pt x="49" y="161"/>
                  <a:pt x="54" y="164"/>
                  <a:pt x="57" y="167"/>
                </a:cubicBezTo>
                <a:cubicBezTo>
                  <a:pt x="57" y="167"/>
                  <a:pt x="58" y="169"/>
                  <a:pt x="60" y="174"/>
                </a:cubicBezTo>
                <a:cubicBezTo>
                  <a:pt x="61" y="175"/>
                  <a:pt x="61" y="177"/>
                  <a:pt x="62" y="179"/>
                </a:cubicBezTo>
                <a:cubicBezTo>
                  <a:pt x="64" y="184"/>
                  <a:pt x="66" y="188"/>
                  <a:pt x="68" y="192"/>
                </a:cubicBezTo>
                <a:cubicBezTo>
                  <a:pt x="72" y="198"/>
                  <a:pt x="80" y="201"/>
                  <a:pt x="80" y="201"/>
                </a:cubicBezTo>
                <a:cubicBezTo>
                  <a:pt x="84" y="202"/>
                  <a:pt x="89" y="205"/>
                  <a:pt x="91" y="207"/>
                </a:cubicBezTo>
                <a:cubicBezTo>
                  <a:pt x="91" y="207"/>
                  <a:pt x="91" y="207"/>
                  <a:pt x="94" y="209"/>
                </a:cubicBezTo>
                <a:cubicBezTo>
                  <a:pt x="99" y="213"/>
                  <a:pt x="106" y="213"/>
                  <a:pt x="111" y="216"/>
                </a:cubicBezTo>
                <a:cubicBezTo>
                  <a:pt x="117" y="219"/>
                  <a:pt x="120" y="223"/>
                  <a:pt x="124" y="228"/>
                </a:cubicBezTo>
                <a:cubicBezTo>
                  <a:pt x="127" y="231"/>
                  <a:pt x="130" y="234"/>
                  <a:pt x="133" y="237"/>
                </a:cubicBezTo>
                <a:cubicBezTo>
                  <a:pt x="134" y="237"/>
                  <a:pt x="137" y="239"/>
                  <a:pt x="137" y="240"/>
                </a:cubicBezTo>
                <a:cubicBezTo>
                  <a:pt x="137" y="240"/>
                  <a:pt x="133" y="246"/>
                  <a:pt x="133" y="246"/>
                </a:cubicBezTo>
                <a:cubicBezTo>
                  <a:pt x="129" y="255"/>
                  <a:pt x="124" y="264"/>
                  <a:pt x="125" y="276"/>
                </a:cubicBezTo>
                <a:cubicBezTo>
                  <a:pt x="126" y="293"/>
                  <a:pt x="143" y="305"/>
                  <a:pt x="143" y="305"/>
                </a:cubicBezTo>
                <a:cubicBezTo>
                  <a:pt x="147" y="307"/>
                  <a:pt x="149" y="312"/>
                  <a:pt x="149" y="316"/>
                </a:cubicBezTo>
                <a:cubicBezTo>
                  <a:pt x="149" y="316"/>
                  <a:pt x="150" y="331"/>
                  <a:pt x="152" y="339"/>
                </a:cubicBezTo>
                <a:cubicBezTo>
                  <a:pt x="152" y="341"/>
                  <a:pt x="153" y="344"/>
                  <a:pt x="153" y="346"/>
                </a:cubicBezTo>
                <a:cubicBezTo>
                  <a:pt x="154" y="351"/>
                  <a:pt x="152" y="355"/>
                  <a:pt x="152" y="360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53" y="364"/>
                  <a:pt x="153" y="366"/>
                  <a:pt x="154" y="368"/>
                </a:cubicBezTo>
                <a:cubicBezTo>
                  <a:pt x="74" y="350"/>
                  <a:pt x="14" y="279"/>
                  <a:pt x="14" y="193"/>
                </a:cubicBezTo>
                <a:close/>
                <a:moveTo>
                  <a:pt x="346" y="260"/>
                </a:moveTo>
                <a:cubicBezTo>
                  <a:pt x="343" y="272"/>
                  <a:pt x="337" y="281"/>
                  <a:pt x="336" y="293"/>
                </a:cubicBezTo>
                <a:cubicBezTo>
                  <a:pt x="336" y="295"/>
                  <a:pt x="337" y="298"/>
                  <a:pt x="336" y="300"/>
                </a:cubicBezTo>
                <a:cubicBezTo>
                  <a:pt x="337" y="300"/>
                  <a:pt x="337" y="300"/>
                  <a:pt x="337" y="300"/>
                </a:cubicBezTo>
                <a:cubicBezTo>
                  <a:pt x="304" y="344"/>
                  <a:pt x="252" y="372"/>
                  <a:pt x="193" y="372"/>
                </a:cubicBezTo>
                <a:cubicBezTo>
                  <a:pt x="187" y="372"/>
                  <a:pt x="180" y="372"/>
                  <a:pt x="174" y="371"/>
                </a:cubicBezTo>
                <a:cubicBezTo>
                  <a:pt x="176" y="370"/>
                  <a:pt x="177" y="367"/>
                  <a:pt x="179" y="365"/>
                </a:cubicBezTo>
                <a:cubicBezTo>
                  <a:pt x="185" y="357"/>
                  <a:pt x="185" y="357"/>
                  <a:pt x="185" y="357"/>
                </a:cubicBezTo>
                <a:cubicBezTo>
                  <a:pt x="187" y="354"/>
                  <a:pt x="192" y="349"/>
                  <a:pt x="195" y="347"/>
                </a:cubicBezTo>
                <a:cubicBezTo>
                  <a:pt x="218" y="331"/>
                  <a:pt x="218" y="331"/>
                  <a:pt x="218" y="331"/>
                </a:cubicBezTo>
                <a:cubicBezTo>
                  <a:pt x="221" y="328"/>
                  <a:pt x="226" y="325"/>
                  <a:pt x="230" y="323"/>
                </a:cubicBezTo>
                <a:cubicBezTo>
                  <a:pt x="230" y="323"/>
                  <a:pt x="231" y="323"/>
                  <a:pt x="234" y="319"/>
                </a:cubicBezTo>
                <a:cubicBezTo>
                  <a:pt x="237" y="316"/>
                  <a:pt x="238" y="315"/>
                  <a:pt x="238" y="315"/>
                </a:cubicBezTo>
                <a:cubicBezTo>
                  <a:pt x="239" y="311"/>
                  <a:pt x="242" y="305"/>
                  <a:pt x="244" y="302"/>
                </a:cubicBezTo>
                <a:cubicBezTo>
                  <a:pt x="244" y="302"/>
                  <a:pt x="246" y="300"/>
                  <a:pt x="249" y="295"/>
                </a:cubicBezTo>
                <a:cubicBezTo>
                  <a:pt x="251" y="292"/>
                  <a:pt x="256" y="287"/>
                  <a:pt x="256" y="282"/>
                </a:cubicBezTo>
                <a:cubicBezTo>
                  <a:pt x="258" y="269"/>
                  <a:pt x="245" y="271"/>
                  <a:pt x="234" y="271"/>
                </a:cubicBezTo>
                <a:cubicBezTo>
                  <a:pt x="229" y="270"/>
                  <a:pt x="226" y="269"/>
                  <a:pt x="222" y="267"/>
                </a:cubicBezTo>
                <a:cubicBezTo>
                  <a:pt x="219" y="265"/>
                  <a:pt x="215" y="263"/>
                  <a:pt x="213" y="260"/>
                </a:cubicBezTo>
                <a:cubicBezTo>
                  <a:pt x="208" y="255"/>
                  <a:pt x="205" y="250"/>
                  <a:pt x="199" y="247"/>
                </a:cubicBezTo>
                <a:cubicBezTo>
                  <a:pt x="196" y="246"/>
                  <a:pt x="194" y="246"/>
                  <a:pt x="192" y="245"/>
                </a:cubicBezTo>
                <a:cubicBezTo>
                  <a:pt x="190" y="244"/>
                  <a:pt x="189" y="243"/>
                  <a:pt x="188" y="242"/>
                </a:cubicBezTo>
                <a:cubicBezTo>
                  <a:pt x="182" y="237"/>
                  <a:pt x="174" y="235"/>
                  <a:pt x="164" y="234"/>
                </a:cubicBezTo>
                <a:cubicBezTo>
                  <a:pt x="157" y="233"/>
                  <a:pt x="153" y="234"/>
                  <a:pt x="153" y="234"/>
                </a:cubicBezTo>
                <a:cubicBezTo>
                  <a:pt x="149" y="235"/>
                  <a:pt x="140" y="229"/>
                  <a:pt x="137" y="227"/>
                </a:cubicBezTo>
                <a:cubicBezTo>
                  <a:pt x="135" y="225"/>
                  <a:pt x="133" y="220"/>
                  <a:pt x="133" y="216"/>
                </a:cubicBezTo>
                <a:cubicBezTo>
                  <a:pt x="133" y="216"/>
                  <a:pt x="133" y="216"/>
                  <a:pt x="132" y="214"/>
                </a:cubicBezTo>
                <a:cubicBezTo>
                  <a:pt x="129" y="208"/>
                  <a:pt x="120" y="208"/>
                  <a:pt x="119" y="203"/>
                </a:cubicBezTo>
                <a:cubicBezTo>
                  <a:pt x="119" y="201"/>
                  <a:pt x="120" y="199"/>
                  <a:pt x="119" y="197"/>
                </a:cubicBezTo>
                <a:cubicBezTo>
                  <a:pt x="119" y="195"/>
                  <a:pt x="117" y="193"/>
                  <a:pt x="115" y="193"/>
                </a:cubicBezTo>
                <a:cubicBezTo>
                  <a:pt x="113" y="193"/>
                  <a:pt x="111" y="195"/>
                  <a:pt x="109" y="196"/>
                </a:cubicBezTo>
                <a:cubicBezTo>
                  <a:pt x="104" y="199"/>
                  <a:pt x="99" y="197"/>
                  <a:pt x="99" y="197"/>
                </a:cubicBezTo>
                <a:cubicBezTo>
                  <a:pt x="95" y="196"/>
                  <a:pt x="93" y="191"/>
                  <a:pt x="94" y="187"/>
                </a:cubicBezTo>
                <a:cubicBezTo>
                  <a:pt x="94" y="187"/>
                  <a:pt x="95" y="184"/>
                  <a:pt x="96" y="180"/>
                </a:cubicBezTo>
                <a:cubicBezTo>
                  <a:pt x="102" y="169"/>
                  <a:pt x="121" y="169"/>
                  <a:pt x="121" y="169"/>
                </a:cubicBezTo>
                <a:cubicBezTo>
                  <a:pt x="125" y="169"/>
                  <a:pt x="127" y="171"/>
                  <a:pt x="127" y="174"/>
                </a:cubicBezTo>
                <a:cubicBezTo>
                  <a:pt x="127" y="174"/>
                  <a:pt x="127" y="174"/>
                  <a:pt x="127" y="177"/>
                </a:cubicBezTo>
                <a:cubicBezTo>
                  <a:pt x="127" y="183"/>
                  <a:pt x="137" y="182"/>
                  <a:pt x="138" y="176"/>
                </a:cubicBezTo>
                <a:cubicBezTo>
                  <a:pt x="138" y="174"/>
                  <a:pt x="137" y="172"/>
                  <a:pt x="137" y="170"/>
                </a:cubicBezTo>
                <a:cubicBezTo>
                  <a:pt x="138" y="165"/>
                  <a:pt x="144" y="162"/>
                  <a:pt x="148" y="157"/>
                </a:cubicBezTo>
                <a:cubicBezTo>
                  <a:pt x="152" y="153"/>
                  <a:pt x="154" y="146"/>
                  <a:pt x="154" y="146"/>
                </a:cubicBezTo>
                <a:cubicBezTo>
                  <a:pt x="155" y="142"/>
                  <a:pt x="158" y="136"/>
                  <a:pt x="160" y="133"/>
                </a:cubicBezTo>
                <a:cubicBezTo>
                  <a:pt x="160" y="133"/>
                  <a:pt x="162" y="132"/>
                  <a:pt x="165" y="128"/>
                </a:cubicBezTo>
                <a:cubicBezTo>
                  <a:pt x="168" y="125"/>
                  <a:pt x="172" y="123"/>
                  <a:pt x="176" y="120"/>
                </a:cubicBezTo>
                <a:cubicBezTo>
                  <a:pt x="177" y="119"/>
                  <a:pt x="177" y="119"/>
                  <a:pt x="177" y="119"/>
                </a:cubicBezTo>
                <a:cubicBezTo>
                  <a:pt x="178" y="117"/>
                  <a:pt x="180" y="119"/>
                  <a:pt x="181" y="119"/>
                </a:cubicBezTo>
                <a:cubicBezTo>
                  <a:pt x="182" y="120"/>
                  <a:pt x="183" y="124"/>
                  <a:pt x="183" y="128"/>
                </a:cubicBezTo>
                <a:cubicBezTo>
                  <a:pt x="183" y="128"/>
                  <a:pt x="183" y="130"/>
                  <a:pt x="187" y="130"/>
                </a:cubicBezTo>
                <a:cubicBezTo>
                  <a:pt x="190" y="130"/>
                  <a:pt x="192" y="126"/>
                  <a:pt x="195" y="124"/>
                </a:cubicBezTo>
                <a:cubicBezTo>
                  <a:pt x="198" y="122"/>
                  <a:pt x="202" y="120"/>
                  <a:pt x="202" y="117"/>
                </a:cubicBezTo>
                <a:cubicBezTo>
                  <a:pt x="202" y="113"/>
                  <a:pt x="201" y="113"/>
                  <a:pt x="201" y="113"/>
                </a:cubicBezTo>
                <a:cubicBezTo>
                  <a:pt x="197" y="113"/>
                  <a:pt x="193" y="107"/>
                  <a:pt x="191" y="106"/>
                </a:cubicBezTo>
                <a:cubicBezTo>
                  <a:pt x="189" y="105"/>
                  <a:pt x="195" y="102"/>
                  <a:pt x="197" y="101"/>
                </a:cubicBezTo>
                <a:cubicBezTo>
                  <a:pt x="200" y="100"/>
                  <a:pt x="207" y="101"/>
                  <a:pt x="208" y="102"/>
                </a:cubicBezTo>
                <a:cubicBezTo>
                  <a:pt x="210" y="103"/>
                  <a:pt x="210" y="105"/>
                  <a:pt x="209" y="106"/>
                </a:cubicBezTo>
                <a:cubicBezTo>
                  <a:pt x="209" y="106"/>
                  <a:pt x="209" y="106"/>
                  <a:pt x="209" y="108"/>
                </a:cubicBezTo>
                <a:cubicBezTo>
                  <a:pt x="210" y="111"/>
                  <a:pt x="212" y="113"/>
                  <a:pt x="214" y="113"/>
                </a:cubicBezTo>
                <a:cubicBezTo>
                  <a:pt x="220" y="112"/>
                  <a:pt x="222" y="103"/>
                  <a:pt x="220" y="98"/>
                </a:cubicBezTo>
                <a:cubicBezTo>
                  <a:pt x="217" y="91"/>
                  <a:pt x="209" y="88"/>
                  <a:pt x="209" y="88"/>
                </a:cubicBezTo>
                <a:cubicBezTo>
                  <a:pt x="205" y="87"/>
                  <a:pt x="201" y="84"/>
                  <a:pt x="199" y="83"/>
                </a:cubicBezTo>
                <a:cubicBezTo>
                  <a:pt x="199" y="83"/>
                  <a:pt x="199" y="83"/>
                  <a:pt x="198" y="81"/>
                </a:cubicBezTo>
                <a:cubicBezTo>
                  <a:pt x="197" y="79"/>
                  <a:pt x="196" y="77"/>
                  <a:pt x="196" y="75"/>
                </a:cubicBezTo>
                <a:cubicBezTo>
                  <a:pt x="195" y="74"/>
                  <a:pt x="195" y="72"/>
                  <a:pt x="195" y="71"/>
                </a:cubicBezTo>
                <a:cubicBezTo>
                  <a:pt x="194" y="69"/>
                  <a:pt x="193" y="68"/>
                  <a:pt x="192" y="67"/>
                </a:cubicBezTo>
                <a:cubicBezTo>
                  <a:pt x="189" y="66"/>
                  <a:pt x="187" y="66"/>
                  <a:pt x="183" y="66"/>
                </a:cubicBezTo>
                <a:cubicBezTo>
                  <a:pt x="180" y="65"/>
                  <a:pt x="177" y="64"/>
                  <a:pt x="173" y="63"/>
                </a:cubicBezTo>
                <a:cubicBezTo>
                  <a:pt x="167" y="61"/>
                  <a:pt x="157" y="56"/>
                  <a:pt x="153" y="64"/>
                </a:cubicBezTo>
                <a:cubicBezTo>
                  <a:pt x="150" y="71"/>
                  <a:pt x="152" y="83"/>
                  <a:pt x="152" y="83"/>
                </a:cubicBezTo>
                <a:cubicBezTo>
                  <a:pt x="153" y="87"/>
                  <a:pt x="150" y="91"/>
                  <a:pt x="146" y="91"/>
                </a:cubicBezTo>
                <a:cubicBezTo>
                  <a:pt x="146" y="91"/>
                  <a:pt x="142" y="92"/>
                  <a:pt x="137" y="89"/>
                </a:cubicBezTo>
                <a:cubicBezTo>
                  <a:pt x="135" y="88"/>
                  <a:pt x="134" y="86"/>
                  <a:pt x="132" y="84"/>
                </a:cubicBezTo>
                <a:cubicBezTo>
                  <a:pt x="129" y="83"/>
                  <a:pt x="127" y="83"/>
                  <a:pt x="125" y="82"/>
                </a:cubicBezTo>
                <a:cubicBezTo>
                  <a:pt x="122" y="82"/>
                  <a:pt x="119" y="82"/>
                  <a:pt x="117" y="81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14" y="77"/>
                  <a:pt x="113" y="73"/>
                  <a:pt x="114" y="71"/>
                </a:cubicBezTo>
                <a:cubicBezTo>
                  <a:pt x="114" y="71"/>
                  <a:pt x="114" y="71"/>
                  <a:pt x="115" y="68"/>
                </a:cubicBezTo>
                <a:cubicBezTo>
                  <a:pt x="117" y="62"/>
                  <a:pt x="128" y="61"/>
                  <a:pt x="132" y="55"/>
                </a:cubicBezTo>
                <a:cubicBezTo>
                  <a:pt x="132" y="54"/>
                  <a:pt x="133" y="52"/>
                  <a:pt x="133" y="51"/>
                </a:cubicBezTo>
                <a:cubicBezTo>
                  <a:pt x="132" y="47"/>
                  <a:pt x="128" y="47"/>
                  <a:pt x="126" y="45"/>
                </a:cubicBezTo>
                <a:cubicBezTo>
                  <a:pt x="124" y="43"/>
                  <a:pt x="124" y="38"/>
                  <a:pt x="122" y="36"/>
                </a:cubicBezTo>
                <a:cubicBezTo>
                  <a:pt x="120" y="34"/>
                  <a:pt x="116" y="35"/>
                  <a:pt x="115" y="37"/>
                </a:cubicBezTo>
                <a:cubicBezTo>
                  <a:pt x="114" y="39"/>
                  <a:pt x="114" y="42"/>
                  <a:pt x="114" y="44"/>
                </a:cubicBezTo>
                <a:cubicBezTo>
                  <a:pt x="112" y="53"/>
                  <a:pt x="101" y="53"/>
                  <a:pt x="101" y="53"/>
                </a:cubicBezTo>
                <a:cubicBezTo>
                  <a:pt x="97" y="53"/>
                  <a:pt x="96" y="51"/>
                  <a:pt x="100" y="49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39"/>
                  <a:pt x="106" y="38"/>
                  <a:pt x="107" y="36"/>
                </a:cubicBezTo>
                <a:cubicBezTo>
                  <a:pt x="132" y="22"/>
                  <a:pt x="162" y="14"/>
                  <a:pt x="193" y="14"/>
                </a:cubicBezTo>
                <a:cubicBezTo>
                  <a:pt x="196" y="14"/>
                  <a:pt x="200" y="15"/>
                  <a:pt x="203" y="15"/>
                </a:cubicBezTo>
                <a:cubicBezTo>
                  <a:pt x="203" y="17"/>
                  <a:pt x="203" y="19"/>
                  <a:pt x="203" y="21"/>
                </a:cubicBezTo>
                <a:cubicBezTo>
                  <a:pt x="203" y="21"/>
                  <a:pt x="217" y="54"/>
                  <a:pt x="236" y="63"/>
                </a:cubicBezTo>
                <a:cubicBezTo>
                  <a:pt x="240" y="65"/>
                  <a:pt x="248" y="69"/>
                  <a:pt x="249" y="62"/>
                </a:cubicBezTo>
                <a:cubicBezTo>
                  <a:pt x="249" y="59"/>
                  <a:pt x="246" y="54"/>
                  <a:pt x="247" y="50"/>
                </a:cubicBezTo>
                <a:cubicBezTo>
                  <a:pt x="248" y="41"/>
                  <a:pt x="265" y="43"/>
                  <a:pt x="272" y="39"/>
                </a:cubicBezTo>
                <a:cubicBezTo>
                  <a:pt x="273" y="38"/>
                  <a:pt x="273" y="38"/>
                  <a:pt x="273" y="38"/>
                </a:cubicBezTo>
                <a:cubicBezTo>
                  <a:pt x="274" y="37"/>
                  <a:pt x="276" y="36"/>
                  <a:pt x="277" y="35"/>
                </a:cubicBezTo>
                <a:cubicBezTo>
                  <a:pt x="300" y="47"/>
                  <a:pt x="319" y="64"/>
                  <a:pt x="335" y="84"/>
                </a:cubicBezTo>
                <a:cubicBezTo>
                  <a:pt x="335" y="85"/>
                  <a:pt x="334" y="86"/>
                  <a:pt x="335" y="87"/>
                </a:cubicBezTo>
                <a:cubicBezTo>
                  <a:pt x="335" y="87"/>
                  <a:pt x="335" y="87"/>
                  <a:pt x="334" y="91"/>
                </a:cubicBezTo>
                <a:cubicBezTo>
                  <a:pt x="334" y="97"/>
                  <a:pt x="317" y="97"/>
                  <a:pt x="314" y="102"/>
                </a:cubicBezTo>
                <a:cubicBezTo>
                  <a:pt x="313" y="104"/>
                  <a:pt x="313" y="104"/>
                  <a:pt x="313" y="104"/>
                </a:cubicBezTo>
                <a:cubicBezTo>
                  <a:pt x="312" y="108"/>
                  <a:pt x="311" y="111"/>
                  <a:pt x="310" y="112"/>
                </a:cubicBezTo>
                <a:cubicBezTo>
                  <a:pt x="310" y="112"/>
                  <a:pt x="310" y="112"/>
                  <a:pt x="310" y="113"/>
                </a:cubicBezTo>
                <a:cubicBezTo>
                  <a:pt x="309" y="117"/>
                  <a:pt x="309" y="126"/>
                  <a:pt x="312" y="127"/>
                </a:cubicBezTo>
                <a:cubicBezTo>
                  <a:pt x="313" y="128"/>
                  <a:pt x="315" y="128"/>
                  <a:pt x="316" y="128"/>
                </a:cubicBezTo>
                <a:cubicBezTo>
                  <a:pt x="318" y="129"/>
                  <a:pt x="318" y="129"/>
                  <a:pt x="318" y="129"/>
                </a:cubicBezTo>
                <a:cubicBezTo>
                  <a:pt x="322" y="131"/>
                  <a:pt x="325" y="132"/>
                  <a:pt x="324" y="133"/>
                </a:cubicBezTo>
                <a:cubicBezTo>
                  <a:pt x="324" y="134"/>
                  <a:pt x="320" y="136"/>
                  <a:pt x="316" y="138"/>
                </a:cubicBezTo>
                <a:cubicBezTo>
                  <a:pt x="316" y="138"/>
                  <a:pt x="313" y="139"/>
                  <a:pt x="309" y="144"/>
                </a:cubicBezTo>
                <a:cubicBezTo>
                  <a:pt x="302" y="153"/>
                  <a:pt x="292" y="162"/>
                  <a:pt x="292" y="177"/>
                </a:cubicBezTo>
                <a:cubicBezTo>
                  <a:pt x="292" y="184"/>
                  <a:pt x="294" y="191"/>
                  <a:pt x="296" y="198"/>
                </a:cubicBezTo>
                <a:cubicBezTo>
                  <a:pt x="300" y="211"/>
                  <a:pt x="307" y="223"/>
                  <a:pt x="323" y="224"/>
                </a:cubicBezTo>
                <a:cubicBezTo>
                  <a:pt x="330" y="225"/>
                  <a:pt x="338" y="219"/>
                  <a:pt x="343" y="223"/>
                </a:cubicBezTo>
                <a:cubicBezTo>
                  <a:pt x="349" y="229"/>
                  <a:pt x="348" y="250"/>
                  <a:pt x="346" y="260"/>
                </a:cubicBezTo>
                <a:close/>
                <a:moveTo>
                  <a:pt x="361" y="150"/>
                </a:moveTo>
                <a:cubicBezTo>
                  <a:pt x="361" y="150"/>
                  <a:pt x="361" y="150"/>
                  <a:pt x="358" y="149"/>
                </a:cubicBezTo>
                <a:cubicBezTo>
                  <a:pt x="352" y="146"/>
                  <a:pt x="347" y="141"/>
                  <a:pt x="343" y="137"/>
                </a:cubicBezTo>
                <a:cubicBezTo>
                  <a:pt x="339" y="133"/>
                  <a:pt x="333" y="132"/>
                  <a:pt x="333" y="132"/>
                </a:cubicBezTo>
                <a:cubicBezTo>
                  <a:pt x="329" y="132"/>
                  <a:pt x="326" y="128"/>
                  <a:pt x="326" y="124"/>
                </a:cubicBezTo>
                <a:cubicBezTo>
                  <a:pt x="326" y="124"/>
                  <a:pt x="326" y="119"/>
                  <a:pt x="330" y="118"/>
                </a:cubicBezTo>
                <a:cubicBezTo>
                  <a:pt x="333" y="116"/>
                  <a:pt x="337" y="119"/>
                  <a:pt x="339" y="120"/>
                </a:cubicBezTo>
                <a:cubicBezTo>
                  <a:pt x="349" y="126"/>
                  <a:pt x="353" y="137"/>
                  <a:pt x="361" y="146"/>
                </a:cubicBezTo>
                <a:cubicBezTo>
                  <a:pt x="363" y="148"/>
                  <a:pt x="363" y="148"/>
                  <a:pt x="363" y="148"/>
                </a:cubicBezTo>
                <a:cubicBezTo>
                  <a:pt x="365" y="150"/>
                  <a:pt x="364" y="151"/>
                  <a:pt x="361" y="150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128"/>
          <p:cNvSpPr>
            <a:spLocks noEditPoints="1"/>
          </p:cNvSpPr>
          <p:nvPr/>
        </p:nvSpPr>
        <p:spPr bwMode="auto">
          <a:xfrm>
            <a:off x="10023980" y="4104658"/>
            <a:ext cx="75321" cy="698431"/>
          </a:xfrm>
          <a:custGeom>
            <a:avLst/>
            <a:gdLst>
              <a:gd name="T0" fmla="*/ 15 w 22"/>
              <a:gd name="T1" fmla="*/ 49 h 204"/>
              <a:gd name="T2" fmla="*/ 7 w 22"/>
              <a:gd name="T3" fmla="*/ 49 h 204"/>
              <a:gd name="T4" fmla="*/ 11 w 22"/>
              <a:gd name="T5" fmla="*/ 68 h 204"/>
              <a:gd name="T6" fmla="*/ 11 w 22"/>
              <a:gd name="T7" fmla="*/ 61 h 204"/>
              <a:gd name="T8" fmla="*/ 11 w 22"/>
              <a:gd name="T9" fmla="*/ 68 h 204"/>
              <a:gd name="T10" fmla="*/ 15 w 22"/>
              <a:gd name="T11" fmla="*/ 19 h 204"/>
              <a:gd name="T12" fmla="*/ 7 w 22"/>
              <a:gd name="T13" fmla="*/ 19 h 204"/>
              <a:gd name="T14" fmla="*/ 11 w 22"/>
              <a:gd name="T15" fmla="*/ 7 h 204"/>
              <a:gd name="T16" fmla="*/ 11 w 22"/>
              <a:gd name="T17" fmla="*/ 0 h 204"/>
              <a:gd name="T18" fmla="*/ 11 w 22"/>
              <a:gd name="T19" fmla="*/ 7 h 204"/>
              <a:gd name="T20" fmla="*/ 15 w 22"/>
              <a:gd name="T21" fmla="*/ 34 h 204"/>
              <a:gd name="T22" fmla="*/ 7 w 22"/>
              <a:gd name="T23" fmla="*/ 34 h 204"/>
              <a:gd name="T24" fmla="*/ 11 w 22"/>
              <a:gd name="T25" fmla="*/ 83 h 204"/>
              <a:gd name="T26" fmla="*/ 11 w 22"/>
              <a:gd name="T27" fmla="*/ 76 h 204"/>
              <a:gd name="T28" fmla="*/ 11 w 22"/>
              <a:gd name="T29" fmla="*/ 83 h 204"/>
              <a:gd name="T30" fmla="*/ 15 w 22"/>
              <a:gd name="T31" fmla="*/ 125 h 204"/>
              <a:gd name="T32" fmla="*/ 7 w 22"/>
              <a:gd name="T33" fmla="*/ 125 h 204"/>
              <a:gd name="T34" fmla="*/ 11 w 22"/>
              <a:gd name="T35" fmla="*/ 175 h 204"/>
              <a:gd name="T36" fmla="*/ 11 w 22"/>
              <a:gd name="T37" fmla="*/ 167 h 204"/>
              <a:gd name="T38" fmla="*/ 11 w 22"/>
              <a:gd name="T39" fmla="*/ 175 h 204"/>
              <a:gd name="T40" fmla="*/ 15 w 22"/>
              <a:gd name="T41" fmla="*/ 156 h 204"/>
              <a:gd name="T42" fmla="*/ 7 w 22"/>
              <a:gd name="T43" fmla="*/ 156 h 204"/>
              <a:gd name="T44" fmla="*/ 11 w 22"/>
              <a:gd name="T45" fmla="*/ 182 h 204"/>
              <a:gd name="T46" fmla="*/ 11 w 22"/>
              <a:gd name="T47" fmla="*/ 204 h 204"/>
              <a:gd name="T48" fmla="*/ 11 w 22"/>
              <a:gd name="T49" fmla="*/ 182 h 204"/>
              <a:gd name="T50" fmla="*/ 15 w 22"/>
              <a:gd name="T51" fmla="*/ 141 h 204"/>
              <a:gd name="T52" fmla="*/ 7 w 22"/>
              <a:gd name="T53" fmla="*/ 141 h 204"/>
              <a:gd name="T54" fmla="*/ 11 w 22"/>
              <a:gd name="T55" fmla="*/ 99 h 204"/>
              <a:gd name="T56" fmla="*/ 11 w 22"/>
              <a:gd name="T57" fmla="*/ 91 h 204"/>
              <a:gd name="T58" fmla="*/ 11 w 22"/>
              <a:gd name="T59" fmla="*/ 99 h 204"/>
              <a:gd name="T60" fmla="*/ 15 w 22"/>
              <a:gd name="T61" fmla="*/ 110 h 204"/>
              <a:gd name="T62" fmla="*/ 7 w 22"/>
              <a:gd name="T63" fmla="*/ 11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" h="204">
                <a:moveTo>
                  <a:pt x="11" y="53"/>
                </a:moveTo>
                <a:cubicBezTo>
                  <a:pt x="13" y="53"/>
                  <a:pt x="15" y="51"/>
                  <a:pt x="15" y="49"/>
                </a:cubicBezTo>
                <a:cubicBezTo>
                  <a:pt x="15" y="47"/>
                  <a:pt x="13" y="45"/>
                  <a:pt x="11" y="45"/>
                </a:cubicBezTo>
                <a:cubicBezTo>
                  <a:pt x="9" y="45"/>
                  <a:pt x="7" y="47"/>
                  <a:pt x="7" y="49"/>
                </a:cubicBezTo>
                <a:cubicBezTo>
                  <a:pt x="7" y="51"/>
                  <a:pt x="9" y="53"/>
                  <a:pt x="11" y="53"/>
                </a:cubicBezTo>
                <a:close/>
                <a:moveTo>
                  <a:pt x="11" y="68"/>
                </a:moveTo>
                <a:cubicBezTo>
                  <a:pt x="13" y="68"/>
                  <a:pt x="15" y="66"/>
                  <a:pt x="15" y="64"/>
                </a:cubicBezTo>
                <a:cubicBezTo>
                  <a:pt x="15" y="62"/>
                  <a:pt x="13" y="61"/>
                  <a:pt x="11" y="61"/>
                </a:cubicBezTo>
                <a:cubicBezTo>
                  <a:pt x="9" y="61"/>
                  <a:pt x="7" y="62"/>
                  <a:pt x="7" y="64"/>
                </a:cubicBezTo>
                <a:cubicBezTo>
                  <a:pt x="7" y="66"/>
                  <a:pt x="9" y="68"/>
                  <a:pt x="11" y="68"/>
                </a:cubicBezTo>
                <a:close/>
                <a:moveTo>
                  <a:pt x="11" y="22"/>
                </a:moveTo>
                <a:cubicBezTo>
                  <a:pt x="13" y="22"/>
                  <a:pt x="15" y="21"/>
                  <a:pt x="15" y="19"/>
                </a:cubicBezTo>
                <a:cubicBezTo>
                  <a:pt x="15" y="17"/>
                  <a:pt x="13" y="15"/>
                  <a:pt x="11" y="15"/>
                </a:cubicBezTo>
                <a:cubicBezTo>
                  <a:pt x="9" y="15"/>
                  <a:pt x="7" y="17"/>
                  <a:pt x="7" y="19"/>
                </a:cubicBezTo>
                <a:cubicBezTo>
                  <a:pt x="7" y="21"/>
                  <a:pt x="9" y="22"/>
                  <a:pt x="11" y="22"/>
                </a:cubicBezTo>
                <a:close/>
                <a:moveTo>
                  <a:pt x="11" y="7"/>
                </a:moveTo>
                <a:cubicBezTo>
                  <a:pt x="13" y="7"/>
                  <a:pt x="15" y="6"/>
                  <a:pt x="15" y="3"/>
                </a:cubicBezTo>
                <a:cubicBezTo>
                  <a:pt x="15" y="1"/>
                  <a:pt x="13" y="0"/>
                  <a:pt x="11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6"/>
                  <a:pt x="9" y="7"/>
                  <a:pt x="11" y="7"/>
                </a:cubicBezTo>
                <a:close/>
                <a:moveTo>
                  <a:pt x="11" y="38"/>
                </a:moveTo>
                <a:cubicBezTo>
                  <a:pt x="13" y="38"/>
                  <a:pt x="15" y="36"/>
                  <a:pt x="15" y="34"/>
                </a:cubicBezTo>
                <a:cubicBezTo>
                  <a:pt x="15" y="32"/>
                  <a:pt x="13" y="30"/>
                  <a:pt x="11" y="30"/>
                </a:cubicBezTo>
                <a:cubicBezTo>
                  <a:pt x="9" y="30"/>
                  <a:pt x="7" y="32"/>
                  <a:pt x="7" y="34"/>
                </a:cubicBezTo>
                <a:cubicBezTo>
                  <a:pt x="7" y="36"/>
                  <a:pt x="9" y="38"/>
                  <a:pt x="11" y="38"/>
                </a:cubicBezTo>
                <a:close/>
                <a:moveTo>
                  <a:pt x="11" y="83"/>
                </a:moveTo>
                <a:cubicBezTo>
                  <a:pt x="13" y="83"/>
                  <a:pt x="15" y="82"/>
                  <a:pt x="15" y="80"/>
                </a:cubicBezTo>
                <a:cubicBezTo>
                  <a:pt x="15" y="77"/>
                  <a:pt x="13" y="76"/>
                  <a:pt x="11" y="76"/>
                </a:cubicBezTo>
                <a:cubicBezTo>
                  <a:pt x="9" y="76"/>
                  <a:pt x="7" y="77"/>
                  <a:pt x="7" y="80"/>
                </a:cubicBezTo>
                <a:cubicBezTo>
                  <a:pt x="7" y="82"/>
                  <a:pt x="9" y="83"/>
                  <a:pt x="11" y="83"/>
                </a:cubicBezTo>
                <a:close/>
                <a:moveTo>
                  <a:pt x="11" y="129"/>
                </a:moveTo>
                <a:cubicBezTo>
                  <a:pt x="13" y="129"/>
                  <a:pt x="15" y="127"/>
                  <a:pt x="15" y="125"/>
                </a:cubicBezTo>
                <a:cubicBezTo>
                  <a:pt x="15" y="123"/>
                  <a:pt x="13" y="121"/>
                  <a:pt x="11" y="121"/>
                </a:cubicBezTo>
                <a:cubicBezTo>
                  <a:pt x="9" y="121"/>
                  <a:pt x="7" y="123"/>
                  <a:pt x="7" y="125"/>
                </a:cubicBezTo>
                <a:cubicBezTo>
                  <a:pt x="7" y="127"/>
                  <a:pt x="9" y="129"/>
                  <a:pt x="11" y="129"/>
                </a:cubicBezTo>
                <a:close/>
                <a:moveTo>
                  <a:pt x="11" y="175"/>
                </a:moveTo>
                <a:cubicBezTo>
                  <a:pt x="13" y="175"/>
                  <a:pt x="15" y="173"/>
                  <a:pt x="15" y="171"/>
                </a:cubicBezTo>
                <a:cubicBezTo>
                  <a:pt x="15" y="169"/>
                  <a:pt x="13" y="167"/>
                  <a:pt x="11" y="167"/>
                </a:cubicBezTo>
                <a:cubicBezTo>
                  <a:pt x="9" y="167"/>
                  <a:pt x="7" y="169"/>
                  <a:pt x="7" y="171"/>
                </a:cubicBezTo>
                <a:cubicBezTo>
                  <a:pt x="7" y="173"/>
                  <a:pt x="9" y="175"/>
                  <a:pt x="11" y="175"/>
                </a:cubicBezTo>
                <a:close/>
                <a:moveTo>
                  <a:pt x="11" y="160"/>
                </a:moveTo>
                <a:cubicBezTo>
                  <a:pt x="13" y="160"/>
                  <a:pt x="15" y="158"/>
                  <a:pt x="15" y="156"/>
                </a:cubicBezTo>
                <a:cubicBezTo>
                  <a:pt x="15" y="154"/>
                  <a:pt x="13" y="152"/>
                  <a:pt x="11" y="152"/>
                </a:cubicBezTo>
                <a:cubicBezTo>
                  <a:pt x="9" y="152"/>
                  <a:pt x="7" y="154"/>
                  <a:pt x="7" y="156"/>
                </a:cubicBezTo>
                <a:cubicBezTo>
                  <a:pt x="7" y="158"/>
                  <a:pt x="9" y="160"/>
                  <a:pt x="11" y="160"/>
                </a:cubicBezTo>
                <a:close/>
                <a:moveTo>
                  <a:pt x="11" y="182"/>
                </a:moveTo>
                <a:cubicBezTo>
                  <a:pt x="5" y="182"/>
                  <a:pt x="0" y="187"/>
                  <a:pt x="0" y="193"/>
                </a:cubicBezTo>
                <a:cubicBezTo>
                  <a:pt x="0" y="199"/>
                  <a:pt x="5" y="204"/>
                  <a:pt x="11" y="204"/>
                </a:cubicBezTo>
                <a:cubicBezTo>
                  <a:pt x="17" y="204"/>
                  <a:pt x="22" y="199"/>
                  <a:pt x="22" y="193"/>
                </a:cubicBezTo>
                <a:cubicBezTo>
                  <a:pt x="22" y="187"/>
                  <a:pt x="17" y="182"/>
                  <a:pt x="11" y="182"/>
                </a:cubicBezTo>
                <a:close/>
                <a:moveTo>
                  <a:pt x="11" y="144"/>
                </a:moveTo>
                <a:cubicBezTo>
                  <a:pt x="13" y="144"/>
                  <a:pt x="15" y="143"/>
                  <a:pt x="15" y="141"/>
                </a:cubicBezTo>
                <a:cubicBezTo>
                  <a:pt x="15" y="138"/>
                  <a:pt x="13" y="137"/>
                  <a:pt x="11" y="137"/>
                </a:cubicBezTo>
                <a:cubicBezTo>
                  <a:pt x="9" y="137"/>
                  <a:pt x="7" y="138"/>
                  <a:pt x="7" y="141"/>
                </a:cubicBezTo>
                <a:cubicBezTo>
                  <a:pt x="7" y="143"/>
                  <a:pt x="9" y="144"/>
                  <a:pt x="11" y="144"/>
                </a:cubicBezTo>
                <a:close/>
                <a:moveTo>
                  <a:pt x="11" y="99"/>
                </a:moveTo>
                <a:cubicBezTo>
                  <a:pt x="13" y="99"/>
                  <a:pt x="15" y="97"/>
                  <a:pt x="15" y="95"/>
                </a:cubicBezTo>
                <a:cubicBezTo>
                  <a:pt x="15" y="93"/>
                  <a:pt x="13" y="91"/>
                  <a:pt x="11" y="91"/>
                </a:cubicBezTo>
                <a:cubicBezTo>
                  <a:pt x="9" y="91"/>
                  <a:pt x="7" y="93"/>
                  <a:pt x="7" y="95"/>
                </a:cubicBezTo>
                <a:cubicBezTo>
                  <a:pt x="7" y="97"/>
                  <a:pt x="9" y="99"/>
                  <a:pt x="11" y="99"/>
                </a:cubicBezTo>
                <a:close/>
                <a:moveTo>
                  <a:pt x="11" y="114"/>
                </a:moveTo>
                <a:cubicBezTo>
                  <a:pt x="13" y="114"/>
                  <a:pt x="15" y="112"/>
                  <a:pt x="15" y="110"/>
                </a:cubicBezTo>
                <a:cubicBezTo>
                  <a:pt x="15" y="108"/>
                  <a:pt x="13" y="106"/>
                  <a:pt x="11" y="106"/>
                </a:cubicBezTo>
                <a:cubicBezTo>
                  <a:pt x="9" y="106"/>
                  <a:pt x="7" y="108"/>
                  <a:pt x="7" y="110"/>
                </a:cubicBezTo>
                <a:cubicBezTo>
                  <a:pt x="7" y="112"/>
                  <a:pt x="9" y="114"/>
                  <a:pt x="11" y="114"/>
                </a:cubicBezTo>
                <a:close/>
              </a:path>
            </a:pathLst>
          </a:custGeom>
          <a:solidFill>
            <a:srgbClr val="408493"/>
          </a:solidFill>
          <a:ln>
            <a:solidFill>
              <a:srgbClr val="40849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8480" y="5003480"/>
            <a:ext cx="2801722" cy="842858"/>
            <a:chOff x="1626835" y="2349127"/>
            <a:chExt cx="2492110" cy="749715"/>
          </a:xfrm>
        </p:grpSpPr>
        <p:sp>
          <p:nvSpPr>
            <p:cNvPr id="23" name="文本框 2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53886" y="5003480"/>
            <a:ext cx="2801722" cy="842858"/>
            <a:chOff x="1626835" y="2349127"/>
            <a:chExt cx="2492110" cy="749715"/>
          </a:xfrm>
        </p:grpSpPr>
        <p:sp>
          <p:nvSpPr>
            <p:cNvPr id="26" name="文本框 2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55608" y="5012445"/>
            <a:ext cx="2801722" cy="842858"/>
            <a:chOff x="1626835" y="2349127"/>
            <a:chExt cx="2492110" cy="749715"/>
          </a:xfrm>
        </p:grpSpPr>
        <p:sp>
          <p:nvSpPr>
            <p:cNvPr id="29" name="文本框 28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01014" y="5012445"/>
            <a:ext cx="2801722" cy="842858"/>
            <a:chOff x="1626835" y="2349127"/>
            <a:chExt cx="2492110" cy="749715"/>
          </a:xfrm>
        </p:grpSpPr>
        <p:sp>
          <p:nvSpPr>
            <p:cNvPr id="32" name="文本框 31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26835" y="2687681"/>
              <a:ext cx="2492110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7110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80076" y="1946074"/>
            <a:ext cx="6871855" cy="29519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838948" y="1825091"/>
            <a:ext cx="6871856" cy="31939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6503" y="1677571"/>
            <a:ext cx="5109395" cy="36819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7424270" y="1677569"/>
            <a:ext cx="5109395" cy="36819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090630" y="2369082"/>
            <a:ext cx="4916771" cy="21063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22256" y="2278377"/>
            <a:ext cx="4926259" cy="22789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16306" y="2003612"/>
            <a:ext cx="6925235" cy="2891117"/>
          </a:xfrm>
          <a:prstGeom prst="rect">
            <a:avLst/>
          </a:prstGeom>
          <a:noFill/>
          <a:ln w="76200">
            <a:solidFill>
              <a:srgbClr val="46A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3193961" y="3689908"/>
            <a:ext cx="5868000" cy="2"/>
          </a:xfrm>
          <a:prstGeom prst="line">
            <a:avLst/>
          </a:prstGeom>
          <a:ln w="190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815649" y="2939728"/>
            <a:ext cx="6552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1AAAE"/>
                </a:solidFill>
                <a:cs typeface="+mn-ea"/>
                <a:sym typeface="+mn-lt"/>
              </a:rPr>
              <a:t>THANK YOU FOR WATCHING</a:t>
            </a:r>
            <a:endParaRPr lang="zh-CN" altLang="en-US" sz="32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AF4B6CCF-6F31-45F9-A86B-BF1E45C15CEF}"/>
              </a:ext>
            </a:extLst>
          </p:cNvPr>
          <p:cNvSpPr/>
          <p:nvPr/>
        </p:nvSpPr>
        <p:spPr>
          <a:xfrm>
            <a:off x="5253699" y="38146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408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408493"/>
                </a:solidFill>
              </a:rPr>
              <a:t>LOGO</a:t>
            </a:r>
            <a:endParaRPr lang="ko-KR" altLang="en-US" sz="2700" dirty="0">
              <a:solidFill>
                <a:srgbClr val="408493"/>
              </a:solidFill>
            </a:endParaRPr>
          </a:p>
        </p:txBody>
      </p:sp>
      <p:sp>
        <p:nvSpPr>
          <p:cNvPr id="19" name="TextBox 3">
            <a:hlinkClick r:id="rId8"/>
            <a:extLst>
              <a:ext uri="{FF2B5EF4-FFF2-40B4-BE49-F238E27FC236}">
                <a16:creationId xmlns:a16="http://schemas.microsoft.com/office/drawing/2014/main" id="{F5CB4147-7313-42B2-B38F-DEF93CB0FCBE}"/>
              </a:ext>
            </a:extLst>
          </p:cNvPr>
          <p:cNvSpPr txBox="1"/>
          <p:nvPr/>
        </p:nvSpPr>
        <p:spPr>
          <a:xfrm>
            <a:off x="3449802" y="571349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408493"/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408493"/>
              </a:solidFill>
              <a:cs typeface="Arial" pitchFamily="34" charset="0"/>
            </a:endParaRPr>
          </a:p>
        </p:txBody>
      </p:sp>
      <p:sp>
        <p:nvSpPr>
          <p:cNvPr id="20" name="文本框 1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8FD106A8-A1BA-4793-ADBF-3D26116914D7}"/>
              </a:ext>
            </a:extLst>
          </p:cNvPr>
          <p:cNvSpPr txBox="1"/>
          <p:nvPr/>
        </p:nvSpPr>
        <p:spPr>
          <a:xfrm flipH="1">
            <a:off x="2896106" y="3801557"/>
            <a:ext cx="626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00" dirty="0">
                <a:solidFill>
                  <a:srgbClr val="4084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916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857"/>
          <a:stretch/>
        </p:blipFill>
        <p:spPr>
          <a:xfrm>
            <a:off x="1749202" y="231169"/>
            <a:ext cx="9014594" cy="64962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33097" y="2275700"/>
            <a:ext cx="8664937" cy="40208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240386" y="301467"/>
            <a:ext cx="3364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41AAAE"/>
                </a:solidFill>
                <a:cs typeface="+mn-ea"/>
                <a:sym typeface="+mn-lt"/>
              </a:rPr>
              <a:t>PART 01</a:t>
            </a:r>
            <a:endParaRPr lang="zh-CN" altLang="en-US" sz="54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49924" y="1801350"/>
            <a:ext cx="619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4C8C0"/>
                </a:solidFill>
                <a:cs typeface="+mn-ea"/>
                <a:sym typeface="+mn-lt"/>
              </a:rPr>
              <a:t>Please enter the title content</a:t>
            </a: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6162872" y="1030180"/>
            <a:ext cx="0" cy="1080000"/>
          </a:xfrm>
          <a:prstGeom prst="line">
            <a:avLst/>
          </a:prstGeom>
          <a:ln w="317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1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2"/>
          <p:cNvSpPr/>
          <p:nvPr/>
        </p:nvSpPr>
        <p:spPr>
          <a:xfrm>
            <a:off x="819690" y="2292056"/>
            <a:ext cx="3308351" cy="3632200"/>
          </a:xfrm>
          <a:prstGeom prst="roundRect">
            <a:avLst>
              <a:gd name="adj" fmla="val 5151"/>
            </a:avLst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占位符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364" y="2311170"/>
            <a:ext cx="2093749" cy="1133718"/>
          </a:xfrm>
          <a:custGeom>
            <a:avLst/>
            <a:gdLst>
              <a:gd name="connsiteX0" fmla="*/ 115228 w 2093747"/>
              <a:gd name="connsiteY0" fmla="*/ 0 h 1201420"/>
              <a:gd name="connsiteX1" fmla="*/ 1978519 w 2093747"/>
              <a:gd name="connsiteY1" fmla="*/ 0 h 1201420"/>
              <a:gd name="connsiteX2" fmla="*/ 2093747 w 2093747"/>
              <a:gd name="connsiteY2" fmla="*/ 115228 h 1201420"/>
              <a:gd name="connsiteX3" fmla="*/ 2093747 w 2093747"/>
              <a:gd name="connsiteY3" fmla="*/ 1086192 h 1201420"/>
              <a:gd name="connsiteX4" fmla="*/ 1978519 w 2093747"/>
              <a:gd name="connsiteY4" fmla="*/ 1201420 h 1201420"/>
              <a:gd name="connsiteX5" fmla="*/ 115228 w 2093747"/>
              <a:gd name="connsiteY5" fmla="*/ 1201420 h 1201420"/>
              <a:gd name="connsiteX6" fmla="*/ 0 w 2093747"/>
              <a:gd name="connsiteY6" fmla="*/ 1086192 h 1201420"/>
              <a:gd name="connsiteX7" fmla="*/ 0 w 2093747"/>
              <a:gd name="connsiteY7" fmla="*/ 115228 h 1201420"/>
              <a:gd name="connsiteX8" fmla="*/ 115228 w 2093747"/>
              <a:gd name="connsiteY8" fmla="*/ 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747" h="1201420">
                <a:moveTo>
                  <a:pt x="115228" y="0"/>
                </a:moveTo>
                <a:lnTo>
                  <a:pt x="1978519" y="0"/>
                </a:lnTo>
                <a:cubicBezTo>
                  <a:pt x="2042158" y="0"/>
                  <a:pt x="2093747" y="51589"/>
                  <a:pt x="2093747" y="115228"/>
                </a:cubicBezTo>
                <a:lnTo>
                  <a:pt x="2093747" y="1086192"/>
                </a:lnTo>
                <a:cubicBezTo>
                  <a:pt x="2093747" y="1149831"/>
                  <a:pt x="2042158" y="1201420"/>
                  <a:pt x="1978519" y="1201420"/>
                </a:cubicBezTo>
                <a:lnTo>
                  <a:pt x="115228" y="1201420"/>
                </a:lnTo>
                <a:cubicBezTo>
                  <a:pt x="51589" y="1201420"/>
                  <a:pt x="0" y="1149831"/>
                  <a:pt x="0" y="1086192"/>
                </a:cubicBezTo>
                <a:lnTo>
                  <a:pt x="0" y="115228"/>
                </a:lnTo>
                <a:cubicBezTo>
                  <a:pt x="0" y="51589"/>
                  <a:pt x="51589" y="0"/>
                  <a:pt x="115228" y="0"/>
                </a:cubicBezTo>
                <a:close/>
              </a:path>
            </a:pathLst>
          </a:custGeom>
        </p:spPr>
      </p:pic>
      <p:pic>
        <p:nvPicPr>
          <p:cNvPr id="8" name="图片占位符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366" y="3694496"/>
            <a:ext cx="2093747" cy="2229760"/>
          </a:xfrm>
          <a:custGeom>
            <a:avLst/>
            <a:gdLst>
              <a:gd name="connsiteX0" fmla="*/ 107849 w 2093747"/>
              <a:gd name="connsiteY0" fmla="*/ 0 h 2298700"/>
              <a:gd name="connsiteX1" fmla="*/ 1985898 w 2093747"/>
              <a:gd name="connsiteY1" fmla="*/ 0 h 2298700"/>
              <a:gd name="connsiteX2" fmla="*/ 2093747 w 2093747"/>
              <a:gd name="connsiteY2" fmla="*/ 107849 h 2298700"/>
              <a:gd name="connsiteX3" fmla="*/ 2093747 w 2093747"/>
              <a:gd name="connsiteY3" fmla="*/ 2190851 h 2298700"/>
              <a:gd name="connsiteX4" fmla="*/ 1985898 w 2093747"/>
              <a:gd name="connsiteY4" fmla="*/ 2298700 h 2298700"/>
              <a:gd name="connsiteX5" fmla="*/ 107849 w 2093747"/>
              <a:gd name="connsiteY5" fmla="*/ 2298700 h 2298700"/>
              <a:gd name="connsiteX6" fmla="*/ 0 w 2093747"/>
              <a:gd name="connsiteY6" fmla="*/ 2190851 h 2298700"/>
              <a:gd name="connsiteX7" fmla="*/ 0 w 2093747"/>
              <a:gd name="connsiteY7" fmla="*/ 107849 h 2298700"/>
              <a:gd name="connsiteX8" fmla="*/ 107849 w 2093747"/>
              <a:gd name="connsiteY8" fmla="*/ 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747" h="2298700">
                <a:moveTo>
                  <a:pt x="107849" y="0"/>
                </a:moveTo>
                <a:lnTo>
                  <a:pt x="1985898" y="0"/>
                </a:lnTo>
                <a:cubicBezTo>
                  <a:pt x="2045461" y="0"/>
                  <a:pt x="2093747" y="48286"/>
                  <a:pt x="2093747" y="107849"/>
                </a:cubicBezTo>
                <a:lnTo>
                  <a:pt x="2093747" y="2190851"/>
                </a:lnTo>
                <a:cubicBezTo>
                  <a:pt x="2093747" y="2250414"/>
                  <a:pt x="2045461" y="2298700"/>
                  <a:pt x="1985898" y="2298700"/>
                </a:cubicBezTo>
                <a:lnTo>
                  <a:pt x="107849" y="2298700"/>
                </a:lnTo>
                <a:cubicBezTo>
                  <a:pt x="48286" y="2298700"/>
                  <a:pt x="0" y="2250414"/>
                  <a:pt x="0" y="2190851"/>
                </a:cubicBezTo>
                <a:lnTo>
                  <a:pt x="0" y="107849"/>
                </a:lnTo>
                <a:cubicBezTo>
                  <a:pt x="0" y="48286"/>
                  <a:pt x="48286" y="0"/>
                  <a:pt x="107849" y="0"/>
                </a:cubicBezTo>
                <a:close/>
              </a:path>
            </a:pathLst>
          </a:custGeom>
        </p:spPr>
      </p:pic>
      <p:pic>
        <p:nvPicPr>
          <p:cNvPr id="9" name="图片占位符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436" y="2292056"/>
            <a:ext cx="4773780" cy="3632199"/>
          </a:xfrm>
          <a:custGeom>
            <a:avLst/>
            <a:gdLst>
              <a:gd name="connsiteX0" fmla="*/ 187095 w 4773780"/>
              <a:gd name="connsiteY0" fmla="*/ 0 h 3632200"/>
              <a:gd name="connsiteX1" fmla="*/ 4586685 w 4773780"/>
              <a:gd name="connsiteY1" fmla="*/ 0 h 3632200"/>
              <a:gd name="connsiteX2" fmla="*/ 4773780 w 4773780"/>
              <a:gd name="connsiteY2" fmla="*/ 187095 h 3632200"/>
              <a:gd name="connsiteX3" fmla="*/ 4773780 w 4773780"/>
              <a:gd name="connsiteY3" fmla="*/ 3445105 h 3632200"/>
              <a:gd name="connsiteX4" fmla="*/ 4586685 w 4773780"/>
              <a:gd name="connsiteY4" fmla="*/ 3632200 h 3632200"/>
              <a:gd name="connsiteX5" fmla="*/ 187095 w 4773780"/>
              <a:gd name="connsiteY5" fmla="*/ 3632200 h 3632200"/>
              <a:gd name="connsiteX6" fmla="*/ 0 w 4773780"/>
              <a:gd name="connsiteY6" fmla="*/ 3445105 h 3632200"/>
              <a:gd name="connsiteX7" fmla="*/ 0 w 4773780"/>
              <a:gd name="connsiteY7" fmla="*/ 187095 h 3632200"/>
              <a:gd name="connsiteX8" fmla="*/ 187095 w 4773780"/>
              <a:gd name="connsiteY8" fmla="*/ 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3780" h="3632200">
                <a:moveTo>
                  <a:pt x="187095" y="0"/>
                </a:moveTo>
                <a:lnTo>
                  <a:pt x="4586685" y="0"/>
                </a:lnTo>
                <a:cubicBezTo>
                  <a:pt x="4690015" y="0"/>
                  <a:pt x="4773780" y="83765"/>
                  <a:pt x="4773780" y="187095"/>
                </a:cubicBezTo>
                <a:lnTo>
                  <a:pt x="4773780" y="3445105"/>
                </a:lnTo>
                <a:cubicBezTo>
                  <a:pt x="4773780" y="3548435"/>
                  <a:pt x="4690015" y="3632200"/>
                  <a:pt x="4586685" y="3632200"/>
                </a:cubicBezTo>
                <a:lnTo>
                  <a:pt x="187095" y="3632200"/>
                </a:lnTo>
                <a:cubicBezTo>
                  <a:pt x="83765" y="3632200"/>
                  <a:pt x="0" y="3548435"/>
                  <a:pt x="0" y="3445105"/>
                </a:cubicBezTo>
                <a:lnTo>
                  <a:pt x="0" y="187095"/>
                </a:lnTo>
                <a:cubicBezTo>
                  <a:pt x="0" y="83765"/>
                  <a:pt x="83765" y="0"/>
                  <a:pt x="187095" y="0"/>
                </a:cubicBez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940430" y="2860113"/>
            <a:ext cx="306686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Title text added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82653" y="3694496"/>
            <a:ext cx="2982424" cy="20569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Click on input, click on input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Click to enter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Click to enter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Click to enter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Click to enter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Click to enter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400" dirty="0">
                <a:solidFill>
                  <a:srgbClr val="FFFFFF"/>
                </a:solidFill>
                <a:cs typeface="+mn-ea"/>
                <a:sym typeface="+mn-lt"/>
              </a:rPr>
              <a:t>Click to enter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just">
              <a:lnSpc>
                <a:spcPct val="114000"/>
              </a:lnSpc>
            </a:pP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3497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: Shape 6"/>
          <p:cNvSpPr/>
          <p:nvPr/>
        </p:nvSpPr>
        <p:spPr>
          <a:xfrm>
            <a:off x="1700584" y="2600887"/>
            <a:ext cx="3019270" cy="3357130"/>
          </a:xfrm>
          <a:custGeom>
            <a:avLst/>
            <a:gdLst>
              <a:gd name="connsiteX0" fmla="*/ 1490663 w 2681288"/>
              <a:gd name="connsiteY0" fmla="*/ 0 h 2981326"/>
              <a:gd name="connsiteX1" fmla="*/ 2640931 w 2681288"/>
              <a:gd name="connsiteY1" fmla="*/ 542463 h 2981326"/>
              <a:gd name="connsiteX2" fmla="*/ 2681288 w 2681288"/>
              <a:gd name="connsiteY2" fmla="*/ 596432 h 2981326"/>
              <a:gd name="connsiteX3" fmla="*/ 2635832 w 2681288"/>
              <a:gd name="connsiteY3" fmla="*/ 657219 h 2981326"/>
              <a:gd name="connsiteX4" fmla="*/ 2381250 w 2681288"/>
              <a:gd name="connsiteY4" fmla="*/ 1490663 h 2981326"/>
              <a:gd name="connsiteX5" fmla="*/ 2635832 w 2681288"/>
              <a:gd name="connsiteY5" fmla="*/ 2324107 h 2981326"/>
              <a:gd name="connsiteX6" fmla="*/ 2681288 w 2681288"/>
              <a:gd name="connsiteY6" fmla="*/ 2384895 h 2981326"/>
              <a:gd name="connsiteX7" fmla="*/ 2640931 w 2681288"/>
              <a:gd name="connsiteY7" fmla="*/ 2438863 h 2981326"/>
              <a:gd name="connsiteX8" fmla="*/ 1490663 w 2681288"/>
              <a:gd name="connsiteY8" fmla="*/ 2981326 h 2981326"/>
              <a:gd name="connsiteX9" fmla="*/ 0 w 2681288"/>
              <a:gd name="connsiteY9" fmla="*/ 1490663 h 2981326"/>
              <a:gd name="connsiteX10" fmla="*/ 1490663 w 2681288"/>
              <a:gd name="connsiteY10" fmla="*/ 0 h 29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1288" h="2981326">
                <a:moveTo>
                  <a:pt x="1490663" y="0"/>
                </a:moveTo>
                <a:cubicBezTo>
                  <a:pt x="1953752" y="0"/>
                  <a:pt x="2367521" y="211167"/>
                  <a:pt x="2640931" y="542463"/>
                </a:cubicBezTo>
                <a:lnTo>
                  <a:pt x="2681288" y="596432"/>
                </a:lnTo>
                <a:lnTo>
                  <a:pt x="2635832" y="657219"/>
                </a:lnTo>
                <a:cubicBezTo>
                  <a:pt x="2475102" y="895131"/>
                  <a:pt x="2381250" y="1181937"/>
                  <a:pt x="2381250" y="1490663"/>
                </a:cubicBezTo>
                <a:cubicBezTo>
                  <a:pt x="2381250" y="1799389"/>
                  <a:pt x="2475102" y="2086195"/>
                  <a:pt x="2635832" y="2324107"/>
                </a:cubicBezTo>
                <a:lnTo>
                  <a:pt x="2681288" y="2384895"/>
                </a:lnTo>
                <a:lnTo>
                  <a:pt x="2640931" y="2438863"/>
                </a:lnTo>
                <a:cubicBezTo>
                  <a:pt x="2367521" y="2770159"/>
                  <a:pt x="1953752" y="2981326"/>
                  <a:pt x="1490663" y="2981326"/>
                </a:cubicBezTo>
                <a:cubicBezTo>
                  <a:pt x="667393" y="2981326"/>
                  <a:pt x="0" y="2313933"/>
                  <a:pt x="0" y="1490663"/>
                </a:cubicBezTo>
                <a:cubicBezTo>
                  <a:pt x="0" y="667393"/>
                  <a:pt x="667393" y="0"/>
                  <a:pt x="1490663" y="0"/>
                </a:cubicBezTo>
                <a:close/>
              </a:path>
            </a:pathLst>
          </a:custGeom>
          <a:solidFill>
            <a:srgbClr val="40849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Freeform: Shape 5"/>
          <p:cNvSpPr/>
          <p:nvPr/>
        </p:nvSpPr>
        <p:spPr>
          <a:xfrm>
            <a:off x="4719854" y="2600887"/>
            <a:ext cx="2681412" cy="3357130"/>
          </a:xfrm>
          <a:custGeom>
            <a:avLst/>
            <a:gdLst>
              <a:gd name="connsiteX0" fmla="*/ 1190625 w 2381250"/>
              <a:gd name="connsiteY0" fmla="*/ 0 h 2981326"/>
              <a:gd name="connsiteX1" fmla="*/ 2340893 w 2381250"/>
              <a:gd name="connsiteY1" fmla="*/ 542463 h 2981326"/>
              <a:gd name="connsiteX2" fmla="*/ 2381250 w 2381250"/>
              <a:gd name="connsiteY2" fmla="*/ 596432 h 2981326"/>
              <a:gd name="connsiteX3" fmla="*/ 2335794 w 2381250"/>
              <a:gd name="connsiteY3" fmla="*/ 657219 h 2981326"/>
              <a:gd name="connsiteX4" fmla="*/ 2081212 w 2381250"/>
              <a:gd name="connsiteY4" fmla="*/ 1490663 h 2981326"/>
              <a:gd name="connsiteX5" fmla="*/ 2335794 w 2381250"/>
              <a:gd name="connsiteY5" fmla="*/ 2324107 h 2981326"/>
              <a:gd name="connsiteX6" fmla="*/ 2381250 w 2381250"/>
              <a:gd name="connsiteY6" fmla="*/ 2384895 h 2981326"/>
              <a:gd name="connsiteX7" fmla="*/ 2340893 w 2381250"/>
              <a:gd name="connsiteY7" fmla="*/ 2438863 h 2981326"/>
              <a:gd name="connsiteX8" fmla="*/ 1190625 w 2381250"/>
              <a:gd name="connsiteY8" fmla="*/ 2981326 h 2981326"/>
              <a:gd name="connsiteX9" fmla="*/ 40357 w 2381250"/>
              <a:gd name="connsiteY9" fmla="*/ 2438863 h 2981326"/>
              <a:gd name="connsiteX10" fmla="*/ 0 w 2381250"/>
              <a:gd name="connsiteY10" fmla="*/ 2384895 h 2981326"/>
              <a:gd name="connsiteX11" fmla="*/ 45456 w 2381250"/>
              <a:gd name="connsiteY11" fmla="*/ 2324107 h 2981326"/>
              <a:gd name="connsiteX12" fmla="*/ 300038 w 2381250"/>
              <a:gd name="connsiteY12" fmla="*/ 1490663 h 2981326"/>
              <a:gd name="connsiteX13" fmla="*/ 45456 w 2381250"/>
              <a:gd name="connsiteY13" fmla="*/ 657219 h 2981326"/>
              <a:gd name="connsiteX14" fmla="*/ 0 w 2381250"/>
              <a:gd name="connsiteY14" fmla="*/ 596432 h 2981326"/>
              <a:gd name="connsiteX15" fmla="*/ 40357 w 2381250"/>
              <a:gd name="connsiteY15" fmla="*/ 542463 h 2981326"/>
              <a:gd name="connsiteX16" fmla="*/ 1190625 w 2381250"/>
              <a:gd name="connsiteY16" fmla="*/ 0 h 29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250" h="2981326">
                <a:moveTo>
                  <a:pt x="1190625" y="0"/>
                </a:moveTo>
                <a:cubicBezTo>
                  <a:pt x="1653714" y="0"/>
                  <a:pt x="2067483" y="211167"/>
                  <a:pt x="2340893" y="542463"/>
                </a:cubicBezTo>
                <a:lnTo>
                  <a:pt x="2381250" y="596432"/>
                </a:lnTo>
                <a:lnTo>
                  <a:pt x="2335794" y="657219"/>
                </a:lnTo>
                <a:cubicBezTo>
                  <a:pt x="2175064" y="895131"/>
                  <a:pt x="2081212" y="1181937"/>
                  <a:pt x="2081212" y="1490663"/>
                </a:cubicBezTo>
                <a:cubicBezTo>
                  <a:pt x="2081212" y="1799389"/>
                  <a:pt x="2175064" y="2086195"/>
                  <a:pt x="2335794" y="2324107"/>
                </a:cubicBezTo>
                <a:lnTo>
                  <a:pt x="2381250" y="2384895"/>
                </a:lnTo>
                <a:lnTo>
                  <a:pt x="2340893" y="2438863"/>
                </a:lnTo>
                <a:cubicBezTo>
                  <a:pt x="2067483" y="2770159"/>
                  <a:pt x="1653714" y="2981326"/>
                  <a:pt x="1190625" y="2981326"/>
                </a:cubicBezTo>
                <a:cubicBezTo>
                  <a:pt x="727535" y="2981326"/>
                  <a:pt x="313766" y="2770159"/>
                  <a:pt x="40357" y="2438863"/>
                </a:cubicBezTo>
                <a:lnTo>
                  <a:pt x="0" y="2384895"/>
                </a:lnTo>
                <a:lnTo>
                  <a:pt x="45456" y="2324107"/>
                </a:lnTo>
                <a:cubicBezTo>
                  <a:pt x="206186" y="2086195"/>
                  <a:pt x="300038" y="1799389"/>
                  <a:pt x="300038" y="1490663"/>
                </a:cubicBezTo>
                <a:cubicBezTo>
                  <a:pt x="300038" y="1181937"/>
                  <a:pt x="206186" y="895131"/>
                  <a:pt x="45456" y="657219"/>
                </a:cubicBezTo>
                <a:lnTo>
                  <a:pt x="0" y="596432"/>
                </a:lnTo>
                <a:lnTo>
                  <a:pt x="40357" y="542463"/>
                </a:lnTo>
                <a:cubicBezTo>
                  <a:pt x="313766" y="211167"/>
                  <a:pt x="727535" y="0"/>
                  <a:pt x="1190625" y="0"/>
                </a:cubicBezTo>
                <a:close/>
              </a:path>
            </a:pathLst>
          </a:custGeom>
          <a:solidFill>
            <a:srgbClr val="33CA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" name="Freeform: Shape 4"/>
          <p:cNvSpPr/>
          <p:nvPr/>
        </p:nvSpPr>
        <p:spPr>
          <a:xfrm>
            <a:off x="7401268" y="2600887"/>
            <a:ext cx="3019270" cy="3357130"/>
          </a:xfrm>
          <a:custGeom>
            <a:avLst/>
            <a:gdLst>
              <a:gd name="connsiteX0" fmla="*/ 1190625 w 2681288"/>
              <a:gd name="connsiteY0" fmla="*/ 0 h 2981326"/>
              <a:gd name="connsiteX1" fmla="*/ 2681288 w 2681288"/>
              <a:gd name="connsiteY1" fmla="*/ 1490663 h 2981326"/>
              <a:gd name="connsiteX2" fmla="*/ 1190625 w 2681288"/>
              <a:gd name="connsiteY2" fmla="*/ 2981326 h 2981326"/>
              <a:gd name="connsiteX3" fmla="*/ 40357 w 2681288"/>
              <a:gd name="connsiteY3" fmla="*/ 2438863 h 2981326"/>
              <a:gd name="connsiteX4" fmla="*/ 0 w 2681288"/>
              <a:gd name="connsiteY4" fmla="*/ 2384895 h 2981326"/>
              <a:gd name="connsiteX5" fmla="*/ 45456 w 2681288"/>
              <a:gd name="connsiteY5" fmla="*/ 2324107 h 2981326"/>
              <a:gd name="connsiteX6" fmla="*/ 300038 w 2681288"/>
              <a:gd name="connsiteY6" fmla="*/ 1490663 h 2981326"/>
              <a:gd name="connsiteX7" fmla="*/ 45456 w 2681288"/>
              <a:gd name="connsiteY7" fmla="*/ 657219 h 2981326"/>
              <a:gd name="connsiteX8" fmla="*/ 0 w 2681288"/>
              <a:gd name="connsiteY8" fmla="*/ 596432 h 2981326"/>
              <a:gd name="connsiteX9" fmla="*/ 40357 w 2681288"/>
              <a:gd name="connsiteY9" fmla="*/ 542463 h 2981326"/>
              <a:gd name="connsiteX10" fmla="*/ 1190625 w 2681288"/>
              <a:gd name="connsiteY10" fmla="*/ 0 h 298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1288" h="2981326">
                <a:moveTo>
                  <a:pt x="1190625" y="0"/>
                </a:moveTo>
                <a:cubicBezTo>
                  <a:pt x="2013895" y="0"/>
                  <a:pt x="2681288" y="667393"/>
                  <a:pt x="2681288" y="1490663"/>
                </a:cubicBezTo>
                <a:cubicBezTo>
                  <a:pt x="2681288" y="2313933"/>
                  <a:pt x="2013895" y="2981326"/>
                  <a:pt x="1190625" y="2981326"/>
                </a:cubicBezTo>
                <a:cubicBezTo>
                  <a:pt x="727536" y="2981326"/>
                  <a:pt x="313767" y="2770159"/>
                  <a:pt x="40357" y="2438863"/>
                </a:cubicBezTo>
                <a:lnTo>
                  <a:pt x="0" y="2384895"/>
                </a:lnTo>
                <a:lnTo>
                  <a:pt x="45456" y="2324107"/>
                </a:lnTo>
                <a:cubicBezTo>
                  <a:pt x="206186" y="2086195"/>
                  <a:pt x="300038" y="1799389"/>
                  <a:pt x="300038" y="1490663"/>
                </a:cubicBezTo>
                <a:cubicBezTo>
                  <a:pt x="300038" y="1181937"/>
                  <a:pt x="206186" y="895131"/>
                  <a:pt x="45456" y="657219"/>
                </a:cubicBezTo>
                <a:lnTo>
                  <a:pt x="0" y="596432"/>
                </a:lnTo>
                <a:lnTo>
                  <a:pt x="40357" y="542463"/>
                </a:lnTo>
                <a:cubicBezTo>
                  <a:pt x="313767" y="211167"/>
                  <a:pt x="727536" y="0"/>
                  <a:pt x="1190625" y="0"/>
                </a:cubicBezTo>
                <a:close/>
              </a:path>
            </a:pathLst>
          </a:custGeom>
          <a:solidFill>
            <a:srgbClr val="40849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92341" y="3711774"/>
            <a:ext cx="2801722" cy="2016960"/>
            <a:chOff x="1626835" y="2349127"/>
            <a:chExt cx="2492110" cy="1794070"/>
          </a:xfrm>
        </p:grpSpPr>
        <p:sp>
          <p:nvSpPr>
            <p:cNvPr id="10" name="文本框 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1611" y="3709469"/>
            <a:ext cx="2801722" cy="2016960"/>
            <a:chOff x="1626835" y="2349127"/>
            <a:chExt cx="2492110" cy="1794070"/>
          </a:xfrm>
        </p:grpSpPr>
        <p:sp>
          <p:nvSpPr>
            <p:cNvPr id="13" name="文本框 12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58063" y="3709469"/>
            <a:ext cx="2801722" cy="2016960"/>
            <a:chOff x="1626835" y="2349127"/>
            <a:chExt cx="2492110" cy="1794070"/>
          </a:xfrm>
        </p:grpSpPr>
        <p:sp>
          <p:nvSpPr>
            <p:cNvPr id="16" name="文本框 15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6835" y="2687681"/>
              <a:ext cx="2492110" cy="14555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5595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_任意多边形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623688" y="4138613"/>
            <a:ext cx="1935163" cy="2719387"/>
          </a:xfrm>
          <a:custGeom>
            <a:avLst/>
            <a:gdLst>
              <a:gd name="T0" fmla="*/ 2757 w 2757"/>
              <a:gd name="T1" fmla="*/ 3864 h 3864"/>
              <a:gd name="T2" fmla="*/ 2757 w 2757"/>
              <a:gd name="T3" fmla="*/ 3056 h 3864"/>
              <a:gd name="T4" fmla="*/ 1462 w 2757"/>
              <a:gd name="T5" fmla="*/ 661 h 3864"/>
              <a:gd name="T6" fmla="*/ 722 w 2757"/>
              <a:gd name="T7" fmla="*/ 202 h 3864"/>
              <a:gd name="T8" fmla="*/ 805 w 2757"/>
              <a:gd name="T9" fmla="*/ 67 h 3864"/>
              <a:gd name="T10" fmla="*/ 759 w 2757"/>
              <a:gd name="T11" fmla="*/ 2 h 3864"/>
              <a:gd name="T12" fmla="*/ 51 w 2757"/>
              <a:gd name="T13" fmla="*/ 34 h 3864"/>
              <a:gd name="T14" fmla="*/ 12 w 2757"/>
              <a:gd name="T15" fmla="*/ 97 h 3864"/>
              <a:gd name="T16" fmla="*/ 307 w 2757"/>
              <a:gd name="T17" fmla="*/ 737 h 3864"/>
              <a:gd name="T18" fmla="*/ 384 w 2757"/>
              <a:gd name="T19" fmla="*/ 752 h 3864"/>
              <a:gd name="T20" fmla="*/ 480 w 2757"/>
              <a:gd name="T21" fmla="*/ 595 h 3864"/>
              <a:gd name="T22" fmla="*/ 1161 w 2757"/>
              <a:gd name="T23" fmla="*/ 1018 h 3864"/>
              <a:gd name="T24" fmla="*/ 2295 w 2757"/>
              <a:gd name="T25" fmla="*/ 3002 h 3864"/>
              <a:gd name="T26" fmla="*/ 2295 w 2757"/>
              <a:gd name="T27" fmla="*/ 3864 h 3864"/>
              <a:gd name="T28" fmla="*/ 2757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2757" y="3864"/>
                </a:moveTo>
                <a:lnTo>
                  <a:pt x="2757" y="3056"/>
                </a:lnTo>
                <a:cubicBezTo>
                  <a:pt x="2757" y="2031"/>
                  <a:pt x="2444" y="1270"/>
                  <a:pt x="1462" y="661"/>
                </a:cubicBezTo>
                <a:lnTo>
                  <a:pt x="722" y="202"/>
                </a:lnTo>
                <a:lnTo>
                  <a:pt x="805" y="67"/>
                </a:lnTo>
                <a:cubicBezTo>
                  <a:pt x="825" y="36"/>
                  <a:pt x="802" y="0"/>
                  <a:pt x="759" y="2"/>
                </a:cubicBezTo>
                <a:lnTo>
                  <a:pt x="51" y="34"/>
                </a:lnTo>
                <a:cubicBezTo>
                  <a:pt x="22" y="35"/>
                  <a:pt x="0" y="71"/>
                  <a:pt x="12" y="97"/>
                </a:cubicBezTo>
                <a:lnTo>
                  <a:pt x="307" y="737"/>
                </a:lnTo>
                <a:cubicBezTo>
                  <a:pt x="322" y="770"/>
                  <a:pt x="364" y="785"/>
                  <a:pt x="384" y="752"/>
                </a:cubicBezTo>
                <a:lnTo>
                  <a:pt x="480" y="595"/>
                </a:lnTo>
                <a:lnTo>
                  <a:pt x="1161" y="1018"/>
                </a:lnTo>
                <a:cubicBezTo>
                  <a:pt x="1976" y="1522"/>
                  <a:pt x="2295" y="2037"/>
                  <a:pt x="2295" y="3002"/>
                </a:cubicBezTo>
                <a:lnTo>
                  <a:pt x="2295" y="3864"/>
                </a:lnTo>
                <a:lnTo>
                  <a:pt x="2757" y="3864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_任意多边形 1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11138" y="3084513"/>
            <a:ext cx="1216025" cy="3773487"/>
          </a:xfrm>
          <a:custGeom>
            <a:avLst/>
            <a:gdLst>
              <a:gd name="T0" fmla="*/ 1270 w 1732"/>
              <a:gd name="T1" fmla="*/ 5362 h 5362"/>
              <a:gd name="T2" fmla="*/ 1732 w 1732"/>
              <a:gd name="T3" fmla="*/ 5362 h 5362"/>
              <a:gd name="T4" fmla="*/ 1732 w 1732"/>
              <a:gd name="T5" fmla="*/ 4676 h 5362"/>
              <a:gd name="T6" fmla="*/ 1128 w 1732"/>
              <a:gd name="T7" fmla="*/ 1513 h 5362"/>
              <a:gd name="T8" fmla="*/ 647 w 1732"/>
              <a:gd name="T9" fmla="*/ 526 h 5362"/>
              <a:gd name="T10" fmla="*/ 791 w 1732"/>
              <a:gd name="T11" fmla="*/ 459 h 5362"/>
              <a:gd name="T12" fmla="*/ 789 w 1732"/>
              <a:gd name="T13" fmla="*/ 379 h 5362"/>
              <a:gd name="T14" fmla="*/ 181 w 1732"/>
              <a:gd name="T15" fmla="*/ 14 h 5362"/>
              <a:gd name="T16" fmla="*/ 114 w 1732"/>
              <a:gd name="T17" fmla="*/ 45 h 5362"/>
              <a:gd name="T18" fmla="*/ 5 w 1732"/>
              <a:gd name="T19" fmla="*/ 742 h 5362"/>
              <a:gd name="T20" fmla="*/ 61 w 1732"/>
              <a:gd name="T21" fmla="*/ 797 h 5362"/>
              <a:gd name="T22" fmla="*/ 227 w 1732"/>
              <a:gd name="T23" fmla="*/ 720 h 5362"/>
              <a:gd name="T24" fmla="*/ 734 w 1732"/>
              <a:gd name="T25" fmla="*/ 1758 h 5362"/>
              <a:gd name="T26" fmla="*/ 1270 w 1732"/>
              <a:gd name="T27" fmla="*/ 4472 h 5362"/>
              <a:gd name="T28" fmla="*/ 1270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1270" y="5362"/>
                </a:moveTo>
                <a:lnTo>
                  <a:pt x="1732" y="5362"/>
                </a:lnTo>
                <a:lnTo>
                  <a:pt x="1732" y="4676"/>
                </a:lnTo>
                <a:cubicBezTo>
                  <a:pt x="1732" y="3345"/>
                  <a:pt x="1631" y="2545"/>
                  <a:pt x="1128" y="1513"/>
                </a:cubicBezTo>
                <a:lnTo>
                  <a:pt x="647" y="526"/>
                </a:lnTo>
                <a:lnTo>
                  <a:pt x="791" y="459"/>
                </a:lnTo>
                <a:cubicBezTo>
                  <a:pt x="825" y="443"/>
                  <a:pt x="825" y="401"/>
                  <a:pt x="789" y="379"/>
                </a:cubicBezTo>
                <a:lnTo>
                  <a:pt x="181" y="14"/>
                </a:lnTo>
                <a:cubicBezTo>
                  <a:pt x="156" y="0"/>
                  <a:pt x="118" y="17"/>
                  <a:pt x="114" y="45"/>
                </a:cubicBezTo>
                <a:lnTo>
                  <a:pt x="5" y="742"/>
                </a:lnTo>
                <a:cubicBezTo>
                  <a:pt x="0" y="777"/>
                  <a:pt x="26" y="813"/>
                  <a:pt x="61" y="797"/>
                </a:cubicBezTo>
                <a:lnTo>
                  <a:pt x="227" y="720"/>
                </a:lnTo>
                <a:lnTo>
                  <a:pt x="734" y="1758"/>
                </a:lnTo>
                <a:cubicBezTo>
                  <a:pt x="1167" y="2647"/>
                  <a:pt x="1270" y="3321"/>
                  <a:pt x="1270" y="4472"/>
                </a:cubicBezTo>
                <a:lnTo>
                  <a:pt x="1270" y="5362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PA_任意多边形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676451" y="4138613"/>
            <a:ext cx="1933575" cy="2719387"/>
          </a:xfrm>
          <a:custGeom>
            <a:avLst/>
            <a:gdLst>
              <a:gd name="T0" fmla="*/ 0 w 2757"/>
              <a:gd name="T1" fmla="*/ 3864 h 3864"/>
              <a:gd name="T2" fmla="*/ 0 w 2757"/>
              <a:gd name="T3" fmla="*/ 3056 h 3864"/>
              <a:gd name="T4" fmla="*/ 1295 w 2757"/>
              <a:gd name="T5" fmla="*/ 661 h 3864"/>
              <a:gd name="T6" fmla="*/ 2035 w 2757"/>
              <a:gd name="T7" fmla="*/ 202 h 3864"/>
              <a:gd name="T8" fmla="*/ 1952 w 2757"/>
              <a:gd name="T9" fmla="*/ 67 h 3864"/>
              <a:gd name="T10" fmla="*/ 1998 w 2757"/>
              <a:gd name="T11" fmla="*/ 2 h 3864"/>
              <a:gd name="T12" fmla="*/ 2706 w 2757"/>
              <a:gd name="T13" fmla="*/ 34 h 3864"/>
              <a:gd name="T14" fmla="*/ 2745 w 2757"/>
              <a:gd name="T15" fmla="*/ 97 h 3864"/>
              <a:gd name="T16" fmla="*/ 2450 w 2757"/>
              <a:gd name="T17" fmla="*/ 737 h 3864"/>
              <a:gd name="T18" fmla="*/ 2373 w 2757"/>
              <a:gd name="T19" fmla="*/ 752 h 3864"/>
              <a:gd name="T20" fmla="*/ 2277 w 2757"/>
              <a:gd name="T21" fmla="*/ 595 h 3864"/>
              <a:gd name="T22" fmla="*/ 1596 w 2757"/>
              <a:gd name="T23" fmla="*/ 1018 h 3864"/>
              <a:gd name="T24" fmla="*/ 462 w 2757"/>
              <a:gd name="T25" fmla="*/ 3002 h 3864"/>
              <a:gd name="T26" fmla="*/ 462 w 2757"/>
              <a:gd name="T27" fmla="*/ 3864 h 3864"/>
              <a:gd name="T28" fmla="*/ 0 w 2757"/>
              <a:gd name="T29" fmla="*/ 3864 h 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57" h="3864">
                <a:moveTo>
                  <a:pt x="0" y="3864"/>
                </a:moveTo>
                <a:lnTo>
                  <a:pt x="0" y="3056"/>
                </a:lnTo>
                <a:cubicBezTo>
                  <a:pt x="0" y="2031"/>
                  <a:pt x="313" y="1270"/>
                  <a:pt x="1295" y="661"/>
                </a:cubicBezTo>
                <a:lnTo>
                  <a:pt x="2035" y="202"/>
                </a:lnTo>
                <a:lnTo>
                  <a:pt x="1952" y="67"/>
                </a:lnTo>
                <a:cubicBezTo>
                  <a:pt x="1933" y="36"/>
                  <a:pt x="1955" y="0"/>
                  <a:pt x="1998" y="2"/>
                </a:cubicBezTo>
                <a:lnTo>
                  <a:pt x="2706" y="34"/>
                </a:lnTo>
                <a:cubicBezTo>
                  <a:pt x="2735" y="35"/>
                  <a:pt x="2757" y="71"/>
                  <a:pt x="2745" y="97"/>
                </a:cubicBezTo>
                <a:lnTo>
                  <a:pt x="2450" y="737"/>
                </a:lnTo>
                <a:cubicBezTo>
                  <a:pt x="2435" y="770"/>
                  <a:pt x="2394" y="785"/>
                  <a:pt x="2373" y="752"/>
                </a:cubicBezTo>
                <a:lnTo>
                  <a:pt x="2277" y="595"/>
                </a:lnTo>
                <a:lnTo>
                  <a:pt x="1596" y="1018"/>
                </a:lnTo>
                <a:cubicBezTo>
                  <a:pt x="781" y="1522"/>
                  <a:pt x="462" y="2037"/>
                  <a:pt x="462" y="3002"/>
                </a:cubicBezTo>
                <a:lnTo>
                  <a:pt x="462" y="3864"/>
                </a:lnTo>
                <a:lnTo>
                  <a:pt x="0" y="3864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_任意多边形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208138" y="3084513"/>
            <a:ext cx="1214438" cy="3773487"/>
          </a:xfrm>
          <a:custGeom>
            <a:avLst/>
            <a:gdLst>
              <a:gd name="T0" fmla="*/ 462 w 1732"/>
              <a:gd name="T1" fmla="*/ 5362 h 5362"/>
              <a:gd name="T2" fmla="*/ 0 w 1732"/>
              <a:gd name="T3" fmla="*/ 5362 h 5362"/>
              <a:gd name="T4" fmla="*/ 0 w 1732"/>
              <a:gd name="T5" fmla="*/ 4676 h 5362"/>
              <a:gd name="T6" fmla="*/ 604 w 1732"/>
              <a:gd name="T7" fmla="*/ 1513 h 5362"/>
              <a:gd name="T8" fmla="*/ 1086 w 1732"/>
              <a:gd name="T9" fmla="*/ 526 h 5362"/>
              <a:gd name="T10" fmla="*/ 941 w 1732"/>
              <a:gd name="T11" fmla="*/ 459 h 5362"/>
              <a:gd name="T12" fmla="*/ 944 w 1732"/>
              <a:gd name="T13" fmla="*/ 379 h 5362"/>
              <a:gd name="T14" fmla="*/ 1552 w 1732"/>
              <a:gd name="T15" fmla="*/ 14 h 5362"/>
              <a:gd name="T16" fmla="*/ 1618 w 1732"/>
              <a:gd name="T17" fmla="*/ 45 h 5362"/>
              <a:gd name="T18" fmla="*/ 1727 w 1732"/>
              <a:gd name="T19" fmla="*/ 742 h 5362"/>
              <a:gd name="T20" fmla="*/ 1671 w 1732"/>
              <a:gd name="T21" fmla="*/ 797 h 5362"/>
              <a:gd name="T22" fmla="*/ 1505 w 1732"/>
              <a:gd name="T23" fmla="*/ 720 h 5362"/>
              <a:gd name="T24" fmla="*/ 999 w 1732"/>
              <a:gd name="T25" fmla="*/ 1758 h 5362"/>
              <a:gd name="T26" fmla="*/ 462 w 1732"/>
              <a:gd name="T27" fmla="*/ 4472 h 5362"/>
              <a:gd name="T28" fmla="*/ 462 w 1732"/>
              <a:gd name="T29" fmla="*/ 5362 h 5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32" h="5362">
                <a:moveTo>
                  <a:pt x="462" y="5362"/>
                </a:moveTo>
                <a:lnTo>
                  <a:pt x="0" y="5362"/>
                </a:lnTo>
                <a:lnTo>
                  <a:pt x="0" y="4676"/>
                </a:lnTo>
                <a:cubicBezTo>
                  <a:pt x="0" y="3345"/>
                  <a:pt x="101" y="2545"/>
                  <a:pt x="604" y="1513"/>
                </a:cubicBezTo>
                <a:lnTo>
                  <a:pt x="1086" y="526"/>
                </a:lnTo>
                <a:lnTo>
                  <a:pt x="941" y="459"/>
                </a:lnTo>
                <a:cubicBezTo>
                  <a:pt x="908" y="443"/>
                  <a:pt x="907" y="401"/>
                  <a:pt x="944" y="379"/>
                </a:cubicBezTo>
                <a:lnTo>
                  <a:pt x="1552" y="14"/>
                </a:lnTo>
                <a:cubicBezTo>
                  <a:pt x="1576" y="0"/>
                  <a:pt x="1614" y="17"/>
                  <a:pt x="1618" y="45"/>
                </a:cubicBezTo>
                <a:lnTo>
                  <a:pt x="1727" y="742"/>
                </a:lnTo>
                <a:cubicBezTo>
                  <a:pt x="1732" y="777"/>
                  <a:pt x="1706" y="813"/>
                  <a:pt x="1671" y="797"/>
                </a:cubicBezTo>
                <a:lnTo>
                  <a:pt x="1505" y="720"/>
                </a:lnTo>
                <a:lnTo>
                  <a:pt x="999" y="1758"/>
                </a:lnTo>
                <a:cubicBezTo>
                  <a:pt x="565" y="2647"/>
                  <a:pt x="462" y="3321"/>
                  <a:pt x="462" y="4472"/>
                </a:cubicBezTo>
                <a:lnTo>
                  <a:pt x="462" y="5362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27810" y="3802394"/>
            <a:ext cx="2801722" cy="1905616"/>
            <a:chOff x="1643984" y="2349127"/>
            <a:chExt cx="2492110" cy="1695029"/>
          </a:xfrm>
        </p:grpSpPr>
        <p:sp>
          <p:nvSpPr>
            <p:cNvPr id="11" name="文本框 10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43984" y="2588641"/>
              <a:ext cx="2492110" cy="1455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83157" y="2302393"/>
            <a:ext cx="2801722" cy="1905616"/>
            <a:chOff x="1643984" y="2349127"/>
            <a:chExt cx="2492110" cy="1695029"/>
          </a:xfrm>
        </p:grpSpPr>
        <p:sp>
          <p:nvSpPr>
            <p:cNvPr id="14" name="文本框 13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43984" y="2588641"/>
              <a:ext cx="2492110" cy="1455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54283" y="2336339"/>
            <a:ext cx="2801722" cy="1905616"/>
            <a:chOff x="1643984" y="2349127"/>
            <a:chExt cx="2492110" cy="1695029"/>
          </a:xfrm>
        </p:grpSpPr>
        <p:sp>
          <p:nvSpPr>
            <p:cNvPr id="17" name="文本框 16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43984" y="2588641"/>
              <a:ext cx="2492110" cy="1455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55144" y="3802394"/>
            <a:ext cx="2801722" cy="1905616"/>
            <a:chOff x="1643984" y="2349127"/>
            <a:chExt cx="2492110" cy="1695029"/>
          </a:xfrm>
        </p:grpSpPr>
        <p:sp>
          <p:nvSpPr>
            <p:cNvPr id="20" name="文本框 1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43984" y="2588641"/>
              <a:ext cx="2492110" cy="1455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20932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  <p:sp>
        <p:nvSpPr>
          <p:cNvPr id="6" name="Freeform 240"/>
          <p:cNvSpPr/>
          <p:nvPr/>
        </p:nvSpPr>
        <p:spPr bwMode="auto">
          <a:xfrm>
            <a:off x="6142593" y="2175689"/>
            <a:ext cx="1098550" cy="923925"/>
          </a:xfrm>
          <a:custGeom>
            <a:avLst/>
            <a:gdLst>
              <a:gd name="T0" fmla="*/ 346 w 346"/>
              <a:gd name="T1" fmla="*/ 0 h 291"/>
              <a:gd name="T2" fmla="*/ 346 w 346"/>
              <a:gd name="T3" fmla="*/ 113 h 291"/>
              <a:gd name="T4" fmla="*/ 169 w 346"/>
              <a:gd name="T5" fmla="*/ 291 h 291"/>
              <a:gd name="T6" fmla="*/ 0 w 346"/>
              <a:gd name="T7" fmla="*/ 237 h 291"/>
              <a:gd name="T8" fmla="*/ 0 w 346"/>
              <a:gd name="T9" fmla="*/ 141 h 291"/>
              <a:gd name="T10" fmla="*/ 2 w 346"/>
              <a:gd name="T11" fmla="*/ 139 h 291"/>
              <a:gd name="T12" fmla="*/ 4 w 346"/>
              <a:gd name="T13" fmla="*/ 141 h 291"/>
              <a:gd name="T14" fmla="*/ 4 w 346"/>
              <a:gd name="T15" fmla="*/ 231 h 291"/>
              <a:gd name="T16" fmla="*/ 234 w 346"/>
              <a:gd name="T17" fmla="*/ 0 h 291"/>
              <a:gd name="T18" fmla="*/ 346 w 346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6" h="291">
                <a:moveTo>
                  <a:pt x="346" y="0"/>
                </a:moveTo>
                <a:cubicBezTo>
                  <a:pt x="346" y="113"/>
                  <a:pt x="346" y="113"/>
                  <a:pt x="346" y="113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19" y="260"/>
                  <a:pt x="61" y="241"/>
                  <a:pt x="0" y="237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0"/>
                  <a:pt x="1" y="139"/>
                  <a:pt x="2" y="139"/>
                </a:cubicBezTo>
                <a:cubicBezTo>
                  <a:pt x="3" y="139"/>
                  <a:pt x="4" y="140"/>
                  <a:pt x="4" y="141"/>
                </a:cubicBezTo>
                <a:cubicBezTo>
                  <a:pt x="4" y="231"/>
                  <a:pt x="4" y="231"/>
                  <a:pt x="4" y="231"/>
                </a:cubicBezTo>
                <a:cubicBezTo>
                  <a:pt x="234" y="0"/>
                  <a:pt x="234" y="0"/>
                  <a:pt x="234" y="0"/>
                </a:cubicBezTo>
                <a:lnTo>
                  <a:pt x="346" y="0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241"/>
          <p:cNvSpPr/>
          <p:nvPr/>
        </p:nvSpPr>
        <p:spPr bwMode="auto">
          <a:xfrm>
            <a:off x="4796393" y="2124889"/>
            <a:ext cx="692150" cy="1330325"/>
          </a:xfrm>
          <a:custGeom>
            <a:avLst/>
            <a:gdLst>
              <a:gd name="T0" fmla="*/ 218 w 218"/>
              <a:gd name="T1" fmla="*/ 299 h 419"/>
              <a:gd name="T2" fmla="*/ 88 w 218"/>
              <a:gd name="T3" fmla="*/ 419 h 419"/>
              <a:gd name="T4" fmla="*/ 5 w 218"/>
              <a:gd name="T5" fmla="*/ 371 h 419"/>
              <a:gd name="T6" fmla="*/ 4 w 218"/>
              <a:gd name="T7" fmla="*/ 368 h 419"/>
              <a:gd name="T8" fmla="*/ 7 w 218"/>
              <a:gd name="T9" fmla="*/ 367 h 419"/>
              <a:gd name="T10" fmla="*/ 84 w 218"/>
              <a:gd name="T11" fmla="*/ 412 h 419"/>
              <a:gd name="T12" fmla="*/ 0 w 218"/>
              <a:gd name="T13" fmla="*/ 97 h 419"/>
              <a:gd name="T14" fmla="*/ 56 w 218"/>
              <a:gd name="T15" fmla="*/ 0 h 419"/>
              <a:gd name="T16" fmla="*/ 153 w 218"/>
              <a:gd name="T17" fmla="*/ 56 h 419"/>
              <a:gd name="T18" fmla="*/ 218 w 218"/>
              <a:gd name="T19" fmla="*/ 29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8" h="419">
                <a:moveTo>
                  <a:pt x="218" y="299"/>
                </a:moveTo>
                <a:cubicBezTo>
                  <a:pt x="166" y="328"/>
                  <a:pt x="121" y="369"/>
                  <a:pt x="88" y="419"/>
                </a:cubicBezTo>
                <a:cubicBezTo>
                  <a:pt x="5" y="371"/>
                  <a:pt x="5" y="371"/>
                  <a:pt x="5" y="371"/>
                </a:cubicBezTo>
                <a:cubicBezTo>
                  <a:pt x="4" y="370"/>
                  <a:pt x="3" y="369"/>
                  <a:pt x="4" y="368"/>
                </a:cubicBezTo>
                <a:cubicBezTo>
                  <a:pt x="4" y="367"/>
                  <a:pt x="6" y="367"/>
                  <a:pt x="7" y="367"/>
                </a:cubicBezTo>
                <a:cubicBezTo>
                  <a:pt x="84" y="412"/>
                  <a:pt x="84" y="412"/>
                  <a:pt x="84" y="412"/>
                </a:cubicBezTo>
                <a:cubicBezTo>
                  <a:pt x="0" y="97"/>
                  <a:pt x="0" y="97"/>
                  <a:pt x="0" y="97"/>
                </a:cubicBezTo>
                <a:cubicBezTo>
                  <a:pt x="56" y="0"/>
                  <a:pt x="56" y="0"/>
                  <a:pt x="56" y="0"/>
                </a:cubicBezTo>
                <a:cubicBezTo>
                  <a:pt x="153" y="56"/>
                  <a:pt x="153" y="56"/>
                  <a:pt x="153" y="56"/>
                </a:cubicBezTo>
                <a:lnTo>
                  <a:pt x="218" y="299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242"/>
          <p:cNvSpPr/>
          <p:nvPr/>
        </p:nvSpPr>
        <p:spPr bwMode="auto">
          <a:xfrm>
            <a:off x="3797856" y="3883838"/>
            <a:ext cx="1198563" cy="908050"/>
          </a:xfrm>
          <a:custGeom>
            <a:avLst/>
            <a:gdLst>
              <a:gd name="T0" fmla="*/ 378 w 378"/>
              <a:gd name="T1" fmla="*/ 238 h 286"/>
              <a:gd name="T2" fmla="*/ 295 w 378"/>
              <a:gd name="T3" fmla="*/ 286 h 286"/>
              <a:gd name="T4" fmla="*/ 294 w 378"/>
              <a:gd name="T5" fmla="*/ 286 h 286"/>
              <a:gd name="T6" fmla="*/ 292 w 378"/>
              <a:gd name="T7" fmla="*/ 285 h 286"/>
              <a:gd name="T8" fmla="*/ 293 w 378"/>
              <a:gd name="T9" fmla="*/ 283 h 286"/>
              <a:gd name="T10" fmla="*/ 371 w 378"/>
              <a:gd name="T11" fmla="*/ 238 h 286"/>
              <a:gd name="T12" fmla="*/ 56 w 378"/>
              <a:gd name="T13" fmla="*/ 153 h 286"/>
              <a:gd name="T14" fmla="*/ 0 w 378"/>
              <a:gd name="T15" fmla="*/ 56 h 286"/>
              <a:gd name="T16" fmla="*/ 97 w 378"/>
              <a:gd name="T17" fmla="*/ 0 h 286"/>
              <a:gd name="T18" fmla="*/ 340 w 378"/>
              <a:gd name="T19" fmla="*/ 65 h 286"/>
              <a:gd name="T20" fmla="*/ 340 w 378"/>
              <a:gd name="T21" fmla="*/ 73 h 286"/>
              <a:gd name="T22" fmla="*/ 378 w 378"/>
              <a:gd name="T23" fmla="*/ 238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8" h="286">
                <a:moveTo>
                  <a:pt x="378" y="238"/>
                </a:moveTo>
                <a:cubicBezTo>
                  <a:pt x="295" y="286"/>
                  <a:pt x="295" y="286"/>
                  <a:pt x="295" y="286"/>
                </a:cubicBezTo>
                <a:cubicBezTo>
                  <a:pt x="295" y="286"/>
                  <a:pt x="294" y="286"/>
                  <a:pt x="294" y="286"/>
                </a:cubicBezTo>
                <a:cubicBezTo>
                  <a:pt x="293" y="286"/>
                  <a:pt x="293" y="286"/>
                  <a:pt x="292" y="285"/>
                </a:cubicBezTo>
                <a:cubicBezTo>
                  <a:pt x="292" y="285"/>
                  <a:pt x="292" y="283"/>
                  <a:pt x="293" y="283"/>
                </a:cubicBezTo>
                <a:cubicBezTo>
                  <a:pt x="371" y="238"/>
                  <a:pt x="371" y="238"/>
                  <a:pt x="371" y="238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0" y="56"/>
                  <a:pt x="0" y="56"/>
                  <a:pt x="0" y="56"/>
                </a:cubicBezTo>
                <a:cubicBezTo>
                  <a:pt x="97" y="0"/>
                  <a:pt x="97" y="0"/>
                  <a:pt x="97" y="0"/>
                </a:cubicBezTo>
                <a:cubicBezTo>
                  <a:pt x="340" y="65"/>
                  <a:pt x="340" y="65"/>
                  <a:pt x="340" y="65"/>
                </a:cubicBezTo>
                <a:cubicBezTo>
                  <a:pt x="340" y="68"/>
                  <a:pt x="340" y="70"/>
                  <a:pt x="340" y="73"/>
                </a:cubicBezTo>
                <a:cubicBezTo>
                  <a:pt x="340" y="132"/>
                  <a:pt x="354" y="188"/>
                  <a:pt x="378" y="238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243"/>
          <p:cNvSpPr/>
          <p:nvPr/>
        </p:nvSpPr>
        <p:spPr bwMode="auto">
          <a:xfrm>
            <a:off x="4885293" y="5131613"/>
            <a:ext cx="1098550" cy="920750"/>
          </a:xfrm>
          <a:custGeom>
            <a:avLst/>
            <a:gdLst>
              <a:gd name="T0" fmla="*/ 346 w 346"/>
              <a:gd name="T1" fmla="*/ 53 h 290"/>
              <a:gd name="T2" fmla="*/ 346 w 346"/>
              <a:gd name="T3" fmla="*/ 149 h 290"/>
              <a:gd name="T4" fmla="*/ 344 w 346"/>
              <a:gd name="T5" fmla="*/ 151 h 290"/>
              <a:gd name="T6" fmla="*/ 342 w 346"/>
              <a:gd name="T7" fmla="*/ 149 h 290"/>
              <a:gd name="T8" fmla="*/ 342 w 346"/>
              <a:gd name="T9" fmla="*/ 60 h 290"/>
              <a:gd name="T10" fmla="*/ 112 w 346"/>
              <a:gd name="T11" fmla="*/ 290 h 290"/>
              <a:gd name="T12" fmla="*/ 0 w 346"/>
              <a:gd name="T13" fmla="*/ 290 h 290"/>
              <a:gd name="T14" fmla="*/ 0 w 346"/>
              <a:gd name="T15" fmla="*/ 178 h 290"/>
              <a:gd name="T16" fmla="*/ 177 w 346"/>
              <a:gd name="T17" fmla="*/ 0 h 290"/>
              <a:gd name="T18" fmla="*/ 346 w 346"/>
              <a:gd name="T19" fmla="*/ 5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6" h="290">
                <a:moveTo>
                  <a:pt x="346" y="53"/>
                </a:moveTo>
                <a:cubicBezTo>
                  <a:pt x="346" y="149"/>
                  <a:pt x="346" y="149"/>
                  <a:pt x="346" y="149"/>
                </a:cubicBezTo>
                <a:cubicBezTo>
                  <a:pt x="346" y="150"/>
                  <a:pt x="345" y="151"/>
                  <a:pt x="344" y="151"/>
                </a:cubicBezTo>
                <a:cubicBezTo>
                  <a:pt x="343" y="151"/>
                  <a:pt x="342" y="150"/>
                  <a:pt x="342" y="149"/>
                </a:cubicBezTo>
                <a:cubicBezTo>
                  <a:pt x="342" y="60"/>
                  <a:pt x="342" y="60"/>
                  <a:pt x="342" y="60"/>
                </a:cubicBezTo>
                <a:cubicBezTo>
                  <a:pt x="112" y="290"/>
                  <a:pt x="112" y="290"/>
                  <a:pt x="112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178"/>
                  <a:pt x="0" y="178"/>
                  <a:pt x="0" y="178"/>
                </a:cubicBezTo>
                <a:cubicBezTo>
                  <a:pt x="177" y="0"/>
                  <a:pt x="177" y="0"/>
                  <a:pt x="177" y="0"/>
                </a:cubicBezTo>
                <a:cubicBezTo>
                  <a:pt x="227" y="30"/>
                  <a:pt x="285" y="49"/>
                  <a:pt x="346" y="53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244"/>
          <p:cNvSpPr/>
          <p:nvPr/>
        </p:nvSpPr>
        <p:spPr bwMode="auto">
          <a:xfrm>
            <a:off x="6637893" y="4776014"/>
            <a:ext cx="692150" cy="1330325"/>
          </a:xfrm>
          <a:custGeom>
            <a:avLst/>
            <a:gdLst>
              <a:gd name="T0" fmla="*/ 218 w 218"/>
              <a:gd name="T1" fmla="*/ 321 h 419"/>
              <a:gd name="T2" fmla="*/ 162 w 218"/>
              <a:gd name="T3" fmla="*/ 419 h 419"/>
              <a:gd name="T4" fmla="*/ 65 w 218"/>
              <a:gd name="T5" fmla="*/ 362 h 419"/>
              <a:gd name="T6" fmla="*/ 0 w 218"/>
              <a:gd name="T7" fmla="*/ 120 h 419"/>
              <a:gd name="T8" fmla="*/ 130 w 218"/>
              <a:gd name="T9" fmla="*/ 0 h 419"/>
              <a:gd name="T10" fmla="*/ 213 w 218"/>
              <a:gd name="T11" fmla="*/ 48 h 419"/>
              <a:gd name="T12" fmla="*/ 214 w 218"/>
              <a:gd name="T13" fmla="*/ 51 h 419"/>
              <a:gd name="T14" fmla="*/ 212 w 218"/>
              <a:gd name="T15" fmla="*/ 52 h 419"/>
              <a:gd name="T16" fmla="*/ 211 w 218"/>
              <a:gd name="T17" fmla="*/ 51 h 419"/>
              <a:gd name="T18" fmla="*/ 134 w 218"/>
              <a:gd name="T19" fmla="*/ 6 h 419"/>
              <a:gd name="T20" fmla="*/ 218 w 218"/>
              <a:gd name="T21" fmla="*/ 321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8" h="419">
                <a:moveTo>
                  <a:pt x="218" y="321"/>
                </a:moveTo>
                <a:cubicBezTo>
                  <a:pt x="162" y="419"/>
                  <a:pt x="162" y="419"/>
                  <a:pt x="162" y="419"/>
                </a:cubicBezTo>
                <a:cubicBezTo>
                  <a:pt x="65" y="362"/>
                  <a:pt x="65" y="362"/>
                  <a:pt x="65" y="362"/>
                </a:cubicBezTo>
                <a:cubicBezTo>
                  <a:pt x="0" y="120"/>
                  <a:pt x="0" y="120"/>
                  <a:pt x="0" y="120"/>
                </a:cubicBezTo>
                <a:cubicBezTo>
                  <a:pt x="52" y="91"/>
                  <a:pt x="97" y="49"/>
                  <a:pt x="130" y="0"/>
                </a:cubicBezTo>
                <a:cubicBezTo>
                  <a:pt x="213" y="48"/>
                  <a:pt x="213" y="48"/>
                  <a:pt x="213" y="48"/>
                </a:cubicBezTo>
                <a:cubicBezTo>
                  <a:pt x="214" y="48"/>
                  <a:pt x="215" y="50"/>
                  <a:pt x="214" y="51"/>
                </a:cubicBezTo>
                <a:cubicBezTo>
                  <a:pt x="214" y="51"/>
                  <a:pt x="213" y="52"/>
                  <a:pt x="212" y="52"/>
                </a:cubicBezTo>
                <a:cubicBezTo>
                  <a:pt x="212" y="52"/>
                  <a:pt x="212" y="52"/>
                  <a:pt x="211" y="51"/>
                </a:cubicBezTo>
                <a:cubicBezTo>
                  <a:pt x="134" y="6"/>
                  <a:pt x="134" y="6"/>
                  <a:pt x="134" y="6"/>
                </a:cubicBezTo>
                <a:lnTo>
                  <a:pt x="218" y="321"/>
                </a:ln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245"/>
          <p:cNvSpPr/>
          <p:nvPr/>
        </p:nvSpPr>
        <p:spPr bwMode="auto">
          <a:xfrm>
            <a:off x="7130018" y="3436163"/>
            <a:ext cx="1200150" cy="908050"/>
          </a:xfrm>
          <a:custGeom>
            <a:avLst/>
            <a:gdLst>
              <a:gd name="T0" fmla="*/ 378 w 378"/>
              <a:gd name="T1" fmla="*/ 230 h 286"/>
              <a:gd name="T2" fmla="*/ 281 w 378"/>
              <a:gd name="T3" fmla="*/ 286 h 286"/>
              <a:gd name="T4" fmla="*/ 38 w 378"/>
              <a:gd name="T5" fmla="*/ 221 h 286"/>
              <a:gd name="T6" fmla="*/ 38 w 378"/>
              <a:gd name="T7" fmla="*/ 214 h 286"/>
              <a:gd name="T8" fmla="*/ 0 w 378"/>
              <a:gd name="T9" fmla="*/ 48 h 286"/>
              <a:gd name="T10" fmla="*/ 83 w 378"/>
              <a:gd name="T11" fmla="*/ 0 h 286"/>
              <a:gd name="T12" fmla="*/ 86 w 378"/>
              <a:gd name="T13" fmla="*/ 1 h 286"/>
              <a:gd name="T14" fmla="*/ 85 w 378"/>
              <a:gd name="T15" fmla="*/ 4 h 286"/>
              <a:gd name="T16" fmla="*/ 7 w 378"/>
              <a:gd name="T17" fmla="*/ 49 h 286"/>
              <a:gd name="T18" fmla="*/ 322 w 378"/>
              <a:gd name="T19" fmla="*/ 133 h 286"/>
              <a:gd name="T20" fmla="*/ 378 w 378"/>
              <a:gd name="T21" fmla="*/ 23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8" h="286">
                <a:moveTo>
                  <a:pt x="378" y="230"/>
                </a:moveTo>
                <a:cubicBezTo>
                  <a:pt x="281" y="286"/>
                  <a:pt x="281" y="286"/>
                  <a:pt x="281" y="286"/>
                </a:cubicBezTo>
                <a:cubicBezTo>
                  <a:pt x="38" y="221"/>
                  <a:pt x="38" y="221"/>
                  <a:pt x="38" y="221"/>
                </a:cubicBezTo>
                <a:cubicBezTo>
                  <a:pt x="38" y="219"/>
                  <a:pt x="38" y="216"/>
                  <a:pt x="38" y="214"/>
                </a:cubicBezTo>
                <a:cubicBezTo>
                  <a:pt x="38" y="154"/>
                  <a:pt x="24" y="98"/>
                  <a:pt x="0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4" y="0"/>
                  <a:pt x="85" y="0"/>
                  <a:pt x="86" y="1"/>
                </a:cubicBezTo>
                <a:cubicBezTo>
                  <a:pt x="86" y="2"/>
                  <a:pt x="86" y="3"/>
                  <a:pt x="85" y="4"/>
                </a:cubicBezTo>
                <a:cubicBezTo>
                  <a:pt x="7" y="49"/>
                  <a:pt x="7" y="49"/>
                  <a:pt x="7" y="49"/>
                </a:cubicBezTo>
                <a:cubicBezTo>
                  <a:pt x="322" y="133"/>
                  <a:pt x="322" y="133"/>
                  <a:pt x="322" y="133"/>
                </a:cubicBezTo>
                <a:lnTo>
                  <a:pt x="378" y="230"/>
                </a:ln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246"/>
          <p:cNvSpPr>
            <a:spLocks noEditPoints="1"/>
          </p:cNvSpPr>
          <p:nvPr/>
        </p:nvSpPr>
        <p:spPr bwMode="auto">
          <a:xfrm>
            <a:off x="6818869" y="2261414"/>
            <a:ext cx="339725" cy="339725"/>
          </a:xfrm>
          <a:custGeom>
            <a:avLst/>
            <a:gdLst>
              <a:gd name="T0" fmla="*/ 84 w 107"/>
              <a:gd name="T1" fmla="*/ 23 h 107"/>
              <a:gd name="T2" fmla="*/ 81 w 107"/>
              <a:gd name="T3" fmla="*/ 23 h 107"/>
              <a:gd name="T4" fmla="*/ 81 w 107"/>
              <a:gd name="T5" fmla="*/ 26 h 107"/>
              <a:gd name="T6" fmla="*/ 81 w 107"/>
              <a:gd name="T7" fmla="*/ 58 h 107"/>
              <a:gd name="T8" fmla="*/ 81 w 107"/>
              <a:gd name="T9" fmla="*/ 61 h 107"/>
              <a:gd name="T10" fmla="*/ 84 w 107"/>
              <a:gd name="T11" fmla="*/ 61 h 107"/>
              <a:gd name="T12" fmla="*/ 84 w 107"/>
              <a:gd name="T13" fmla="*/ 23 h 107"/>
              <a:gd name="T14" fmla="*/ 92 w 107"/>
              <a:gd name="T15" fmla="*/ 15 h 107"/>
              <a:gd name="T16" fmla="*/ 38 w 107"/>
              <a:gd name="T17" fmla="*/ 15 h 107"/>
              <a:gd name="T18" fmla="*/ 33 w 107"/>
              <a:gd name="T19" fmla="*/ 62 h 107"/>
              <a:gd name="T20" fmla="*/ 4 w 107"/>
              <a:gd name="T21" fmla="*/ 90 h 107"/>
              <a:gd name="T22" fmla="*/ 7 w 107"/>
              <a:gd name="T23" fmla="*/ 100 h 107"/>
              <a:gd name="T24" fmla="*/ 17 w 107"/>
              <a:gd name="T25" fmla="*/ 103 h 107"/>
              <a:gd name="T26" fmla="*/ 45 w 107"/>
              <a:gd name="T27" fmla="*/ 75 h 107"/>
              <a:gd name="T28" fmla="*/ 92 w 107"/>
              <a:gd name="T29" fmla="*/ 69 h 107"/>
              <a:gd name="T30" fmla="*/ 92 w 107"/>
              <a:gd name="T31" fmla="*/ 15 h 107"/>
              <a:gd name="T32" fmla="*/ 88 w 107"/>
              <a:gd name="T33" fmla="*/ 64 h 107"/>
              <a:gd name="T34" fmla="*/ 43 w 107"/>
              <a:gd name="T35" fmla="*/ 64 h 107"/>
              <a:gd name="T36" fmla="*/ 43 w 107"/>
              <a:gd name="T37" fmla="*/ 19 h 107"/>
              <a:gd name="T38" fmla="*/ 88 w 107"/>
              <a:gd name="T39" fmla="*/ 19 h 107"/>
              <a:gd name="T40" fmla="*/ 88 w 107"/>
              <a:gd name="T41" fmla="*/ 6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7" h="107">
                <a:moveTo>
                  <a:pt x="84" y="23"/>
                </a:moveTo>
                <a:cubicBezTo>
                  <a:pt x="83" y="22"/>
                  <a:pt x="82" y="22"/>
                  <a:pt x="81" y="23"/>
                </a:cubicBezTo>
                <a:cubicBezTo>
                  <a:pt x="80" y="24"/>
                  <a:pt x="80" y="25"/>
                  <a:pt x="81" y="26"/>
                </a:cubicBezTo>
                <a:cubicBezTo>
                  <a:pt x="90" y="35"/>
                  <a:pt x="90" y="49"/>
                  <a:pt x="81" y="58"/>
                </a:cubicBezTo>
                <a:cubicBezTo>
                  <a:pt x="80" y="59"/>
                  <a:pt x="80" y="60"/>
                  <a:pt x="81" y="61"/>
                </a:cubicBezTo>
                <a:cubicBezTo>
                  <a:pt x="82" y="62"/>
                  <a:pt x="83" y="62"/>
                  <a:pt x="84" y="61"/>
                </a:cubicBezTo>
                <a:cubicBezTo>
                  <a:pt x="95" y="50"/>
                  <a:pt x="95" y="33"/>
                  <a:pt x="84" y="23"/>
                </a:cubicBezTo>
                <a:close/>
                <a:moveTo>
                  <a:pt x="92" y="15"/>
                </a:moveTo>
                <a:cubicBezTo>
                  <a:pt x="77" y="0"/>
                  <a:pt x="53" y="0"/>
                  <a:pt x="38" y="15"/>
                </a:cubicBezTo>
                <a:cubicBezTo>
                  <a:pt x="25" y="28"/>
                  <a:pt x="23" y="47"/>
                  <a:pt x="33" y="62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90"/>
                  <a:pt x="0" y="93"/>
                  <a:pt x="7" y="100"/>
                </a:cubicBezTo>
                <a:cubicBezTo>
                  <a:pt x="14" y="107"/>
                  <a:pt x="17" y="103"/>
                  <a:pt x="17" y="103"/>
                </a:cubicBezTo>
                <a:cubicBezTo>
                  <a:pt x="45" y="75"/>
                  <a:pt x="45" y="75"/>
                  <a:pt x="45" y="75"/>
                </a:cubicBezTo>
                <a:cubicBezTo>
                  <a:pt x="60" y="84"/>
                  <a:pt x="80" y="82"/>
                  <a:pt x="92" y="69"/>
                </a:cubicBezTo>
                <a:cubicBezTo>
                  <a:pt x="107" y="54"/>
                  <a:pt x="107" y="30"/>
                  <a:pt x="92" y="15"/>
                </a:cubicBezTo>
                <a:close/>
                <a:moveTo>
                  <a:pt x="88" y="64"/>
                </a:moveTo>
                <a:cubicBezTo>
                  <a:pt x="75" y="77"/>
                  <a:pt x="55" y="77"/>
                  <a:pt x="43" y="64"/>
                </a:cubicBezTo>
                <a:cubicBezTo>
                  <a:pt x="31" y="52"/>
                  <a:pt x="31" y="32"/>
                  <a:pt x="43" y="19"/>
                </a:cubicBezTo>
                <a:cubicBezTo>
                  <a:pt x="55" y="7"/>
                  <a:pt x="75" y="7"/>
                  <a:pt x="88" y="19"/>
                </a:cubicBezTo>
                <a:cubicBezTo>
                  <a:pt x="100" y="32"/>
                  <a:pt x="100" y="52"/>
                  <a:pt x="8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247"/>
          <p:cNvSpPr>
            <a:spLocks noEditPoints="1"/>
          </p:cNvSpPr>
          <p:nvPr/>
        </p:nvSpPr>
        <p:spPr bwMode="auto">
          <a:xfrm>
            <a:off x="4024869" y="3994963"/>
            <a:ext cx="295275" cy="304800"/>
          </a:xfrm>
          <a:custGeom>
            <a:avLst/>
            <a:gdLst>
              <a:gd name="T0" fmla="*/ 80 w 93"/>
              <a:gd name="T1" fmla="*/ 66 h 96"/>
              <a:gd name="T2" fmla="*/ 78 w 93"/>
              <a:gd name="T3" fmla="*/ 66 h 96"/>
              <a:gd name="T4" fmla="*/ 63 w 93"/>
              <a:gd name="T5" fmla="*/ 81 h 96"/>
              <a:gd name="T6" fmla="*/ 66 w 93"/>
              <a:gd name="T7" fmla="*/ 90 h 96"/>
              <a:gd name="T8" fmla="*/ 78 w 93"/>
              <a:gd name="T9" fmla="*/ 96 h 96"/>
              <a:gd name="T10" fmla="*/ 93 w 93"/>
              <a:gd name="T11" fmla="*/ 81 h 96"/>
              <a:gd name="T12" fmla="*/ 80 w 93"/>
              <a:gd name="T13" fmla="*/ 66 h 96"/>
              <a:gd name="T14" fmla="*/ 88 w 93"/>
              <a:gd name="T15" fmla="*/ 83 h 96"/>
              <a:gd name="T16" fmla="*/ 80 w 93"/>
              <a:gd name="T17" fmla="*/ 83 h 96"/>
              <a:gd name="T18" fmla="*/ 80 w 93"/>
              <a:gd name="T19" fmla="*/ 90 h 96"/>
              <a:gd name="T20" fmla="*/ 76 w 93"/>
              <a:gd name="T21" fmla="*/ 90 h 96"/>
              <a:gd name="T22" fmla="*/ 76 w 93"/>
              <a:gd name="T23" fmla="*/ 83 h 96"/>
              <a:gd name="T24" fmla="*/ 69 w 93"/>
              <a:gd name="T25" fmla="*/ 83 h 96"/>
              <a:gd name="T26" fmla="*/ 69 w 93"/>
              <a:gd name="T27" fmla="*/ 79 h 96"/>
              <a:gd name="T28" fmla="*/ 76 w 93"/>
              <a:gd name="T29" fmla="*/ 79 h 96"/>
              <a:gd name="T30" fmla="*/ 76 w 93"/>
              <a:gd name="T31" fmla="*/ 72 h 96"/>
              <a:gd name="T32" fmla="*/ 80 w 93"/>
              <a:gd name="T33" fmla="*/ 72 h 96"/>
              <a:gd name="T34" fmla="*/ 80 w 93"/>
              <a:gd name="T35" fmla="*/ 79 h 96"/>
              <a:gd name="T36" fmla="*/ 88 w 93"/>
              <a:gd name="T37" fmla="*/ 79 h 96"/>
              <a:gd name="T38" fmla="*/ 88 w 93"/>
              <a:gd name="T39" fmla="*/ 83 h 96"/>
              <a:gd name="T40" fmla="*/ 78 w 93"/>
              <a:gd name="T41" fmla="*/ 61 h 96"/>
              <a:gd name="T42" fmla="*/ 79 w 93"/>
              <a:gd name="T43" fmla="*/ 61 h 96"/>
              <a:gd name="T44" fmla="*/ 79 w 93"/>
              <a:gd name="T45" fmla="*/ 60 h 96"/>
              <a:gd name="T46" fmla="*/ 65 w 93"/>
              <a:gd name="T47" fmla="*/ 52 h 96"/>
              <a:gd name="T48" fmla="*/ 55 w 93"/>
              <a:gd name="T49" fmla="*/ 46 h 96"/>
              <a:gd name="T50" fmla="*/ 51 w 93"/>
              <a:gd name="T51" fmla="*/ 43 h 96"/>
              <a:gd name="T52" fmla="*/ 50 w 93"/>
              <a:gd name="T53" fmla="*/ 39 h 96"/>
              <a:gd name="T54" fmla="*/ 54 w 93"/>
              <a:gd name="T55" fmla="*/ 32 h 96"/>
              <a:gd name="T56" fmla="*/ 57 w 93"/>
              <a:gd name="T57" fmla="*/ 25 h 96"/>
              <a:gd name="T58" fmla="*/ 56 w 93"/>
              <a:gd name="T59" fmla="*/ 23 h 96"/>
              <a:gd name="T60" fmla="*/ 54 w 93"/>
              <a:gd name="T61" fmla="*/ 8 h 96"/>
              <a:gd name="T62" fmla="*/ 44 w 93"/>
              <a:gd name="T63" fmla="*/ 2 h 96"/>
              <a:gd name="T64" fmla="*/ 41 w 93"/>
              <a:gd name="T65" fmla="*/ 1 h 96"/>
              <a:gd name="T66" fmla="*/ 36 w 93"/>
              <a:gd name="T67" fmla="*/ 0 h 96"/>
              <a:gd name="T68" fmla="*/ 37 w 93"/>
              <a:gd name="T69" fmla="*/ 2 h 96"/>
              <a:gd name="T70" fmla="*/ 28 w 93"/>
              <a:gd name="T71" fmla="*/ 8 h 96"/>
              <a:gd name="T72" fmla="*/ 26 w 93"/>
              <a:gd name="T73" fmla="*/ 23 h 96"/>
              <a:gd name="T74" fmla="*/ 25 w 93"/>
              <a:gd name="T75" fmla="*/ 25 h 96"/>
              <a:gd name="T76" fmla="*/ 28 w 93"/>
              <a:gd name="T77" fmla="*/ 32 h 96"/>
              <a:gd name="T78" fmla="*/ 31 w 93"/>
              <a:gd name="T79" fmla="*/ 39 h 96"/>
              <a:gd name="T80" fmla="*/ 30 w 93"/>
              <a:gd name="T81" fmla="*/ 43 h 96"/>
              <a:gd name="T82" fmla="*/ 27 w 93"/>
              <a:gd name="T83" fmla="*/ 46 h 96"/>
              <a:gd name="T84" fmla="*/ 16 w 93"/>
              <a:gd name="T85" fmla="*/ 52 h 96"/>
              <a:gd name="T86" fmla="*/ 3 w 93"/>
              <a:gd name="T87" fmla="*/ 60 h 96"/>
              <a:gd name="T88" fmla="*/ 0 w 93"/>
              <a:gd name="T89" fmla="*/ 82 h 96"/>
              <a:gd name="T90" fmla="*/ 0 w 93"/>
              <a:gd name="T91" fmla="*/ 83 h 96"/>
              <a:gd name="T92" fmla="*/ 0 w 93"/>
              <a:gd name="T93" fmla="*/ 83 h 96"/>
              <a:gd name="T94" fmla="*/ 41 w 93"/>
              <a:gd name="T95" fmla="*/ 94 h 96"/>
              <a:gd name="T96" fmla="*/ 61 w 93"/>
              <a:gd name="T97" fmla="*/ 92 h 96"/>
              <a:gd name="T98" fmla="*/ 58 w 93"/>
              <a:gd name="T99" fmla="*/ 81 h 96"/>
              <a:gd name="T100" fmla="*/ 78 w 93"/>
              <a:gd name="T101" fmla="*/ 6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3" h="96">
                <a:moveTo>
                  <a:pt x="80" y="66"/>
                </a:moveTo>
                <a:cubicBezTo>
                  <a:pt x="79" y="66"/>
                  <a:pt x="79" y="66"/>
                  <a:pt x="78" y="66"/>
                </a:cubicBezTo>
                <a:cubicBezTo>
                  <a:pt x="70" y="66"/>
                  <a:pt x="63" y="73"/>
                  <a:pt x="63" y="81"/>
                </a:cubicBezTo>
                <a:cubicBezTo>
                  <a:pt x="63" y="84"/>
                  <a:pt x="65" y="88"/>
                  <a:pt x="66" y="90"/>
                </a:cubicBezTo>
                <a:cubicBezTo>
                  <a:pt x="69" y="94"/>
                  <a:pt x="73" y="96"/>
                  <a:pt x="78" y="96"/>
                </a:cubicBezTo>
                <a:cubicBezTo>
                  <a:pt x="86" y="96"/>
                  <a:pt x="93" y="89"/>
                  <a:pt x="93" y="81"/>
                </a:cubicBezTo>
                <a:cubicBezTo>
                  <a:pt x="93" y="73"/>
                  <a:pt x="87" y="67"/>
                  <a:pt x="80" y="66"/>
                </a:cubicBezTo>
                <a:close/>
                <a:moveTo>
                  <a:pt x="88" y="83"/>
                </a:moveTo>
                <a:cubicBezTo>
                  <a:pt x="80" y="83"/>
                  <a:pt x="80" y="83"/>
                  <a:pt x="80" y="83"/>
                </a:cubicBezTo>
                <a:cubicBezTo>
                  <a:pt x="80" y="90"/>
                  <a:pt x="80" y="90"/>
                  <a:pt x="80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83"/>
                  <a:pt x="76" y="83"/>
                  <a:pt x="76" y="83"/>
                </a:cubicBezTo>
                <a:cubicBezTo>
                  <a:pt x="69" y="83"/>
                  <a:pt x="69" y="83"/>
                  <a:pt x="69" y="83"/>
                </a:cubicBezTo>
                <a:cubicBezTo>
                  <a:pt x="69" y="79"/>
                  <a:pt x="69" y="79"/>
                  <a:pt x="69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9"/>
                  <a:pt x="80" y="79"/>
                  <a:pt x="80" y="79"/>
                </a:cubicBezTo>
                <a:cubicBezTo>
                  <a:pt x="88" y="79"/>
                  <a:pt x="88" y="79"/>
                  <a:pt x="88" y="79"/>
                </a:cubicBezTo>
                <a:lnTo>
                  <a:pt x="88" y="83"/>
                </a:lnTo>
                <a:close/>
                <a:moveTo>
                  <a:pt x="78" y="61"/>
                </a:moveTo>
                <a:cubicBezTo>
                  <a:pt x="78" y="61"/>
                  <a:pt x="79" y="61"/>
                  <a:pt x="79" y="61"/>
                </a:cubicBezTo>
                <a:cubicBezTo>
                  <a:pt x="79" y="61"/>
                  <a:pt x="79" y="60"/>
                  <a:pt x="79" y="60"/>
                </a:cubicBezTo>
                <a:cubicBezTo>
                  <a:pt x="75" y="53"/>
                  <a:pt x="67" y="53"/>
                  <a:pt x="65" y="52"/>
                </a:cubicBezTo>
                <a:cubicBezTo>
                  <a:pt x="58" y="50"/>
                  <a:pt x="56" y="49"/>
                  <a:pt x="55" y="46"/>
                </a:cubicBezTo>
                <a:cubicBezTo>
                  <a:pt x="53" y="43"/>
                  <a:pt x="51" y="43"/>
                  <a:pt x="51" y="43"/>
                </a:cubicBezTo>
                <a:cubicBezTo>
                  <a:pt x="51" y="42"/>
                  <a:pt x="51" y="41"/>
                  <a:pt x="50" y="39"/>
                </a:cubicBezTo>
                <a:cubicBezTo>
                  <a:pt x="53" y="36"/>
                  <a:pt x="54" y="32"/>
                  <a:pt x="54" y="32"/>
                </a:cubicBezTo>
                <a:cubicBezTo>
                  <a:pt x="56" y="31"/>
                  <a:pt x="57" y="26"/>
                  <a:pt x="57" y="25"/>
                </a:cubicBezTo>
                <a:cubicBezTo>
                  <a:pt x="57" y="23"/>
                  <a:pt x="56" y="23"/>
                  <a:pt x="56" y="23"/>
                </a:cubicBezTo>
                <a:cubicBezTo>
                  <a:pt x="56" y="23"/>
                  <a:pt x="57" y="14"/>
                  <a:pt x="54" y="8"/>
                </a:cubicBezTo>
                <a:cubicBezTo>
                  <a:pt x="50" y="2"/>
                  <a:pt x="44" y="2"/>
                  <a:pt x="44" y="2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37" y="1"/>
                  <a:pt x="36" y="0"/>
                </a:cubicBezTo>
                <a:cubicBezTo>
                  <a:pt x="36" y="0"/>
                  <a:pt x="36" y="2"/>
                  <a:pt x="37" y="2"/>
                </a:cubicBezTo>
                <a:cubicBezTo>
                  <a:pt x="37" y="2"/>
                  <a:pt x="31" y="2"/>
                  <a:pt x="28" y="8"/>
                </a:cubicBezTo>
                <a:cubicBezTo>
                  <a:pt x="24" y="14"/>
                  <a:pt x="26" y="23"/>
                  <a:pt x="26" y="23"/>
                </a:cubicBezTo>
                <a:cubicBezTo>
                  <a:pt x="26" y="23"/>
                  <a:pt x="25" y="23"/>
                  <a:pt x="25" y="25"/>
                </a:cubicBezTo>
                <a:cubicBezTo>
                  <a:pt x="24" y="26"/>
                  <a:pt x="25" y="31"/>
                  <a:pt x="28" y="32"/>
                </a:cubicBezTo>
                <a:cubicBezTo>
                  <a:pt x="28" y="32"/>
                  <a:pt x="28" y="36"/>
                  <a:pt x="31" y="39"/>
                </a:cubicBezTo>
                <a:cubicBezTo>
                  <a:pt x="31" y="41"/>
                  <a:pt x="30" y="42"/>
                  <a:pt x="30" y="43"/>
                </a:cubicBezTo>
                <a:cubicBezTo>
                  <a:pt x="30" y="43"/>
                  <a:pt x="28" y="43"/>
                  <a:pt x="27" y="46"/>
                </a:cubicBezTo>
                <a:cubicBezTo>
                  <a:pt x="25" y="49"/>
                  <a:pt x="23" y="50"/>
                  <a:pt x="16" y="52"/>
                </a:cubicBezTo>
                <a:cubicBezTo>
                  <a:pt x="14" y="53"/>
                  <a:pt x="6" y="53"/>
                  <a:pt x="3" y="60"/>
                </a:cubicBezTo>
                <a:cubicBezTo>
                  <a:pt x="1" y="64"/>
                  <a:pt x="0" y="73"/>
                  <a:pt x="0" y="82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8" y="88"/>
                  <a:pt x="21" y="94"/>
                  <a:pt x="41" y="94"/>
                </a:cubicBezTo>
                <a:cubicBezTo>
                  <a:pt x="48" y="94"/>
                  <a:pt x="55" y="93"/>
                  <a:pt x="61" y="92"/>
                </a:cubicBezTo>
                <a:cubicBezTo>
                  <a:pt x="59" y="88"/>
                  <a:pt x="58" y="85"/>
                  <a:pt x="58" y="81"/>
                </a:cubicBezTo>
                <a:cubicBezTo>
                  <a:pt x="58" y="70"/>
                  <a:pt x="67" y="61"/>
                  <a:pt x="78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248"/>
          <p:cNvSpPr>
            <a:spLocks noEditPoints="1"/>
          </p:cNvSpPr>
          <p:nvPr/>
        </p:nvSpPr>
        <p:spPr bwMode="auto">
          <a:xfrm>
            <a:off x="4936093" y="2302688"/>
            <a:ext cx="234950" cy="336550"/>
          </a:xfrm>
          <a:custGeom>
            <a:avLst/>
            <a:gdLst>
              <a:gd name="T0" fmla="*/ 21 w 74"/>
              <a:gd name="T1" fmla="*/ 92 h 106"/>
              <a:gd name="T2" fmla="*/ 22 w 74"/>
              <a:gd name="T3" fmla="*/ 98 h 106"/>
              <a:gd name="T4" fmla="*/ 27 w 74"/>
              <a:gd name="T5" fmla="*/ 100 h 106"/>
              <a:gd name="T6" fmla="*/ 28 w 74"/>
              <a:gd name="T7" fmla="*/ 104 h 106"/>
              <a:gd name="T8" fmla="*/ 37 w 74"/>
              <a:gd name="T9" fmla="*/ 106 h 106"/>
              <a:gd name="T10" fmla="*/ 46 w 74"/>
              <a:gd name="T11" fmla="*/ 104 h 106"/>
              <a:gd name="T12" fmla="*/ 47 w 74"/>
              <a:gd name="T13" fmla="*/ 100 h 106"/>
              <a:gd name="T14" fmla="*/ 52 w 74"/>
              <a:gd name="T15" fmla="*/ 98 h 106"/>
              <a:gd name="T16" fmla="*/ 52 w 74"/>
              <a:gd name="T17" fmla="*/ 92 h 106"/>
              <a:gd name="T18" fmla="*/ 37 w 74"/>
              <a:gd name="T19" fmla="*/ 95 h 106"/>
              <a:gd name="T20" fmla="*/ 21 w 74"/>
              <a:gd name="T21" fmla="*/ 92 h 106"/>
              <a:gd name="T22" fmla="*/ 37 w 74"/>
              <a:gd name="T23" fmla="*/ 15 h 106"/>
              <a:gd name="T24" fmla="*/ 39 w 74"/>
              <a:gd name="T25" fmla="*/ 13 h 106"/>
              <a:gd name="T26" fmla="*/ 37 w 74"/>
              <a:gd name="T27" fmla="*/ 11 h 106"/>
              <a:gd name="T28" fmla="*/ 12 w 74"/>
              <a:gd name="T29" fmla="*/ 36 h 106"/>
              <a:gd name="T30" fmla="*/ 13 w 74"/>
              <a:gd name="T31" fmla="*/ 38 h 106"/>
              <a:gd name="T32" fmla="*/ 15 w 74"/>
              <a:gd name="T33" fmla="*/ 36 h 106"/>
              <a:gd name="T34" fmla="*/ 37 w 74"/>
              <a:gd name="T35" fmla="*/ 15 h 106"/>
              <a:gd name="T36" fmla="*/ 20 w 74"/>
              <a:gd name="T37" fmla="*/ 82 h 106"/>
              <a:gd name="T38" fmla="*/ 21 w 74"/>
              <a:gd name="T39" fmla="*/ 87 h 106"/>
              <a:gd name="T40" fmla="*/ 37 w 74"/>
              <a:gd name="T41" fmla="*/ 90 h 106"/>
              <a:gd name="T42" fmla="*/ 53 w 74"/>
              <a:gd name="T43" fmla="*/ 87 h 106"/>
              <a:gd name="T44" fmla="*/ 54 w 74"/>
              <a:gd name="T45" fmla="*/ 82 h 106"/>
              <a:gd name="T46" fmla="*/ 37 w 74"/>
              <a:gd name="T47" fmla="*/ 85 h 106"/>
              <a:gd name="T48" fmla="*/ 20 w 74"/>
              <a:gd name="T49" fmla="*/ 82 h 106"/>
              <a:gd name="T50" fmla="*/ 37 w 74"/>
              <a:gd name="T51" fmla="*/ 0 h 106"/>
              <a:gd name="T52" fmla="*/ 0 w 74"/>
              <a:gd name="T53" fmla="*/ 36 h 106"/>
              <a:gd name="T54" fmla="*/ 18 w 74"/>
              <a:gd name="T55" fmla="*/ 68 h 106"/>
              <a:gd name="T56" fmla="*/ 19 w 74"/>
              <a:gd name="T57" fmla="*/ 77 h 106"/>
              <a:gd name="T58" fmla="*/ 37 w 74"/>
              <a:gd name="T59" fmla="*/ 80 h 106"/>
              <a:gd name="T60" fmla="*/ 55 w 74"/>
              <a:gd name="T61" fmla="*/ 77 h 106"/>
              <a:gd name="T62" fmla="*/ 56 w 74"/>
              <a:gd name="T63" fmla="*/ 68 h 106"/>
              <a:gd name="T64" fmla="*/ 74 w 74"/>
              <a:gd name="T65" fmla="*/ 36 h 106"/>
              <a:gd name="T66" fmla="*/ 37 w 74"/>
              <a:gd name="T67" fmla="*/ 0 h 106"/>
              <a:gd name="T68" fmla="*/ 50 w 74"/>
              <a:gd name="T69" fmla="*/ 63 h 106"/>
              <a:gd name="T70" fmla="*/ 50 w 74"/>
              <a:gd name="T71" fmla="*/ 72 h 106"/>
              <a:gd name="T72" fmla="*/ 37 w 74"/>
              <a:gd name="T73" fmla="*/ 74 h 106"/>
              <a:gd name="T74" fmla="*/ 24 w 74"/>
              <a:gd name="T75" fmla="*/ 72 h 106"/>
              <a:gd name="T76" fmla="*/ 23 w 74"/>
              <a:gd name="T77" fmla="*/ 63 h 106"/>
              <a:gd name="T78" fmla="*/ 7 w 74"/>
              <a:gd name="T79" fmla="*/ 36 h 106"/>
              <a:gd name="T80" fmla="*/ 37 w 74"/>
              <a:gd name="T81" fmla="*/ 6 h 106"/>
              <a:gd name="T82" fmla="*/ 67 w 74"/>
              <a:gd name="T83" fmla="*/ 36 h 106"/>
              <a:gd name="T84" fmla="*/ 50 w 74"/>
              <a:gd name="T85" fmla="*/ 63 h 106"/>
              <a:gd name="T86" fmla="*/ 45 w 74"/>
              <a:gd name="T87" fmla="*/ 50 h 106"/>
              <a:gd name="T88" fmla="*/ 37 w 74"/>
              <a:gd name="T89" fmla="*/ 35 h 106"/>
              <a:gd name="T90" fmla="*/ 29 w 74"/>
              <a:gd name="T91" fmla="*/ 50 h 106"/>
              <a:gd name="T92" fmla="*/ 25 w 74"/>
              <a:gd name="T93" fmla="*/ 43 h 106"/>
              <a:gd name="T94" fmla="*/ 20 w 74"/>
              <a:gd name="T95" fmla="*/ 45 h 106"/>
              <a:gd name="T96" fmla="*/ 28 w 74"/>
              <a:gd name="T97" fmla="*/ 63 h 106"/>
              <a:gd name="T98" fmla="*/ 37 w 74"/>
              <a:gd name="T99" fmla="*/ 47 h 106"/>
              <a:gd name="T100" fmla="*/ 45 w 74"/>
              <a:gd name="T101" fmla="*/ 63 h 106"/>
              <a:gd name="T102" fmla="*/ 54 w 74"/>
              <a:gd name="T103" fmla="*/ 45 h 106"/>
              <a:gd name="T104" fmla="*/ 49 w 74"/>
              <a:gd name="T105" fmla="*/ 43 h 106"/>
              <a:gd name="T106" fmla="*/ 45 w 74"/>
              <a:gd name="T107" fmla="*/ 5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4" h="106">
                <a:moveTo>
                  <a:pt x="21" y="92"/>
                </a:moveTo>
                <a:cubicBezTo>
                  <a:pt x="22" y="98"/>
                  <a:pt x="22" y="98"/>
                  <a:pt x="22" y="98"/>
                </a:cubicBezTo>
                <a:cubicBezTo>
                  <a:pt x="22" y="98"/>
                  <a:pt x="24" y="99"/>
                  <a:pt x="27" y="100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30" y="106"/>
                  <a:pt x="37" y="106"/>
                </a:cubicBezTo>
                <a:cubicBezTo>
                  <a:pt x="44" y="106"/>
                  <a:pt x="46" y="104"/>
                  <a:pt x="46" y="104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50" y="99"/>
                  <a:pt x="52" y="98"/>
                  <a:pt x="52" y="98"/>
                </a:cubicBezTo>
                <a:cubicBezTo>
                  <a:pt x="52" y="92"/>
                  <a:pt x="52" y="92"/>
                  <a:pt x="52" y="92"/>
                </a:cubicBezTo>
                <a:cubicBezTo>
                  <a:pt x="48" y="94"/>
                  <a:pt x="42" y="95"/>
                  <a:pt x="37" y="95"/>
                </a:cubicBezTo>
                <a:cubicBezTo>
                  <a:pt x="31" y="95"/>
                  <a:pt x="26" y="94"/>
                  <a:pt x="21" y="92"/>
                </a:cubicBezTo>
                <a:close/>
                <a:moveTo>
                  <a:pt x="37" y="15"/>
                </a:moveTo>
                <a:cubicBezTo>
                  <a:pt x="38" y="15"/>
                  <a:pt x="39" y="14"/>
                  <a:pt x="39" y="13"/>
                </a:cubicBezTo>
                <a:cubicBezTo>
                  <a:pt x="39" y="12"/>
                  <a:pt x="38" y="11"/>
                  <a:pt x="37" y="11"/>
                </a:cubicBezTo>
                <a:cubicBezTo>
                  <a:pt x="23" y="11"/>
                  <a:pt x="12" y="22"/>
                  <a:pt x="12" y="36"/>
                </a:cubicBezTo>
                <a:cubicBezTo>
                  <a:pt x="12" y="38"/>
                  <a:pt x="12" y="38"/>
                  <a:pt x="13" y="38"/>
                </a:cubicBezTo>
                <a:cubicBezTo>
                  <a:pt x="15" y="38"/>
                  <a:pt x="15" y="38"/>
                  <a:pt x="15" y="36"/>
                </a:cubicBezTo>
                <a:cubicBezTo>
                  <a:pt x="15" y="25"/>
                  <a:pt x="25" y="15"/>
                  <a:pt x="37" y="15"/>
                </a:cubicBezTo>
                <a:close/>
                <a:moveTo>
                  <a:pt x="20" y="82"/>
                </a:moveTo>
                <a:cubicBezTo>
                  <a:pt x="21" y="87"/>
                  <a:pt x="21" y="87"/>
                  <a:pt x="21" y="87"/>
                </a:cubicBezTo>
                <a:cubicBezTo>
                  <a:pt x="26" y="89"/>
                  <a:pt x="31" y="90"/>
                  <a:pt x="37" y="90"/>
                </a:cubicBezTo>
                <a:cubicBezTo>
                  <a:pt x="43" y="90"/>
                  <a:pt x="48" y="89"/>
                  <a:pt x="53" y="87"/>
                </a:cubicBezTo>
                <a:cubicBezTo>
                  <a:pt x="54" y="82"/>
                  <a:pt x="54" y="82"/>
                  <a:pt x="54" y="82"/>
                </a:cubicBezTo>
                <a:cubicBezTo>
                  <a:pt x="49" y="84"/>
                  <a:pt x="43" y="85"/>
                  <a:pt x="37" y="85"/>
                </a:cubicBezTo>
                <a:cubicBezTo>
                  <a:pt x="31" y="85"/>
                  <a:pt x="25" y="84"/>
                  <a:pt x="20" y="82"/>
                </a:cubicBezTo>
                <a:close/>
                <a:moveTo>
                  <a:pt x="37" y="0"/>
                </a:moveTo>
                <a:cubicBezTo>
                  <a:pt x="17" y="0"/>
                  <a:pt x="0" y="16"/>
                  <a:pt x="0" y="36"/>
                </a:cubicBezTo>
                <a:cubicBezTo>
                  <a:pt x="0" y="50"/>
                  <a:pt x="7" y="61"/>
                  <a:pt x="18" y="68"/>
                </a:cubicBezTo>
                <a:cubicBezTo>
                  <a:pt x="19" y="77"/>
                  <a:pt x="19" y="77"/>
                  <a:pt x="19" y="77"/>
                </a:cubicBezTo>
                <a:cubicBezTo>
                  <a:pt x="24" y="79"/>
                  <a:pt x="31" y="80"/>
                  <a:pt x="37" y="80"/>
                </a:cubicBezTo>
                <a:cubicBezTo>
                  <a:pt x="43" y="80"/>
                  <a:pt x="49" y="79"/>
                  <a:pt x="55" y="77"/>
                </a:cubicBezTo>
                <a:cubicBezTo>
                  <a:pt x="56" y="68"/>
                  <a:pt x="56" y="68"/>
                  <a:pt x="56" y="68"/>
                </a:cubicBezTo>
                <a:cubicBezTo>
                  <a:pt x="66" y="61"/>
                  <a:pt x="74" y="50"/>
                  <a:pt x="74" y="36"/>
                </a:cubicBezTo>
                <a:cubicBezTo>
                  <a:pt x="74" y="16"/>
                  <a:pt x="57" y="0"/>
                  <a:pt x="37" y="0"/>
                </a:cubicBezTo>
                <a:close/>
                <a:moveTo>
                  <a:pt x="50" y="6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46" y="74"/>
                  <a:pt x="37" y="74"/>
                </a:cubicBezTo>
                <a:cubicBezTo>
                  <a:pt x="28" y="74"/>
                  <a:pt x="24" y="72"/>
                  <a:pt x="24" y="72"/>
                </a:cubicBezTo>
                <a:cubicBezTo>
                  <a:pt x="23" y="63"/>
                  <a:pt x="23" y="63"/>
                  <a:pt x="23" y="63"/>
                </a:cubicBezTo>
                <a:cubicBezTo>
                  <a:pt x="14" y="58"/>
                  <a:pt x="7" y="48"/>
                  <a:pt x="7" y="36"/>
                </a:cubicBezTo>
                <a:cubicBezTo>
                  <a:pt x="7" y="20"/>
                  <a:pt x="20" y="6"/>
                  <a:pt x="37" y="6"/>
                </a:cubicBezTo>
                <a:cubicBezTo>
                  <a:pt x="54" y="6"/>
                  <a:pt x="67" y="20"/>
                  <a:pt x="67" y="36"/>
                </a:cubicBezTo>
                <a:cubicBezTo>
                  <a:pt x="67" y="48"/>
                  <a:pt x="60" y="58"/>
                  <a:pt x="50" y="63"/>
                </a:cubicBezTo>
                <a:close/>
                <a:moveTo>
                  <a:pt x="45" y="50"/>
                </a:moveTo>
                <a:cubicBezTo>
                  <a:pt x="37" y="35"/>
                  <a:pt x="37" y="35"/>
                  <a:pt x="37" y="35"/>
                </a:cubicBezTo>
                <a:cubicBezTo>
                  <a:pt x="29" y="50"/>
                  <a:pt x="29" y="50"/>
                  <a:pt x="29" y="50"/>
                </a:cubicBezTo>
                <a:cubicBezTo>
                  <a:pt x="25" y="43"/>
                  <a:pt x="25" y="43"/>
                  <a:pt x="25" y="43"/>
                </a:cubicBezTo>
                <a:cubicBezTo>
                  <a:pt x="20" y="45"/>
                  <a:pt x="20" y="45"/>
                  <a:pt x="20" y="45"/>
                </a:cubicBezTo>
                <a:cubicBezTo>
                  <a:pt x="28" y="63"/>
                  <a:pt x="28" y="63"/>
                  <a:pt x="28" y="63"/>
                </a:cubicBezTo>
                <a:cubicBezTo>
                  <a:pt x="37" y="47"/>
                  <a:pt x="37" y="47"/>
                  <a:pt x="37" y="47"/>
                </a:cubicBezTo>
                <a:cubicBezTo>
                  <a:pt x="45" y="63"/>
                  <a:pt x="45" y="63"/>
                  <a:pt x="45" y="63"/>
                </a:cubicBezTo>
                <a:cubicBezTo>
                  <a:pt x="54" y="45"/>
                  <a:pt x="54" y="45"/>
                  <a:pt x="54" y="45"/>
                </a:cubicBezTo>
                <a:cubicBezTo>
                  <a:pt x="49" y="43"/>
                  <a:pt x="49" y="43"/>
                  <a:pt x="49" y="43"/>
                </a:cubicBezTo>
                <a:lnTo>
                  <a:pt x="45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249"/>
          <p:cNvSpPr>
            <a:spLocks noEditPoints="1"/>
          </p:cNvSpPr>
          <p:nvPr/>
        </p:nvSpPr>
        <p:spPr bwMode="auto">
          <a:xfrm>
            <a:off x="6949043" y="5591989"/>
            <a:ext cx="234950" cy="301625"/>
          </a:xfrm>
          <a:custGeom>
            <a:avLst/>
            <a:gdLst>
              <a:gd name="T0" fmla="*/ 120 w 148"/>
              <a:gd name="T1" fmla="*/ 60 h 190"/>
              <a:gd name="T2" fmla="*/ 28 w 148"/>
              <a:gd name="T3" fmla="*/ 60 h 190"/>
              <a:gd name="T4" fmla="*/ 28 w 148"/>
              <a:gd name="T5" fmla="*/ 72 h 190"/>
              <a:gd name="T6" fmla="*/ 120 w 148"/>
              <a:gd name="T7" fmla="*/ 72 h 190"/>
              <a:gd name="T8" fmla="*/ 120 w 148"/>
              <a:gd name="T9" fmla="*/ 60 h 190"/>
              <a:gd name="T10" fmla="*/ 120 w 148"/>
              <a:gd name="T11" fmla="*/ 34 h 190"/>
              <a:gd name="T12" fmla="*/ 28 w 148"/>
              <a:gd name="T13" fmla="*/ 34 h 190"/>
              <a:gd name="T14" fmla="*/ 28 w 148"/>
              <a:gd name="T15" fmla="*/ 46 h 190"/>
              <a:gd name="T16" fmla="*/ 120 w 148"/>
              <a:gd name="T17" fmla="*/ 46 h 190"/>
              <a:gd name="T18" fmla="*/ 120 w 148"/>
              <a:gd name="T19" fmla="*/ 34 h 190"/>
              <a:gd name="T20" fmla="*/ 120 w 148"/>
              <a:gd name="T21" fmla="*/ 86 h 190"/>
              <a:gd name="T22" fmla="*/ 28 w 148"/>
              <a:gd name="T23" fmla="*/ 86 h 190"/>
              <a:gd name="T24" fmla="*/ 28 w 148"/>
              <a:gd name="T25" fmla="*/ 98 h 190"/>
              <a:gd name="T26" fmla="*/ 120 w 148"/>
              <a:gd name="T27" fmla="*/ 98 h 190"/>
              <a:gd name="T28" fmla="*/ 120 w 148"/>
              <a:gd name="T29" fmla="*/ 86 h 190"/>
              <a:gd name="T30" fmla="*/ 74 w 148"/>
              <a:gd name="T31" fmla="*/ 110 h 190"/>
              <a:gd name="T32" fmla="*/ 28 w 148"/>
              <a:gd name="T33" fmla="*/ 110 h 190"/>
              <a:gd name="T34" fmla="*/ 28 w 148"/>
              <a:gd name="T35" fmla="*/ 124 h 190"/>
              <a:gd name="T36" fmla="*/ 74 w 148"/>
              <a:gd name="T37" fmla="*/ 124 h 190"/>
              <a:gd name="T38" fmla="*/ 74 w 148"/>
              <a:gd name="T39" fmla="*/ 110 h 190"/>
              <a:gd name="T40" fmla="*/ 0 w 148"/>
              <a:gd name="T41" fmla="*/ 0 h 190"/>
              <a:gd name="T42" fmla="*/ 0 w 148"/>
              <a:gd name="T43" fmla="*/ 190 h 190"/>
              <a:gd name="T44" fmla="*/ 98 w 148"/>
              <a:gd name="T45" fmla="*/ 190 h 190"/>
              <a:gd name="T46" fmla="*/ 148 w 148"/>
              <a:gd name="T47" fmla="*/ 142 h 190"/>
              <a:gd name="T48" fmla="*/ 148 w 148"/>
              <a:gd name="T49" fmla="*/ 0 h 190"/>
              <a:gd name="T50" fmla="*/ 0 w 148"/>
              <a:gd name="T51" fmla="*/ 0 h 190"/>
              <a:gd name="T52" fmla="*/ 136 w 148"/>
              <a:gd name="T53" fmla="*/ 136 h 190"/>
              <a:gd name="T54" fmla="*/ 94 w 148"/>
              <a:gd name="T55" fmla="*/ 136 h 190"/>
              <a:gd name="T56" fmla="*/ 94 w 148"/>
              <a:gd name="T57" fmla="*/ 180 h 190"/>
              <a:gd name="T58" fmla="*/ 10 w 148"/>
              <a:gd name="T59" fmla="*/ 180 h 190"/>
              <a:gd name="T60" fmla="*/ 10 w 148"/>
              <a:gd name="T61" fmla="*/ 10 h 190"/>
              <a:gd name="T62" fmla="*/ 136 w 148"/>
              <a:gd name="T63" fmla="*/ 10 h 190"/>
              <a:gd name="T64" fmla="*/ 136 w 148"/>
              <a:gd name="T65" fmla="*/ 13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8" h="190">
                <a:moveTo>
                  <a:pt x="120" y="60"/>
                </a:moveTo>
                <a:lnTo>
                  <a:pt x="28" y="60"/>
                </a:lnTo>
                <a:lnTo>
                  <a:pt x="28" y="72"/>
                </a:lnTo>
                <a:lnTo>
                  <a:pt x="120" y="72"/>
                </a:lnTo>
                <a:lnTo>
                  <a:pt x="120" y="60"/>
                </a:lnTo>
                <a:close/>
                <a:moveTo>
                  <a:pt x="120" y="34"/>
                </a:moveTo>
                <a:lnTo>
                  <a:pt x="28" y="34"/>
                </a:lnTo>
                <a:lnTo>
                  <a:pt x="28" y="46"/>
                </a:lnTo>
                <a:lnTo>
                  <a:pt x="120" y="46"/>
                </a:lnTo>
                <a:lnTo>
                  <a:pt x="120" y="34"/>
                </a:lnTo>
                <a:close/>
                <a:moveTo>
                  <a:pt x="120" y="86"/>
                </a:moveTo>
                <a:lnTo>
                  <a:pt x="28" y="86"/>
                </a:lnTo>
                <a:lnTo>
                  <a:pt x="28" y="98"/>
                </a:lnTo>
                <a:lnTo>
                  <a:pt x="120" y="98"/>
                </a:lnTo>
                <a:lnTo>
                  <a:pt x="120" y="86"/>
                </a:lnTo>
                <a:close/>
                <a:moveTo>
                  <a:pt x="74" y="110"/>
                </a:moveTo>
                <a:lnTo>
                  <a:pt x="28" y="110"/>
                </a:lnTo>
                <a:lnTo>
                  <a:pt x="28" y="124"/>
                </a:lnTo>
                <a:lnTo>
                  <a:pt x="74" y="124"/>
                </a:lnTo>
                <a:lnTo>
                  <a:pt x="74" y="110"/>
                </a:lnTo>
                <a:close/>
                <a:moveTo>
                  <a:pt x="0" y="0"/>
                </a:moveTo>
                <a:lnTo>
                  <a:pt x="0" y="190"/>
                </a:lnTo>
                <a:lnTo>
                  <a:pt x="98" y="190"/>
                </a:lnTo>
                <a:lnTo>
                  <a:pt x="148" y="142"/>
                </a:lnTo>
                <a:lnTo>
                  <a:pt x="148" y="0"/>
                </a:lnTo>
                <a:lnTo>
                  <a:pt x="0" y="0"/>
                </a:lnTo>
                <a:close/>
                <a:moveTo>
                  <a:pt x="136" y="136"/>
                </a:moveTo>
                <a:lnTo>
                  <a:pt x="94" y="136"/>
                </a:lnTo>
                <a:lnTo>
                  <a:pt x="94" y="180"/>
                </a:lnTo>
                <a:lnTo>
                  <a:pt x="10" y="180"/>
                </a:lnTo>
                <a:lnTo>
                  <a:pt x="10" y="10"/>
                </a:lnTo>
                <a:lnTo>
                  <a:pt x="136" y="10"/>
                </a:lnTo>
                <a:lnTo>
                  <a:pt x="136" y="1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Freeform 250"/>
          <p:cNvSpPr>
            <a:spLocks noEditPoints="1"/>
          </p:cNvSpPr>
          <p:nvPr/>
        </p:nvSpPr>
        <p:spPr bwMode="auto">
          <a:xfrm>
            <a:off x="7806294" y="3944164"/>
            <a:ext cx="307975" cy="263525"/>
          </a:xfrm>
          <a:custGeom>
            <a:avLst/>
            <a:gdLst>
              <a:gd name="T0" fmla="*/ 4 w 97"/>
              <a:gd name="T1" fmla="*/ 79 h 83"/>
              <a:gd name="T2" fmla="*/ 8 w 97"/>
              <a:gd name="T3" fmla="*/ 83 h 83"/>
              <a:gd name="T4" fmla="*/ 26 w 97"/>
              <a:gd name="T5" fmla="*/ 83 h 83"/>
              <a:gd name="T6" fmla="*/ 26 w 97"/>
              <a:gd name="T7" fmla="*/ 45 h 83"/>
              <a:gd name="T8" fmla="*/ 4 w 97"/>
              <a:gd name="T9" fmla="*/ 67 h 83"/>
              <a:gd name="T10" fmla="*/ 4 w 97"/>
              <a:gd name="T11" fmla="*/ 79 h 83"/>
              <a:gd name="T12" fmla="*/ 34 w 97"/>
              <a:gd name="T13" fmla="*/ 54 h 83"/>
              <a:gd name="T14" fmla="*/ 34 w 97"/>
              <a:gd name="T15" fmla="*/ 83 h 83"/>
              <a:gd name="T16" fmla="*/ 56 w 97"/>
              <a:gd name="T17" fmla="*/ 83 h 83"/>
              <a:gd name="T18" fmla="*/ 56 w 97"/>
              <a:gd name="T19" fmla="*/ 57 h 83"/>
              <a:gd name="T20" fmla="*/ 47 w 97"/>
              <a:gd name="T21" fmla="*/ 66 h 83"/>
              <a:gd name="T22" fmla="*/ 34 w 97"/>
              <a:gd name="T23" fmla="*/ 54 h 83"/>
              <a:gd name="T24" fmla="*/ 78 w 97"/>
              <a:gd name="T25" fmla="*/ 2 h 83"/>
              <a:gd name="T26" fmla="*/ 74 w 97"/>
              <a:gd name="T27" fmla="*/ 6 h 83"/>
              <a:gd name="T28" fmla="*/ 78 w 97"/>
              <a:gd name="T29" fmla="*/ 10 h 83"/>
              <a:gd name="T30" fmla="*/ 82 w 97"/>
              <a:gd name="T31" fmla="*/ 9 h 83"/>
              <a:gd name="T32" fmla="*/ 47 w 97"/>
              <a:gd name="T33" fmla="*/ 45 h 83"/>
              <a:gd name="T34" fmla="*/ 26 w 97"/>
              <a:gd name="T35" fmla="*/ 24 h 83"/>
              <a:gd name="T36" fmla="*/ 1 w 97"/>
              <a:gd name="T37" fmla="*/ 49 h 83"/>
              <a:gd name="T38" fmla="*/ 1 w 97"/>
              <a:gd name="T39" fmla="*/ 54 h 83"/>
              <a:gd name="T40" fmla="*/ 7 w 97"/>
              <a:gd name="T41" fmla="*/ 54 h 83"/>
              <a:gd name="T42" fmla="*/ 26 w 97"/>
              <a:gd name="T43" fmla="*/ 35 h 83"/>
              <a:gd name="T44" fmla="*/ 47 w 97"/>
              <a:gd name="T45" fmla="*/ 56 h 83"/>
              <a:gd name="T46" fmla="*/ 88 w 97"/>
              <a:gd name="T47" fmla="*/ 15 h 83"/>
              <a:gd name="T48" fmla="*/ 88 w 97"/>
              <a:gd name="T49" fmla="*/ 19 h 83"/>
              <a:gd name="T50" fmla="*/ 91 w 97"/>
              <a:gd name="T51" fmla="*/ 23 h 83"/>
              <a:gd name="T52" fmla="*/ 91 w 97"/>
              <a:gd name="T53" fmla="*/ 23 h 83"/>
              <a:gd name="T54" fmla="*/ 95 w 97"/>
              <a:gd name="T55" fmla="*/ 20 h 83"/>
              <a:gd name="T56" fmla="*/ 97 w 97"/>
              <a:gd name="T57" fmla="*/ 0 h 83"/>
              <a:gd name="T58" fmla="*/ 78 w 97"/>
              <a:gd name="T59" fmla="*/ 2 h 83"/>
              <a:gd name="T60" fmla="*/ 65 w 97"/>
              <a:gd name="T61" fmla="*/ 48 h 83"/>
              <a:gd name="T62" fmla="*/ 65 w 97"/>
              <a:gd name="T63" fmla="*/ 83 h 83"/>
              <a:gd name="T64" fmla="*/ 83 w 97"/>
              <a:gd name="T65" fmla="*/ 83 h 83"/>
              <a:gd name="T66" fmla="*/ 86 w 97"/>
              <a:gd name="T67" fmla="*/ 79 h 83"/>
              <a:gd name="T68" fmla="*/ 86 w 97"/>
              <a:gd name="T69" fmla="*/ 27 h 83"/>
              <a:gd name="T70" fmla="*/ 68 w 97"/>
              <a:gd name="T71" fmla="*/ 45 h 83"/>
              <a:gd name="T72" fmla="*/ 65 w 97"/>
              <a:gd name="T73" fmla="*/ 4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83">
                <a:moveTo>
                  <a:pt x="4" y="79"/>
                </a:moveTo>
                <a:cubicBezTo>
                  <a:pt x="4" y="81"/>
                  <a:pt x="6" y="83"/>
                  <a:pt x="8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6" y="45"/>
                  <a:pt x="26" y="45"/>
                  <a:pt x="26" y="45"/>
                </a:cubicBezTo>
                <a:cubicBezTo>
                  <a:pt x="4" y="67"/>
                  <a:pt x="4" y="67"/>
                  <a:pt x="4" y="67"/>
                </a:cubicBezTo>
                <a:lnTo>
                  <a:pt x="4" y="79"/>
                </a:lnTo>
                <a:close/>
                <a:moveTo>
                  <a:pt x="34" y="54"/>
                </a:moveTo>
                <a:cubicBezTo>
                  <a:pt x="34" y="83"/>
                  <a:pt x="34" y="83"/>
                  <a:pt x="34" y="83"/>
                </a:cubicBezTo>
                <a:cubicBezTo>
                  <a:pt x="56" y="83"/>
                  <a:pt x="56" y="83"/>
                  <a:pt x="56" y="83"/>
                </a:cubicBezTo>
                <a:cubicBezTo>
                  <a:pt x="56" y="57"/>
                  <a:pt x="56" y="57"/>
                  <a:pt x="56" y="57"/>
                </a:cubicBezTo>
                <a:cubicBezTo>
                  <a:pt x="47" y="66"/>
                  <a:pt x="47" y="66"/>
                  <a:pt x="47" y="66"/>
                </a:cubicBezTo>
                <a:lnTo>
                  <a:pt x="34" y="54"/>
                </a:lnTo>
                <a:close/>
                <a:moveTo>
                  <a:pt x="78" y="2"/>
                </a:moveTo>
                <a:cubicBezTo>
                  <a:pt x="75" y="2"/>
                  <a:pt x="74" y="4"/>
                  <a:pt x="74" y="6"/>
                </a:cubicBezTo>
                <a:cubicBezTo>
                  <a:pt x="74" y="8"/>
                  <a:pt x="76" y="10"/>
                  <a:pt x="78" y="10"/>
                </a:cubicBezTo>
                <a:cubicBezTo>
                  <a:pt x="82" y="9"/>
                  <a:pt x="82" y="9"/>
                  <a:pt x="82" y="9"/>
                </a:cubicBezTo>
                <a:cubicBezTo>
                  <a:pt x="47" y="45"/>
                  <a:pt x="47" y="45"/>
                  <a:pt x="47" y="45"/>
                </a:cubicBezTo>
                <a:cubicBezTo>
                  <a:pt x="26" y="24"/>
                  <a:pt x="26" y="24"/>
                  <a:pt x="26" y="24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0"/>
                  <a:pt x="0" y="53"/>
                  <a:pt x="1" y="54"/>
                </a:cubicBezTo>
                <a:cubicBezTo>
                  <a:pt x="3" y="56"/>
                  <a:pt x="5" y="56"/>
                  <a:pt x="7" y="54"/>
                </a:cubicBezTo>
                <a:cubicBezTo>
                  <a:pt x="26" y="35"/>
                  <a:pt x="26" y="35"/>
                  <a:pt x="26" y="35"/>
                </a:cubicBezTo>
                <a:cubicBezTo>
                  <a:pt x="47" y="56"/>
                  <a:pt x="47" y="56"/>
                  <a:pt x="47" y="56"/>
                </a:cubicBezTo>
                <a:cubicBezTo>
                  <a:pt x="88" y="15"/>
                  <a:pt x="88" y="15"/>
                  <a:pt x="88" y="15"/>
                </a:cubicBezTo>
                <a:cubicBezTo>
                  <a:pt x="88" y="19"/>
                  <a:pt x="88" y="19"/>
                  <a:pt x="88" y="19"/>
                </a:cubicBezTo>
                <a:cubicBezTo>
                  <a:pt x="87" y="21"/>
                  <a:pt x="89" y="23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3" y="23"/>
                  <a:pt x="95" y="22"/>
                  <a:pt x="95" y="20"/>
                </a:cubicBezTo>
                <a:cubicBezTo>
                  <a:pt x="97" y="0"/>
                  <a:pt x="97" y="0"/>
                  <a:pt x="97" y="0"/>
                </a:cubicBezTo>
                <a:lnTo>
                  <a:pt x="78" y="2"/>
                </a:lnTo>
                <a:close/>
                <a:moveTo>
                  <a:pt x="65" y="48"/>
                </a:moveTo>
                <a:cubicBezTo>
                  <a:pt x="65" y="83"/>
                  <a:pt x="65" y="83"/>
                  <a:pt x="65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83"/>
                  <a:pt x="86" y="81"/>
                  <a:pt x="86" y="79"/>
                </a:cubicBezTo>
                <a:cubicBezTo>
                  <a:pt x="86" y="27"/>
                  <a:pt x="86" y="27"/>
                  <a:pt x="86" y="27"/>
                </a:cubicBezTo>
                <a:cubicBezTo>
                  <a:pt x="68" y="45"/>
                  <a:pt x="68" y="45"/>
                  <a:pt x="68" y="45"/>
                </a:cubicBezTo>
                <a:lnTo>
                  <a:pt x="65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Freeform 251"/>
          <p:cNvSpPr>
            <a:spLocks noEditPoints="1"/>
          </p:cNvSpPr>
          <p:nvPr/>
        </p:nvSpPr>
        <p:spPr bwMode="auto">
          <a:xfrm>
            <a:off x="4996419" y="5655488"/>
            <a:ext cx="276225" cy="304800"/>
          </a:xfrm>
          <a:custGeom>
            <a:avLst/>
            <a:gdLst>
              <a:gd name="T0" fmla="*/ 47 w 87"/>
              <a:gd name="T1" fmla="*/ 53 h 96"/>
              <a:gd name="T2" fmla="*/ 47 w 87"/>
              <a:gd name="T3" fmla="*/ 53 h 96"/>
              <a:gd name="T4" fmla="*/ 47 w 87"/>
              <a:gd name="T5" fmla="*/ 33 h 96"/>
              <a:gd name="T6" fmla="*/ 44 w 87"/>
              <a:gd name="T7" fmla="*/ 29 h 96"/>
              <a:gd name="T8" fmla="*/ 40 w 87"/>
              <a:gd name="T9" fmla="*/ 33 h 96"/>
              <a:gd name="T10" fmla="*/ 40 w 87"/>
              <a:gd name="T11" fmla="*/ 53 h 96"/>
              <a:gd name="T12" fmla="*/ 44 w 87"/>
              <a:gd name="T13" fmla="*/ 56 h 96"/>
              <a:gd name="T14" fmla="*/ 44 w 87"/>
              <a:gd name="T15" fmla="*/ 56 h 96"/>
              <a:gd name="T16" fmla="*/ 61 w 87"/>
              <a:gd name="T17" fmla="*/ 74 h 96"/>
              <a:gd name="T18" fmla="*/ 63 w 87"/>
              <a:gd name="T19" fmla="*/ 74 h 96"/>
              <a:gd name="T20" fmla="*/ 65 w 87"/>
              <a:gd name="T21" fmla="*/ 74 h 96"/>
              <a:gd name="T22" fmla="*/ 65 w 87"/>
              <a:gd name="T23" fmla="*/ 70 h 96"/>
              <a:gd name="T24" fmla="*/ 47 w 87"/>
              <a:gd name="T25" fmla="*/ 53 h 96"/>
              <a:gd name="T26" fmla="*/ 70 w 87"/>
              <a:gd name="T27" fmla="*/ 19 h 96"/>
              <a:gd name="T28" fmla="*/ 73 w 87"/>
              <a:gd name="T29" fmla="*/ 15 h 96"/>
              <a:gd name="T30" fmla="*/ 74 w 87"/>
              <a:gd name="T31" fmla="*/ 15 h 96"/>
              <a:gd name="T32" fmla="*/ 76 w 87"/>
              <a:gd name="T33" fmla="*/ 15 h 96"/>
              <a:gd name="T34" fmla="*/ 77 w 87"/>
              <a:gd name="T35" fmla="*/ 14 h 96"/>
              <a:gd name="T36" fmla="*/ 79 w 87"/>
              <a:gd name="T37" fmla="*/ 11 h 96"/>
              <a:gd name="T38" fmla="*/ 78 w 87"/>
              <a:gd name="T39" fmla="*/ 7 h 96"/>
              <a:gd name="T40" fmla="*/ 66 w 87"/>
              <a:gd name="T41" fmla="*/ 0 h 96"/>
              <a:gd name="T42" fmla="*/ 62 w 87"/>
              <a:gd name="T43" fmla="*/ 1 h 96"/>
              <a:gd name="T44" fmla="*/ 61 w 87"/>
              <a:gd name="T45" fmla="*/ 4 h 96"/>
              <a:gd name="T46" fmla="*/ 60 w 87"/>
              <a:gd name="T47" fmla="*/ 6 h 96"/>
              <a:gd name="T48" fmla="*/ 62 w 87"/>
              <a:gd name="T49" fmla="*/ 8 h 96"/>
              <a:gd name="T50" fmla="*/ 63 w 87"/>
              <a:gd name="T51" fmla="*/ 9 h 96"/>
              <a:gd name="T52" fmla="*/ 60 w 87"/>
              <a:gd name="T53" fmla="*/ 13 h 96"/>
              <a:gd name="T54" fmla="*/ 44 w 87"/>
              <a:gd name="T55" fmla="*/ 9 h 96"/>
              <a:gd name="T56" fmla="*/ 27 w 87"/>
              <a:gd name="T57" fmla="*/ 13 h 96"/>
              <a:gd name="T58" fmla="*/ 24 w 87"/>
              <a:gd name="T59" fmla="*/ 9 h 96"/>
              <a:gd name="T60" fmla="*/ 25 w 87"/>
              <a:gd name="T61" fmla="*/ 8 h 96"/>
              <a:gd name="T62" fmla="*/ 27 w 87"/>
              <a:gd name="T63" fmla="*/ 6 h 96"/>
              <a:gd name="T64" fmla="*/ 26 w 87"/>
              <a:gd name="T65" fmla="*/ 4 h 96"/>
              <a:gd name="T66" fmla="*/ 25 w 87"/>
              <a:gd name="T67" fmla="*/ 1 h 96"/>
              <a:gd name="T68" fmla="*/ 21 w 87"/>
              <a:gd name="T69" fmla="*/ 0 h 96"/>
              <a:gd name="T70" fmla="*/ 9 w 87"/>
              <a:gd name="T71" fmla="*/ 7 h 96"/>
              <a:gd name="T72" fmla="*/ 8 w 87"/>
              <a:gd name="T73" fmla="*/ 11 h 96"/>
              <a:gd name="T74" fmla="*/ 10 w 87"/>
              <a:gd name="T75" fmla="*/ 14 h 96"/>
              <a:gd name="T76" fmla="*/ 11 w 87"/>
              <a:gd name="T77" fmla="*/ 15 h 96"/>
              <a:gd name="T78" fmla="*/ 13 w 87"/>
              <a:gd name="T79" fmla="*/ 15 h 96"/>
              <a:gd name="T80" fmla="*/ 14 w 87"/>
              <a:gd name="T81" fmla="*/ 15 h 96"/>
              <a:gd name="T82" fmla="*/ 17 w 87"/>
              <a:gd name="T83" fmla="*/ 19 h 96"/>
              <a:gd name="T84" fmla="*/ 0 w 87"/>
              <a:gd name="T85" fmla="*/ 53 h 96"/>
              <a:gd name="T86" fmla="*/ 44 w 87"/>
              <a:gd name="T87" fmla="*/ 96 h 96"/>
              <a:gd name="T88" fmla="*/ 87 w 87"/>
              <a:gd name="T89" fmla="*/ 53 h 96"/>
              <a:gd name="T90" fmla="*/ 70 w 87"/>
              <a:gd name="T91" fmla="*/ 19 h 96"/>
              <a:gd name="T92" fmla="*/ 44 w 87"/>
              <a:gd name="T93" fmla="*/ 88 h 96"/>
              <a:gd name="T94" fmla="*/ 9 w 87"/>
              <a:gd name="T95" fmla="*/ 53 h 96"/>
              <a:gd name="T96" fmla="*/ 44 w 87"/>
              <a:gd name="T97" fmla="*/ 18 h 96"/>
              <a:gd name="T98" fmla="*/ 78 w 87"/>
              <a:gd name="T99" fmla="*/ 53 h 96"/>
              <a:gd name="T100" fmla="*/ 44 w 87"/>
              <a:gd name="T101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" h="96">
                <a:moveTo>
                  <a:pt x="47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1"/>
                  <a:pt x="46" y="29"/>
                  <a:pt x="44" y="29"/>
                </a:cubicBezTo>
                <a:cubicBezTo>
                  <a:pt x="41" y="29"/>
                  <a:pt x="40" y="31"/>
                  <a:pt x="40" y="3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5"/>
                  <a:pt x="41" y="56"/>
                  <a:pt x="4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61" y="74"/>
                  <a:pt x="61" y="74"/>
                  <a:pt x="61" y="74"/>
                </a:cubicBezTo>
                <a:cubicBezTo>
                  <a:pt x="62" y="74"/>
                  <a:pt x="62" y="74"/>
                  <a:pt x="63" y="74"/>
                </a:cubicBezTo>
                <a:cubicBezTo>
                  <a:pt x="64" y="74"/>
                  <a:pt x="64" y="74"/>
                  <a:pt x="65" y="74"/>
                </a:cubicBezTo>
                <a:cubicBezTo>
                  <a:pt x="65" y="73"/>
                  <a:pt x="65" y="71"/>
                  <a:pt x="65" y="70"/>
                </a:cubicBezTo>
                <a:lnTo>
                  <a:pt x="47" y="53"/>
                </a:lnTo>
                <a:close/>
                <a:moveTo>
                  <a:pt x="70" y="19"/>
                </a:moveTo>
                <a:cubicBezTo>
                  <a:pt x="73" y="15"/>
                  <a:pt x="73" y="15"/>
                  <a:pt x="73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74" y="15"/>
                  <a:pt x="75" y="16"/>
                  <a:pt x="76" y="15"/>
                </a:cubicBezTo>
                <a:cubicBezTo>
                  <a:pt x="76" y="15"/>
                  <a:pt x="77" y="15"/>
                  <a:pt x="77" y="14"/>
                </a:cubicBezTo>
                <a:cubicBezTo>
                  <a:pt x="79" y="11"/>
                  <a:pt x="79" y="11"/>
                  <a:pt x="79" y="11"/>
                </a:cubicBezTo>
                <a:cubicBezTo>
                  <a:pt x="80" y="10"/>
                  <a:pt x="80" y="8"/>
                  <a:pt x="78" y="7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3" y="0"/>
                  <a:pt x="62" y="1"/>
                </a:cubicBezTo>
                <a:cubicBezTo>
                  <a:pt x="61" y="4"/>
                  <a:pt x="61" y="4"/>
                  <a:pt x="61" y="4"/>
                </a:cubicBezTo>
                <a:cubicBezTo>
                  <a:pt x="60" y="5"/>
                  <a:pt x="60" y="6"/>
                  <a:pt x="60" y="6"/>
                </a:cubicBezTo>
                <a:cubicBezTo>
                  <a:pt x="61" y="7"/>
                  <a:pt x="61" y="8"/>
                  <a:pt x="62" y="8"/>
                </a:cubicBezTo>
                <a:cubicBezTo>
                  <a:pt x="63" y="9"/>
                  <a:pt x="63" y="9"/>
                  <a:pt x="63" y="9"/>
                </a:cubicBezTo>
                <a:cubicBezTo>
                  <a:pt x="60" y="13"/>
                  <a:pt x="60" y="13"/>
                  <a:pt x="60" y="13"/>
                </a:cubicBezTo>
                <a:cubicBezTo>
                  <a:pt x="55" y="11"/>
                  <a:pt x="49" y="9"/>
                  <a:pt x="44" y="9"/>
                </a:cubicBezTo>
                <a:cubicBezTo>
                  <a:pt x="38" y="9"/>
                  <a:pt x="32" y="11"/>
                  <a:pt x="27" y="13"/>
                </a:cubicBezTo>
                <a:cubicBezTo>
                  <a:pt x="24" y="9"/>
                  <a:pt x="24" y="9"/>
                  <a:pt x="24" y="9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8"/>
                  <a:pt x="26" y="7"/>
                  <a:pt x="27" y="6"/>
                </a:cubicBezTo>
                <a:cubicBezTo>
                  <a:pt x="27" y="6"/>
                  <a:pt x="27" y="5"/>
                  <a:pt x="26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2" y="0"/>
                  <a:pt x="21" y="0"/>
                </a:cubicBezTo>
                <a:cubicBezTo>
                  <a:pt x="9" y="7"/>
                  <a:pt x="9" y="7"/>
                  <a:pt x="9" y="7"/>
                </a:cubicBezTo>
                <a:cubicBezTo>
                  <a:pt x="8" y="8"/>
                  <a:pt x="7" y="10"/>
                  <a:pt x="8" y="1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1" y="15"/>
                  <a:pt x="11" y="15"/>
                </a:cubicBezTo>
                <a:cubicBezTo>
                  <a:pt x="12" y="16"/>
                  <a:pt x="13" y="15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7" y="19"/>
                  <a:pt x="17" y="19"/>
                  <a:pt x="17" y="19"/>
                </a:cubicBezTo>
                <a:cubicBezTo>
                  <a:pt x="7" y="27"/>
                  <a:pt x="0" y="39"/>
                  <a:pt x="0" y="53"/>
                </a:cubicBezTo>
                <a:cubicBezTo>
                  <a:pt x="0" y="77"/>
                  <a:pt x="20" y="96"/>
                  <a:pt x="44" y="96"/>
                </a:cubicBezTo>
                <a:cubicBezTo>
                  <a:pt x="67" y="96"/>
                  <a:pt x="87" y="77"/>
                  <a:pt x="87" y="53"/>
                </a:cubicBezTo>
                <a:cubicBezTo>
                  <a:pt x="87" y="39"/>
                  <a:pt x="80" y="27"/>
                  <a:pt x="70" y="19"/>
                </a:cubicBezTo>
                <a:close/>
                <a:moveTo>
                  <a:pt x="44" y="88"/>
                </a:moveTo>
                <a:cubicBezTo>
                  <a:pt x="24" y="88"/>
                  <a:pt x="9" y="72"/>
                  <a:pt x="9" y="53"/>
                </a:cubicBezTo>
                <a:cubicBezTo>
                  <a:pt x="9" y="33"/>
                  <a:pt x="24" y="18"/>
                  <a:pt x="44" y="18"/>
                </a:cubicBezTo>
                <a:cubicBezTo>
                  <a:pt x="63" y="18"/>
                  <a:pt x="78" y="33"/>
                  <a:pt x="78" y="53"/>
                </a:cubicBezTo>
                <a:cubicBezTo>
                  <a:pt x="78" y="72"/>
                  <a:pt x="63" y="88"/>
                  <a:pt x="44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Freeform 262"/>
          <p:cNvSpPr/>
          <p:nvPr/>
        </p:nvSpPr>
        <p:spPr bwMode="auto">
          <a:xfrm>
            <a:off x="6148944" y="3071039"/>
            <a:ext cx="803275" cy="555625"/>
          </a:xfrm>
          <a:custGeom>
            <a:avLst/>
            <a:gdLst>
              <a:gd name="T0" fmla="*/ 250 w 253"/>
              <a:gd name="T1" fmla="*/ 175 h 175"/>
              <a:gd name="T2" fmla="*/ 248 w 253"/>
              <a:gd name="T3" fmla="*/ 175 h 175"/>
              <a:gd name="T4" fmla="*/ 245 w 253"/>
              <a:gd name="T5" fmla="*/ 173 h 175"/>
              <a:gd name="T6" fmla="*/ 29 w 253"/>
              <a:gd name="T7" fmla="*/ 21 h 175"/>
              <a:gd name="T8" fmla="*/ 27 w 253"/>
              <a:gd name="T9" fmla="*/ 34 h 175"/>
              <a:gd name="T10" fmla="*/ 0 w 253"/>
              <a:gd name="T11" fmla="*/ 13 h 175"/>
              <a:gd name="T12" fmla="*/ 32 w 253"/>
              <a:gd name="T13" fmla="*/ 0 h 175"/>
              <a:gd name="T14" fmla="*/ 30 w 253"/>
              <a:gd name="T15" fmla="*/ 13 h 175"/>
              <a:gd name="T16" fmla="*/ 252 w 253"/>
              <a:gd name="T17" fmla="*/ 169 h 175"/>
              <a:gd name="T18" fmla="*/ 250 w 253"/>
              <a:gd name="T1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3" h="175">
                <a:moveTo>
                  <a:pt x="250" y="175"/>
                </a:moveTo>
                <a:cubicBezTo>
                  <a:pt x="250" y="175"/>
                  <a:pt x="249" y="175"/>
                  <a:pt x="248" y="175"/>
                </a:cubicBezTo>
                <a:cubicBezTo>
                  <a:pt x="247" y="175"/>
                  <a:pt x="246" y="175"/>
                  <a:pt x="245" y="173"/>
                </a:cubicBezTo>
                <a:cubicBezTo>
                  <a:pt x="198" y="92"/>
                  <a:pt x="120" y="37"/>
                  <a:pt x="29" y="21"/>
                </a:cubicBezTo>
                <a:cubicBezTo>
                  <a:pt x="27" y="34"/>
                  <a:pt x="27" y="34"/>
                  <a:pt x="27" y="34"/>
                </a:cubicBezTo>
                <a:cubicBezTo>
                  <a:pt x="0" y="13"/>
                  <a:pt x="0" y="13"/>
                  <a:pt x="0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13"/>
                  <a:pt x="30" y="13"/>
                  <a:pt x="30" y="13"/>
                </a:cubicBezTo>
                <a:cubicBezTo>
                  <a:pt x="124" y="29"/>
                  <a:pt x="204" y="86"/>
                  <a:pt x="252" y="169"/>
                </a:cubicBezTo>
                <a:cubicBezTo>
                  <a:pt x="253" y="171"/>
                  <a:pt x="252" y="174"/>
                  <a:pt x="250" y="175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Freeform 263"/>
          <p:cNvSpPr/>
          <p:nvPr/>
        </p:nvSpPr>
        <p:spPr bwMode="auto">
          <a:xfrm>
            <a:off x="5237719" y="3093264"/>
            <a:ext cx="841375" cy="447675"/>
          </a:xfrm>
          <a:custGeom>
            <a:avLst/>
            <a:gdLst>
              <a:gd name="T0" fmla="*/ 265 w 265"/>
              <a:gd name="T1" fmla="*/ 5 h 141"/>
              <a:gd name="T2" fmla="*/ 265 w 265"/>
              <a:gd name="T3" fmla="*/ 7 h 141"/>
              <a:gd name="T4" fmla="*/ 261 w 265"/>
              <a:gd name="T5" fmla="*/ 9 h 141"/>
              <a:gd name="T6" fmla="*/ 21 w 265"/>
              <a:gd name="T7" fmla="*/ 119 h 141"/>
              <a:gd name="T8" fmla="*/ 32 w 265"/>
              <a:gd name="T9" fmla="*/ 128 h 141"/>
              <a:gd name="T10" fmla="*/ 0 w 265"/>
              <a:gd name="T11" fmla="*/ 141 h 141"/>
              <a:gd name="T12" fmla="*/ 4 w 265"/>
              <a:gd name="T13" fmla="*/ 106 h 141"/>
              <a:gd name="T14" fmla="*/ 15 w 265"/>
              <a:gd name="T15" fmla="*/ 114 h 141"/>
              <a:gd name="T16" fmla="*/ 261 w 265"/>
              <a:gd name="T17" fmla="*/ 1 h 141"/>
              <a:gd name="T18" fmla="*/ 265 w 265"/>
              <a:gd name="T19" fmla="*/ 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" h="141">
                <a:moveTo>
                  <a:pt x="265" y="5"/>
                </a:moveTo>
                <a:cubicBezTo>
                  <a:pt x="265" y="5"/>
                  <a:pt x="265" y="6"/>
                  <a:pt x="265" y="7"/>
                </a:cubicBezTo>
                <a:cubicBezTo>
                  <a:pt x="264" y="8"/>
                  <a:pt x="263" y="9"/>
                  <a:pt x="261" y="9"/>
                </a:cubicBezTo>
                <a:cubicBezTo>
                  <a:pt x="168" y="8"/>
                  <a:pt x="81" y="49"/>
                  <a:pt x="21" y="119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0" y="141"/>
                  <a:pt x="0" y="141"/>
                  <a:pt x="0" y="141"/>
                </a:cubicBezTo>
                <a:cubicBezTo>
                  <a:pt x="4" y="106"/>
                  <a:pt x="4" y="106"/>
                  <a:pt x="4" y="106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76" y="42"/>
                  <a:pt x="165" y="0"/>
                  <a:pt x="261" y="1"/>
                </a:cubicBezTo>
                <a:cubicBezTo>
                  <a:pt x="264" y="1"/>
                  <a:pt x="265" y="2"/>
                  <a:pt x="265" y="5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264"/>
          <p:cNvSpPr/>
          <p:nvPr/>
        </p:nvSpPr>
        <p:spPr bwMode="auto">
          <a:xfrm>
            <a:off x="4999594" y="3591738"/>
            <a:ext cx="206375" cy="952500"/>
          </a:xfrm>
          <a:custGeom>
            <a:avLst/>
            <a:gdLst>
              <a:gd name="T0" fmla="*/ 63 w 65"/>
              <a:gd name="T1" fmla="*/ 2 h 300"/>
              <a:gd name="T2" fmla="*/ 64 w 65"/>
              <a:gd name="T3" fmla="*/ 3 h 300"/>
              <a:gd name="T4" fmla="*/ 64 w 65"/>
              <a:gd name="T5" fmla="*/ 7 h 300"/>
              <a:gd name="T6" fmla="*/ 40 w 65"/>
              <a:gd name="T7" fmla="*/ 271 h 300"/>
              <a:gd name="T8" fmla="*/ 53 w 65"/>
              <a:gd name="T9" fmla="*/ 266 h 300"/>
              <a:gd name="T10" fmla="*/ 48 w 65"/>
              <a:gd name="T11" fmla="*/ 300 h 300"/>
              <a:gd name="T12" fmla="*/ 21 w 65"/>
              <a:gd name="T13" fmla="*/ 279 h 300"/>
              <a:gd name="T14" fmla="*/ 33 w 65"/>
              <a:gd name="T15" fmla="*/ 274 h 300"/>
              <a:gd name="T16" fmla="*/ 58 w 65"/>
              <a:gd name="T17" fmla="*/ 3 h 300"/>
              <a:gd name="T18" fmla="*/ 63 w 65"/>
              <a:gd name="T19" fmla="*/ 2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300">
                <a:moveTo>
                  <a:pt x="63" y="2"/>
                </a:moveTo>
                <a:cubicBezTo>
                  <a:pt x="64" y="2"/>
                  <a:pt x="64" y="2"/>
                  <a:pt x="64" y="3"/>
                </a:cubicBezTo>
                <a:cubicBezTo>
                  <a:pt x="65" y="4"/>
                  <a:pt x="65" y="6"/>
                  <a:pt x="64" y="7"/>
                </a:cubicBezTo>
                <a:cubicBezTo>
                  <a:pt x="17" y="88"/>
                  <a:pt x="9" y="183"/>
                  <a:pt x="40" y="271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48" y="300"/>
                  <a:pt x="48" y="300"/>
                  <a:pt x="48" y="300"/>
                </a:cubicBezTo>
                <a:cubicBezTo>
                  <a:pt x="21" y="279"/>
                  <a:pt x="21" y="279"/>
                  <a:pt x="21" y="279"/>
                </a:cubicBezTo>
                <a:cubicBezTo>
                  <a:pt x="33" y="274"/>
                  <a:pt x="33" y="274"/>
                  <a:pt x="33" y="274"/>
                </a:cubicBezTo>
                <a:cubicBezTo>
                  <a:pt x="0" y="184"/>
                  <a:pt x="9" y="86"/>
                  <a:pt x="58" y="3"/>
                </a:cubicBezTo>
                <a:cubicBezTo>
                  <a:pt x="59" y="1"/>
                  <a:pt x="61" y="0"/>
                  <a:pt x="63" y="2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265"/>
          <p:cNvSpPr/>
          <p:nvPr/>
        </p:nvSpPr>
        <p:spPr bwMode="auto">
          <a:xfrm>
            <a:off x="5174219" y="4601388"/>
            <a:ext cx="803275" cy="558800"/>
          </a:xfrm>
          <a:custGeom>
            <a:avLst/>
            <a:gdLst>
              <a:gd name="T0" fmla="*/ 3 w 253"/>
              <a:gd name="T1" fmla="*/ 1 h 176"/>
              <a:gd name="T2" fmla="*/ 5 w 253"/>
              <a:gd name="T3" fmla="*/ 0 h 176"/>
              <a:gd name="T4" fmla="*/ 8 w 253"/>
              <a:gd name="T5" fmla="*/ 2 h 176"/>
              <a:gd name="T6" fmla="*/ 224 w 253"/>
              <a:gd name="T7" fmla="*/ 155 h 176"/>
              <a:gd name="T8" fmla="*/ 226 w 253"/>
              <a:gd name="T9" fmla="*/ 142 h 176"/>
              <a:gd name="T10" fmla="*/ 253 w 253"/>
              <a:gd name="T11" fmla="*/ 163 h 176"/>
              <a:gd name="T12" fmla="*/ 221 w 253"/>
              <a:gd name="T13" fmla="*/ 176 h 176"/>
              <a:gd name="T14" fmla="*/ 223 w 253"/>
              <a:gd name="T15" fmla="*/ 163 h 176"/>
              <a:gd name="T16" fmla="*/ 1 w 253"/>
              <a:gd name="T17" fmla="*/ 6 h 176"/>
              <a:gd name="T18" fmla="*/ 3 w 253"/>
              <a:gd name="T19" fmla="*/ 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3" h="176">
                <a:moveTo>
                  <a:pt x="3" y="1"/>
                </a:moveTo>
                <a:cubicBezTo>
                  <a:pt x="3" y="0"/>
                  <a:pt x="4" y="0"/>
                  <a:pt x="5" y="0"/>
                </a:cubicBezTo>
                <a:cubicBezTo>
                  <a:pt x="6" y="0"/>
                  <a:pt x="7" y="1"/>
                  <a:pt x="8" y="2"/>
                </a:cubicBezTo>
                <a:cubicBezTo>
                  <a:pt x="55" y="83"/>
                  <a:pt x="133" y="139"/>
                  <a:pt x="224" y="155"/>
                </a:cubicBezTo>
                <a:cubicBezTo>
                  <a:pt x="226" y="142"/>
                  <a:pt x="226" y="142"/>
                  <a:pt x="226" y="142"/>
                </a:cubicBezTo>
                <a:cubicBezTo>
                  <a:pt x="253" y="163"/>
                  <a:pt x="253" y="163"/>
                  <a:pt x="253" y="163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29" y="146"/>
                  <a:pt x="49" y="90"/>
                  <a:pt x="1" y="6"/>
                </a:cubicBezTo>
                <a:cubicBezTo>
                  <a:pt x="0" y="4"/>
                  <a:pt x="1" y="2"/>
                  <a:pt x="3" y="1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266"/>
          <p:cNvSpPr/>
          <p:nvPr/>
        </p:nvSpPr>
        <p:spPr bwMode="auto">
          <a:xfrm>
            <a:off x="6047344" y="4690288"/>
            <a:ext cx="841375" cy="444500"/>
          </a:xfrm>
          <a:custGeom>
            <a:avLst/>
            <a:gdLst>
              <a:gd name="T0" fmla="*/ 0 w 265"/>
              <a:gd name="T1" fmla="*/ 136 h 140"/>
              <a:gd name="T2" fmla="*/ 0 w 265"/>
              <a:gd name="T3" fmla="*/ 134 h 140"/>
              <a:gd name="T4" fmla="*/ 4 w 265"/>
              <a:gd name="T5" fmla="*/ 132 h 140"/>
              <a:gd name="T6" fmla="*/ 244 w 265"/>
              <a:gd name="T7" fmla="*/ 21 h 140"/>
              <a:gd name="T8" fmla="*/ 233 w 265"/>
              <a:gd name="T9" fmla="*/ 13 h 140"/>
              <a:gd name="T10" fmla="*/ 265 w 265"/>
              <a:gd name="T11" fmla="*/ 0 h 140"/>
              <a:gd name="T12" fmla="*/ 261 w 265"/>
              <a:gd name="T13" fmla="*/ 34 h 140"/>
              <a:gd name="T14" fmla="*/ 250 w 265"/>
              <a:gd name="T15" fmla="*/ 26 h 140"/>
              <a:gd name="T16" fmla="*/ 4 w 265"/>
              <a:gd name="T17" fmla="*/ 140 h 140"/>
              <a:gd name="T18" fmla="*/ 0 w 265"/>
              <a:gd name="T19" fmla="*/ 1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" h="140">
                <a:moveTo>
                  <a:pt x="0" y="136"/>
                </a:moveTo>
                <a:cubicBezTo>
                  <a:pt x="0" y="135"/>
                  <a:pt x="0" y="135"/>
                  <a:pt x="0" y="134"/>
                </a:cubicBezTo>
                <a:cubicBezTo>
                  <a:pt x="1" y="133"/>
                  <a:pt x="2" y="132"/>
                  <a:pt x="4" y="132"/>
                </a:cubicBezTo>
                <a:cubicBezTo>
                  <a:pt x="97" y="132"/>
                  <a:pt x="184" y="92"/>
                  <a:pt x="244" y="21"/>
                </a:cubicBezTo>
                <a:cubicBezTo>
                  <a:pt x="233" y="13"/>
                  <a:pt x="233" y="13"/>
                  <a:pt x="233" y="13"/>
                </a:cubicBezTo>
                <a:cubicBezTo>
                  <a:pt x="265" y="0"/>
                  <a:pt x="265" y="0"/>
                  <a:pt x="265" y="0"/>
                </a:cubicBezTo>
                <a:cubicBezTo>
                  <a:pt x="261" y="34"/>
                  <a:pt x="261" y="34"/>
                  <a:pt x="261" y="34"/>
                </a:cubicBezTo>
                <a:cubicBezTo>
                  <a:pt x="250" y="26"/>
                  <a:pt x="250" y="26"/>
                  <a:pt x="250" y="26"/>
                </a:cubicBezTo>
                <a:cubicBezTo>
                  <a:pt x="189" y="99"/>
                  <a:pt x="100" y="140"/>
                  <a:pt x="4" y="140"/>
                </a:cubicBezTo>
                <a:cubicBezTo>
                  <a:pt x="1" y="140"/>
                  <a:pt x="0" y="138"/>
                  <a:pt x="0" y="136"/>
                </a:cubicBezTo>
                <a:close/>
              </a:path>
            </a:pathLst>
          </a:custGeom>
          <a:solidFill>
            <a:srgbClr val="40849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267"/>
          <p:cNvSpPr/>
          <p:nvPr/>
        </p:nvSpPr>
        <p:spPr bwMode="auto">
          <a:xfrm>
            <a:off x="6920469" y="3686989"/>
            <a:ext cx="206375" cy="949325"/>
          </a:xfrm>
          <a:custGeom>
            <a:avLst/>
            <a:gdLst>
              <a:gd name="T0" fmla="*/ 2 w 65"/>
              <a:gd name="T1" fmla="*/ 298 h 299"/>
              <a:gd name="T2" fmla="*/ 1 w 65"/>
              <a:gd name="T3" fmla="*/ 297 h 299"/>
              <a:gd name="T4" fmla="*/ 1 w 65"/>
              <a:gd name="T5" fmla="*/ 292 h 299"/>
              <a:gd name="T6" fmla="*/ 25 w 65"/>
              <a:gd name="T7" fmla="*/ 29 h 299"/>
              <a:gd name="T8" fmla="*/ 12 w 65"/>
              <a:gd name="T9" fmla="*/ 34 h 299"/>
              <a:gd name="T10" fmla="*/ 17 w 65"/>
              <a:gd name="T11" fmla="*/ 0 h 299"/>
              <a:gd name="T12" fmla="*/ 44 w 65"/>
              <a:gd name="T13" fmla="*/ 21 h 299"/>
              <a:gd name="T14" fmla="*/ 32 w 65"/>
              <a:gd name="T15" fmla="*/ 26 h 299"/>
              <a:gd name="T16" fmla="*/ 7 w 65"/>
              <a:gd name="T17" fmla="*/ 296 h 299"/>
              <a:gd name="T18" fmla="*/ 2 w 65"/>
              <a:gd name="T19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299">
                <a:moveTo>
                  <a:pt x="2" y="298"/>
                </a:moveTo>
                <a:cubicBezTo>
                  <a:pt x="1" y="298"/>
                  <a:pt x="1" y="297"/>
                  <a:pt x="1" y="297"/>
                </a:cubicBezTo>
                <a:cubicBezTo>
                  <a:pt x="0" y="295"/>
                  <a:pt x="0" y="294"/>
                  <a:pt x="1" y="292"/>
                </a:cubicBezTo>
                <a:cubicBezTo>
                  <a:pt x="48" y="212"/>
                  <a:pt x="56" y="116"/>
                  <a:pt x="25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7" y="0"/>
                  <a:pt x="17" y="0"/>
                  <a:pt x="17" y="0"/>
                </a:cubicBezTo>
                <a:cubicBezTo>
                  <a:pt x="44" y="21"/>
                  <a:pt x="44" y="21"/>
                  <a:pt x="44" y="21"/>
                </a:cubicBezTo>
                <a:cubicBezTo>
                  <a:pt x="32" y="26"/>
                  <a:pt x="32" y="26"/>
                  <a:pt x="32" y="26"/>
                </a:cubicBezTo>
                <a:cubicBezTo>
                  <a:pt x="65" y="115"/>
                  <a:pt x="56" y="213"/>
                  <a:pt x="7" y="296"/>
                </a:cubicBezTo>
                <a:cubicBezTo>
                  <a:pt x="6" y="298"/>
                  <a:pt x="4" y="299"/>
                  <a:pt x="2" y="298"/>
                </a:cubicBezTo>
                <a:close/>
              </a:path>
            </a:pathLst>
          </a:custGeom>
          <a:solidFill>
            <a:srgbClr val="33CAB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42598" y="2267766"/>
            <a:ext cx="2801722" cy="1035859"/>
            <a:chOff x="1626835" y="2349127"/>
            <a:chExt cx="2492110" cy="921388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3191" y="3764481"/>
            <a:ext cx="2801722" cy="1035859"/>
            <a:chOff x="1626835" y="2349127"/>
            <a:chExt cx="2492110" cy="921388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2691" y="5354198"/>
            <a:ext cx="2801722" cy="1035859"/>
            <a:chOff x="1626835" y="2349127"/>
            <a:chExt cx="2492110" cy="921388"/>
          </a:xfrm>
        </p:grpSpPr>
        <p:sp>
          <p:nvSpPr>
            <p:cNvPr id="31" name="文本框 30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28580" y="2264590"/>
            <a:ext cx="2801722" cy="1035859"/>
            <a:chOff x="1626835" y="2349127"/>
            <a:chExt cx="2492110" cy="921388"/>
          </a:xfrm>
        </p:grpSpPr>
        <p:sp>
          <p:nvSpPr>
            <p:cNvPr id="34" name="文本框 33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489173" y="3761305"/>
            <a:ext cx="2801722" cy="1035859"/>
            <a:chOff x="1626835" y="2349127"/>
            <a:chExt cx="2492110" cy="921388"/>
          </a:xfrm>
        </p:grpSpPr>
        <p:sp>
          <p:nvSpPr>
            <p:cNvPr id="37" name="文本框 36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438673" y="5351022"/>
            <a:ext cx="2801722" cy="1035859"/>
            <a:chOff x="1626835" y="2349127"/>
            <a:chExt cx="2492110" cy="921388"/>
          </a:xfrm>
        </p:grpSpPr>
        <p:sp>
          <p:nvSpPr>
            <p:cNvPr id="40" name="文本框 3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26835" y="2687681"/>
              <a:ext cx="2492110" cy="582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on input, click on input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to enter</a:t>
              </a:r>
            </a:p>
            <a:p>
              <a:pPr algn="ctr">
                <a:lnSpc>
                  <a:spcPct val="114000"/>
                </a:lnSpc>
              </a:pP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4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1191297"/>
            <a:ext cx="12191999" cy="566670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857"/>
          <a:stretch/>
        </p:blipFill>
        <p:spPr>
          <a:xfrm>
            <a:off x="1749202" y="231169"/>
            <a:ext cx="9014594" cy="64962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33097" y="2275700"/>
            <a:ext cx="8664937" cy="40208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240386" y="301467"/>
            <a:ext cx="3014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41AAAE"/>
                </a:solidFill>
                <a:cs typeface="+mn-ea"/>
                <a:sym typeface="+mn-lt"/>
              </a:rPr>
              <a:t>PART 02</a:t>
            </a:r>
            <a:endParaRPr lang="zh-CN" altLang="en-US" sz="4800" b="1" dirty="0">
              <a:solidFill>
                <a:srgbClr val="41AAA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6162872" y="1030180"/>
            <a:ext cx="0" cy="1080000"/>
          </a:xfrm>
          <a:prstGeom prst="line">
            <a:avLst/>
          </a:prstGeom>
          <a:ln w="31750">
            <a:solidFill>
              <a:srgbClr val="46A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049924" y="1801350"/>
            <a:ext cx="619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4C8C0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23723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18" y="-1608289"/>
            <a:ext cx="1182674" cy="1273318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7392" y="-1620765"/>
            <a:ext cx="1182674" cy="1273318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22" y="2376624"/>
            <a:ext cx="2828925" cy="21532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737" y="2376658"/>
            <a:ext cx="2828925" cy="21526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179" y="2376658"/>
            <a:ext cx="2828925" cy="21526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888557" y="1892706"/>
            <a:ext cx="965053" cy="96505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8633" y="2082843"/>
            <a:ext cx="724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27121" y="1892705"/>
            <a:ext cx="965053" cy="965053"/>
          </a:xfrm>
          <a:prstGeom prst="ellipse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47197" y="2082843"/>
            <a:ext cx="724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367672" y="1892705"/>
            <a:ext cx="965053" cy="965053"/>
          </a:xfrm>
          <a:prstGeom prst="ellipse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89974" y="2082842"/>
            <a:ext cx="724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04284" y="4290269"/>
            <a:ext cx="2133600" cy="485775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12235" y="4289177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5042848" y="4290269"/>
            <a:ext cx="2133600" cy="485775"/>
          </a:xfrm>
          <a:prstGeom prst="rect">
            <a:avLst/>
          </a:prstGeom>
          <a:solidFill>
            <a:srgbClr val="33C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53999" y="4300152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8783399" y="4290268"/>
            <a:ext cx="2133600" cy="485775"/>
          </a:xfrm>
          <a:prstGeom prst="rect">
            <a:avLst/>
          </a:prstGeom>
          <a:solidFill>
            <a:srgbClr val="408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06458" y="4290726"/>
            <a:ext cx="14221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58520" y="5118981"/>
            <a:ext cx="2801722" cy="12503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on input, click on input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73407" y="5118980"/>
            <a:ext cx="2801722" cy="12503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on input, click on input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35737" y="5118980"/>
            <a:ext cx="2801722" cy="12503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on input, click on input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to enter</a:t>
            </a:r>
          </a:p>
          <a:p>
            <a:pPr algn="ctr">
              <a:lnSpc>
                <a:spcPct val="114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3148729" y="781533"/>
            <a:ext cx="615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1AAAE"/>
                </a:solidFill>
                <a:cs typeface="+mn-ea"/>
                <a:sym typeface="+mn-lt"/>
              </a:rPr>
              <a:t>Please enter the title content</a:t>
            </a:r>
          </a:p>
        </p:txBody>
      </p:sp>
    </p:spTree>
    <p:extLst>
      <p:ext uri="{BB962C8B-B14F-4D97-AF65-F5344CB8AC3E}">
        <p14:creationId xmlns:p14="http://schemas.microsoft.com/office/powerpoint/2010/main" val="14143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树叶工作计划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oblbrwz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1368</Words>
  <Application>Microsoft Office PowerPoint</Application>
  <PresentationFormat>宽屏</PresentationFormat>
  <Paragraphs>337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86</cp:revision>
  <dcterms:created xsi:type="dcterms:W3CDTF">2018-02-07T07:23:26Z</dcterms:created>
  <dcterms:modified xsi:type="dcterms:W3CDTF">2020-06-23T01:40:06Z</dcterms:modified>
</cp:coreProperties>
</file>