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sldIdLst>
    <p:sldId id="256" r:id="rId2"/>
    <p:sldId id="257" r:id="rId3"/>
    <p:sldId id="259" r:id="rId4"/>
    <p:sldId id="264" r:id="rId5"/>
    <p:sldId id="266" r:id="rId6"/>
    <p:sldId id="267" r:id="rId7"/>
    <p:sldId id="260" r:id="rId8"/>
    <p:sldId id="268" r:id="rId9"/>
    <p:sldId id="269" r:id="rId10"/>
    <p:sldId id="270" r:id="rId11"/>
    <p:sldId id="271" r:id="rId12"/>
    <p:sldId id="272" r:id="rId13"/>
    <p:sldId id="261" r:id="rId14"/>
    <p:sldId id="273" r:id="rId15"/>
    <p:sldId id="274" r:id="rId16"/>
    <p:sldId id="275" r:id="rId17"/>
    <p:sldId id="276" r:id="rId18"/>
    <p:sldId id="262" r:id="rId19"/>
    <p:sldId id="277" r:id="rId20"/>
    <p:sldId id="278" r:id="rId21"/>
    <p:sldId id="279" r:id="rId22"/>
    <p:sldId id="280" r:id="rId23"/>
    <p:sldId id="263" r:id="rId24"/>
    <p:sldId id="304" r:id="rId25"/>
    <p:sldId id="305" r:id="rId26"/>
    <p:sldId id="306"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3F5"/>
    <a:srgbClr val="E8EAED"/>
    <a:srgbClr val="E3E5EA"/>
    <a:srgbClr val="9BA2B4"/>
    <a:srgbClr val="F6F7F8"/>
    <a:srgbClr val="F4F5F7"/>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298" autoAdjust="0"/>
  </p:normalViewPr>
  <p:slideViewPr>
    <p:cSldViewPr snapToGrid="0">
      <p:cViewPr varScale="1">
        <p:scale>
          <a:sx n="72" d="100"/>
          <a:sy n="72" d="100"/>
        </p:scale>
        <p:origin x="654" y="8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solidFill>
            <a:ln w="19050">
              <a:noFill/>
            </a:ln>
          </c:spPr>
          <c:dPt>
            <c:idx val="0"/>
            <c:bubble3D val="0"/>
            <c:spPr>
              <a:solidFill>
                <a:schemeClr val="bg1"/>
              </a:solidFill>
              <a:ln w="19050">
                <a:noFill/>
              </a:ln>
              <a:effectLst/>
            </c:spPr>
            <c:extLst>
              <c:ext xmlns:c16="http://schemas.microsoft.com/office/drawing/2014/chart" uri="{C3380CC4-5D6E-409C-BE32-E72D297353CC}">
                <c16:uniqueId val="{00000001-C01C-4956-B8E9-C090405B66FC}"/>
              </c:ext>
            </c:extLst>
          </c:dPt>
          <c:dPt>
            <c:idx val="1"/>
            <c:bubble3D val="0"/>
            <c:spPr>
              <a:solidFill>
                <a:schemeClr val="bg1">
                  <a:alpha val="20000"/>
                </a:schemeClr>
              </a:solidFill>
              <a:ln w="19050">
                <a:noFill/>
              </a:ln>
              <a:effectLst/>
            </c:spPr>
            <c:extLst>
              <c:ext xmlns:c16="http://schemas.microsoft.com/office/drawing/2014/chart" uri="{C3380CC4-5D6E-409C-BE32-E72D297353CC}">
                <c16:uniqueId val="{00000003-C01C-4956-B8E9-C090405B66FC}"/>
              </c:ext>
            </c:extLst>
          </c:dPt>
          <c:cat>
            <c:strRef>
              <c:f>Sheet1!$A$2:$A$3</c:f>
              <c:strCache>
                <c:ptCount val="2"/>
                <c:pt idx="0">
                  <c:v>数据</c:v>
                </c:pt>
                <c:pt idx="1">
                  <c:v>辅助</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4-C01C-4956-B8E9-C090405B66F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a:ln w="19050">
              <a:noFill/>
            </a:ln>
          </c:spPr>
          <c:dPt>
            <c:idx val="0"/>
            <c:bubble3D val="0"/>
            <c:spPr>
              <a:solidFill>
                <a:schemeClr val="bg1"/>
              </a:solidFill>
              <a:ln w="19050">
                <a:noFill/>
              </a:ln>
              <a:effectLst/>
            </c:spPr>
            <c:extLst>
              <c:ext xmlns:c16="http://schemas.microsoft.com/office/drawing/2014/chart" uri="{C3380CC4-5D6E-409C-BE32-E72D297353CC}">
                <c16:uniqueId val="{00000001-1D49-42AB-B346-18317F8D697F}"/>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1D49-42AB-B346-18317F8D697F}"/>
              </c:ext>
            </c:extLst>
          </c:dPt>
          <c:cat>
            <c:strRef>
              <c:f>Sheet1!$A$2:$A$3</c:f>
              <c:strCache>
                <c:ptCount val="2"/>
                <c:pt idx="0">
                  <c:v>数据</c:v>
                </c:pt>
                <c:pt idx="1">
                  <c:v>辅助</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4-1D49-42AB-B346-18317F8D697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solidFill>
            <a:ln w="19050">
              <a:noFill/>
            </a:ln>
          </c:spPr>
          <c:dPt>
            <c:idx val="0"/>
            <c:bubble3D val="0"/>
            <c:spPr>
              <a:solidFill>
                <a:schemeClr val="bg1"/>
              </a:solidFill>
              <a:ln w="19050">
                <a:noFill/>
              </a:ln>
              <a:effectLst/>
            </c:spPr>
            <c:extLst>
              <c:ext xmlns:c16="http://schemas.microsoft.com/office/drawing/2014/chart" uri="{C3380CC4-5D6E-409C-BE32-E72D297353CC}">
                <c16:uniqueId val="{00000001-E0AA-47AC-943D-B0A28B3E0281}"/>
              </c:ext>
            </c:extLst>
          </c:dPt>
          <c:dPt>
            <c:idx val="1"/>
            <c:bubble3D val="0"/>
            <c:spPr>
              <a:solidFill>
                <a:schemeClr val="bg1">
                  <a:alpha val="20000"/>
                </a:schemeClr>
              </a:solidFill>
              <a:ln w="19050">
                <a:noFill/>
              </a:ln>
              <a:effectLst/>
            </c:spPr>
            <c:extLst>
              <c:ext xmlns:c16="http://schemas.microsoft.com/office/drawing/2014/chart" uri="{C3380CC4-5D6E-409C-BE32-E72D297353CC}">
                <c16:uniqueId val="{00000003-E0AA-47AC-943D-B0A28B3E0281}"/>
              </c:ext>
            </c:extLst>
          </c:dPt>
          <c:cat>
            <c:strRef>
              <c:f>Sheet1!$A$2:$A$3</c:f>
              <c:strCache>
                <c:ptCount val="2"/>
                <c:pt idx="0">
                  <c:v>数据</c:v>
                </c:pt>
                <c:pt idx="1">
                  <c:v>辅助</c:v>
                </c:pt>
              </c:strCache>
            </c:strRef>
          </c:cat>
          <c:val>
            <c:numRef>
              <c:f>Sheet1!$B$2:$B$3</c:f>
              <c:numCache>
                <c:formatCode>0%</c:formatCode>
                <c:ptCount val="2"/>
                <c:pt idx="0">
                  <c:v>0.88</c:v>
                </c:pt>
                <c:pt idx="1">
                  <c:v>0.12</c:v>
                </c:pt>
              </c:numCache>
            </c:numRef>
          </c:val>
          <c:extLst>
            <c:ext xmlns:c16="http://schemas.microsoft.com/office/drawing/2014/chart" uri="{C3380CC4-5D6E-409C-BE32-E72D297353CC}">
              <c16:uniqueId val="{00000004-E0AA-47AC-943D-B0A28B3E028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36号-正文宋楷" panose="020000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36号-正文宋楷" panose="02000000000000000000" pitchFamily="2" charset="-122"/>
              </a:defRPr>
            </a:lvl1pPr>
          </a:lstStyle>
          <a:p>
            <a:fld id="{7F25A8C7-CC1A-4A08-9B4B-31F43B054C7F}" type="datetimeFigureOut">
              <a:rPr lang="zh-CN" altLang="en-US" smtClean="0"/>
              <a:pPr/>
              <a:t>2020/6/23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36号-正文宋楷" panose="020000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36号-正文宋楷" panose="02000000000000000000" pitchFamily="2" charset="-122"/>
              </a:defRPr>
            </a:lvl1pPr>
          </a:lstStyle>
          <a:p>
            <a:fld id="{F9E1B693-632D-4080-9CF6-EA28B66DC801}" type="slidenum">
              <a:rPr lang="zh-CN" altLang="en-US" smtClean="0"/>
              <a:pPr/>
              <a:t>‹#›</a:t>
            </a:fld>
            <a:endParaRPr lang="zh-CN" altLang="en-US" dirty="0"/>
          </a:p>
        </p:txBody>
      </p:sp>
    </p:spTree>
    <p:extLst>
      <p:ext uri="{BB962C8B-B14F-4D97-AF65-F5344CB8AC3E}">
        <p14:creationId xmlns:p14="http://schemas.microsoft.com/office/powerpoint/2010/main" val="421378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36号-正文宋楷" panose="02000000000000000000" pitchFamily="2" charset="-122"/>
        <a:ea typeface="+mn-ea"/>
        <a:cs typeface="+mn-cs"/>
      </a:defRPr>
    </a:lvl1pPr>
    <a:lvl2pPr marL="457200" algn="l" defTabSz="914400" rtl="0" eaLnBrk="1" latinLnBrk="0" hangingPunct="1">
      <a:defRPr sz="1200" kern="1200">
        <a:solidFill>
          <a:schemeClr val="tx1"/>
        </a:solidFill>
        <a:latin typeface="字魂36号-正文宋楷" panose="02000000000000000000" pitchFamily="2" charset="-122"/>
        <a:ea typeface="+mn-ea"/>
        <a:cs typeface="+mn-cs"/>
      </a:defRPr>
    </a:lvl2pPr>
    <a:lvl3pPr marL="914400" algn="l" defTabSz="914400" rtl="0" eaLnBrk="1" latinLnBrk="0" hangingPunct="1">
      <a:defRPr sz="1200" kern="1200">
        <a:solidFill>
          <a:schemeClr val="tx1"/>
        </a:solidFill>
        <a:latin typeface="字魂36号-正文宋楷" panose="02000000000000000000" pitchFamily="2" charset="-122"/>
        <a:ea typeface="+mn-ea"/>
        <a:cs typeface="+mn-cs"/>
      </a:defRPr>
    </a:lvl3pPr>
    <a:lvl4pPr marL="1371600" algn="l" defTabSz="914400" rtl="0" eaLnBrk="1" latinLnBrk="0" hangingPunct="1">
      <a:defRPr sz="1200" kern="1200">
        <a:solidFill>
          <a:schemeClr val="tx1"/>
        </a:solidFill>
        <a:latin typeface="字魂36号-正文宋楷" panose="02000000000000000000" pitchFamily="2" charset="-122"/>
        <a:ea typeface="+mn-ea"/>
        <a:cs typeface="+mn-cs"/>
      </a:defRPr>
    </a:lvl4pPr>
    <a:lvl5pPr marL="1828800" algn="l" defTabSz="914400" rtl="0" eaLnBrk="1" latinLnBrk="0" hangingPunct="1">
      <a:defRPr sz="1200" kern="1200">
        <a:solidFill>
          <a:schemeClr val="tx1"/>
        </a:solidFill>
        <a:latin typeface="字魂36号-正文宋楷" panose="020000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3.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字魂36号-正文宋楷" panose="02000000000000000000" pitchFamily="2" charset="-122"/>
              </a:rPr>
              <a:t>1</a:t>
            </a:fld>
            <a:endParaRPr kumimoji="0" lang="zh-CN" altLang="en-US" sz="1200" b="0" i="0" u="none" strike="noStrike" kern="1200" cap="none" spc="0" normalizeH="0" baseline="0" noProof="0" dirty="0">
              <a:ln>
                <a:noFill/>
              </a:ln>
              <a:solidFill>
                <a:prstClr val="black"/>
              </a:solidFill>
              <a:effectLst/>
              <a:uLnTx/>
              <a:uFillTx/>
              <a:ea typeface="字魂36号-正文宋楷" panose="02000000000000000000"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10</a:t>
            </a:fld>
            <a:endParaRPr lang="zh-CN" altLang="en-US" dirty="0"/>
          </a:p>
        </p:txBody>
      </p:sp>
    </p:spTree>
    <p:extLst>
      <p:ext uri="{BB962C8B-B14F-4D97-AF65-F5344CB8AC3E}">
        <p14:creationId xmlns:p14="http://schemas.microsoft.com/office/powerpoint/2010/main" val="2888700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11</a:t>
            </a:fld>
            <a:endParaRPr lang="zh-CN" altLang="en-US" dirty="0"/>
          </a:p>
        </p:txBody>
      </p:sp>
    </p:spTree>
    <p:extLst>
      <p:ext uri="{BB962C8B-B14F-4D97-AF65-F5344CB8AC3E}">
        <p14:creationId xmlns:p14="http://schemas.microsoft.com/office/powerpoint/2010/main" val="671811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12</a:t>
            </a:fld>
            <a:endParaRPr lang="zh-CN" altLang="en-US" dirty="0"/>
          </a:p>
        </p:txBody>
      </p:sp>
    </p:spTree>
    <p:extLst>
      <p:ext uri="{BB962C8B-B14F-4D97-AF65-F5344CB8AC3E}">
        <p14:creationId xmlns:p14="http://schemas.microsoft.com/office/powerpoint/2010/main" val="262121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Industry</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Festival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Template:</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Material: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2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Background:</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Chart: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Excellent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Download:</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Tutorial: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Resume: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3"/>
              </a:rPr>
              <a:t>www.1ppt.com/jianli/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Courseware: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Transcript for: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5"/>
              </a:rPr>
              <a:t>www.1ppt.com/shouchaobao/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Question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Lesson plan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Font download: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8"/>
              </a:rPr>
              <a:t>www.1ppt.com/ziti/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13</a:t>
            </a:fld>
            <a:endParaRPr lang="zh-CN" altLang="en-US" dirty="0"/>
          </a:p>
        </p:txBody>
      </p:sp>
    </p:spTree>
    <p:extLst>
      <p:ext uri="{BB962C8B-B14F-4D97-AF65-F5344CB8AC3E}">
        <p14:creationId xmlns:p14="http://schemas.microsoft.com/office/powerpoint/2010/main" val="979991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14</a:t>
            </a:fld>
            <a:endParaRPr lang="zh-CN" altLang="en-US" dirty="0"/>
          </a:p>
        </p:txBody>
      </p:sp>
    </p:spTree>
    <p:extLst>
      <p:ext uri="{BB962C8B-B14F-4D97-AF65-F5344CB8AC3E}">
        <p14:creationId xmlns:p14="http://schemas.microsoft.com/office/powerpoint/2010/main" val="1223938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15</a:t>
            </a:fld>
            <a:endParaRPr lang="zh-CN" altLang="en-US" dirty="0"/>
          </a:p>
        </p:txBody>
      </p:sp>
    </p:spTree>
    <p:extLst>
      <p:ext uri="{BB962C8B-B14F-4D97-AF65-F5344CB8AC3E}">
        <p14:creationId xmlns:p14="http://schemas.microsoft.com/office/powerpoint/2010/main" val="3229015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16</a:t>
            </a:fld>
            <a:endParaRPr lang="zh-CN" altLang="en-US" dirty="0"/>
          </a:p>
        </p:txBody>
      </p:sp>
    </p:spTree>
    <p:extLst>
      <p:ext uri="{BB962C8B-B14F-4D97-AF65-F5344CB8AC3E}">
        <p14:creationId xmlns:p14="http://schemas.microsoft.com/office/powerpoint/2010/main" val="242266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17</a:t>
            </a:fld>
            <a:endParaRPr lang="zh-CN" altLang="en-US" dirty="0"/>
          </a:p>
        </p:txBody>
      </p:sp>
    </p:spTree>
    <p:extLst>
      <p:ext uri="{BB962C8B-B14F-4D97-AF65-F5344CB8AC3E}">
        <p14:creationId xmlns:p14="http://schemas.microsoft.com/office/powerpoint/2010/main" val="235501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18</a:t>
            </a:fld>
            <a:endParaRPr lang="zh-CN" altLang="en-US" dirty="0"/>
          </a:p>
        </p:txBody>
      </p:sp>
    </p:spTree>
    <p:extLst>
      <p:ext uri="{BB962C8B-B14F-4D97-AF65-F5344CB8AC3E}">
        <p14:creationId xmlns:p14="http://schemas.microsoft.com/office/powerpoint/2010/main" val="2520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19</a:t>
            </a:fld>
            <a:endParaRPr lang="zh-CN" altLang="en-US" dirty="0"/>
          </a:p>
        </p:txBody>
      </p:sp>
    </p:spTree>
    <p:extLst>
      <p:ext uri="{BB962C8B-B14F-4D97-AF65-F5344CB8AC3E}">
        <p14:creationId xmlns:p14="http://schemas.microsoft.com/office/powerpoint/2010/main" val="288352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2</a:t>
            </a:fld>
            <a:endParaRPr lang="zh-CN" altLang="en-US" dirty="0"/>
          </a:p>
        </p:txBody>
      </p:sp>
    </p:spTree>
    <p:extLst>
      <p:ext uri="{BB962C8B-B14F-4D97-AF65-F5344CB8AC3E}">
        <p14:creationId xmlns:p14="http://schemas.microsoft.com/office/powerpoint/2010/main" val="3182400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20</a:t>
            </a:fld>
            <a:endParaRPr lang="zh-CN" altLang="en-US" dirty="0"/>
          </a:p>
        </p:txBody>
      </p:sp>
    </p:spTree>
    <p:extLst>
      <p:ext uri="{BB962C8B-B14F-4D97-AF65-F5344CB8AC3E}">
        <p14:creationId xmlns:p14="http://schemas.microsoft.com/office/powerpoint/2010/main" val="321468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21</a:t>
            </a:fld>
            <a:endParaRPr lang="zh-CN" altLang="en-US" dirty="0"/>
          </a:p>
        </p:txBody>
      </p:sp>
    </p:spTree>
    <p:extLst>
      <p:ext uri="{BB962C8B-B14F-4D97-AF65-F5344CB8AC3E}">
        <p14:creationId xmlns:p14="http://schemas.microsoft.com/office/powerpoint/2010/main" val="1940500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22</a:t>
            </a:fld>
            <a:endParaRPr lang="zh-CN" altLang="en-US" dirty="0"/>
          </a:p>
        </p:txBody>
      </p:sp>
    </p:spTree>
    <p:extLst>
      <p:ext uri="{BB962C8B-B14F-4D97-AF65-F5344CB8AC3E}">
        <p14:creationId xmlns:p14="http://schemas.microsoft.com/office/powerpoint/2010/main" val="4143817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ea typeface="字魂36号-正文宋楷" panose="02000000000000000000" pitchFamily="2" charset="-122"/>
              </a:rPr>
              <a:t>23</a:t>
            </a:fld>
            <a:endParaRPr kumimoji="0" lang="zh-CN" altLang="en-US" sz="1200" b="0" i="0" u="none" strike="noStrike" kern="1200" cap="none" spc="0" normalizeH="0" baseline="0" noProof="0" dirty="0">
              <a:ln>
                <a:noFill/>
              </a:ln>
              <a:solidFill>
                <a:prstClr val="black"/>
              </a:solidFill>
              <a:effectLst/>
              <a:uLnTx/>
              <a:uFillTx/>
              <a:ea typeface="字魂36号-正文宋楷" panose="02000000000000000000"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3</a:t>
            </a:fld>
            <a:endParaRPr lang="zh-CN" altLang="en-US" dirty="0"/>
          </a:p>
        </p:txBody>
      </p:sp>
    </p:spTree>
    <p:extLst>
      <p:ext uri="{BB962C8B-B14F-4D97-AF65-F5344CB8AC3E}">
        <p14:creationId xmlns:p14="http://schemas.microsoft.com/office/powerpoint/2010/main" val="379979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4</a:t>
            </a:fld>
            <a:endParaRPr lang="zh-CN" altLang="en-US" dirty="0"/>
          </a:p>
        </p:txBody>
      </p:sp>
    </p:spTree>
    <p:extLst>
      <p:ext uri="{BB962C8B-B14F-4D97-AF65-F5344CB8AC3E}">
        <p14:creationId xmlns:p14="http://schemas.microsoft.com/office/powerpoint/2010/main" val="49354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5</a:t>
            </a:fld>
            <a:endParaRPr lang="zh-CN" altLang="en-US" dirty="0"/>
          </a:p>
        </p:txBody>
      </p:sp>
    </p:spTree>
    <p:extLst>
      <p:ext uri="{BB962C8B-B14F-4D97-AF65-F5344CB8AC3E}">
        <p14:creationId xmlns:p14="http://schemas.microsoft.com/office/powerpoint/2010/main" val="55891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6</a:t>
            </a:fld>
            <a:endParaRPr lang="zh-CN" altLang="en-US" dirty="0"/>
          </a:p>
        </p:txBody>
      </p:sp>
    </p:spTree>
    <p:extLst>
      <p:ext uri="{BB962C8B-B14F-4D97-AF65-F5344CB8AC3E}">
        <p14:creationId xmlns:p14="http://schemas.microsoft.com/office/powerpoint/2010/main" val="43627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7</a:t>
            </a:fld>
            <a:endParaRPr lang="zh-CN" altLang="en-US" dirty="0"/>
          </a:p>
        </p:txBody>
      </p:sp>
    </p:spTree>
    <p:extLst>
      <p:ext uri="{BB962C8B-B14F-4D97-AF65-F5344CB8AC3E}">
        <p14:creationId xmlns:p14="http://schemas.microsoft.com/office/powerpoint/2010/main" val="215195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8</a:t>
            </a:fld>
            <a:endParaRPr lang="zh-CN" altLang="en-US" dirty="0"/>
          </a:p>
        </p:txBody>
      </p:sp>
    </p:spTree>
    <p:extLst>
      <p:ext uri="{BB962C8B-B14F-4D97-AF65-F5344CB8AC3E}">
        <p14:creationId xmlns:p14="http://schemas.microsoft.com/office/powerpoint/2010/main" val="2785807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pPr/>
              <a:t>9</a:t>
            </a:fld>
            <a:endParaRPr lang="zh-CN" altLang="en-US" dirty="0"/>
          </a:p>
        </p:txBody>
      </p:sp>
    </p:spTree>
    <p:extLst>
      <p:ext uri="{BB962C8B-B14F-4D97-AF65-F5344CB8AC3E}">
        <p14:creationId xmlns:p14="http://schemas.microsoft.com/office/powerpoint/2010/main" val="138712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2020/6/23</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2020/6/23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08646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2020/6/23</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5CAADBD5-FF6F-4F1F-AF78-B518D2CD176F}" type="datetimeFigureOut">
              <a:rPr lang="zh-CN" altLang="en-US" smtClean="0"/>
              <a:t>2020/6/23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E21C2A10-E97F-46DF-9873-696D05EB38D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2020/6/23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2020/6/23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11" name="矩形 10"/>
          <p:cNvSpPr/>
          <p:nvPr userDrawn="1"/>
        </p:nvSpPr>
        <p:spPr>
          <a:xfrm>
            <a:off x="8325228" y="46594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5CAADBD5-FF6F-4F1F-AF78-B518D2CD176F}" type="datetimeFigureOut">
              <a:rPr lang="zh-CN" altLang="en-US" smtClean="0"/>
              <a:t>2020/6/23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21C2A10-E97F-46DF-9873-696D05EB38D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2020/6/23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2020/6/23</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2020/6/23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https://www.freeppt7.com/"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5.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6.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2.jpeg"/><Relationship Id="rId4" Type="http://schemas.openxmlformats.org/officeDocument/2006/relationships/image" Target="../media/image1.pn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7.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19.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0.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png"/><Relationship Id="rId10" Type="http://schemas.openxmlformats.org/officeDocument/2006/relationships/chart" Target="../charts/chart3.xml"/><Relationship Id="rId4" Type="http://schemas.openxmlformats.org/officeDocument/2006/relationships/image" Target="../media/image2.png"/><Relationship Id="rId9"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10" name="椭圆 9"/>
          <p:cNvSpPr/>
          <p:nvPr/>
        </p:nvSpPr>
        <p:spPr>
          <a:xfrm>
            <a:off x="3484245" y="4183380"/>
            <a:ext cx="5681980" cy="1489710"/>
          </a:xfrm>
          <a:prstGeom prst="ellipse">
            <a:avLst/>
          </a:prstGeom>
          <a:solidFill>
            <a:srgbClr val="E8EAE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椭圆 8"/>
          <p:cNvSpPr/>
          <p:nvPr/>
        </p:nvSpPr>
        <p:spPr>
          <a:xfrm>
            <a:off x="4194175" y="4378325"/>
            <a:ext cx="4583430" cy="911225"/>
          </a:xfrm>
          <a:prstGeom prst="ellipse">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7249795" y="1915795"/>
            <a:ext cx="6858000" cy="30264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1719580" y="1654175"/>
            <a:ext cx="6858000" cy="3549650"/>
          </a:xfrm>
          <a:prstGeom prst="rect">
            <a:avLst/>
          </a:prstGeom>
        </p:spPr>
      </p:pic>
      <p:sp>
        <p:nvSpPr>
          <p:cNvPr id="11" name="椭圆 10"/>
          <p:cNvSpPr/>
          <p:nvPr/>
        </p:nvSpPr>
        <p:spPr>
          <a:xfrm>
            <a:off x="4709160" y="4547870"/>
            <a:ext cx="3400425" cy="5721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nvGrpSpPr>
          <p:cNvPr id="14" name="组合 13"/>
          <p:cNvGrpSpPr/>
          <p:nvPr/>
        </p:nvGrpSpPr>
        <p:grpSpPr>
          <a:xfrm>
            <a:off x="3527096" y="476250"/>
            <a:ext cx="5113349" cy="4643777"/>
            <a:chOff x="6434" y="2400"/>
            <a:chExt cx="6165" cy="6000"/>
          </a:xfrm>
        </p:grpSpPr>
        <p:sp>
          <p:nvSpPr>
            <p:cNvPr id="13315" name="Rectangle 3"/>
            <p:cNvSpPr/>
            <p:nvPr/>
          </p:nvSpPr>
          <p:spPr bwMode="auto">
            <a:xfrm>
              <a:off x="7152" y="6547"/>
              <a:ext cx="4895"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endParaRPr lang="zh-CN" altLang="en-US" sz="3000" b="1"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3316" name="Line 4"/>
            <p:cNvSpPr>
              <a:spLocks noChangeShapeType="1"/>
            </p:cNvSpPr>
            <p:nvPr/>
          </p:nvSpPr>
          <p:spPr bwMode="auto">
            <a:xfrm rot="10800000" flipH="1">
              <a:off x="11795" y="2762"/>
              <a:ext cx="804" cy="1396"/>
            </a:xfrm>
            <a:prstGeom prst="line">
              <a:avLst/>
            </a:prstGeom>
            <a:noFill/>
            <a:ln w="25400" cap="flat">
              <a:solidFill>
                <a:srgbClr val="E3E5EA"/>
              </a:solidFill>
              <a:prstDash val="solid"/>
              <a:miter lim="800000"/>
              <a:headEnd type="none" w="med" len="med"/>
              <a:tailEnd type="none" w="med" len="med"/>
            </a:ln>
            <a:effectLst>
              <a:outerShdw blurRad="12700" dist="508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id-ID"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3319" name="Oval 7"/>
            <p:cNvSpPr/>
            <p:nvPr/>
          </p:nvSpPr>
          <p:spPr bwMode="auto">
            <a:xfrm>
              <a:off x="6599" y="2400"/>
              <a:ext cx="6000" cy="6000"/>
            </a:xfrm>
            <a:prstGeom prst="ellipse">
              <a:avLst/>
            </a:prstGeom>
            <a:noFill/>
            <a:ln w="25400" cap="rnd">
              <a:solidFill>
                <a:schemeClr val="bg1">
                  <a:lumMod val="65000"/>
                  <a:alpha val="59999"/>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2" name="Line 4"/>
            <p:cNvSpPr>
              <a:spLocks noChangeShapeType="1"/>
            </p:cNvSpPr>
            <p:nvPr/>
          </p:nvSpPr>
          <p:spPr bwMode="auto">
            <a:xfrm rot="10800000" flipH="1">
              <a:off x="6434" y="7004"/>
              <a:ext cx="804" cy="1396"/>
            </a:xfrm>
            <a:prstGeom prst="line">
              <a:avLst/>
            </a:prstGeom>
            <a:noFill/>
            <a:ln w="25400" cap="flat">
              <a:solidFill>
                <a:srgbClr val="E3E5EA"/>
              </a:solidFill>
              <a:prstDash val="solid"/>
              <a:miter lim="800000"/>
              <a:headEnd type="none" w="med" len="med"/>
              <a:tailEnd type="none" w="med" len="med"/>
            </a:ln>
            <a:effectLst>
              <a:outerShdw blurRad="12700" dist="508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id-ID"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grpSp>
        <p:nvGrpSpPr>
          <p:cNvPr id="16" name="组合 15"/>
          <p:cNvGrpSpPr/>
          <p:nvPr/>
        </p:nvGrpSpPr>
        <p:grpSpPr>
          <a:xfrm>
            <a:off x="6199554" y="5263832"/>
            <a:ext cx="419100" cy="1073163"/>
            <a:chOff x="6056152" y="5263832"/>
            <a:chExt cx="419100" cy="1073163"/>
          </a:xfrm>
        </p:grpSpPr>
        <p:sp>
          <p:nvSpPr>
            <p:cNvPr id="17" name="Freeform 10"/>
            <p:cNvSpPr>
              <a:spLocks noEditPoints="1"/>
            </p:cNvSpPr>
            <p:nvPr/>
          </p:nvSpPr>
          <p:spPr bwMode="auto">
            <a:xfrm rot="16200000">
              <a:off x="5741827" y="5603570"/>
              <a:ext cx="1047750" cy="419100"/>
            </a:xfrm>
            <a:custGeom>
              <a:avLst/>
              <a:gdLst>
                <a:gd name="T0" fmla="*/ 19 w 234"/>
                <a:gd name="T1" fmla="*/ 19 h 99"/>
                <a:gd name="T2" fmla="*/ 36 w 234"/>
                <a:gd name="T3" fmla="*/ 51 h 99"/>
                <a:gd name="T4" fmla="*/ 222 w 234"/>
                <a:gd name="T5" fmla="*/ 83 h 99"/>
                <a:gd name="T6" fmla="*/ 99 w 234"/>
                <a:gd name="T7" fmla="*/ 86 h 99"/>
                <a:gd name="T8" fmla="*/ 212 w 234"/>
                <a:gd name="T9" fmla="*/ 90 h 99"/>
                <a:gd name="T10" fmla="*/ 193 w 234"/>
                <a:gd name="T11" fmla="*/ 94 h 99"/>
                <a:gd name="T12" fmla="*/ 231 w 234"/>
                <a:gd name="T13" fmla="*/ 56 h 99"/>
                <a:gd name="T14" fmla="*/ 228 w 234"/>
                <a:gd name="T15" fmla="*/ 26 h 99"/>
                <a:gd name="T16" fmla="*/ 204 w 234"/>
                <a:gd name="T17" fmla="*/ 8 h 99"/>
                <a:gd name="T18" fmla="*/ 152 w 234"/>
                <a:gd name="T19" fmla="*/ 3 h 99"/>
                <a:gd name="T20" fmla="*/ 67 w 234"/>
                <a:gd name="T21" fmla="*/ 8 h 99"/>
                <a:gd name="T22" fmla="*/ 43 w 234"/>
                <a:gd name="T23" fmla="*/ 13 h 99"/>
                <a:gd name="T24" fmla="*/ 20 w 234"/>
                <a:gd name="T25" fmla="*/ 20 h 99"/>
                <a:gd name="T26" fmla="*/ 10 w 234"/>
                <a:gd name="T27" fmla="*/ 29 h 99"/>
                <a:gd name="T28" fmla="*/ 16 w 234"/>
                <a:gd name="T29" fmla="*/ 39 h 99"/>
                <a:gd name="T30" fmla="*/ 45 w 234"/>
                <a:gd name="T31" fmla="*/ 51 h 99"/>
                <a:gd name="T32" fmla="*/ 34 w 234"/>
                <a:gd name="T33" fmla="*/ 56 h 99"/>
                <a:gd name="T34" fmla="*/ 36 w 234"/>
                <a:gd name="T35" fmla="*/ 64 h 99"/>
                <a:gd name="T36" fmla="*/ 58 w 234"/>
                <a:gd name="T37" fmla="*/ 73 h 99"/>
                <a:gd name="T38" fmla="*/ 74 w 234"/>
                <a:gd name="T39" fmla="*/ 79 h 99"/>
                <a:gd name="T40" fmla="*/ 102 w 234"/>
                <a:gd name="T41" fmla="*/ 88 h 99"/>
                <a:gd name="T42" fmla="*/ 97 w 234"/>
                <a:gd name="T43" fmla="*/ 96 h 99"/>
                <a:gd name="T44" fmla="*/ 160 w 234"/>
                <a:gd name="T45" fmla="*/ 94 h 99"/>
                <a:gd name="T46" fmla="*/ 227 w 234"/>
                <a:gd name="T47" fmla="*/ 80 h 99"/>
                <a:gd name="T48" fmla="*/ 233 w 234"/>
                <a:gd name="T49" fmla="*/ 62 h 99"/>
                <a:gd name="T50" fmla="*/ 40 w 234"/>
                <a:gd name="T51" fmla="*/ 20 h 99"/>
                <a:gd name="T52" fmla="*/ 54 w 234"/>
                <a:gd name="T53" fmla="*/ 26 h 99"/>
                <a:gd name="T54" fmla="*/ 64 w 234"/>
                <a:gd name="T55" fmla="*/ 27 h 99"/>
                <a:gd name="T56" fmla="*/ 75 w 234"/>
                <a:gd name="T57" fmla="*/ 28 h 99"/>
                <a:gd name="T58" fmla="*/ 86 w 234"/>
                <a:gd name="T59" fmla="*/ 53 h 99"/>
                <a:gd name="T60" fmla="*/ 99 w 234"/>
                <a:gd name="T61" fmla="*/ 70 h 99"/>
                <a:gd name="T62" fmla="*/ 111 w 234"/>
                <a:gd name="T63" fmla="*/ 54 h 99"/>
                <a:gd name="T64" fmla="*/ 105 w 234"/>
                <a:gd name="T65" fmla="*/ 53 h 99"/>
                <a:gd name="T66" fmla="*/ 116 w 234"/>
                <a:gd name="T67" fmla="*/ 70 h 99"/>
                <a:gd name="T68" fmla="*/ 169 w 234"/>
                <a:gd name="T69" fmla="*/ 21 h 99"/>
                <a:gd name="T70" fmla="*/ 164 w 234"/>
                <a:gd name="T71" fmla="*/ 10 h 99"/>
                <a:gd name="T72" fmla="*/ 160 w 234"/>
                <a:gd name="T73" fmla="*/ 19 h 99"/>
                <a:gd name="T74" fmla="*/ 143 w 234"/>
                <a:gd name="T75" fmla="*/ 68 h 99"/>
                <a:gd name="T76" fmla="*/ 143 w 234"/>
                <a:gd name="T77" fmla="*/ 18 h 99"/>
                <a:gd name="T78" fmla="*/ 148 w 234"/>
                <a:gd name="T79" fmla="*/ 24 h 99"/>
                <a:gd name="T80" fmla="*/ 151 w 234"/>
                <a:gd name="T81" fmla="*/ 57 h 99"/>
                <a:gd name="T82" fmla="*/ 153 w 234"/>
                <a:gd name="T83" fmla="*/ 18 h 99"/>
                <a:gd name="T84" fmla="*/ 149 w 234"/>
                <a:gd name="T85" fmla="*/ 19 h 99"/>
                <a:gd name="T86" fmla="*/ 145 w 234"/>
                <a:gd name="T87" fmla="*/ 9 h 99"/>
                <a:gd name="T88" fmla="*/ 130 w 234"/>
                <a:gd name="T89" fmla="*/ 20 h 99"/>
                <a:gd name="T90" fmla="*/ 135 w 234"/>
                <a:gd name="T91" fmla="*/ 20 h 99"/>
                <a:gd name="T92" fmla="*/ 138 w 234"/>
                <a:gd name="T93" fmla="*/ 55 h 99"/>
                <a:gd name="T94" fmla="*/ 126 w 234"/>
                <a:gd name="T95" fmla="*/ 62 h 99"/>
                <a:gd name="T96" fmla="*/ 123 w 234"/>
                <a:gd name="T97" fmla="*/ 30 h 99"/>
                <a:gd name="T98" fmla="*/ 124 w 234"/>
                <a:gd name="T99" fmla="*/ 89 h 99"/>
                <a:gd name="T100" fmla="*/ 127 w 234"/>
                <a:gd name="T101" fmla="*/ 57 h 99"/>
                <a:gd name="T102" fmla="*/ 132 w 234"/>
                <a:gd name="T103" fmla="*/ 70 h 99"/>
                <a:gd name="T104" fmla="*/ 137 w 234"/>
                <a:gd name="T105" fmla="*/ 71 h 99"/>
                <a:gd name="T106" fmla="*/ 140 w 234"/>
                <a:gd name="T107" fmla="*/ 72 h 99"/>
                <a:gd name="T108" fmla="*/ 148 w 234"/>
                <a:gd name="T109" fmla="*/ 71 h 99"/>
                <a:gd name="T110" fmla="*/ 158 w 234"/>
                <a:gd name="T111" fmla="*/ 92 h 99"/>
                <a:gd name="T112" fmla="*/ 166 w 234"/>
                <a:gd name="T113" fmla="*/ 30 h 99"/>
                <a:gd name="T114" fmla="*/ 179 w 234"/>
                <a:gd name="T115" fmla="*/ 21 h 99"/>
                <a:gd name="T116" fmla="*/ 199 w 234"/>
                <a:gd name="T117" fmla="*/ 13 h 99"/>
                <a:gd name="T118" fmla="*/ 172 w 234"/>
                <a:gd name="T119" fmla="*/ 9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99">
                  <a:moveTo>
                    <a:pt x="211" y="8"/>
                  </a:moveTo>
                  <a:cubicBezTo>
                    <a:pt x="209" y="7"/>
                    <a:pt x="208" y="6"/>
                    <a:pt x="207" y="5"/>
                  </a:cubicBezTo>
                  <a:cubicBezTo>
                    <a:pt x="205" y="6"/>
                    <a:pt x="201" y="5"/>
                    <a:pt x="200" y="6"/>
                  </a:cubicBezTo>
                  <a:cubicBezTo>
                    <a:pt x="204" y="6"/>
                    <a:pt x="206" y="8"/>
                    <a:pt x="211" y="8"/>
                  </a:cubicBezTo>
                  <a:close/>
                  <a:moveTo>
                    <a:pt x="34" y="7"/>
                  </a:moveTo>
                  <a:cubicBezTo>
                    <a:pt x="34" y="7"/>
                    <a:pt x="33" y="7"/>
                    <a:pt x="33" y="8"/>
                  </a:cubicBezTo>
                  <a:cubicBezTo>
                    <a:pt x="34" y="8"/>
                    <a:pt x="34" y="8"/>
                    <a:pt x="34" y="7"/>
                  </a:cubicBezTo>
                  <a:close/>
                  <a:moveTo>
                    <a:pt x="28" y="18"/>
                  </a:moveTo>
                  <a:cubicBezTo>
                    <a:pt x="26" y="18"/>
                    <a:pt x="22" y="18"/>
                    <a:pt x="19" y="19"/>
                  </a:cubicBezTo>
                  <a:cubicBezTo>
                    <a:pt x="22" y="19"/>
                    <a:pt x="26" y="20"/>
                    <a:pt x="28" y="18"/>
                  </a:cubicBezTo>
                  <a:close/>
                  <a:moveTo>
                    <a:pt x="19" y="19"/>
                  </a:moveTo>
                  <a:cubicBezTo>
                    <a:pt x="18" y="19"/>
                    <a:pt x="17" y="18"/>
                    <a:pt x="16" y="19"/>
                  </a:cubicBezTo>
                  <a:cubicBezTo>
                    <a:pt x="17" y="19"/>
                    <a:pt x="19" y="20"/>
                    <a:pt x="19" y="19"/>
                  </a:cubicBezTo>
                  <a:close/>
                  <a:moveTo>
                    <a:pt x="224" y="23"/>
                  </a:moveTo>
                  <a:cubicBezTo>
                    <a:pt x="223" y="23"/>
                    <a:pt x="222" y="22"/>
                    <a:pt x="222" y="23"/>
                  </a:cubicBezTo>
                  <a:cubicBezTo>
                    <a:pt x="223" y="23"/>
                    <a:pt x="224" y="23"/>
                    <a:pt x="224" y="23"/>
                  </a:cubicBezTo>
                  <a:close/>
                  <a:moveTo>
                    <a:pt x="30" y="44"/>
                  </a:moveTo>
                  <a:cubicBezTo>
                    <a:pt x="29" y="44"/>
                    <a:pt x="27" y="44"/>
                    <a:pt x="28" y="45"/>
                  </a:cubicBezTo>
                  <a:cubicBezTo>
                    <a:pt x="28" y="44"/>
                    <a:pt x="30" y="45"/>
                    <a:pt x="30" y="44"/>
                  </a:cubicBezTo>
                  <a:close/>
                  <a:moveTo>
                    <a:pt x="36" y="51"/>
                  </a:moveTo>
                  <a:cubicBezTo>
                    <a:pt x="34" y="52"/>
                    <a:pt x="33" y="51"/>
                    <a:pt x="32" y="51"/>
                  </a:cubicBezTo>
                  <a:cubicBezTo>
                    <a:pt x="33" y="52"/>
                    <a:pt x="35" y="53"/>
                    <a:pt x="36" y="51"/>
                  </a:cubicBezTo>
                  <a:close/>
                  <a:moveTo>
                    <a:pt x="32" y="69"/>
                  </a:moveTo>
                  <a:cubicBezTo>
                    <a:pt x="29" y="69"/>
                    <a:pt x="34" y="70"/>
                    <a:pt x="33" y="69"/>
                  </a:cubicBezTo>
                  <a:cubicBezTo>
                    <a:pt x="33" y="69"/>
                    <a:pt x="32" y="69"/>
                    <a:pt x="32" y="69"/>
                  </a:cubicBezTo>
                  <a:close/>
                  <a:moveTo>
                    <a:pt x="18" y="70"/>
                  </a:moveTo>
                  <a:cubicBezTo>
                    <a:pt x="20" y="70"/>
                    <a:pt x="22" y="71"/>
                    <a:pt x="24" y="71"/>
                  </a:cubicBezTo>
                  <a:cubicBezTo>
                    <a:pt x="22" y="70"/>
                    <a:pt x="19" y="70"/>
                    <a:pt x="18" y="70"/>
                  </a:cubicBezTo>
                  <a:close/>
                  <a:moveTo>
                    <a:pt x="228" y="74"/>
                  </a:moveTo>
                  <a:cubicBezTo>
                    <a:pt x="228" y="74"/>
                    <a:pt x="229" y="74"/>
                    <a:pt x="229" y="74"/>
                  </a:cubicBezTo>
                  <a:cubicBezTo>
                    <a:pt x="229" y="74"/>
                    <a:pt x="228" y="73"/>
                    <a:pt x="228" y="74"/>
                  </a:cubicBezTo>
                  <a:close/>
                  <a:moveTo>
                    <a:pt x="225" y="83"/>
                  </a:moveTo>
                  <a:cubicBezTo>
                    <a:pt x="224" y="83"/>
                    <a:pt x="223" y="83"/>
                    <a:pt x="222" y="83"/>
                  </a:cubicBezTo>
                  <a:cubicBezTo>
                    <a:pt x="222" y="83"/>
                    <a:pt x="225" y="84"/>
                    <a:pt x="225" y="83"/>
                  </a:cubicBezTo>
                  <a:close/>
                  <a:moveTo>
                    <a:pt x="226" y="84"/>
                  </a:moveTo>
                  <a:cubicBezTo>
                    <a:pt x="226" y="85"/>
                    <a:pt x="227" y="85"/>
                    <a:pt x="227" y="84"/>
                  </a:cubicBezTo>
                  <a:cubicBezTo>
                    <a:pt x="226" y="84"/>
                    <a:pt x="226" y="84"/>
                    <a:pt x="226" y="84"/>
                  </a:cubicBezTo>
                  <a:close/>
                  <a:moveTo>
                    <a:pt x="220" y="85"/>
                  </a:moveTo>
                  <a:cubicBezTo>
                    <a:pt x="221" y="85"/>
                    <a:pt x="221" y="85"/>
                    <a:pt x="222" y="84"/>
                  </a:cubicBezTo>
                  <a:cubicBezTo>
                    <a:pt x="221" y="85"/>
                    <a:pt x="220" y="84"/>
                    <a:pt x="220" y="85"/>
                  </a:cubicBezTo>
                  <a:close/>
                  <a:moveTo>
                    <a:pt x="215" y="86"/>
                  </a:moveTo>
                  <a:cubicBezTo>
                    <a:pt x="219" y="86"/>
                    <a:pt x="224" y="87"/>
                    <a:pt x="227" y="86"/>
                  </a:cubicBezTo>
                  <a:cubicBezTo>
                    <a:pt x="223" y="84"/>
                    <a:pt x="219" y="85"/>
                    <a:pt x="215" y="86"/>
                  </a:cubicBezTo>
                  <a:close/>
                  <a:moveTo>
                    <a:pt x="99" y="86"/>
                  </a:moveTo>
                  <a:cubicBezTo>
                    <a:pt x="99" y="86"/>
                    <a:pt x="98" y="86"/>
                    <a:pt x="98" y="86"/>
                  </a:cubicBezTo>
                  <a:cubicBezTo>
                    <a:pt x="98" y="86"/>
                    <a:pt x="98" y="86"/>
                    <a:pt x="98" y="87"/>
                  </a:cubicBezTo>
                  <a:cubicBezTo>
                    <a:pt x="98" y="87"/>
                    <a:pt x="99" y="86"/>
                    <a:pt x="99" y="86"/>
                  </a:cubicBezTo>
                  <a:close/>
                  <a:moveTo>
                    <a:pt x="205" y="87"/>
                  </a:moveTo>
                  <a:cubicBezTo>
                    <a:pt x="205" y="85"/>
                    <a:pt x="201" y="87"/>
                    <a:pt x="200" y="87"/>
                  </a:cubicBezTo>
                  <a:cubicBezTo>
                    <a:pt x="201" y="88"/>
                    <a:pt x="204" y="87"/>
                    <a:pt x="205" y="87"/>
                  </a:cubicBezTo>
                  <a:close/>
                  <a:moveTo>
                    <a:pt x="219" y="88"/>
                  </a:moveTo>
                  <a:cubicBezTo>
                    <a:pt x="218" y="87"/>
                    <a:pt x="215" y="88"/>
                    <a:pt x="213" y="88"/>
                  </a:cubicBezTo>
                  <a:cubicBezTo>
                    <a:pt x="215" y="88"/>
                    <a:pt x="216" y="87"/>
                    <a:pt x="219" y="88"/>
                  </a:cubicBezTo>
                  <a:close/>
                  <a:moveTo>
                    <a:pt x="214" y="89"/>
                  </a:moveTo>
                  <a:cubicBezTo>
                    <a:pt x="213" y="89"/>
                    <a:pt x="212" y="89"/>
                    <a:pt x="212" y="90"/>
                  </a:cubicBezTo>
                  <a:cubicBezTo>
                    <a:pt x="215" y="89"/>
                    <a:pt x="219" y="90"/>
                    <a:pt x="221" y="88"/>
                  </a:cubicBezTo>
                  <a:cubicBezTo>
                    <a:pt x="219" y="88"/>
                    <a:pt x="216" y="89"/>
                    <a:pt x="214" y="89"/>
                  </a:cubicBezTo>
                  <a:close/>
                  <a:moveTo>
                    <a:pt x="207" y="90"/>
                  </a:moveTo>
                  <a:cubicBezTo>
                    <a:pt x="209" y="90"/>
                    <a:pt x="211" y="90"/>
                    <a:pt x="209" y="90"/>
                  </a:cubicBezTo>
                  <a:cubicBezTo>
                    <a:pt x="208" y="89"/>
                    <a:pt x="207" y="89"/>
                    <a:pt x="207" y="90"/>
                  </a:cubicBezTo>
                  <a:close/>
                  <a:moveTo>
                    <a:pt x="197" y="94"/>
                  </a:moveTo>
                  <a:cubicBezTo>
                    <a:pt x="199" y="94"/>
                    <a:pt x="202" y="94"/>
                    <a:pt x="204" y="93"/>
                  </a:cubicBezTo>
                  <a:cubicBezTo>
                    <a:pt x="202" y="93"/>
                    <a:pt x="199" y="93"/>
                    <a:pt x="197" y="94"/>
                  </a:cubicBezTo>
                  <a:close/>
                  <a:moveTo>
                    <a:pt x="193" y="94"/>
                  </a:moveTo>
                  <a:cubicBezTo>
                    <a:pt x="194" y="94"/>
                    <a:pt x="195" y="94"/>
                    <a:pt x="195" y="94"/>
                  </a:cubicBezTo>
                  <a:cubicBezTo>
                    <a:pt x="194" y="94"/>
                    <a:pt x="193" y="94"/>
                    <a:pt x="193" y="94"/>
                  </a:cubicBezTo>
                  <a:close/>
                  <a:moveTo>
                    <a:pt x="134" y="95"/>
                  </a:moveTo>
                  <a:cubicBezTo>
                    <a:pt x="135" y="95"/>
                    <a:pt x="136" y="96"/>
                    <a:pt x="137" y="95"/>
                  </a:cubicBezTo>
                  <a:cubicBezTo>
                    <a:pt x="136" y="94"/>
                    <a:pt x="134" y="95"/>
                    <a:pt x="134" y="95"/>
                  </a:cubicBezTo>
                  <a:close/>
                  <a:moveTo>
                    <a:pt x="137" y="98"/>
                  </a:moveTo>
                  <a:cubicBezTo>
                    <a:pt x="138" y="99"/>
                    <a:pt x="141" y="98"/>
                    <a:pt x="143" y="98"/>
                  </a:cubicBezTo>
                  <a:cubicBezTo>
                    <a:pt x="141" y="98"/>
                    <a:pt x="139" y="98"/>
                    <a:pt x="137" y="98"/>
                  </a:cubicBezTo>
                  <a:close/>
                  <a:moveTo>
                    <a:pt x="133" y="99"/>
                  </a:moveTo>
                  <a:cubicBezTo>
                    <a:pt x="134" y="99"/>
                    <a:pt x="136" y="99"/>
                    <a:pt x="137" y="98"/>
                  </a:cubicBezTo>
                  <a:cubicBezTo>
                    <a:pt x="136" y="99"/>
                    <a:pt x="134" y="98"/>
                    <a:pt x="133" y="99"/>
                  </a:cubicBezTo>
                  <a:close/>
                  <a:moveTo>
                    <a:pt x="234" y="60"/>
                  </a:moveTo>
                  <a:cubicBezTo>
                    <a:pt x="233" y="59"/>
                    <a:pt x="231" y="58"/>
                    <a:pt x="231" y="56"/>
                  </a:cubicBezTo>
                  <a:cubicBezTo>
                    <a:pt x="230" y="55"/>
                    <a:pt x="228" y="55"/>
                    <a:pt x="226" y="55"/>
                  </a:cubicBezTo>
                  <a:cubicBezTo>
                    <a:pt x="226" y="54"/>
                    <a:pt x="226" y="54"/>
                    <a:pt x="227" y="54"/>
                  </a:cubicBezTo>
                  <a:cubicBezTo>
                    <a:pt x="226" y="54"/>
                    <a:pt x="226" y="54"/>
                    <a:pt x="226" y="53"/>
                  </a:cubicBezTo>
                  <a:cubicBezTo>
                    <a:pt x="226" y="52"/>
                    <a:pt x="227" y="51"/>
                    <a:pt x="228" y="50"/>
                  </a:cubicBezTo>
                  <a:cubicBezTo>
                    <a:pt x="228" y="49"/>
                    <a:pt x="227" y="50"/>
                    <a:pt x="227" y="49"/>
                  </a:cubicBezTo>
                  <a:cubicBezTo>
                    <a:pt x="231" y="47"/>
                    <a:pt x="234" y="35"/>
                    <a:pt x="226" y="37"/>
                  </a:cubicBezTo>
                  <a:cubicBezTo>
                    <a:pt x="226" y="37"/>
                    <a:pt x="225" y="37"/>
                    <a:pt x="225" y="37"/>
                  </a:cubicBezTo>
                  <a:cubicBezTo>
                    <a:pt x="228" y="36"/>
                    <a:pt x="229" y="33"/>
                    <a:pt x="229" y="30"/>
                  </a:cubicBezTo>
                  <a:cubicBezTo>
                    <a:pt x="229" y="30"/>
                    <a:pt x="230" y="30"/>
                    <a:pt x="230" y="29"/>
                  </a:cubicBezTo>
                  <a:cubicBezTo>
                    <a:pt x="230" y="29"/>
                    <a:pt x="229" y="29"/>
                    <a:pt x="229" y="28"/>
                  </a:cubicBezTo>
                  <a:cubicBezTo>
                    <a:pt x="230" y="27"/>
                    <a:pt x="229" y="26"/>
                    <a:pt x="228" y="26"/>
                  </a:cubicBezTo>
                  <a:cubicBezTo>
                    <a:pt x="228" y="25"/>
                    <a:pt x="229" y="26"/>
                    <a:pt x="230" y="26"/>
                  </a:cubicBezTo>
                  <a:cubicBezTo>
                    <a:pt x="228" y="23"/>
                    <a:pt x="224" y="24"/>
                    <a:pt x="222" y="23"/>
                  </a:cubicBezTo>
                  <a:cubicBezTo>
                    <a:pt x="222" y="24"/>
                    <a:pt x="222" y="24"/>
                    <a:pt x="222" y="24"/>
                  </a:cubicBezTo>
                  <a:cubicBezTo>
                    <a:pt x="218" y="24"/>
                    <a:pt x="220" y="20"/>
                    <a:pt x="220" y="18"/>
                  </a:cubicBezTo>
                  <a:cubicBezTo>
                    <a:pt x="218" y="18"/>
                    <a:pt x="218" y="15"/>
                    <a:pt x="217" y="15"/>
                  </a:cubicBezTo>
                  <a:cubicBezTo>
                    <a:pt x="217" y="15"/>
                    <a:pt x="217" y="13"/>
                    <a:pt x="217" y="12"/>
                  </a:cubicBezTo>
                  <a:cubicBezTo>
                    <a:pt x="215" y="11"/>
                    <a:pt x="211" y="11"/>
                    <a:pt x="209" y="10"/>
                  </a:cubicBezTo>
                  <a:cubicBezTo>
                    <a:pt x="211" y="9"/>
                    <a:pt x="212" y="10"/>
                    <a:pt x="214" y="10"/>
                  </a:cubicBezTo>
                  <a:cubicBezTo>
                    <a:pt x="214" y="10"/>
                    <a:pt x="213" y="10"/>
                    <a:pt x="213" y="9"/>
                  </a:cubicBezTo>
                  <a:cubicBezTo>
                    <a:pt x="209" y="8"/>
                    <a:pt x="204" y="7"/>
                    <a:pt x="200" y="8"/>
                  </a:cubicBezTo>
                  <a:cubicBezTo>
                    <a:pt x="201" y="8"/>
                    <a:pt x="203" y="8"/>
                    <a:pt x="204" y="8"/>
                  </a:cubicBezTo>
                  <a:cubicBezTo>
                    <a:pt x="202" y="9"/>
                    <a:pt x="199" y="8"/>
                    <a:pt x="199" y="6"/>
                  </a:cubicBezTo>
                  <a:cubicBezTo>
                    <a:pt x="199" y="6"/>
                    <a:pt x="200" y="6"/>
                    <a:pt x="200" y="5"/>
                  </a:cubicBezTo>
                  <a:cubicBezTo>
                    <a:pt x="197" y="3"/>
                    <a:pt x="192" y="6"/>
                    <a:pt x="188" y="6"/>
                  </a:cubicBezTo>
                  <a:cubicBezTo>
                    <a:pt x="188" y="6"/>
                    <a:pt x="187" y="5"/>
                    <a:pt x="186" y="5"/>
                  </a:cubicBezTo>
                  <a:cubicBezTo>
                    <a:pt x="185" y="5"/>
                    <a:pt x="184" y="5"/>
                    <a:pt x="183" y="5"/>
                  </a:cubicBezTo>
                  <a:cubicBezTo>
                    <a:pt x="183" y="5"/>
                    <a:pt x="182" y="4"/>
                    <a:pt x="182" y="4"/>
                  </a:cubicBezTo>
                  <a:cubicBezTo>
                    <a:pt x="181" y="4"/>
                    <a:pt x="181" y="4"/>
                    <a:pt x="180" y="4"/>
                  </a:cubicBezTo>
                  <a:cubicBezTo>
                    <a:pt x="181" y="3"/>
                    <a:pt x="181" y="3"/>
                    <a:pt x="180" y="2"/>
                  </a:cubicBezTo>
                  <a:cubicBezTo>
                    <a:pt x="180" y="2"/>
                    <a:pt x="178" y="2"/>
                    <a:pt x="177" y="2"/>
                  </a:cubicBezTo>
                  <a:cubicBezTo>
                    <a:pt x="177" y="3"/>
                    <a:pt x="179" y="2"/>
                    <a:pt x="178" y="3"/>
                  </a:cubicBezTo>
                  <a:cubicBezTo>
                    <a:pt x="169" y="2"/>
                    <a:pt x="162" y="4"/>
                    <a:pt x="152" y="3"/>
                  </a:cubicBezTo>
                  <a:cubicBezTo>
                    <a:pt x="152" y="2"/>
                    <a:pt x="153" y="1"/>
                    <a:pt x="152" y="0"/>
                  </a:cubicBezTo>
                  <a:cubicBezTo>
                    <a:pt x="151" y="0"/>
                    <a:pt x="150" y="1"/>
                    <a:pt x="149" y="1"/>
                  </a:cubicBezTo>
                  <a:cubicBezTo>
                    <a:pt x="149" y="1"/>
                    <a:pt x="149" y="1"/>
                    <a:pt x="149" y="2"/>
                  </a:cubicBezTo>
                  <a:cubicBezTo>
                    <a:pt x="141" y="3"/>
                    <a:pt x="131" y="3"/>
                    <a:pt x="119" y="3"/>
                  </a:cubicBezTo>
                  <a:cubicBezTo>
                    <a:pt x="120" y="4"/>
                    <a:pt x="117" y="4"/>
                    <a:pt x="117" y="4"/>
                  </a:cubicBezTo>
                  <a:cubicBezTo>
                    <a:pt x="112" y="4"/>
                    <a:pt x="106" y="3"/>
                    <a:pt x="99" y="4"/>
                  </a:cubicBezTo>
                  <a:cubicBezTo>
                    <a:pt x="99" y="4"/>
                    <a:pt x="100" y="5"/>
                    <a:pt x="99" y="5"/>
                  </a:cubicBezTo>
                  <a:cubicBezTo>
                    <a:pt x="97" y="5"/>
                    <a:pt x="94" y="5"/>
                    <a:pt x="92" y="5"/>
                  </a:cubicBezTo>
                  <a:cubicBezTo>
                    <a:pt x="89" y="5"/>
                    <a:pt x="85" y="4"/>
                    <a:pt x="84" y="6"/>
                  </a:cubicBezTo>
                  <a:cubicBezTo>
                    <a:pt x="89" y="5"/>
                    <a:pt x="90" y="7"/>
                    <a:pt x="94" y="7"/>
                  </a:cubicBezTo>
                  <a:cubicBezTo>
                    <a:pt x="85" y="7"/>
                    <a:pt x="73" y="8"/>
                    <a:pt x="67" y="8"/>
                  </a:cubicBezTo>
                  <a:cubicBezTo>
                    <a:pt x="67" y="9"/>
                    <a:pt x="68" y="8"/>
                    <a:pt x="68" y="9"/>
                  </a:cubicBezTo>
                  <a:cubicBezTo>
                    <a:pt x="67" y="10"/>
                    <a:pt x="66" y="9"/>
                    <a:pt x="65" y="9"/>
                  </a:cubicBezTo>
                  <a:cubicBezTo>
                    <a:pt x="65" y="9"/>
                    <a:pt x="66" y="9"/>
                    <a:pt x="66" y="8"/>
                  </a:cubicBezTo>
                  <a:cubicBezTo>
                    <a:pt x="64" y="8"/>
                    <a:pt x="62" y="8"/>
                    <a:pt x="60" y="8"/>
                  </a:cubicBezTo>
                  <a:cubicBezTo>
                    <a:pt x="61" y="8"/>
                    <a:pt x="63" y="9"/>
                    <a:pt x="64" y="8"/>
                  </a:cubicBezTo>
                  <a:cubicBezTo>
                    <a:pt x="64" y="9"/>
                    <a:pt x="64" y="9"/>
                    <a:pt x="64" y="9"/>
                  </a:cubicBezTo>
                  <a:cubicBezTo>
                    <a:pt x="58" y="9"/>
                    <a:pt x="51" y="10"/>
                    <a:pt x="44" y="10"/>
                  </a:cubicBezTo>
                  <a:cubicBezTo>
                    <a:pt x="45" y="11"/>
                    <a:pt x="49" y="9"/>
                    <a:pt x="51" y="11"/>
                  </a:cubicBezTo>
                  <a:cubicBezTo>
                    <a:pt x="50" y="12"/>
                    <a:pt x="47" y="11"/>
                    <a:pt x="47" y="12"/>
                  </a:cubicBezTo>
                  <a:cubicBezTo>
                    <a:pt x="48" y="12"/>
                    <a:pt x="48" y="12"/>
                    <a:pt x="48" y="12"/>
                  </a:cubicBezTo>
                  <a:cubicBezTo>
                    <a:pt x="45" y="13"/>
                    <a:pt x="46" y="11"/>
                    <a:pt x="43" y="13"/>
                  </a:cubicBezTo>
                  <a:cubicBezTo>
                    <a:pt x="46" y="13"/>
                    <a:pt x="48" y="13"/>
                    <a:pt x="50" y="14"/>
                  </a:cubicBezTo>
                  <a:cubicBezTo>
                    <a:pt x="47" y="14"/>
                    <a:pt x="46" y="14"/>
                    <a:pt x="44" y="15"/>
                  </a:cubicBezTo>
                  <a:cubicBezTo>
                    <a:pt x="44" y="15"/>
                    <a:pt x="46" y="15"/>
                    <a:pt x="46" y="16"/>
                  </a:cubicBezTo>
                  <a:cubicBezTo>
                    <a:pt x="40" y="16"/>
                    <a:pt x="32" y="15"/>
                    <a:pt x="27" y="17"/>
                  </a:cubicBezTo>
                  <a:cubicBezTo>
                    <a:pt x="28" y="17"/>
                    <a:pt x="28" y="17"/>
                    <a:pt x="29" y="17"/>
                  </a:cubicBezTo>
                  <a:cubicBezTo>
                    <a:pt x="29" y="18"/>
                    <a:pt x="30" y="17"/>
                    <a:pt x="30" y="18"/>
                  </a:cubicBezTo>
                  <a:cubicBezTo>
                    <a:pt x="33" y="18"/>
                    <a:pt x="35" y="19"/>
                    <a:pt x="38" y="18"/>
                  </a:cubicBezTo>
                  <a:cubicBezTo>
                    <a:pt x="38" y="19"/>
                    <a:pt x="38" y="19"/>
                    <a:pt x="38" y="20"/>
                  </a:cubicBezTo>
                  <a:cubicBezTo>
                    <a:pt x="34" y="20"/>
                    <a:pt x="30" y="20"/>
                    <a:pt x="27" y="21"/>
                  </a:cubicBezTo>
                  <a:cubicBezTo>
                    <a:pt x="27" y="20"/>
                    <a:pt x="27" y="20"/>
                    <a:pt x="27" y="20"/>
                  </a:cubicBezTo>
                  <a:cubicBezTo>
                    <a:pt x="24" y="19"/>
                    <a:pt x="22" y="21"/>
                    <a:pt x="20" y="20"/>
                  </a:cubicBezTo>
                  <a:cubicBezTo>
                    <a:pt x="18" y="21"/>
                    <a:pt x="16" y="21"/>
                    <a:pt x="14" y="22"/>
                  </a:cubicBezTo>
                  <a:cubicBezTo>
                    <a:pt x="21" y="22"/>
                    <a:pt x="26" y="22"/>
                    <a:pt x="32" y="23"/>
                  </a:cubicBezTo>
                  <a:cubicBezTo>
                    <a:pt x="28" y="24"/>
                    <a:pt x="24" y="23"/>
                    <a:pt x="20" y="23"/>
                  </a:cubicBezTo>
                  <a:cubicBezTo>
                    <a:pt x="21" y="24"/>
                    <a:pt x="21" y="24"/>
                    <a:pt x="20" y="25"/>
                  </a:cubicBezTo>
                  <a:cubicBezTo>
                    <a:pt x="22" y="24"/>
                    <a:pt x="23" y="23"/>
                    <a:pt x="26" y="24"/>
                  </a:cubicBezTo>
                  <a:cubicBezTo>
                    <a:pt x="25" y="24"/>
                    <a:pt x="26" y="25"/>
                    <a:pt x="25" y="25"/>
                  </a:cubicBezTo>
                  <a:cubicBezTo>
                    <a:pt x="22" y="24"/>
                    <a:pt x="20" y="26"/>
                    <a:pt x="16" y="26"/>
                  </a:cubicBezTo>
                  <a:cubicBezTo>
                    <a:pt x="16" y="26"/>
                    <a:pt x="17" y="26"/>
                    <a:pt x="17" y="26"/>
                  </a:cubicBezTo>
                  <a:cubicBezTo>
                    <a:pt x="15" y="26"/>
                    <a:pt x="15" y="26"/>
                    <a:pt x="15" y="26"/>
                  </a:cubicBezTo>
                  <a:cubicBezTo>
                    <a:pt x="15" y="27"/>
                    <a:pt x="16" y="27"/>
                    <a:pt x="16" y="28"/>
                  </a:cubicBezTo>
                  <a:cubicBezTo>
                    <a:pt x="14" y="27"/>
                    <a:pt x="12" y="29"/>
                    <a:pt x="10" y="29"/>
                  </a:cubicBezTo>
                  <a:cubicBezTo>
                    <a:pt x="11" y="29"/>
                    <a:pt x="12" y="29"/>
                    <a:pt x="14" y="29"/>
                  </a:cubicBezTo>
                  <a:cubicBezTo>
                    <a:pt x="14" y="30"/>
                    <a:pt x="14" y="30"/>
                    <a:pt x="14" y="31"/>
                  </a:cubicBezTo>
                  <a:cubicBezTo>
                    <a:pt x="16" y="31"/>
                    <a:pt x="18" y="31"/>
                    <a:pt x="19" y="32"/>
                  </a:cubicBezTo>
                  <a:cubicBezTo>
                    <a:pt x="18" y="32"/>
                    <a:pt x="17" y="32"/>
                    <a:pt x="17" y="32"/>
                  </a:cubicBezTo>
                  <a:cubicBezTo>
                    <a:pt x="17" y="32"/>
                    <a:pt x="17" y="32"/>
                    <a:pt x="16" y="32"/>
                  </a:cubicBezTo>
                  <a:cubicBezTo>
                    <a:pt x="16" y="33"/>
                    <a:pt x="14" y="31"/>
                    <a:pt x="12" y="32"/>
                  </a:cubicBezTo>
                  <a:cubicBezTo>
                    <a:pt x="16" y="33"/>
                    <a:pt x="19" y="34"/>
                    <a:pt x="23" y="34"/>
                  </a:cubicBezTo>
                  <a:cubicBezTo>
                    <a:pt x="23" y="35"/>
                    <a:pt x="23" y="35"/>
                    <a:pt x="24" y="35"/>
                  </a:cubicBezTo>
                  <a:cubicBezTo>
                    <a:pt x="21" y="35"/>
                    <a:pt x="21" y="35"/>
                    <a:pt x="21" y="35"/>
                  </a:cubicBezTo>
                  <a:cubicBezTo>
                    <a:pt x="21" y="36"/>
                    <a:pt x="23" y="36"/>
                    <a:pt x="23" y="37"/>
                  </a:cubicBezTo>
                  <a:cubicBezTo>
                    <a:pt x="20" y="37"/>
                    <a:pt x="16" y="35"/>
                    <a:pt x="16" y="39"/>
                  </a:cubicBezTo>
                  <a:cubicBezTo>
                    <a:pt x="17" y="39"/>
                    <a:pt x="20" y="38"/>
                    <a:pt x="21" y="40"/>
                  </a:cubicBezTo>
                  <a:cubicBezTo>
                    <a:pt x="16" y="40"/>
                    <a:pt x="13" y="40"/>
                    <a:pt x="7" y="40"/>
                  </a:cubicBezTo>
                  <a:cubicBezTo>
                    <a:pt x="10" y="42"/>
                    <a:pt x="13" y="41"/>
                    <a:pt x="15" y="43"/>
                  </a:cubicBezTo>
                  <a:cubicBezTo>
                    <a:pt x="20" y="43"/>
                    <a:pt x="25" y="44"/>
                    <a:pt x="30" y="44"/>
                  </a:cubicBezTo>
                  <a:cubicBezTo>
                    <a:pt x="30" y="45"/>
                    <a:pt x="32" y="45"/>
                    <a:pt x="32" y="45"/>
                  </a:cubicBezTo>
                  <a:cubicBezTo>
                    <a:pt x="28" y="45"/>
                    <a:pt x="25" y="45"/>
                    <a:pt x="22" y="45"/>
                  </a:cubicBezTo>
                  <a:cubicBezTo>
                    <a:pt x="27" y="46"/>
                    <a:pt x="32" y="46"/>
                    <a:pt x="37" y="47"/>
                  </a:cubicBezTo>
                  <a:cubicBezTo>
                    <a:pt x="37" y="47"/>
                    <a:pt x="37" y="48"/>
                    <a:pt x="38" y="49"/>
                  </a:cubicBezTo>
                  <a:cubicBezTo>
                    <a:pt x="39" y="49"/>
                    <a:pt x="41" y="49"/>
                    <a:pt x="42" y="50"/>
                  </a:cubicBezTo>
                  <a:cubicBezTo>
                    <a:pt x="40" y="50"/>
                    <a:pt x="38" y="49"/>
                    <a:pt x="37" y="50"/>
                  </a:cubicBezTo>
                  <a:cubicBezTo>
                    <a:pt x="39" y="51"/>
                    <a:pt x="42" y="50"/>
                    <a:pt x="45" y="51"/>
                  </a:cubicBezTo>
                  <a:cubicBezTo>
                    <a:pt x="42" y="53"/>
                    <a:pt x="39" y="51"/>
                    <a:pt x="36" y="51"/>
                  </a:cubicBezTo>
                  <a:cubicBezTo>
                    <a:pt x="36" y="54"/>
                    <a:pt x="33" y="52"/>
                    <a:pt x="32" y="53"/>
                  </a:cubicBezTo>
                  <a:cubicBezTo>
                    <a:pt x="33" y="53"/>
                    <a:pt x="35" y="53"/>
                    <a:pt x="36" y="53"/>
                  </a:cubicBezTo>
                  <a:cubicBezTo>
                    <a:pt x="32" y="54"/>
                    <a:pt x="28" y="53"/>
                    <a:pt x="26" y="54"/>
                  </a:cubicBezTo>
                  <a:cubicBezTo>
                    <a:pt x="27" y="54"/>
                    <a:pt x="27" y="56"/>
                    <a:pt x="29" y="55"/>
                  </a:cubicBezTo>
                  <a:cubicBezTo>
                    <a:pt x="30" y="55"/>
                    <a:pt x="29" y="54"/>
                    <a:pt x="30" y="54"/>
                  </a:cubicBezTo>
                  <a:cubicBezTo>
                    <a:pt x="31" y="54"/>
                    <a:pt x="33" y="54"/>
                    <a:pt x="35" y="54"/>
                  </a:cubicBezTo>
                  <a:cubicBezTo>
                    <a:pt x="37" y="54"/>
                    <a:pt x="40" y="53"/>
                    <a:pt x="41" y="55"/>
                  </a:cubicBezTo>
                  <a:cubicBezTo>
                    <a:pt x="40" y="55"/>
                    <a:pt x="39" y="54"/>
                    <a:pt x="38" y="55"/>
                  </a:cubicBezTo>
                  <a:cubicBezTo>
                    <a:pt x="38" y="55"/>
                    <a:pt x="39" y="55"/>
                    <a:pt x="39" y="55"/>
                  </a:cubicBezTo>
                  <a:cubicBezTo>
                    <a:pt x="37" y="56"/>
                    <a:pt x="35" y="55"/>
                    <a:pt x="34" y="56"/>
                  </a:cubicBezTo>
                  <a:cubicBezTo>
                    <a:pt x="35" y="56"/>
                    <a:pt x="36" y="56"/>
                    <a:pt x="37" y="56"/>
                  </a:cubicBezTo>
                  <a:cubicBezTo>
                    <a:pt x="32" y="57"/>
                    <a:pt x="26" y="56"/>
                    <a:pt x="22" y="57"/>
                  </a:cubicBezTo>
                  <a:cubicBezTo>
                    <a:pt x="22" y="57"/>
                    <a:pt x="23" y="57"/>
                    <a:pt x="22" y="58"/>
                  </a:cubicBezTo>
                  <a:cubicBezTo>
                    <a:pt x="19" y="57"/>
                    <a:pt x="15" y="58"/>
                    <a:pt x="12" y="59"/>
                  </a:cubicBezTo>
                  <a:cubicBezTo>
                    <a:pt x="12" y="59"/>
                    <a:pt x="12" y="60"/>
                    <a:pt x="12" y="60"/>
                  </a:cubicBezTo>
                  <a:cubicBezTo>
                    <a:pt x="10" y="60"/>
                    <a:pt x="6" y="60"/>
                    <a:pt x="3" y="61"/>
                  </a:cubicBezTo>
                  <a:cubicBezTo>
                    <a:pt x="0" y="62"/>
                    <a:pt x="5" y="62"/>
                    <a:pt x="5" y="61"/>
                  </a:cubicBezTo>
                  <a:cubicBezTo>
                    <a:pt x="12" y="62"/>
                    <a:pt x="21" y="61"/>
                    <a:pt x="28" y="62"/>
                  </a:cubicBezTo>
                  <a:cubicBezTo>
                    <a:pt x="28" y="62"/>
                    <a:pt x="28" y="62"/>
                    <a:pt x="28" y="62"/>
                  </a:cubicBezTo>
                  <a:cubicBezTo>
                    <a:pt x="30" y="63"/>
                    <a:pt x="35" y="63"/>
                    <a:pt x="38" y="64"/>
                  </a:cubicBezTo>
                  <a:cubicBezTo>
                    <a:pt x="37" y="64"/>
                    <a:pt x="36" y="63"/>
                    <a:pt x="36" y="64"/>
                  </a:cubicBezTo>
                  <a:cubicBezTo>
                    <a:pt x="37" y="64"/>
                    <a:pt x="40" y="64"/>
                    <a:pt x="40" y="65"/>
                  </a:cubicBezTo>
                  <a:cubicBezTo>
                    <a:pt x="37" y="65"/>
                    <a:pt x="34" y="65"/>
                    <a:pt x="30" y="66"/>
                  </a:cubicBezTo>
                  <a:cubicBezTo>
                    <a:pt x="31" y="66"/>
                    <a:pt x="32" y="66"/>
                    <a:pt x="32" y="67"/>
                  </a:cubicBezTo>
                  <a:cubicBezTo>
                    <a:pt x="31" y="67"/>
                    <a:pt x="30" y="66"/>
                    <a:pt x="30" y="67"/>
                  </a:cubicBezTo>
                  <a:cubicBezTo>
                    <a:pt x="35" y="67"/>
                    <a:pt x="40" y="66"/>
                    <a:pt x="44" y="68"/>
                  </a:cubicBezTo>
                  <a:cubicBezTo>
                    <a:pt x="44" y="68"/>
                    <a:pt x="44" y="68"/>
                    <a:pt x="44" y="67"/>
                  </a:cubicBezTo>
                  <a:cubicBezTo>
                    <a:pt x="45" y="69"/>
                    <a:pt x="49" y="69"/>
                    <a:pt x="52" y="69"/>
                  </a:cubicBezTo>
                  <a:cubicBezTo>
                    <a:pt x="52" y="70"/>
                    <a:pt x="52" y="70"/>
                    <a:pt x="52" y="70"/>
                  </a:cubicBezTo>
                  <a:cubicBezTo>
                    <a:pt x="55" y="70"/>
                    <a:pt x="56" y="71"/>
                    <a:pt x="58" y="71"/>
                  </a:cubicBezTo>
                  <a:cubicBezTo>
                    <a:pt x="59" y="72"/>
                    <a:pt x="62" y="71"/>
                    <a:pt x="63" y="72"/>
                  </a:cubicBezTo>
                  <a:cubicBezTo>
                    <a:pt x="61" y="73"/>
                    <a:pt x="60" y="72"/>
                    <a:pt x="58" y="73"/>
                  </a:cubicBezTo>
                  <a:cubicBezTo>
                    <a:pt x="58" y="73"/>
                    <a:pt x="58" y="72"/>
                    <a:pt x="59" y="73"/>
                  </a:cubicBezTo>
                  <a:cubicBezTo>
                    <a:pt x="60" y="74"/>
                    <a:pt x="64" y="73"/>
                    <a:pt x="66" y="74"/>
                  </a:cubicBezTo>
                  <a:cubicBezTo>
                    <a:pt x="65" y="74"/>
                    <a:pt x="66" y="75"/>
                    <a:pt x="65" y="75"/>
                  </a:cubicBezTo>
                  <a:cubicBezTo>
                    <a:pt x="61" y="75"/>
                    <a:pt x="58" y="74"/>
                    <a:pt x="55" y="75"/>
                  </a:cubicBezTo>
                  <a:cubicBezTo>
                    <a:pt x="57" y="75"/>
                    <a:pt x="59" y="76"/>
                    <a:pt x="61" y="76"/>
                  </a:cubicBezTo>
                  <a:cubicBezTo>
                    <a:pt x="61" y="76"/>
                    <a:pt x="60" y="76"/>
                    <a:pt x="60" y="76"/>
                  </a:cubicBezTo>
                  <a:cubicBezTo>
                    <a:pt x="61" y="77"/>
                    <a:pt x="62" y="76"/>
                    <a:pt x="63" y="76"/>
                  </a:cubicBezTo>
                  <a:cubicBezTo>
                    <a:pt x="65" y="75"/>
                    <a:pt x="70" y="76"/>
                    <a:pt x="71" y="77"/>
                  </a:cubicBezTo>
                  <a:cubicBezTo>
                    <a:pt x="70" y="77"/>
                    <a:pt x="69" y="77"/>
                    <a:pt x="68" y="78"/>
                  </a:cubicBezTo>
                  <a:cubicBezTo>
                    <a:pt x="70" y="78"/>
                    <a:pt x="72" y="78"/>
                    <a:pt x="73" y="78"/>
                  </a:cubicBezTo>
                  <a:cubicBezTo>
                    <a:pt x="73" y="78"/>
                    <a:pt x="73" y="79"/>
                    <a:pt x="74" y="79"/>
                  </a:cubicBezTo>
                  <a:cubicBezTo>
                    <a:pt x="77" y="79"/>
                    <a:pt x="81" y="79"/>
                    <a:pt x="83" y="80"/>
                  </a:cubicBezTo>
                  <a:cubicBezTo>
                    <a:pt x="85" y="80"/>
                    <a:pt x="87" y="80"/>
                    <a:pt x="88" y="81"/>
                  </a:cubicBezTo>
                  <a:cubicBezTo>
                    <a:pt x="88" y="81"/>
                    <a:pt x="85" y="81"/>
                    <a:pt x="86" y="81"/>
                  </a:cubicBezTo>
                  <a:cubicBezTo>
                    <a:pt x="89" y="81"/>
                    <a:pt x="91" y="82"/>
                    <a:pt x="92" y="82"/>
                  </a:cubicBezTo>
                  <a:cubicBezTo>
                    <a:pt x="92" y="82"/>
                    <a:pt x="92" y="82"/>
                    <a:pt x="92" y="82"/>
                  </a:cubicBezTo>
                  <a:cubicBezTo>
                    <a:pt x="94" y="82"/>
                    <a:pt x="96" y="83"/>
                    <a:pt x="99" y="83"/>
                  </a:cubicBezTo>
                  <a:cubicBezTo>
                    <a:pt x="97" y="84"/>
                    <a:pt x="94" y="83"/>
                    <a:pt x="94" y="84"/>
                  </a:cubicBezTo>
                  <a:cubicBezTo>
                    <a:pt x="98" y="84"/>
                    <a:pt x="100" y="85"/>
                    <a:pt x="104" y="85"/>
                  </a:cubicBezTo>
                  <a:cubicBezTo>
                    <a:pt x="102" y="86"/>
                    <a:pt x="100" y="85"/>
                    <a:pt x="99" y="87"/>
                  </a:cubicBezTo>
                  <a:cubicBezTo>
                    <a:pt x="101" y="87"/>
                    <a:pt x="102" y="86"/>
                    <a:pt x="104" y="87"/>
                  </a:cubicBezTo>
                  <a:cubicBezTo>
                    <a:pt x="103" y="87"/>
                    <a:pt x="103" y="87"/>
                    <a:pt x="102" y="88"/>
                  </a:cubicBezTo>
                  <a:cubicBezTo>
                    <a:pt x="101" y="88"/>
                    <a:pt x="102" y="89"/>
                    <a:pt x="102" y="89"/>
                  </a:cubicBezTo>
                  <a:cubicBezTo>
                    <a:pt x="99" y="89"/>
                    <a:pt x="96" y="89"/>
                    <a:pt x="94" y="89"/>
                  </a:cubicBezTo>
                  <a:cubicBezTo>
                    <a:pt x="95" y="89"/>
                    <a:pt x="96" y="89"/>
                    <a:pt x="96" y="90"/>
                  </a:cubicBezTo>
                  <a:cubicBezTo>
                    <a:pt x="96" y="91"/>
                    <a:pt x="95" y="90"/>
                    <a:pt x="95" y="91"/>
                  </a:cubicBezTo>
                  <a:cubicBezTo>
                    <a:pt x="97" y="91"/>
                    <a:pt x="100" y="90"/>
                    <a:pt x="102" y="91"/>
                  </a:cubicBezTo>
                  <a:cubicBezTo>
                    <a:pt x="100" y="91"/>
                    <a:pt x="100" y="91"/>
                    <a:pt x="100" y="91"/>
                  </a:cubicBezTo>
                  <a:cubicBezTo>
                    <a:pt x="100" y="92"/>
                    <a:pt x="100" y="93"/>
                    <a:pt x="99" y="93"/>
                  </a:cubicBezTo>
                  <a:cubicBezTo>
                    <a:pt x="97" y="92"/>
                    <a:pt x="94" y="93"/>
                    <a:pt x="91" y="93"/>
                  </a:cubicBezTo>
                  <a:cubicBezTo>
                    <a:pt x="94" y="94"/>
                    <a:pt x="99" y="94"/>
                    <a:pt x="102" y="95"/>
                  </a:cubicBezTo>
                  <a:cubicBezTo>
                    <a:pt x="100" y="95"/>
                    <a:pt x="97" y="95"/>
                    <a:pt x="95" y="95"/>
                  </a:cubicBezTo>
                  <a:cubicBezTo>
                    <a:pt x="96" y="96"/>
                    <a:pt x="97" y="95"/>
                    <a:pt x="97" y="96"/>
                  </a:cubicBezTo>
                  <a:cubicBezTo>
                    <a:pt x="97" y="97"/>
                    <a:pt x="95" y="95"/>
                    <a:pt x="94" y="96"/>
                  </a:cubicBezTo>
                  <a:cubicBezTo>
                    <a:pt x="102" y="97"/>
                    <a:pt x="110" y="99"/>
                    <a:pt x="118" y="97"/>
                  </a:cubicBezTo>
                  <a:cubicBezTo>
                    <a:pt x="117" y="96"/>
                    <a:pt x="119" y="96"/>
                    <a:pt x="119" y="96"/>
                  </a:cubicBezTo>
                  <a:cubicBezTo>
                    <a:pt x="119" y="95"/>
                    <a:pt x="119" y="92"/>
                    <a:pt x="120" y="92"/>
                  </a:cubicBezTo>
                  <a:cubicBezTo>
                    <a:pt x="119" y="92"/>
                    <a:pt x="119" y="90"/>
                    <a:pt x="119" y="90"/>
                  </a:cubicBezTo>
                  <a:cubicBezTo>
                    <a:pt x="121" y="89"/>
                    <a:pt x="124" y="89"/>
                    <a:pt x="123" y="90"/>
                  </a:cubicBezTo>
                  <a:cubicBezTo>
                    <a:pt x="124" y="91"/>
                    <a:pt x="126" y="90"/>
                    <a:pt x="126" y="92"/>
                  </a:cubicBezTo>
                  <a:cubicBezTo>
                    <a:pt x="131" y="93"/>
                    <a:pt x="139" y="91"/>
                    <a:pt x="142" y="93"/>
                  </a:cubicBezTo>
                  <a:cubicBezTo>
                    <a:pt x="138" y="94"/>
                    <a:pt x="136" y="92"/>
                    <a:pt x="133" y="94"/>
                  </a:cubicBezTo>
                  <a:cubicBezTo>
                    <a:pt x="135" y="94"/>
                    <a:pt x="135" y="94"/>
                    <a:pt x="137" y="94"/>
                  </a:cubicBezTo>
                  <a:cubicBezTo>
                    <a:pt x="144" y="95"/>
                    <a:pt x="153" y="93"/>
                    <a:pt x="160" y="94"/>
                  </a:cubicBezTo>
                  <a:cubicBezTo>
                    <a:pt x="159" y="94"/>
                    <a:pt x="158" y="94"/>
                    <a:pt x="156" y="94"/>
                  </a:cubicBezTo>
                  <a:cubicBezTo>
                    <a:pt x="156" y="95"/>
                    <a:pt x="157" y="95"/>
                    <a:pt x="158" y="96"/>
                  </a:cubicBezTo>
                  <a:cubicBezTo>
                    <a:pt x="160" y="95"/>
                    <a:pt x="163" y="96"/>
                    <a:pt x="166" y="95"/>
                  </a:cubicBezTo>
                  <a:cubicBezTo>
                    <a:pt x="165" y="93"/>
                    <a:pt x="169" y="94"/>
                    <a:pt x="169" y="93"/>
                  </a:cubicBezTo>
                  <a:cubicBezTo>
                    <a:pt x="168" y="93"/>
                    <a:pt x="167" y="93"/>
                    <a:pt x="166" y="92"/>
                  </a:cubicBezTo>
                  <a:cubicBezTo>
                    <a:pt x="167" y="91"/>
                    <a:pt x="170" y="92"/>
                    <a:pt x="171" y="90"/>
                  </a:cubicBezTo>
                  <a:cubicBezTo>
                    <a:pt x="171" y="90"/>
                    <a:pt x="170" y="91"/>
                    <a:pt x="170" y="90"/>
                  </a:cubicBezTo>
                  <a:cubicBezTo>
                    <a:pt x="172" y="89"/>
                    <a:pt x="175" y="89"/>
                    <a:pt x="176" y="88"/>
                  </a:cubicBezTo>
                  <a:cubicBezTo>
                    <a:pt x="178" y="88"/>
                    <a:pt x="182" y="88"/>
                    <a:pt x="184" y="87"/>
                  </a:cubicBezTo>
                  <a:cubicBezTo>
                    <a:pt x="196" y="85"/>
                    <a:pt x="209" y="86"/>
                    <a:pt x="221" y="83"/>
                  </a:cubicBezTo>
                  <a:cubicBezTo>
                    <a:pt x="221" y="81"/>
                    <a:pt x="226" y="81"/>
                    <a:pt x="227" y="80"/>
                  </a:cubicBezTo>
                  <a:cubicBezTo>
                    <a:pt x="225" y="81"/>
                    <a:pt x="223" y="81"/>
                    <a:pt x="221" y="80"/>
                  </a:cubicBezTo>
                  <a:cubicBezTo>
                    <a:pt x="223" y="78"/>
                    <a:pt x="228" y="80"/>
                    <a:pt x="229" y="78"/>
                  </a:cubicBezTo>
                  <a:cubicBezTo>
                    <a:pt x="227" y="77"/>
                    <a:pt x="223" y="78"/>
                    <a:pt x="221" y="77"/>
                  </a:cubicBezTo>
                  <a:cubicBezTo>
                    <a:pt x="223" y="75"/>
                    <a:pt x="225" y="74"/>
                    <a:pt x="228" y="73"/>
                  </a:cubicBezTo>
                  <a:cubicBezTo>
                    <a:pt x="228" y="73"/>
                    <a:pt x="227" y="73"/>
                    <a:pt x="228" y="73"/>
                  </a:cubicBezTo>
                  <a:cubicBezTo>
                    <a:pt x="228" y="72"/>
                    <a:pt x="229" y="73"/>
                    <a:pt x="230" y="73"/>
                  </a:cubicBezTo>
                  <a:cubicBezTo>
                    <a:pt x="230" y="72"/>
                    <a:pt x="230" y="73"/>
                    <a:pt x="230" y="72"/>
                  </a:cubicBezTo>
                  <a:cubicBezTo>
                    <a:pt x="232" y="70"/>
                    <a:pt x="232" y="68"/>
                    <a:pt x="231" y="64"/>
                  </a:cubicBezTo>
                  <a:cubicBezTo>
                    <a:pt x="232" y="64"/>
                    <a:pt x="232" y="64"/>
                    <a:pt x="232" y="64"/>
                  </a:cubicBezTo>
                  <a:cubicBezTo>
                    <a:pt x="232" y="63"/>
                    <a:pt x="232" y="63"/>
                    <a:pt x="232" y="63"/>
                  </a:cubicBezTo>
                  <a:cubicBezTo>
                    <a:pt x="232" y="62"/>
                    <a:pt x="233" y="63"/>
                    <a:pt x="233" y="62"/>
                  </a:cubicBezTo>
                  <a:cubicBezTo>
                    <a:pt x="232" y="61"/>
                    <a:pt x="234" y="61"/>
                    <a:pt x="234" y="60"/>
                  </a:cubicBezTo>
                  <a:close/>
                  <a:moveTo>
                    <a:pt x="28" y="24"/>
                  </a:moveTo>
                  <a:cubicBezTo>
                    <a:pt x="28" y="24"/>
                    <a:pt x="28" y="25"/>
                    <a:pt x="28" y="24"/>
                  </a:cubicBezTo>
                  <a:cubicBezTo>
                    <a:pt x="28" y="25"/>
                    <a:pt x="28" y="24"/>
                    <a:pt x="27" y="25"/>
                  </a:cubicBezTo>
                  <a:cubicBezTo>
                    <a:pt x="27" y="24"/>
                    <a:pt x="28" y="24"/>
                    <a:pt x="28" y="24"/>
                  </a:cubicBezTo>
                  <a:close/>
                  <a:moveTo>
                    <a:pt x="26" y="29"/>
                  </a:moveTo>
                  <a:cubicBezTo>
                    <a:pt x="26" y="28"/>
                    <a:pt x="29" y="28"/>
                    <a:pt x="29" y="29"/>
                  </a:cubicBezTo>
                  <a:cubicBezTo>
                    <a:pt x="28" y="29"/>
                    <a:pt x="28" y="28"/>
                    <a:pt x="26" y="29"/>
                  </a:cubicBezTo>
                  <a:close/>
                  <a:moveTo>
                    <a:pt x="40" y="20"/>
                  </a:moveTo>
                  <a:cubicBezTo>
                    <a:pt x="40" y="20"/>
                    <a:pt x="39" y="20"/>
                    <a:pt x="38" y="20"/>
                  </a:cubicBezTo>
                  <a:cubicBezTo>
                    <a:pt x="39" y="19"/>
                    <a:pt x="40" y="20"/>
                    <a:pt x="40" y="20"/>
                  </a:cubicBezTo>
                  <a:close/>
                  <a:moveTo>
                    <a:pt x="39" y="30"/>
                  </a:moveTo>
                  <a:cubicBezTo>
                    <a:pt x="39" y="29"/>
                    <a:pt x="40" y="29"/>
                    <a:pt x="40" y="30"/>
                  </a:cubicBezTo>
                  <a:cubicBezTo>
                    <a:pt x="40" y="30"/>
                    <a:pt x="39" y="29"/>
                    <a:pt x="39" y="30"/>
                  </a:cubicBezTo>
                  <a:close/>
                  <a:moveTo>
                    <a:pt x="49" y="30"/>
                  </a:moveTo>
                  <a:cubicBezTo>
                    <a:pt x="49" y="29"/>
                    <a:pt x="51" y="29"/>
                    <a:pt x="51" y="30"/>
                  </a:cubicBezTo>
                  <a:cubicBezTo>
                    <a:pt x="51" y="30"/>
                    <a:pt x="49" y="30"/>
                    <a:pt x="49" y="30"/>
                  </a:cubicBezTo>
                  <a:close/>
                  <a:moveTo>
                    <a:pt x="51" y="31"/>
                  </a:moveTo>
                  <a:cubicBezTo>
                    <a:pt x="52" y="30"/>
                    <a:pt x="53" y="31"/>
                    <a:pt x="54" y="30"/>
                  </a:cubicBezTo>
                  <a:cubicBezTo>
                    <a:pt x="53" y="31"/>
                    <a:pt x="52" y="30"/>
                    <a:pt x="51" y="31"/>
                  </a:cubicBezTo>
                  <a:close/>
                  <a:moveTo>
                    <a:pt x="49" y="26"/>
                  </a:moveTo>
                  <a:cubicBezTo>
                    <a:pt x="51" y="26"/>
                    <a:pt x="52" y="26"/>
                    <a:pt x="54" y="26"/>
                  </a:cubicBezTo>
                  <a:cubicBezTo>
                    <a:pt x="53" y="27"/>
                    <a:pt x="50" y="26"/>
                    <a:pt x="49" y="26"/>
                  </a:cubicBezTo>
                  <a:close/>
                  <a:moveTo>
                    <a:pt x="57" y="23"/>
                  </a:moveTo>
                  <a:cubicBezTo>
                    <a:pt x="57" y="23"/>
                    <a:pt x="59" y="23"/>
                    <a:pt x="60" y="23"/>
                  </a:cubicBezTo>
                  <a:cubicBezTo>
                    <a:pt x="60" y="24"/>
                    <a:pt x="59" y="23"/>
                    <a:pt x="57" y="23"/>
                  </a:cubicBezTo>
                  <a:close/>
                  <a:moveTo>
                    <a:pt x="60" y="24"/>
                  </a:moveTo>
                  <a:cubicBezTo>
                    <a:pt x="60" y="23"/>
                    <a:pt x="62" y="23"/>
                    <a:pt x="62" y="24"/>
                  </a:cubicBezTo>
                  <a:cubicBezTo>
                    <a:pt x="62" y="24"/>
                    <a:pt x="61" y="23"/>
                    <a:pt x="60" y="24"/>
                  </a:cubicBezTo>
                  <a:close/>
                  <a:moveTo>
                    <a:pt x="61" y="30"/>
                  </a:moveTo>
                  <a:cubicBezTo>
                    <a:pt x="62" y="31"/>
                    <a:pt x="64" y="30"/>
                    <a:pt x="65" y="31"/>
                  </a:cubicBezTo>
                  <a:cubicBezTo>
                    <a:pt x="64" y="31"/>
                    <a:pt x="62" y="31"/>
                    <a:pt x="61" y="30"/>
                  </a:cubicBezTo>
                  <a:close/>
                  <a:moveTo>
                    <a:pt x="64" y="27"/>
                  </a:moveTo>
                  <a:cubicBezTo>
                    <a:pt x="64" y="26"/>
                    <a:pt x="65" y="27"/>
                    <a:pt x="65" y="27"/>
                  </a:cubicBezTo>
                  <a:cubicBezTo>
                    <a:pt x="65" y="27"/>
                    <a:pt x="64" y="27"/>
                    <a:pt x="64" y="27"/>
                  </a:cubicBezTo>
                  <a:close/>
                  <a:moveTo>
                    <a:pt x="72" y="28"/>
                  </a:moveTo>
                  <a:cubicBezTo>
                    <a:pt x="72" y="27"/>
                    <a:pt x="73" y="27"/>
                    <a:pt x="74" y="27"/>
                  </a:cubicBezTo>
                  <a:cubicBezTo>
                    <a:pt x="73" y="28"/>
                    <a:pt x="72" y="28"/>
                    <a:pt x="72" y="28"/>
                  </a:cubicBezTo>
                  <a:close/>
                  <a:moveTo>
                    <a:pt x="90" y="22"/>
                  </a:moveTo>
                  <a:cubicBezTo>
                    <a:pt x="90" y="22"/>
                    <a:pt x="89" y="22"/>
                    <a:pt x="88" y="22"/>
                  </a:cubicBezTo>
                  <a:cubicBezTo>
                    <a:pt x="88" y="21"/>
                    <a:pt x="90" y="22"/>
                    <a:pt x="90" y="22"/>
                  </a:cubicBezTo>
                  <a:close/>
                  <a:moveTo>
                    <a:pt x="75" y="28"/>
                  </a:moveTo>
                  <a:cubicBezTo>
                    <a:pt x="76" y="27"/>
                    <a:pt x="77" y="28"/>
                    <a:pt x="77" y="28"/>
                  </a:cubicBezTo>
                  <a:cubicBezTo>
                    <a:pt x="77" y="28"/>
                    <a:pt x="76" y="28"/>
                    <a:pt x="75" y="28"/>
                  </a:cubicBezTo>
                  <a:close/>
                  <a:moveTo>
                    <a:pt x="81" y="53"/>
                  </a:moveTo>
                  <a:cubicBezTo>
                    <a:pt x="80" y="53"/>
                    <a:pt x="79" y="53"/>
                    <a:pt x="79" y="52"/>
                  </a:cubicBezTo>
                  <a:cubicBezTo>
                    <a:pt x="80" y="53"/>
                    <a:pt x="82" y="52"/>
                    <a:pt x="81" y="53"/>
                  </a:cubicBezTo>
                  <a:close/>
                  <a:moveTo>
                    <a:pt x="81" y="15"/>
                  </a:moveTo>
                  <a:cubicBezTo>
                    <a:pt x="81" y="16"/>
                    <a:pt x="85" y="16"/>
                    <a:pt x="83" y="16"/>
                  </a:cubicBezTo>
                  <a:cubicBezTo>
                    <a:pt x="83" y="16"/>
                    <a:pt x="81" y="16"/>
                    <a:pt x="81" y="15"/>
                  </a:cubicBezTo>
                  <a:close/>
                  <a:moveTo>
                    <a:pt x="82" y="28"/>
                  </a:moveTo>
                  <a:cubicBezTo>
                    <a:pt x="83" y="28"/>
                    <a:pt x="83" y="28"/>
                    <a:pt x="84" y="28"/>
                  </a:cubicBezTo>
                  <a:cubicBezTo>
                    <a:pt x="85" y="28"/>
                    <a:pt x="82" y="29"/>
                    <a:pt x="82" y="28"/>
                  </a:cubicBezTo>
                  <a:close/>
                  <a:moveTo>
                    <a:pt x="82" y="53"/>
                  </a:moveTo>
                  <a:cubicBezTo>
                    <a:pt x="83" y="52"/>
                    <a:pt x="85" y="53"/>
                    <a:pt x="86" y="53"/>
                  </a:cubicBezTo>
                  <a:cubicBezTo>
                    <a:pt x="85" y="53"/>
                    <a:pt x="83" y="53"/>
                    <a:pt x="82" y="53"/>
                  </a:cubicBezTo>
                  <a:close/>
                  <a:moveTo>
                    <a:pt x="89" y="53"/>
                  </a:moveTo>
                  <a:cubicBezTo>
                    <a:pt x="87" y="53"/>
                    <a:pt x="86" y="53"/>
                    <a:pt x="89" y="53"/>
                  </a:cubicBezTo>
                  <a:close/>
                  <a:moveTo>
                    <a:pt x="88" y="67"/>
                  </a:moveTo>
                  <a:cubicBezTo>
                    <a:pt x="92" y="67"/>
                    <a:pt x="92" y="67"/>
                    <a:pt x="92" y="67"/>
                  </a:cubicBezTo>
                  <a:cubicBezTo>
                    <a:pt x="92" y="68"/>
                    <a:pt x="90" y="68"/>
                    <a:pt x="88" y="67"/>
                  </a:cubicBezTo>
                  <a:close/>
                  <a:moveTo>
                    <a:pt x="89" y="29"/>
                  </a:moveTo>
                  <a:cubicBezTo>
                    <a:pt x="89" y="28"/>
                    <a:pt x="92" y="29"/>
                    <a:pt x="93" y="29"/>
                  </a:cubicBezTo>
                  <a:cubicBezTo>
                    <a:pt x="91" y="29"/>
                    <a:pt x="90" y="29"/>
                    <a:pt x="89" y="29"/>
                  </a:cubicBezTo>
                  <a:close/>
                  <a:moveTo>
                    <a:pt x="96" y="70"/>
                  </a:moveTo>
                  <a:cubicBezTo>
                    <a:pt x="96" y="70"/>
                    <a:pt x="98" y="70"/>
                    <a:pt x="99" y="70"/>
                  </a:cubicBezTo>
                  <a:cubicBezTo>
                    <a:pt x="98" y="71"/>
                    <a:pt x="97" y="70"/>
                    <a:pt x="96" y="70"/>
                  </a:cubicBezTo>
                  <a:close/>
                  <a:moveTo>
                    <a:pt x="118" y="68"/>
                  </a:moveTo>
                  <a:cubicBezTo>
                    <a:pt x="117" y="69"/>
                    <a:pt x="116" y="68"/>
                    <a:pt x="116" y="68"/>
                  </a:cubicBezTo>
                  <a:cubicBezTo>
                    <a:pt x="116" y="68"/>
                    <a:pt x="117" y="68"/>
                    <a:pt x="118" y="68"/>
                  </a:cubicBezTo>
                  <a:close/>
                  <a:moveTo>
                    <a:pt x="114" y="17"/>
                  </a:moveTo>
                  <a:cubicBezTo>
                    <a:pt x="112" y="18"/>
                    <a:pt x="112" y="17"/>
                    <a:pt x="114" y="17"/>
                  </a:cubicBezTo>
                  <a:close/>
                  <a:moveTo>
                    <a:pt x="115" y="57"/>
                  </a:moveTo>
                  <a:cubicBezTo>
                    <a:pt x="115" y="57"/>
                    <a:pt x="113" y="57"/>
                    <a:pt x="113" y="56"/>
                  </a:cubicBezTo>
                  <a:cubicBezTo>
                    <a:pt x="113" y="57"/>
                    <a:pt x="114" y="56"/>
                    <a:pt x="115" y="57"/>
                  </a:cubicBezTo>
                  <a:close/>
                  <a:moveTo>
                    <a:pt x="112" y="53"/>
                  </a:moveTo>
                  <a:cubicBezTo>
                    <a:pt x="112" y="54"/>
                    <a:pt x="111" y="53"/>
                    <a:pt x="111" y="54"/>
                  </a:cubicBezTo>
                  <a:cubicBezTo>
                    <a:pt x="110" y="53"/>
                    <a:pt x="112" y="54"/>
                    <a:pt x="112" y="53"/>
                  </a:cubicBezTo>
                  <a:close/>
                  <a:moveTo>
                    <a:pt x="111" y="17"/>
                  </a:moveTo>
                  <a:cubicBezTo>
                    <a:pt x="110" y="18"/>
                    <a:pt x="109" y="17"/>
                    <a:pt x="108" y="17"/>
                  </a:cubicBezTo>
                  <a:cubicBezTo>
                    <a:pt x="107" y="17"/>
                    <a:pt x="110" y="17"/>
                    <a:pt x="111" y="17"/>
                  </a:cubicBezTo>
                  <a:close/>
                  <a:moveTo>
                    <a:pt x="110" y="20"/>
                  </a:moveTo>
                  <a:cubicBezTo>
                    <a:pt x="108" y="21"/>
                    <a:pt x="107" y="20"/>
                    <a:pt x="110" y="20"/>
                  </a:cubicBezTo>
                  <a:close/>
                  <a:moveTo>
                    <a:pt x="103" y="95"/>
                  </a:moveTo>
                  <a:cubicBezTo>
                    <a:pt x="103" y="94"/>
                    <a:pt x="105" y="94"/>
                    <a:pt x="105" y="95"/>
                  </a:cubicBezTo>
                  <a:lnTo>
                    <a:pt x="103" y="95"/>
                  </a:lnTo>
                  <a:close/>
                  <a:moveTo>
                    <a:pt x="102" y="53"/>
                  </a:moveTo>
                  <a:cubicBezTo>
                    <a:pt x="103" y="53"/>
                    <a:pt x="104" y="53"/>
                    <a:pt x="105" y="53"/>
                  </a:cubicBezTo>
                  <a:cubicBezTo>
                    <a:pt x="105" y="54"/>
                    <a:pt x="103" y="54"/>
                    <a:pt x="102" y="53"/>
                  </a:cubicBezTo>
                  <a:close/>
                  <a:moveTo>
                    <a:pt x="104" y="17"/>
                  </a:moveTo>
                  <a:cubicBezTo>
                    <a:pt x="104" y="17"/>
                    <a:pt x="104" y="17"/>
                    <a:pt x="104" y="17"/>
                  </a:cubicBezTo>
                  <a:cubicBezTo>
                    <a:pt x="106" y="16"/>
                    <a:pt x="105" y="17"/>
                    <a:pt x="106" y="17"/>
                  </a:cubicBezTo>
                  <a:cubicBezTo>
                    <a:pt x="109" y="17"/>
                    <a:pt x="104" y="17"/>
                    <a:pt x="104" y="17"/>
                  </a:cubicBezTo>
                  <a:close/>
                  <a:moveTo>
                    <a:pt x="107" y="68"/>
                  </a:moveTo>
                  <a:cubicBezTo>
                    <a:pt x="109" y="68"/>
                    <a:pt x="112" y="68"/>
                    <a:pt x="114" y="68"/>
                  </a:cubicBezTo>
                  <a:cubicBezTo>
                    <a:pt x="112" y="69"/>
                    <a:pt x="110" y="68"/>
                    <a:pt x="107" y="68"/>
                  </a:cubicBezTo>
                  <a:close/>
                  <a:moveTo>
                    <a:pt x="116" y="70"/>
                  </a:moveTo>
                  <a:cubicBezTo>
                    <a:pt x="116" y="70"/>
                    <a:pt x="117" y="70"/>
                    <a:pt x="118" y="70"/>
                  </a:cubicBezTo>
                  <a:cubicBezTo>
                    <a:pt x="116" y="71"/>
                    <a:pt x="112" y="70"/>
                    <a:pt x="116" y="70"/>
                  </a:cubicBezTo>
                  <a:close/>
                  <a:moveTo>
                    <a:pt x="171" y="20"/>
                  </a:moveTo>
                  <a:cubicBezTo>
                    <a:pt x="171" y="19"/>
                    <a:pt x="173" y="19"/>
                    <a:pt x="174" y="19"/>
                  </a:cubicBezTo>
                  <a:cubicBezTo>
                    <a:pt x="177" y="20"/>
                    <a:pt x="172" y="20"/>
                    <a:pt x="171" y="20"/>
                  </a:cubicBezTo>
                  <a:close/>
                  <a:moveTo>
                    <a:pt x="174" y="10"/>
                  </a:moveTo>
                  <a:cubicBezTo>
                    <a:pt x="174" y="10"/>
                    <a:pt x="172" y="10"/>
                    <a:pt x="172" y="10"/>
                  </a:cubicBezTo>
                  <a:cubicBezTo>
                    <a:pt x="171" y="10"/>
                    <a:pt x="171" y="10"/>
                    <a:pt x="171" y="10"/>
                  </a:cubicBezTo>
                  <a:cubicBezTo>
                    <a:pt x="171" y="9"/>
                    <a:pt x="173" y="10"/>
                    <a:pt x="174" y="10"/>
                  </a:cubicBezTo>
                  <a:close/>
                  <a:moveTo>
                    <a:pt x="169" y="9"/>
                  </a:moveTo>
                  <a:cubicBezTo>
                    <a:pt x="170" y="10"/>
                    <a:pt x="167" y="10"/>
                    <a:pt x="166" y="10"/>
                  </a:cubicBezTo>
                  <a:cubicBezTo>
                    <a:pt x="167" y="9"/>
                    <a:pt x="169" y="10"/>
                    <a:pt x="169" y="9"/>
                  </a:cubicBezTo>
                  <a:close/>
                  <a:moveTo>
                    <a:pt x="169" y="21"/>
                  </a:moveTo>
                  <a:cubicBezTo>
                    <a:pt x="169" y="21"/>
                    <a:pt x="168" y="21"/>
                    <a:pt x="167" y="21"/>
                  </a:cubicBezTo>
                  <a:cubicBezTo>
                    <a:pt x="168" y="21"/>
                    <a:pt x="169" y="21"/>
                    <a:pt x="169" y="21"/>
                  </a:cubicBezTo>
                  <a:close/>
                  <a:moveTo>
                    <a:pt x="165" y="19"/>
                  </a:moveTo>
                  <a:cubicBezTo>
                    <a:pt x="164" y="20"/>
                    <a:pt x="162" y="19"/>
                    <a:pt x="162" y="20"/>
                  </a:cubicBezTo>
                  <a:cubicBezTo>
                    <a:pt x="162" y="19"/>
                    <a:pt x="164" y="20"/>
                    <a:pt x="165" y="19"/>
                  </a:cubicBezTo>
                  <a:close/>
                  <a:moveTo>
                    <a:pt x="160" y="18"/>
                  </a:moveTo>
                  <a:cubicBezTo>
                    <a:pt x="161" y="17"/>
                    <a:pt x="163" y="18"/>
                    <a:pt x="164" y="18"/>
                  </a:cubicBezTo>
                  <a:cubicBezTo>
                    <a:pt x="163" y="19"/>
                    <a:pt x="160" y="18"/>
                    <a:pt x="160" y="18"/>
                  </a:cubicBezTo>
                  <a:close/>
                  <a:moveTo>
                    <a:pt x="166" y="15"/>
                  </a:moveTo>
                  <a:cubicBezTo>
                    <a:pt x="165" y="16"/>
                    <a:pt x="163" y="14"/>
                    <a:pt x="166" y="15"/>
                  </a:cubicBezTo>
                  <a:close/>
                  <a:moveTo>
                    <a:pt x="164" y="10"/>
                  </a:moveTo>
                  <a:cubicBezTo>
                    <a:pt x="163" y="10"/>
                    <a:pt x="164" y="10"/>
                    <a:pt x="163" y="10"/>
                  </a:cubicBezTo>
                  <a:cubicBezTo>
                    <a:pt x="165" y="9"/>
                    <a:pt x="167" y="10"/>
                    <a:pt x="164" y="10"/>
                  </a:cubicBezTo>
                  <a:close/>
                  <a:moveTo>
                    <a:pt x="158" y="9"/>
                  </a:moveTo>
                  <a:cubicBezTo>
                    <a:pt x="158" y="9"/>
                    <a:pt x="161" y="9"/>
                    <a:pt x="163" y="9"/>
                  </a:cubicBezTo>
                  <a:cubicBezTo>
                    <a:pt x="162" y="11"/>
                    <a:pt x="157" y="9"/>
                    <a:pt x="158" y="9"/>
                  </a:cubicBezTo>
                  <a:close/>
                  <a:moveTo>
                    <a:pt x="159" y="18"/>
                  </a:moveTo>
                  <a:cubicBezTo>
                    <a:pt x="159" y="18"/>
                    <a:pt x="158" y="18"/>
                    <a:pt x="158" y="18"/>
                  </a:cubicBezTo>
                  <a:cubicBezTo>
                    <a:pt x="158" y="17"/>
                    <a:pt x="159" y="18"/>
                    <a:pt x="159" y="18"/>
                  </a:cubicBezTo>
                  <a:close/>
                  <a:moveTo>
                    <a:pt x="160" y="19"/>
                  </a:moveTo>
                  <a:cubicBezTo>
                    <a:pt x="160" y="20"/>
                    <a:pt x="158" y="19"/>
                    <a:pt x="158" y="19"/>
                  </a:cubicBezTo>
                  <a:cubicBezTo>
                    <a:pt x="158" y="19"/>
                    <a:pt x="160" y="19"/>
                    <a:pt x="160" y="19"/>
                  </a:cubicBezTo>
                  <a:close/>
                  <a:moveTo>
                    <a:pt x="158" y="21"/>
                  </a:moveTo>
                  <a:cubicBezTo>
                    <a:pt x="158" y="21"/>
                    <a:pt x="158" y="21"/>
                    <a:pt x="158" y="21"/>
                  </a:cubicBezTo>
                  <a:cubicBezTo>
                    <a:pt x="157" y="21"/>
                    <a:pt x="157" y="21"/>
                    <a:pt x="157" y="21"/>
                  </a:cubicBezTo>
                  <a:cubicBezTo>
                    <a:pt x="157" y="21"/>
                    <a:pt x="157" y="21"/>
                    <a:pt x="157" y="21"/>
                  </a:cubicBezTo>
                  <a:lnTo>
                    <a:pt x="158" y="21"/>
                  </a:lnTo>
                  <a:close/>
                  <a:moveTo>
                    <a:pt x="157" y="19"/>
                  </a:moveTo>
                  <a:cubicBezTo>
                    <a:pt x="156" y="19"/>
                    <a:pt x="155" y="20"/>
                    <a:pt x="154" y="19"/>
                  </a:cubicBezTo>
                  <a:cubicBezTo>
                    <a:pt x="155" y="19"/>
                    <a:pt x="157" y="19"/>
                    <a:pt x="157" y="19"/>
                  </a:cubicBezTo>
                  <a:close/>
                  <a:moveTo>
                    <a:pt x="143" y="68"/>
                  </a:moveTo>
                  <a:cubicBezTo>
                    <a:pt x="144" y="68"/>
                    <a:pt x="144" y="68"/>
                    <a:pt x="145" y="68"/>
                  </a:cubicBezTo>
                  <a:cubicBezTo>
                    <a:pt x="145" y="69"/>
                    <a:pt x="143" y="69"/>
                    <a:pt x="143" y="68"/>
                  </a:cubicBezTo>
                  <a:close/>
                  <a:moveTo>
                    <a:pt x="142" y="64"/>
                  </a:moveTo>
                  <a:cubicBezTo>
                    <a:pt x="143" y="63"/>
                    <a:pt x="144" y="64"/>
                    <a:pt x="145" y="63"/>
                  </a:cubicBezTo>
                  <a:cubicBezTo>
                    <a:pt x="144" y="64"/>
                    <a:pt x="143" y="63"/>
                    <a:pt x="142" y="64"/>
                  </a:cubicBezTo>
                  <a:close/>
                  <a:moveTo>
                    <a:pt x="144" y="55"/>
                  </a:moveTo>
                  <a:cubicBezTo>
                    <a:pt x="144" y="54"/>
                    <a:pt x="145" y="54"/>
                    <a:pt x="146" y="54"/>
                  </a:cubicBezTo>
                  <a:cubicBezTo>
                    <a:pt x="145" y="55"/>
                    <a:pt x="145" y="55"/>
                    <a:pt x="144" y="55"/>
                  </a:cubicBezTo>
                  <a:close/>
                  <a:moveTo>
                    <a:pt x="139" y="30"/>
                  </a:moveTo>
                  <a:cubicBezTo>
                    <a:pt x="141" y="30"/>
                    <a:pt x="146" y="30"/>
                    <a:pt x="147" y="31"/>
                  </a:cubicBezTo>
                  <a:cubicBezTo>
                    <a:pt x="144" y="31"/>
                    <a:pt x="143" y="30"/>
                    <a:pt x="139" y="30"/>
                  </a:cubicBezTo>
                  <a:close/>
                  <a:moveTo>
                    <a:pt x="142" y="18"/>
                  </a:moveTo>
                  <a:cubicBezTo>
                    <a:pt x="143" y="17"/>
                    <a:pt x="143" y="18"/>
                    <a:pt x="143" y="18"/>
                  </a:cubicBezTo>
                  <a:cubicBezTo>
                    <a:pt x="143" y="18"/>
                    <a:pt x="142" y="18"/>
                    <a:pt x="142" y="18"/>
                  </a:cubicBezTo>
                  <a:close/>
                  <a:moveTo>
                    <a:pt x="146" y="19"/>
                  </a:moveTo>
                  <a:cubicBezTo>
                    <a:pt x="146" y="20"/>
                    <a:pt x="144" y="19"/>
                    <a:pt x="143" y="19"/>
                  </a:cubicBezTo>
                  <a:cubicBezTo>
                    <a:pt x="143" y="18"/>
                    <a:pt x="145" y="19"/>
                    <a:pt x="146" y="19"/>
                  </a:cubicBezTo>
                  <a:close/>
                  <a:moveTo>
                    <a:pt x="142" y="19"/>
                  </a:moveTo>
                  <a:cubicBezTo>
                    <a:pt x="142" y="19"/>
                    <a:pt x="140" y="20"/>
                    <a:pt x="140" y="19"/>
                  </a:cubicBezTo>
                  <a:lnTo>
                    <a:pt x="142" y="19"/>
                  </a:lnTo>
                  <a:close/>
                  <a:moveTo>
                    <a:pt x="146" y="21"/>
                  </a:moveTo>
                  <a:cubicBezTo>
                    <a:pt x="145" y="21"/>
                    <a:pt x="140" y="21"/>
                    <a:pt x="139" y="21"/>
                  </a:cubicBezTo>
                  <a:cubicBezTo>
                    <a:pt x="140" y="20"/>
                    <a:pt x="143" y="21"/>
                    <a:pt x="146" y="21"/>
                  </a:cubicBezTo>
                  <a:close/>
                  <a:moveTo>
                    <a:pt x="148" y="24"/>
                  </a:moveTo>
                  <a:cubicBezTo>
                    <a:pt x="146" y="24"/>
                    <a:pt x="145" y="23"/>
                    <a:pt x="148" y="24"/>
                  </a:cubicBezTo>
                  <a:close/>
                  <a:moveTo>
                    <a:pt x="150" y="30"/>
                  </a:moveTo>
                  <a:cubicBezTo>
                    <a:pt x="150" y="31"/>
                    <a:pt x="148" y="31"/>
                    <a:pt x="148" y="31"/>
                  </a:cubicBezTo>
                  <a:cubicBezTo>
                    <a:pt x="148" y="30"/>
                    <a:pt x="149" y="30"/>
                    <a:pt x="150" y="30"/>
                  </a:cubicBezTo>
                  <a:close/>
                  <a:moveTo>
                    <a:pt x="147" y="43"/>
                  </a:moveTo>
                  <a:cubicBezTo>
                    <a:pt x="147" y="42"/>
                    <a:pt x="148" y="43"/>
                    <a:pt x="148" y="42"/>
                  </a:cubicBezTo>
                  <a:cubicBezTo>
                    <a:pt x="149" y="43"/>
                    <a:pt x="153" y="43"/>
                    <a:pt x="151" y="43"/>
                  </a:cubicBezTo>
                  <a:cubicBezTo>
                    <a:pt x="151" y="43"/>
                    <a:pt x="149" y="43"/>
                    <a:pt x="147" y="43"/>
                  </a:cubicBezTo>
                  <a:close/>
                  <a:moveTo>
                    <a:pt x="151" y="57"/>
                  </a:moveTo>
                  <a:cubicBezTo>
                    <a:pt x="150" y="58"/>
                    <a:pt x="147" y="58"/>
                    <a:pt x="147" y="57"/>
                  </a:cubicBezTo>
                  <a:cubicBezTo>
                    <a:pt x="147" y="57"/>
                    <a:pt x="149" y="57"/>
                    <a:pt x="151" y="57"/>
                  </a:cubicBezTo>
                  <a:close/>
                  <a:moveTo>
                    <a:pt x="151" y="31"/>
                  </a:moveTo>
                  <a:cubicBezTo>
                    <a:pt x="151" y="30"/>
                    <a:pt x="152" y="30"/>
                    <a:pt x="152" y="30"/>
                  </a:cubicBezTo>
                  <a:cubicBezTo>
                    <a:pt x="152" y="31"/>
                    <a:pt x="151" y="31"/>
                    <a:pt x="151" y="31"/>
                  </a:cubicBezTo>
                  <a:close/>
                  <a:moveTo>
                    <a:pt x="148" y="21"/>
                  </a:moveTo>
                  <a:cubicBezTo>
                    <a:pt x="149" y="21"/>
                    <a:pt x="154" y="20"/>
                    <a:pt x="156" y="21"/>
                  </a:cubicBezTo>
                  <a:cubicBezTo>
                    <a:pt x="153" y="21"/>
                    <a:pt x="150" y="21"/>
                    <a:pt x="148" y="21"/>
                  </a:cubicBezTo>
                  <a:close/>
                  <a:moveTo>
                    <a:pt x="153" y="19"/>
                  </a:moveTo>
                  <a:cubicBezTo>
                    <a:pt x="152" y="20"/>
                    <a:pt x="151" y="19"/>
                    <a:pt x="150" y="19"/>
                  </a:cubicBezTo>
                  <a:cubicBezTo>
                    <a:pt x="150" y="19"/>
                    <a:pt x="152" y="19"/>
                    <a:pt x="153" y="19"/>
                  </a:cubicBezTo>
                  <a:close/>
                  <a:moveTo>
                    <a:pt x="147" y="18"/>
                  </a:moveTo>
                  <a:cubicBezTo>
                    <a:pt x="148" y="18"/>
                    <a:pt x="152" y="18"/>
                    <a:pt x="153" y="18"/>
                  </a:cubicBezTo>
                  <a:cubicBezTo>
                    <a:pt x="152" y="18"/>
                    <a:pt x="150" y="18"/>
                    <a:pt x="147" y="18"/>
                  </a:cubicBezTo>
                  <a:close/>
                  <a:moveTo>
                    <a:pt x="152" y="9"/>
                  </a:moveTo>
                  <a:cubicBezTo>
                    <a:pt x="152" y="10"/>
                    <a:pt x="151" y="9"/>
                    <a:pt x="151" y="10"/>
                  </a:cubicBezTo>
                  <a:cubicBezTo>
                    <a:pt x="151" y="9"/>
                    <a:pt x="152" y="9"/>
                    <a:pt x="152" y="9"/>
                  </a:cubicBezTo>
                  <a:close/>
                  <a:moveTo>
                    <a:pt x="149" y="15"/>
                  </a:moveTo>
                  <a:cubicBezTo>
                    <a:pt x="151" y="15"/>
                    <a:pt x="150" y="14"/>
                    <a:pt x="153" y="15"/>
                  </a:cubicBezTo>
                  <a:cubicBezTo>
                    <a:pt x="157" y="15"/>
                    <a:pt x="149" y="15"/>
                    <a:pt x="148" y="15"/>
                  </a:cubicBezTo>
                  <a:cubicBezTo>
                    <a:pt x="146" y="15"/>
                    <a:pt x="148" y="15"/>
                    <a:pt x="149" y="15"/>
                  </a:cubicBezTo>
                  <a:close/>
                  <a:moveTo>
                    <a:pt x="149" y="19"/>
                  </a:moveTo>
                  <a:cubicBezTo>
                    <a:pt x="149" y="20"/>
                    <a:pt x="148" y="19"/>
                    <a:pt x="147" y="19"/>
                  </a:cubicBezTo>
                  <a:cubicBezTo>
                    <a:pt x="147" y="18"/>
                    <a:pt x="149" y="19"/>
                    <a:pt x="149" y="19"/>
                  </a:cubicBezTo>
                  <a:close/>
                  <a:moveTo>
                    <a:pt x="146" y="18"/>
                  </a:moveTo>
                  <a:cubicBezTo>
                    <a:pt x="146" y="18"/>
                    <a:pt x="144" y="19"/>
                    <a:pt x="144" y="18"/>
                  </a:cubicBezTo>
                  <a:cubicBezTo>
                    <a:pt x="144" y="18"/>
                    <a:pt x="147" y="18"/>
                    <a:pt x="146" y="18"/>
                  </a:cubicBezTo>
                  <a:close/>
                  <a:moveTo>
                    <a:pt x="145" y="9"/>
                  </a:moveTo>
                  <a:cubicBezTo>
                    <a:pt x="146" y="9"/>
                    <a:pt x="146" y="9"/>
                    <a:pt x="146" y="9"/>
                  </a:cubicBezTo>
                  <a:cubicBezTo>
                    <a:pt x="146" y="10"/>
                    <a:pt x="146" y="10"/>
                    <a:pt x="146" y="10"/>
                  </a:cubicBezTo>
                  <a:cubicBezTo>
                    <a:pt x="145" y="10"/>
                    <a:pt x="145" y="10"/>
                    <a:pt x="145" y="10"/>
                  </a:cubicBezTo>
                  <a:lnTo>
                    <a:pt x="145" y="9"/>
                  </a:lnTo>
                  <a:close/>
                  <a:moveTo>
                    <a:pt x="145" y="9"/>
                  </a:moveTo>
                  <a:cubicBezTo>
                    <a:pt x="144" y="10"/>
                    <a:pt x="143" y="9"/>
                    <a:pt x="142" y="9"/>
                  </a:cubicBezTo>
                  <a:cubicBezTo>
                    <a:pt x="143" y="9"/>
                    <a:pt x="144" y="9"/>
                    <a:pt x="145" y="9"/>
                  </a:cubicBezTo>
                  <a:close/>
                  <a:moveTo>
                    <a:pt x="143" y="14"/>
                  </a:moveTo>
                  <a:cubicBezTo>
                    <a:pt x="141" y="15"/>
                    <a:pt x="139" y="15"/>
                    <a:pt x="137" y="15"/>
                  </a:cubicBezTo>
                  <a:cubicBezTo>
                    <a:pt x="139" y="14"/>
                    <a:pt x="141" y="15"/>
                    <a:pt x="143" y="14"/>
                  </a:cubicBezTo>
                  <a:close/>
                  <a:moveTo>
                    <a:pt x="142" y="18"/>
                  </a:moveTo>
                  <a:cubicBezTo>
                    <a:pt x="138" y="19"/>
                    <a:pt x="135" y="17"/>
                    <a:pt x="131" y="18"/>
                  </a:cubicBezTo>
                  <a:cubicBezTo>
                    <a:pt x="133" y="17"/>
                    <a:pt x="138" y="18"/>
                    <a:pt x="142" y="18"/>
                  </a:cubicBezTo>
                  <a:close/>
                  <a:moveTo>
                    <a:pt x="134" y="23"/>
                  </a:moveTo>
                  <a:cubicBezTo>
                    <a:pt x="133" y="24"/>
                    <a:pt x="131" y="23"/>
                    <a:pt x="130" y="24"/>
                  </a:cubicBezTo>
                  <a:cubicBezTo>
                    <a:pt x="131" y="23"/>
                    <a:pt x="133" y="23"/>
                    <a:pt x="134" y="23"/>
                  </a:cubicBezTo>
                  <a:close/>
                  <a:moveTo>
                    <a:pt x="129" y="21"/>
                  </a:moveTo>
                  <a:cubicBezTo>
                    <a:pt x="129" y="20"/>
                    <a:pt x="130" y="21"/>
                    <a:pt x="130" y="20"/>
                  </a:cubicBezTo>
                  <a:cubicBezTo>
                    <a:pt x="130" y="21"/>
                    <a:pt x="129" y="21"/>
                    <a:pt x="129" y="21"/>
                  </a:cubicBezTo>
                  <a:close/>
                  <a:moveTo>
                    <a:pt x="137" y="20"/>
                  </a:moveTo>
                  <a:cubicBezTo>
                    <a:pt x="138" y="20"/>
                    <a:pt x="138" y="20"/>
                    <a:pt x="138" y="20"/>
                  </a:cubicBezTo>
                  <a:cubicBezTo>
                    <a:pt x="138" y="21"/>
                    <a:pt x="136" y="21"/>
                    <a:pt x="137" y="20"/>
                  </a:cubicBezTo>
                  <a:close/>
                  <a:moveTo>
                    <a:pt x="137" y="23"/>
                  </a:moveTo>
                  <a:cubicBezTo>
                    <a:pt x="134" y="24"/>
                    <a:pt x="134" y="23"/>
                    <a:pt x="137" y="23"/>
                  </a:cubicBezTo>
                  <a:close/>
                  <a:moveTo>
                    <a:pt x="137" y="19"/>
                  </a:moveTo>
                  <a:cubicBezTo>
                    <a:pt x="136" y="19"/>
                    <a:pt x="133" y="19"/>
                    <a:pt x="131" y="19"/>
                  </a:cubicBezTo>
                  <a:cubicBezTo>
                    <a:pt x="133" y="18"/>
                    <a:pt x="135" y="19"/>
                    <a:pt x="137" y="19"/>
                  </a:cubicBezTo>
                  <a:cubicBezTo>
                    <a:pt x="139" y="19"/>
                    <a:pt x="137" y="19"/>
                    <a:pt x="137" y="19"/>
                  </a:cubicBezTo>
                  <a:close/>
                  <a:moveTo>
                    <a:pt x="135" y="20"/>
                  </a:moveTo>
                  <a:cubicBezTo>
                    <a:pt x="134" y="21"/>
                    <a:pt x="132" y="21"/>
                    <a:pt x="131" y="21"/>
                  </a:cubicBezTo>
                  <a:cubicBezTo>
                    <a:pt x="132" y="20"/>
                    <a:pt x="133" y="21"/>
                    <a:pt x="135" y="20"/>
                  </a:cubicBezTo>
                  <a:close/>
                  <a:moveTo>
                    <a:pt x="138" y="30"/>
                  </a:moveTo>
                  <a:cubicBezTo>
                    <a:pt x="137" y="31"/>
                    <a:pt x="134" y="30"/>
                    <a:pt x="133" y="30"/>
                  </a:cubicBezTo>
                  <a:cubicBezTo>
                    <a:pt x="133" y="30"/>
                    <a:pt x="137" y="31"/>
                    <a:pt x="138" y="30"/>
                  </a:cubicBezTo>
                  <a:close/>
                  <a:moveTo>
                    <a:pt x="136" y="34"/>
                  </a:moveTo>
                  <a:cubicBezTo>
                    <a:pt x="137" y="34"/>
                    <a:pt x="137" y="34"/>
                    <a:pt x="138" y="34"/>
                  </a:cubicBezTo>
                  <a:cubicBezTo>
                    <a:pt x="136" y="34"/>
                    <a:pt x="133" y="34"/>
                    <a:pt x="136" y="34"/>
                  </a:cubicBezTo>
                  <a:close/>
                  <a:moveTo>
                    <a:pt x="138" y="55"/>
                  </a:moveTo>
                  <a:cubicBezTo>
                    <a:pt x="137" y="54"/>
                    <a:pt x="136" y="54"/>
                    <a:pt x="135" y="55"/>
                  </a:cubicBezTo>
                  <a:cubicBezTo>
                    <a:pt x="135" y="54"/>
                    <a:pt x="138" y="54"/>
                    <a:pt x="138" y="55"/>
                  </a:cubicBezTo>
                  <a:close/>
                  <a:moveTo>
                    <a:pt x="132" y="9"/>
                  </a:moveTo>
                  <a:cubicBezTo>
                    <a:pt x="130" y="10"/>
                    <a:pt x="129" y="9"/>
                    <a:pt x="132" y="9"/>
                  </a:cubicBezTo>
                  <a:close/>
                  <a:moveTo>
                    <a:pt x="130" y="19"/>
                  </a:moveTo>
                  <a:cubicBezTo>
                    <a:pt x="129" y="19"/>
                    <a:pt x="128" y="19"/>
                    <a:pt x="127" y="19"/>
                  </a:cubicBezTo>
                  <a:cubicBezTo>
                    <a:pt x="127" y="18"/>
                    <a:pt x="129" y="19"/>
                    <a:pt x="130" y="19"/>
                  </a:cubicBezTo>
                  <a:close/>
                  <a:moveTo>
                    <a:pt x="128" y="21"/>
                  </a:moveTo>
                  <a:cubicBezTo>
                    <a:pt x="127" y="21"/>
                    <a:pt x="127" y="21"/>
                    <a:pt x="126" y="21"/>
                  </a:cubicBezTo>
                  <a:cubicBezTo>
                    <a:pt x="125" y="20"/>
                    <a:pt x="128" y="20"/>
                    <a:pt x="128" y="21"/>
                  </a:cubicBezTo>
                  <a:close/>
                  <a:moveTo>
                    <a:pt x="126" y="30"/>
                  </a:moveTo>
                  <a:cubicBezTo>
                    <a:pt x="125" y="31"/>
                    <a:pt x="123" y="30"/>
                    <a:pt x="126" y="30"/>
                  </a:cubicBezTo>
                  <a:close/>
                  <a:moveTo>
                    <a:pt x="126" y="62"/>
                  </a:moveTo>
                  <a:cubicBezTo>
                    <a:pt x="125" y="63"/>
                    <a:pt x="124" y="63"/>
                    <a:pt x="123" y="62"/>
                  </a:cubicBezTo>
                  <a:cubicBezTo>
                    <a:pt x="123" y="62"/>
                    <a:pt x="125" y="62"/>
                    <a:pt x="126" y="62"/>
                  </a:cubicBezTo>
                  <a:close/>
                  <a:moveTo>
                    <a:pt x="121" y="21"/>
                  </a:moveTo>
                  <a:cubicBezTo>
                    <a:pt x="121" y="20"/>
                    <a:pt x="122" y="21"/>
                    <a:pt x="122" y="20"/>
                  </a:cubicBezTo>
                  <a:cubicBezTo>
                    <a:pt x="124" y="21"/>
                    <a:pt x="125" y="21"/>
                    <a:pt x="121" y="21"/>
                  </a:cubicBezTo>
                  <a:close/>
                  <a:moveTo>
                    <a:pt x="123" y="19"/>
                  </a:moveTo>
                  <a:cubicBezTo>
                    <a:pt x="123" y="19"/>
                    <a:pt x="122" y="18"/>
                    <a:pt x="121" y="19"/>
                  </a:cubicBezTo>
                  <a:cubicBezTo>
                    <a:pt x="121" y="18"/>
                    <a:pt x="122" y="19"/>
                    <a:pt x="123" y="19"/>
                  </a:cubicBezTo>
                  <a:close/>
                  <a:moveTo>
                    <a:pt x="123" y="30"/>
                  </a:moveTo>
                  <a:cubicBezTo>
                    <a:pt x="122" y="30"/>
                    <a:pt x="121" y="30"/>
                    <a:pt x="120" y="30"/>
                  </a:cubicBezTo>
                  <a:cubicBezTo>
                    <a:pt x="121" y="30"/>
                    <a:pt x="122" y="30"/>
                    <a:pt x="123" y="30"/>
                  </a:cubicBezTo>
                  <a:close/>
                  <a:moveTo>
                    <a:pt x="121" y="68"/>
                  </a:moveTo>
                  <a:cubicBezTo>
                    <a:pt x="120" y="69"/>
                    <a:pt x="120" y="68"/>
                    <a:pt x="118" y="69"/>
                  </a:cubicBezTo>
                  <a:cubicBezTo>
                    <a:pt x="118" y="68"/>
                    <a:pt x="120" y="68"/>
                    <a:pt x="121" y="68"/>
                  </a:cubicBezTo>
                  <a:close/>
                  <a:moveTo>
                    <a:pt x="122" y="70"/>
                  </a:moveTo>
                  <a:cubicBezTo>
                    <a:pt x="121" y="71"/>
                    <a:pt x="119" y="70"/>
                    <a:pt x="118" y="71"/>
                  </a:cubicBezTo>
                  <a:cubicBezTo>
                    <a:pt x="119" y="70"/>
                    <a:pt x="121" y="70"/>
                    <a:pt x="122" y="70"/>
                  </a:cubicBezTo>
                  <a:close/>
                  <a:moveTo>
                    <a:pt x="119" y="72"/>
                  </a:moveTo>
                  <a:cubicBezTo>
                    <a:pt x="120" y="71"/>
                    <a:pt x="120" y="72"/>
                    <a:pt x="121" y="72"/>
                  </a:cubicBezTo>
                  <a:cubicBezTo>
                    <a:pt x="121" y="72"/>
                    <a:pt x="120" y="72"/>
                    <a:pt x="119" y="72"/>
                  </a:cubicBezTo>
                  <a:close/>
                  <a:moveTo>
                    <a:pt x="118" y="88"/>
                  </a:moveTo>
                  <a:cubicBezTo>
                    <a:pt x="120" y="89"/>
                    <a:pt x="122" y="88"/>
                    <a:pt x="124" y="89"/>
                  </a:cubicBezTo>
                  <a:cubicBezTo>
                    <a:pt x="122" y="89"/>
                    <a:pt x="119" y="90"/>
                    <a:pt x="118" y="88"/>
                  </a:cubicBezTo>
                  <a:close/>
                  <a:moveTo>
                    <a:pt x="122" y="63"/>
                  </a:moveTo>
                  <a:cubicBezTo>
                    <a:pt x="122" y="63"/>
                    <a:pt x="123" y="63"/>
                    <a:pt x="123" y="63"/>
                  </a:cubicBezTo>
                  <a:cubicBezTo>
                    <a:pt x="124" y="64"/>
                    <a:pt x="126" y="63"/>
                    <a:pt x="126" y="64"/>
                  </a:cubicBezTo>
                  <a:cubicBezTo>
                    <a:pt x="125" y="64"/>
                    <a:pt x="123" y="64"/>
                    <a:pt x="122" y="63"/>
                  </a:cubicBezTo>
                  <a:close/>
                  <a:moveTo>
                    <a:pt x="127" y="30"/>
                  </a:moveTo>
                  <a:cubicBezTo>
                    <a:pt x="128" y="30"/>
                    <a:pt x="129" y="30"/>
                    <a:pt x="130" y="30"/>
                  </a:cubicBezTo>
                  <a:cubicBezTo>
                    <a:pt x="130" y="31"/>
                    <a:pt x="126" y="30"/>
                    <a:pt x="127" y="30"/>
                  </a:cubicBezTo>
                  <a:close/>
                  <a:moveTo>
                    <a:pt x="127" y="57"/>
                  </a:moveTo>
                  <a:cubicBezTo>
                    <a:pt x="127" y="57"/>
                    <a:pt x="129" y="56"/>
                    <a:pt x="129" y="57"/>
                  </a:cubicBezTo>
                  <a:cubicBezTo>
                    <a:pt x="129" y="57"/>
                    <a:pt x="128" y="57"/>
                    <a:pt x="127" y="57"/>
                  </a:cubicBezTo>
                  <a:close/>
                  <a:moveTo>
                    <a:pt x="129" y="70"/>
                  </a:moveTo>
                  <a:cubicBezTo>
                    <a:pt x="129" y="71"/>
                    <a:pt x="128" y="71"/>
                    <a:pt x="127" y="71"/>
                  </a:cubicBezTo>
                  <a:cubicBezTo>
                    <a:pt x="127" y="70"/>
                    <a:pt x="128" y="70"/>
                    <a:pt x="129" y="70"/>
                  </a:cubicBezTo>
                  <a:close/>
                  <a:moveTo>
                    <a:pt x="127" y="91"/>
                  </a:moveTo>
                  <a:cubicBezTo>
                    <a:pt x="127" y="91"/>
                    <a:pt x="128" y="91"/>
                    <a:pt x="129" y="91"/>
                  </a:cubicBezTo>
                  <a:cubicBezTo>
                    <a:pt x="129" y="92"/>
                    <a:pt x="128" y="91"/>
                    <a:pt x="127" y="91"/>
                  </a:cubicBezTo>
                  <a:close/>
                  <a:moveTo>
                    <a:pt x="128" y="69"/>
                  </a:moveTo>
                  <a:cubicBezTo>
                    <a:pt x="129" y="68"/>
                    <a:pt x="130" y="69"/>
                    <a:pt x="131" y="68"/>
                  </a:cubicBezTo>
                  <a:cubicBezTo>
                    <a:pt x="131" y="69"/>
                    <a:pt x="129" y="68"/>
                    <a:pt x="128" y="69"/>
                  </a:cubicBezTo>
                  <a:close/>
                  <a:moveTo>
                    <a:pt x="131" y="71"/>
                  </a:moveTo>
                  <a:cubicBezTo>
                    <a:pt x="130" y="70"/>
                    <a:pt x="132" y="70"/>
                    <a:pt x="132" y="70"/>
                  </a:cubicBezTo>
                  <a:cubicBezTo>
                    <a:pt x="132" y="71"/>
                    <a:pt x="131" y="71"/>
                    <a:pt x="131" y="71"/>
                  </a:cubicBezTo>
                  <a:close/>
                  <a:moveTo>
                    <a:pt x="130" y="57"/>
                  </a:moveTo>
                  <a:cubicBezTo>
                    <a:pt x="130" y="57"/>
                    <a:pt x="133" y="57"/>
                    <a:pt x="134" y="57"/>
                  </a:cubicBezTo>
                  <a:cubicBezTo>
                    <a:pt x="133" y="58"/>
                    <a:pt x="132" y="57"/>
                    <a:pt x="130" y="57"/>
                  </a:cubicBezTo>
                  <a:close/>
                  <a:moveTo>
                    <a:pt x="133" y="70"/>
                  </a:moveTo>
                  <a:cubicBezTo>
                    <a:pt x="134" y="71"/>
                    <a:pt x="135" y="70"/>
                    <a:pt x="135" y="71"/>
                  </a:cubicBezTo>
                  <a:cubicBezTo>
                    <a:pt x="135" y="71"/>
                    <a:pt x="133" y="71"/>
                    <a:pt x="133" y="70"/>
                  </a:cubicBezTo>
                  <a:close/>
                  <a:moveTo>
                    <a:pt x="135" y="57"/>
                  </a:moveTo>
                  <a:cubicBezTo>
                    <a:pt x="136" y="57"/>
                    <a:pt x="136" y="57"/>
                    <a:pt x="137" y="57"/>
                  </a:cubicBezTo>
                  <a:cubicBezTo>
                    <a:pt x="137" y="58"/>
                    <a:pt x="135" y="58"/>
                    <a:pt x="135" y="57"/>
                  </a:cubicBezTo>
                  <a:close/>
                  <a:moveTo>
                    <a:pt x="137" y="71"/>
                  </a:moveTo>
                  <a:cubicBezTo>
                    <a:pt x="137" y="71"/>
                    <a:pt x="137" y="71"/>
                    <a:pt x="136" y="71"/>
                  </a:cubicBezTo>
                  <a:cubicBezTo>
                    <a:pt x="137" y="70"/>
                    <a:pt x="140" y="71"/>
                    <a:pt x="137" y="71"/>
                  </a:cubicBezTo>
                  <a:close/>
                  <a:moveTo>
                    <a:pt x="137" y="57"/>
                  </a:moveTo>
                  <a:cubicBezTo>
                    <a:pt x="137" y="57"/>
                    <a:pt x="138" y="57"/>
                    <a:pt x="139" y="57"/>
                  </a:cubicBezTo>
                  <a:cubicBezTo>
                    <a:pt x="139" y="58"/>
                    <a:pt x="138" y="57"/>
                    <a:pt x="137" y="57"/>
                  </a:cubicBezTo>
                  <a:close/>
                  <a:moveTo>
                    <a:pt x="139" y="69"/>
                  </a:moveTo>
                  <a:cubicBezTo>
                    <a:pt x="139" y="68"/>
                    <a:pt x="141" y="68"/>
                    <a:pt x="141" y="68"/>
                  </a:cubicBezTo>
                  <a:cubicBezTo>
                    <a:pt x="141" y="69"/>
                    <a:pt x="140" y="68"/>
                    <a:pt x="139" y="69"/>
                  </a:cubicBezTo>
                  <a:close/>
                  <a:moveTo>
                    <a:pt x="140" y="72"/>
                  </a:moveTo>
                  <a:cubicBezTo>
                    <a:pt x="141" y="71"/>
                    <a:pt x="142" y="72"/>
                    <a:pt x="143" y="72"/>
                  </a:cubicBezTo>
                  <a:cubicBezTo>
                    <a:pt x="142" y="73"/>
                    <a:pt x="141" y="72"/>
                    <a:pt x="140" y="72"/>
                  </a:cubicBezTo>
                  <a:close/>
                  <a:moveTo>
                    <a:pt x="143" y="71"/>
                  </a:moveTo>
                  <a:cubicBezTo>
                    <a:pt x="143" y="70"/>
                    <a:pt x="144" y="70"/>
                    <a:pt x="145" y="70"/>
                  </a:cubicBezTo>
                  <a:cubicBezTo>
                    <a:pt x="145" y="71"/>
                    <a:pt x="143" y="71"/>
                    <a:pt x="143" y="71"/>
                  </a:cubicBezTo>
                  <a:close/>
                  <a:moveTo>
                    <a:pt x="147" y="71"/>
                  </a:moveTo>
                  <a:cubicBezTo>
                    <a:pt x="146" y="71"/>
                    <a:pt x="146" y="71"/>
                    <a:pt x="146" y="71"/>
                  </a:cubicBezTo>
                  <a:cubicBezTo>
                    <a:pt x="146" y="70"/>
                    <a:pt x="146" y="70"/>
                    <a:pt x="146" y="70"/>
                  </a:cubicBezTo>
                  <a:cubicBezTo>
                    <a:pt x="147" y="70"/>
                    <a:pt x="147" y="70"/>
                    <a:pt x="147" y="70"/>
                  </a:cubicBezTo>
                  <a:lnTo>
                    <a:pt x="147" y="71"/>
                  </a:lnTo>
                  <a:close/>
                  <a:moveTo>
                    <a:pt x="148" y="71"/>
                  </a:moveTo>
                  <a:cubicBezTo>
                    <a:pt x="148" y="70"/>
                    <a:pt x="149" y="70"/>
                    <a:pt x="149" y="70"/>
                  </a:cubicBezTo>
                  <a:cubicBezTo>
                    <a:pt x="149" y="71"/>
                    <a:pt x="148" y="71"/>
                    <a:pt x="148" y="71"/>
                  </a:cubicBezTo>
                  <a:close/>
                  <a:moveTo>
                    <a:pt x="149" y="68"/>
                  </a:moveTo>
                  <a:cubicBezTo>
                    <a:pt x="150" y="68"/>
                    <a:pt x="151" y="68"/>
                    <a:pt x="151" y="68"/>
                  </a:cubicBezTo>
                  <a:cubicBezTo>
                    <a:pt x="151" y="69"/>
                    <a:pt x="150" y="68"/>
                    <a:pt x="149" y="68"/>
                  </a:cubicBezTo>
                  <a:close/>
                  <a:moveTo>
                    <a:pt x="150" y="71"/>
                  </a:moveTo>
                  <a:cubicBezTo>
                    <a:pt x="151" y="70"/>
                    <a:pt x="153" y="70"/>
                    <a:pt x="154" y="70"/>
                  </a:cubicBezTo>
                  <a:cubicBezTo>
                    <a:pt x="153" y="71"/>
                    <a:pt x="151" y="70"/>
                    <a:pt x="150" y="71"/>
                  </a:cubicBezTo>
                  <a:close/>
                  <a:moveTo>
                    <a:pt x="153" y="55"/>
                  </a:moveTo>
                  <a:cubicBezTo>
                    <a:pt x="154" y="54"/>
                    <a:pt x="155" y="54"/>
                    <a:pt x="156" y="54"/>
                  </a:cubicBezTo>
                  <a:cubicBezTo>
                    <a:pt x="155" y="55"/>
                    <a:pt x="154" y="54"/>
                    <a:pt x="153" y="55"/>
                  </a:cubicBezTo>
                  <a:close/>
                  <a:moveTo>
                    <a:pt x="155" y="92"/>
                  </a:moveTo>
                  <a:cubicBezTo>
                    <a:pt x="156" y="92"/>
                    <a:pt x="157" y="92"/>
                    <a:pt x="158" y="92"/>
                  </a:cubicBezTo>
                  <a:cubicBezTo>
                    <a:pt x="157" y="92"/>
                    <a:pt x="156" y="93"/>
                    <a:pt x="155" y="92"/>
                  </a:cubicBezTo>
                  <a:close/>
                  <a:moveTo>
                    <a:pt x="155" y="31"/>
                  </a:moveTo>
                  <a:cubicBezTo>
                    <a:pt x="156" y="29"/>
                    <a:pt x="159" y="31"/>
                    <a:pt x="160" y="30"/>
                  </a:cubicBezTo>
                  <a:cubicBezTo>
                    <a:pt x="159" y="31"/>
                    <a:pt x="157" y="30"/>
                    <a:pt x="155" y="31"/>
                  </a:cubicBezTo>
                  <a:close/>
                  <a:moveTo>
                    <a:pt x="159" y="24"/>
                  </a:moveTo>
                  <a:cubicBezTo>
                    <a:pt x="160" y="24"/>
                    <a:pt x="161" y="24"/>
                    <a:pt x="162" y="24"/>
                  </a:cubicBezTo>
                  <a:cubicBezTo>
                    <a:pt x="159" y="24"/>
                    <a:pt x="155" y="24"/>
                    <a:pt x="159" y="24"/>
                  </a:cubicBezTo>
                  <a:close/>
                  <a:moveTo>
                    <a:pt x="160" y="21"/>
                  </a:moveTo>
                  <a:cubicBezTo>
                    <a:pt x="162" y="20"/>
                    <a:pt x="165" y="21"/>
                    <a:pt x="167" y="21"/>
                  </a:cubicBezTo>
                  <a:cubicBezTo>
                    <a:pt x="165" y="22"/>
                    <a:pt x="162" y="21"/>
                    <a:pt x="160" y="21"/>
                  </a:cubicBezTo>
                  <a:close/>
                  <a:moveTo>
                    <a:pt x="166" y="30"/>
                  </a:moveTo>
                  <a:cubicBezTo>
                    <a:pt x="167" y="31"/>
                    <a:pt x="168" y="30"/>
                    <a:pt x="168" y="30"/>
                  </a:cubicBezTo>
                  <a:cubicBezTo>
                    <a:pt x="168" y="31"/>
                    <a:pt x="167" y="31"/>
                    <a:pt x="166" y="30"/>
                  </a:cubicBezTo>
                  <a:close/>
                  <a:moveTo>
                    <a:pt x="169" y="24"/>
                  </a:moveTo>
                  <a:cubicBezTo>
                    <a:pt x="169" y="23"/>
                    <a:pt x="170" y="24"/>
                    <a:pt x="171" y="24"/>
                  </a:cubicBezTo>
                  <a:cubicBezTo>
                    <a:pt x="170" y="24"/>
                    <a:pt x="170" y="24"/>
                    <a:pt x="169" y="24"/>
                  </a:cubicBezTo>
                  <a:close/>
                  <a:moveTo>
                    <a:pt x="169" y="87"/>
                  </a:moveTo>
                  <a:cubicBezTo>
                    <a:pt x="171" y="87"/>
                    <a:pt x="175" y="86"/>
                    <a:pt x="176" y="88"/>
                  </a:cubicBezTo>
                  <a:cubicBezTo>
                    <a:pt x="174" y="88"/>
                    <a:pt x="171" y="88"/>
                    <a:pt x="169" y="87"/>
                  </a:cubicBezTo>
                  <a:close/>
                  <a:moveTo>
                    <a:pt x="172" y="21"/>
                  </a:moveTo>
                  <a:cubicBezTo>
                    <a:pt x="171" y="21"/>
                    <a:pt x="174" y="21"/>
                    <a:pt x="174" y="21"/>
                  </a:cubicBezTo>
                  <a:cubicBezTo>
                    <a:pt x="176" y="21"/>
                    <a:pt x="178" y="21"/>
                    <a:pt x="179" y="21"/>
                  </a:cubicBezTo>
                  <a:cubicBezTo>
                    <a:pt x="176" y="21"/>
                    <a:pt x="174" y="21"/>
                    <a:pt x="172" y="21"/>
                  </a:cubicBezTo>
                  <a:close/>
                  <a:moveTo>
                    <a:pt x="180" y="10"/>
                  </a:moveTo>
                  <a:cubicBezTo>
                    <a:pt x="179" y="10"/>
                    <a:pt x="179" y="10"/>
                    <a:pt x="178" y="10"/>
                  </a:cubicBezTo>
                  <a:cubicBezTo>
                    <a:pt x="177" y="10"/>
                    <a:pt x="180" y="9"/>
                    <a:pt x="180" y="10"/>
                  </a:cubicBezTo>
                  <a:close/>
                  <a:moveTo>
                    <a:pt x="184" y="10"/>
                  </a:moveTo>
                  <a:cubicBezTo>
                    <a:pt x="183" y="10"/>
                    <a:pt x="182" y="10"/>
                    <a:pt x="181" y="10"/>
                  </a:cubicBezTo>
                  <a:cubicBezTo>
                    <a:pt x="182" y="10"/>
                    <a:pt x="184" y="10"/>
                    <a:pt x="185" y="10"/>
                  </a:cubicBezTo>
                  <a:cubicBezTo>
                    <a:pt x="188" y="11"/>
                    <a:pt x="184" y="10"/>
                    <a:pt x="184" y="10"/>
                  </a:cubicBezTo>
                  <a:close/>
                  <a:moveTo>
                    <a:pt x="199" y="13"/>
                  </a:moveTo>
                  <a:cubicBezTo>
                    <a:pt x="199" y="13"/>
                    <a:pt x="197" y="13"/>
                    <a:pt x="196" y="13"/>
                  </a:cubicBezTo>
                  <a:cubicBezTo>
                    <a:pt x="196" y="12"/>
                    <a:pt x="200" y="13"/>
                    <a:pt x="199" y="13"/>
                  </a:cubicBezTo>
                  <a:close/>
                  <a:moveTo>
                    <a:pt x="60" y="74"/>
                  </a:moveTo>
                  <a:cubicBezTo>
                    <a:pt x="59" y="74"/>
                    <a:pt x="57" y="74"/>
                    <a:pt x="57" y="74"/>
                  </a:cubicBezTo>
                  <a:cubicBezTo>
                    <a:pt x="58" y="74"/>
                    <a:pt x="60" y="75"/>
                    <a:pt x="60" y="74"/>
                  </a:cubicBezTo>
                  <a:close/>
                  <a:moveTo>
                    <a:pt x="207" y="88"/>
                  </a:moveTo>
                  <a:cubicBezTo>
                    <a:pt x="207" y="88"/>
                    <a:pt x="206" y="89"/>
                    <a:pt x="207" y="89"/>
                  </a:cubicBezTo>
                  <a:cubicBezTo>
                    <a:pt x="209" y="89"/>
                    <a:pt x="211" y="88"/>
                    <a:pt x="213" y="88"/>
                  </a:cubicBezTo>
                  <a:cubicBezTo>
                    <a:pt x="212" y="87"/>
                    <a:pt x="206" y="88"/>
                    <a:pt x="207" y="88"/>
                  </a:cubicBezTo>
                  <a:close/>
                  <a:moveTo>
                    <a:pt x="206" y="88"/>
                  </a:moveTo>
                  <a:cubicBezTo>
                    <a:pt x="204" y="88"/>
                    <a:pt x="201" y="88"/>
                    <a:pt x="200" y="89"/>
                  </a:cubicBezTo>
                  <a:cubicBezTo>
                    <a:pt x="202" y="88"/>
                    <a:pt x="204" y="89"/>
                    <a:pt x="206" y="88"/>
                  </a:cubicBezTo>
                  <a:close/>
                  <a:moveTo>
                    <a:pt x="172" y="91"/>
                  </a:moveTo>
                  <a:cubicBezTo>
                    <a:pt x="174" y="91"/>
                    <a:pt x="176" y="91"/>
                    <a:pt x="178" y="91"/>
                  </a:cubicBezTo>
                  <a:cubicBezTo>
                    <a:pt x="178" y="89"/>
                    <a:pt x="182" y="91"/>
                    <a:pt x="182" y="90"/>
                  </a:cubicBezTo>
                  <a:cubicBezTo>
                    <a:pt x="180" y="89"/>
                    <a:pt x="174" y="89"/>
                    <a:pt x="172" y="91"/>
                  </a:cubicBezTo>
                  <a:close/>
                </a:path>
              </a:pathLst>
            </a:custGeom>
            <a:solidFill>
              <a:srgbClr val="FF1A02"/>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8" name="文本框 17"/>
            <p:cNvSpPr txBox="1"/>
            <p:nvPr/>
          </p:nvSpPr>
          <p:spPr>
            <a:xfrm>
              <a:off x="6105941" y="5263832"/>
              <a:ext cx="338554" cy="1029810"/>
            </a:xfrm>
            <a:prstGeom prst="rect">
              <a:avLst/>
            </a:prstGeom>
            <a:noFill/>
          </p:spPr>
          <p:txBody>
            <a:bodyPr vert="eaVert" wrap="square" rtlCol="0">
              <a:spAutoFit/>
            </a:bodyPr>
            <a:lstStyle/>
            <a:p>
              <a:r>
                <a:rPr lang="en-US" altLang="zh-CN" sz="1000" b="1"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Freeppt7.com</a:t>
              </a:r>
              <a:endParaRPr lang="zh-CN" altLang="en-US" sz="1000" b="1"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sp>
        <p:nvSpPr>
          <p:cNvPr id="19" name="TextBox 7">
            <a:extLst>
              <a:ext uri="{FF2B5EF4-FFF2-40B4-BE49-F238E27FC236}">
                <a16:creationId xmlns:a16="http://schemas.microsoft.com/office/drawing/2014/main" id="{83C99CCC-AACE-4165-A4B6-FA162DC4A2ED}"/>
              </a:ext>
            </a:extLst>
          </p:cNvPr>
          <p:cNvSpPr txBox="1"/>
          <p:nvPr/>
        </p:nvSpPr>
        <p:spPr>
          <a:xfrm>
            <a:off x="2305136" y="1522538"/>
            <a:ext cx="6001884" cy="1569660"/>
          </a:xfrm>
          <a:prstGeom prst="rect">
            <a:avLst/>
          </a:prstGeom>
          <a:noFill/>
        </p:spPr>
        <p:txBody>
          <a:bodyPr wrap="square" rtlCol="0" anchor="ctr">
            <a:spAutoFit/>
          </a:bodyPr>
          <a:lstStyle/>
          <a:p>
            <a:pPr algn="r"/>
            <a:r>
              <a:rPr lang="en-US" sz="4800" dirty="0">
                <a:solidFill>
                  <a:schemeClr val="tx1">
                    <a:lumMod val="50000"/>
                    <a:lumOff val="50000"/>
                  </a:schemeClr>
                </a:solidFill>
                <a:latin typeface="+mj-lt"/>
              </a:rPr>
              <a:t>Free </a:t>
            </a:r>
          </a:p>
          <a:p>
            <a:pPr algn="r"/>
            <a:r>
              <a:rPr lang="en-US" sz="4800" dirty="0">
                <a:solidFill>
                  <a:schemeClr val="tx1">
                    <a:lumMod val="50000"/>
                    <a:lumOff val="50000"/>
                  </a:schemeClr>
                </a:solidFill>
                <a:latin typeface="+mj-lt"/>
              </a:rPr>
              <a:t>PPT Templates</a:t>
            </a:r>
            <a:endParaRPr lang="ko-KR" altLang="en-US" sz="4800" dirty="0">
              <a:solidFill>
                <a:schemeClr val="tx1">
                  <a:lumMod val="50000"/>
                  <a:lumOff val="50000"/>
                </a:schemeClr>
              </a:solidFill>
              <a:latin typeface="+mj-lt"/>
              <a:cs typeface="Arial" pitchFamily="34" charset="0"/>
            </a:endParaRPr>
          </a:p>
        </p:txBody>
      </p:sp>
      <p:sp>
        <p:nvSpPr>
          <p:cNvPr id="20" name="TextBox 8">
            <a:extLst>
              <a:ext uri="{FF2B5EF4-FFF2-40B4-BE49-F238E27FC236}">
                <a16:creationId xmlns:a16="http://schemas.microsoft.com/office/drawing/2014/main" id="{B40D5871-C93C-44CE-87D2-6D48C0960533}"/>
              </a:ext>
            </a:extLst>
          </p:cNvPr>
          <p:cNvSpPr txBox="1"/>
          <p:nvPr/>
        </p:nvSpPr>
        <p:spPr>
          <a:xfrm>
            <a:off x="3151291" y="3104448"/>
            <a:ext cx="6001811" cy="379656"/>
          </a:xfrm>
          <a:prstGeom prst="rect">
            <a:avLst/>
          </a:prstGeom>
          <a:noFill/>
        </p:spPr>
        <p:txBody>
          <a:bodyPr wrap="square" rtlCol="0" anchor="ctr">
            <a:spAutoFit/>
          </a:bodyPr>
          <a:lstStyle/>
          <a:p>
            <a:pPr algn="ctr"/>
            <a:r>
              <a:rPr lang="en-US" altLang="ko-KR" dirty="0">
                <a:solidFill>
                  <a:schemeClr val="tx1">
                    <a:lumMod val="50000"/>
                    <a:lumOff val="50000"/>
                  </a:schemeClr>
                </a:solidFill>
                <a:cs typeface="Arial" pitchFamily="34" charset="0"/>
              </a:rPr>
              <a:t>Insert the Subtitle of Your Presentation</a:t>
            </a:r>
            <a:endParaRPr lang="ko-KR" altLang="en-US" dirty="0">
              <a:solidFill>
                <a:schemeClr val="tx1">
                  <a:lumMod val="50000"/>
                  <a:lumOff val="50000"/>
                </a:schemeClr>
              </a:solidFill>
              <a:cs typeface="Arial" pitchFamily="34" charset="0"/>
            </a:endParaRPr>
          </a:p>
        </p:txBody>
      </p:sp>
      <p:sp>
        <p:nvSpPr>
          <p:cNvPr id="22" name="TextBox 3">
            <a:hlinkClick r:id="rId6"/>
            <a:extLst>
              <a:ext uri="{FF2B5EF4-FFF2-40B4-BE49-F238E27FC236}">
                <a16:creationId xmlns:a16="http://schemas.microsoft.com/office/drawing/2014/main" id="{7428CD4A-CBF1-460A-8537-FD9DF9763573}"/>
              </a:ext>
            </a:extLst>
          </p:cNvPr>
          <p:cNvSpPr txBox="1"/>
          <p:nvPr/>
        </p:nvSpPr>
        <p:spPr>
          <a:xfrm>
            <a:off x="3614747" y="3847560"/>
            <a:ext cx="5169613" cy="246221"/>
          </a:xfrm>
          <a:prstGeom prst="rect">
            <a:avLst/>
          </a:prstGeom>
          <a:noFill/>
        </p:spPr>
        <p:txBody>
          <a:bodyPr wrap="square" rtlCol="0">
            <a:spAutoFit/>
          </a:bodyPr>
          <a:lstStyle/>
          <a:p>
            <a:pPr algn="ctr"/>
            <a:r>
              <a:rPr lang="en-US" altLang="zh-CN" sz="1000" dirty="0">
                <a:solidFill>
                  <a:schemeClr val="bg1">
                    <a:lumMod val="75000"/>
                  </a:schemeClr>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chemeClr val="bg1">
                  <a:lumMod val="75000"/>
                </a:schemeClr>
              </a:solidFill>
              <a:cs typeface="Arial" pitchFamily="34" charset="0"/>
            </a:endParaRPr>
          </a:p>
        </p:txBody>
      </p:sp>
      <p:sp>
        <p:nvSpPr>
          <p:cNvPr id="2" name="矩形 1">
            <a:extLst>
              <a:ext uri="{FF2B5EF4-FFF2-40B4-BE49-F238E27FC236}">
                <a16:creationId xmlns:a16="http://schemas.microsoft.com/office/drawing/2014/main" id="{A9C4884D-228C-4F03-8631-DC72E49CF859}"/>
              </a:ext>
            </a:extLst>
          </p:cNvPr>
          <p:cNvSpPr/>
          <p:nvPr/>
        </p:nvSpPr>
        <p:spPr>
          <a:xfrm>
            <a:off x="5792262" y="4633882"/>
            <a:ext cx="914161" cy="400110"/>
          </a:xfrm>
          <a:prstGeom prst="rect">
            <a:avLst/>
          </a:prstGeom>
        </p:spPr>
        <p:txBody>
          <a:bodyPr wrap="none">
            <a:spAutoFit/>
          </a:bodyPr>
          <a:lstStyle/>
          <a:p>
            <a:pPr algn="ctr"/>
            <a:r>
              <a:rPr lang="en-US" altLang="zh-CN" sz="2000" dirty="0">
                <a:solidFill>
                  <a:srgbClr val="9BA2B4"/>
                </a:solidFill>
              </a:rPr>
              <a:t>LOGO</a:t>
            </a:r>
            <a:endParaRPr lang="ko-KR" altLang="en-US" sz="2000" dirty="0">
              <a:solidFill>
                <a:srgbClr val="9BA2B4"/>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ahyp="http://schemas.microsoft.com/office/drawing/2018/hyperlinkcolor"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3" presetClass="entr" presetSubtype="1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pic>
        <p:nvPicPr>
          <p:cNvPr id="70" name="图片 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86908" y="4043255"/>
            <a:ext cx="3447575" cy="2907455"/>
          </a:xfrm>
          <a:prstGeom prst="rect">
            <a:avLst/>
          </a:prstGeom>
        </p:spPr>
      </p:pic>
      <p:pic>
        <p:nvPicPr>
          <p:cNvPr id="48" name="图片 47"/>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1015861" y="4551095"/>
            <a:ext cx="4266572" cy="1891205"/>
          </a:xfrm>
          <a:prstGeom prst="rect">
            <a:avLst/>
          </a:prstGeom>
        </p:spPr>
      </p:pic>
      <p:pic>
        <p:nvPicPr>
          <p:cNvPr id="3" name="图片 2"/>
          <p:cNvPicPr>
            <a:picLocks noChangeAspect="1"/>
          </p:cNvPicPr>
          <p:nvPr/>
        </p:nvPicPr>
        <p:blipFill>
          <a:blip r:embed="rId9"/>
          <a:stretch>
            <a:fillRect/>
          </a:stretch>
        </p:blipFill>
        <p:spPr>
          <a:xfrm>
            <a:off x="1590040" y="1557655"/>
            <a:ext cx="3994785" cy="2993390"/>
          </a:xfrm>
          <a:prstGeom prst="rect">
            <a:avLst/>
          </a:prstGeom>
        </p:spPr>
      </p:pic>
      <p:sp>
        <p:nvSpPr>
          <p:cNvPr id="4" name="文本框 3"/>
          <p:cNvSpPr txBox="1"/>
          <p:nvPr/>
        </p:nvSpPr>
        <p:spPr>
          <a:xfrm>
            <a:off x="5723145" y="1557655"/>
            <a:ext cx="4327525" cy="583565"/>
          </a:xfrm>
          <a:prstGeom prst="rect">
            <a:avLst/>
          </a:prstGeom>
          <a:noFill/>
        </p:spPr>
        <p:txBody>
          <a:bodyPr wrap="square" rtlCol="0">
            <a:spAutoFit/>
          </a:bodyPr>
          <a:lstStyle/>
          <a:p>
            <a:pPr algn="ctr"/>
            <a:r>
              <a:rPr lang="en-US" altLang="zh-CN" sz="32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8" name="文本框 7"/>
          <p:cNvSpPr txBox="1">
            <a:spLocks noChangeArrowheads="1"/>
          </p:cNvSpPr>
          <p:nvPr/>
        </p:nvSpPr>
        <p:spPr bwMode="auto">
          <a:xfrm>
            <a:off x="5847010" y="2360714"/>
            <a:ext cx="4493538" cy="213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200000"/>
              </a:lnSpc>
            </a:pPr>
            <a:r>
              <a:rPr lang="zh-CN" altLang="en-US" sz="1400" kern="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to enter the specific text of this column, concise description of the item content, this is a concept diagram, please modify according to your specific content as appropriate.</a:t>
            </a:r>
            <a:endPar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p:cTn id="15" dur="500" fill="hold"/>
                                        <p:tgtEl>
                                          <p:spTgt spid="70"/>
                                        </p:tgtEl>
                                        <p:attrNameLst>
                                          <p:attrName>ppt_w</p:attrName>
                                        </p:attrNameLst>
                                      </p:cBhvr>
                                      <p:tavLst>
                                        <p:tav tm="0">
                                          <p:val>
                                            <p:fltVal val="0"/>
                                          </p:val>
                                        </p:tav>
                                        <p:tav tm="100000">
                                          <p:val>
                                            <p:strVal val="#ppt_w"/>
                                          </p:val>
                                        </p:tav>
                                      </p:tavLst>
                                    </p:anim>
                                    <p:anim calcmode="lin" valueType="num">
                                      <p:cBhvr>
                                        <p:cTn id="16" dur="500" fill="hold"/>
                                        <p:tgtEl>
                                          <p:spTgt spid="70"/>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pic>
        <p:nvPicPr>
          <p:cNvPr id="33" name="图片 32"/>
          <p:cNvPicPr>
            <a:picLocks noChangeAspect="1"/>
          </p:cNvPicPr>
          <p:nvPr/>
        </p:nvPicPr>
        <p:blipFill rotWithShape="1">
          <a:blip r:embed="rId7" cstate="screen">
            <a:clrChange>
              <a:clrFrom>
                <a:srgbClr val="F1F3F2"/>
              </a:clrFrom>
              <a:clrTo>
                <a:srgbClr val="F1F3F2">
                  <a:alpha val="0"/>
                </a:srgbClr>
              </a:clrTo>
            </a:clrChange>
            <a:extLst>
              <a:ext uri="{28A0092B-C50C-407E-A947-70E740481C1C}">
                <a14:useLocalDpi xmlns:a14="http://schemas.microsoft.com/office/drawing/2010/main"/>
              </a:ext>
            </a:extLst>
          </a:blip>
          <a:srcRect/>
          <a:stretch>
            <a:fillRect/>
          </a:stretch>
        </p:blipFill>
        <p:spPr>
          <a:xfrm>
            <a:off x="1754505" y="1724660"/>
            <a:ext cx="4395470" cy="3971290"/>
          </a:xfrm>
          <a:prstGeom prst="rect">
            <a:avLst/>
          </a:prstGeom>
        </p:spPr>
      </p:pic>
      <p:sp>
        <p:nvSpPr>
          <p:cNvPr id="28" name="矩形 27"/>
          <p:cNvSpPr/>
          <p:nvPr/>
        </p:nvSpPr>
        <p:spPr>
          <a:xfrm>
            <a:off x="8026200" y="2642444"/>
            <a:ext cx="2262158" cy="2615722"/>
          </a:xfrm>
          <a:prstGeom prst="rect">
            <a:avLst/>
          </a:prstGeom>
          <a:ln w="15875">
            <a:solidFill>
              <a:schemeClr val="accent1"/>
            </a:solidFill>
            <a:prstDash val="lgDashDot"/>
          </a:ln>
        </p:spPr>
        <p:txBody>
          <a:bodyPr vert="eaVert" wrap="square">
            <a:spAutoFit/>
          </a:bodyPr>
          <a:lstStyle/>
          <a:p>
            <a:pPr>
              <a:lnSpc>
                <a:spcPct val="150000"/>
              </a:lnSpc>
            </a:pPr>
            <a:r>
              <a:rPr lang="zh-CN" altLang="en-US"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The price of life lies in the light taste, in the nature to enjoy. Flowers open it, clouds scatter it.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Effect transition="in" filter="fade">
                                      <p:cBhvr>
                                        <p:cTn id="9" dur="1000"/>
                                        <p:tgtEl>
                                          <p:spTgt spid="33"/>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grpSp>
        <p:nvGrpSpPr>
          <p:cNvPr id="3" name="组合 2"/>
          <p:cNvGrpSpPr/>
          <p:nvPr/>
        </p:nvGrpSpPr>
        <p:grpSpPr>
          <a:xfrm>
            <a:off x="4168140" y="1092835"/>
            <a:ext cx="4023360" cy="4673600"/>
            <a:chOff x="6564" y="1721"/>
            <a:chExt cx="6336" cy="7360"/>
          </a:xfrm>
        </p:grpSpPr>
        <p:sp>
          <p:nvSpPr>
            <p:cNvPr id="22" name="椭圆 21"/>
            <p:cNvSpPr/>
            <p:nvPr/>
          </p:nvSpPr>
          <p:spPr>
            <a:xfrm>
              <a:off x="6564" y="2521"/>
              <a:ext cx="6336" cy="633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gradFill flip="none" rotWithShape="1">
                <a:gsLst>
                  <a:gs pos="20000">
                    <a:schemeClr val="bg1"/>
                  </a:gs>
                  <a:gs pos="0">
                    <a:schemeClr val="bg1"/>
                  </a:gs>
                  <a:gs pos="100000">
                    <a:srgbClr val="BFBFBF"/>
                  </a:gs>
                </a:gsLst>
                <a:lin ang="2700000" scaled="1"/>
                <a:tileRect/>
              </a:gra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pic>
          <p:nvPicPr>
            <p:cNvPr id="895" name="图片 89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16" y="1721"/>
              <a:ext cx="3830" cy="7361"/>
            </a:xfrm>
            <a:prstGeom prst="rect">
              <a:avLst/>
            </a:prstGeom>
          </p:spPr>
        </p:pic>
      </p:grpSp>
      <p:grpSp>
        <p:nvGrpSpPr>
          <p:cNvPr id="29" name="组合 28"/>
          <p:cNvGrpSpPr/>
          <p:nvPr/>
        </p:nvGrpSpPr>
        <p:grpSpPr>
          <a:xfrm>
            <a:off x="1572260" y="2440940"/>
            <a:ext cx="2129790" cy="717550"/>
            <a:chOff x="1797" y="3182"/>
            <a:chExt cx="3354" cy="1130"/>
          </a:xfrm>
        </p:grpSpPr>
        <p:sp>
          <p:nvSpPr>
            <p:cNvPr id="30"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1"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grpSp>
        <p:nvGrpSpPr>
          <p:cNvPr id="16" name="组合 15"/>
          <p:cNvGrpSpPr/>
          <p:nvPr/>
        </p:nvGrpSpPr>
        <p:grpSpPr>
          <a:xfrm>
            <a:off x="8617585" y="2446020"/>
            <a:ext cx="2129790" cy="717550"/>
            <a:chOff x="1797" y="3182"/>
            <a:chExt cx="3354" cy="1130"/>
          </a:xfrm>
        </p:grpSpPr>
        <p:sp>
          <p:nvSpPr>
            <p:cNvPr id="17"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8"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grpSp>
        <p:nvGrpSpPr>
          <p:cNvPr id="19" name="组合 18"/>
          <p:cNvGrpSpPr/>
          <p:nvPr/>
        </p:nvGrpSpPr>
        <p:grpSpPr>
          <a:xfrm>
            <a:off x="8617585" y="4208145"/>
            <a:ext cx="2129790" cy="717550"/>
            <a:chOff x="1797" y="3182"/>
            <a:chExt cx="3354" cy="1130"/>
          </a:xfrm>
        </p:grpSpPr>
        <p:sp>
          <p:nvSpPr>
            <p:cNvPr id="20"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1"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grpSp>
        <p:nvGrpSpPr>
          <p:cNvPr id="2" name="组合 1"/>
          <p:cNvGrpSpPr/>
          <p:nvPr/>
        </p:nvGrpSpPr>
        <p:grpSpPr>
          <a:xfrm>
            <a:off x="1572260" y="4352290"/>
            <a:ext cx="2129790" cy="717550"/>
            <a:chOff x="1797" y="3182"/>
            <a:chExt cx="3354" cy="1130"/>
          </a:xfrm>
        </p:grpSpPr>
        <p:sp>
          <p:nvSpPr>
            <p:cNvPr id="23"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4"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checkerboard(across)">
                                      <p:cBhvr>
                                        <p:cTn id="11" dur="500"/>
                                        <p:tgtEl>
                                          <p:spTgt spid="29"/>
                                        </p:tgtEl>
                                      </p:cBhvr>
                                    </p:animEffect>
                                  </p:childTnLst>
                                </p:cTn>
                              </p:par>
                            </p:childTnLst>
                          </p:cTn>
                        </p:par>
                        <p:par>
                          <p:cTn id="12" fill="hold">
                            <p:stCondLst>
                              <p:cond delay="2500"/>
                            </p:stCondLst>
                            <p:childTnLst>
                              <p:par>
                                <p:cTn id="13" presetID="5"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heckerboard(across)">
                                      <p:cBhvr>
                                        <p:cTn id="19" dur="500"/>
                                        <p:tgtEl>
                                          <p:spTgt spid="19"/>
                                        </p:tgtEl>
                                      </p:cBhvr>
                                    </p:animEffect>
                                  </p:childTnLst>
                                </p:cTn>
                              </p:par>
                            </p:childTnLst>
                          </p:cTn>
                        </p:par>
                        <p:par>
                          <p:cTn id="20" fill="hold">
                            <p:stCondLst>
                              <p:cond delay="3500"/>
                            </p:stCondLst>
                            <p:childTnLst>
                              <p:par>
                                <p:cTn id="21" presetID="5"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7640955" y="2287905"/>
            <a:ext cx="6858000" cy="2282825"/>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283460" y="2218690"/>
            <a:ext cx="6858000" cy="2421255"/>
          </a:xfrm>
          <a:prstGeom prst="rect">
            <a:avLst/>
          </a:prstGeom>
        </p:spPr>
      </p:pic>
      <p:grpSp>
        <p:nvGrpSpPr>
          <p:cNvPr id="4" name="组合 3"/>
          <p:cNvGrpSpPr/>
          <p:nvPr/>
        </p:nvGrpSpPr>
        <p:grpSpPr>
          <a:xfrm>
            <a:off x="5008522" y="1083746"/>
            <a:ext cx="2338494" cy="2345533"/>
            <a:chOff x="3524250" y="533400"/>
            <a:chExt cx="4219576" cy="4232276"/>
          </a:xfrm>
        </p:grpSpPr>
        <p:sp>
          <p:nvSpPr>
            <p:cNvPr id="8" name="弧形 7"/>
            <p:cNvSpPr/>
            <p:nvPr/>
          </p:nvSpPr>
          <p:spPr>
            <a:xfrm>
              <a:off x="3524250" y="533400"/>
              <a:ext cx="4219576" cy="4219576"/>
            </a:xfrm>
            <a:prstGeom prst="arc">
              <a:avLst>
                <a:gd name="adj1" fmla="val 6904399"/>
                <a:gd name="adj2" fmla="val 474974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椭圆 8"/>
            <p:cNvSpPr/>
            <p:nvPr/>
          </p:nvSpPr>
          <p:spPr>
            <a:xfrm>
              <a:off x="5993606" y="4664076"/>
              <a:ext cx="101600" cy="101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 name="椭圆 9"/>
            <p:cNvSpPr/>
            <p:nvPr/>
          </p:nvSpPr>
          <p:spPr>
            <a:xfrm>
              <a:off x="4672806" y="4492626"/>
              <a:ext cx="101600" cy="101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1819675" y="976849"/>
            <a:ext cx="4624465" cy="2987405"/>
          </a:xfrm>
          <a:prstGeom prst="rect">
            <a:avLst/>
          </a:prstGeom>
        </p:spPr>
      </p:pic>
      <p:sp>
        <p:nvSpPr>
          <p:cNvPr id="11" name="文本框 10">
            <a:extLst>
              <a:ext uri="{FF2B5EF4-FFF2-40B4-BE49-F238E27FC236}">
                <a16:creationId xmlns:a16="http://schemas.microsoft.com/office/drawing/2014/main" id="{6B1DCC37-B6A5-4A99-8B26-192A70304467}"/>
              </a:ext>
            </a:extLst>
          </p:cNvPr>
          <p:cNvSpPr txBox="1"/>
          <p:nvPr/>
        </p:nvSpPr>
        <p:spPr>
          <a:xfrm>
            <a:off x="3566926" y="1809818"/>
            <a:ext cx="5221686" cy="2154436"/>
          </a:xfrm>
          <a:prstGeom prst="rect">
            <a:avLst/>
          </a:prstGeom>
          <a:noFill/>
        </p:spPr>
        <p:txBody>
          <a:bodyPr wrap="none" rtlCol="0">
            <a:spAutoFit/>
          </a:bodyPr>
          <a:lstStyle/>
          <a:p>
            <a:pPr algn="ctr"/>
            <a:r>
              <a:rPr lang="en-US" altLang="zh-CN" sz="6600" b="1" dirty="0">
                <a:solidFill>
                  <a:srgbClr val="C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3</a:t>
            </a:r>
            <a:endParaRPr lang="zh-CN" altLang="en-US" sz="6600" b="1" dirty="0">
              <a:solidFill>
                <a:srgbClr val="C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algn="ctr"/>
            <a:endParaRPr lang="zh-CN" altLang="en-US" sz="4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algn="ctr"/>
            <a:r>
              <a:rPr lang="zh-CN" altLang="en-US"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Standard</a:t>
            </a:r>
            <a:r>
              <a:rPr lang="en-US" altLang="zh-CN"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 </a:t>
            </a:r>
            <a:r>
              <a:rPr lang="zh-CN" altLang="en-US"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Problem Wen</a:t>
            </a:r>
            <a:r>
              <a:rPr lang="en-US" altLang="zh-CN"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 </a:t>
            </a:r>
            <a:r>
              <a:rPr lang="zh-CN" altLang="en-US"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5"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l="-7362"/>
          <a:stretch>
            <a:fillRect/>
          </a:stretch>
        </p:blipFill>
        <p:spPr>
          <a:xfrm flipH="1">
            <a:off x="1177290" y="1111885"/>
            <a:ext cx="3255645" cy="6552565"/>
          </a:xfrm>
          <a:prstGeom prst="rect">
            <a:avLst/>
          </a:prstGeom>
        </p:spPr>
      </p:pic>
      <p:pic>
        <p:nvPicPr>
          <p:cNvPr id="7" name="图片 6"/>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6"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7">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4" name="文本框 3"/>
          <p:cNvSpPr txBox="1"/>
          <p:nvPr/>
        </p:nvSpPr>
        <p:spPr>
          <a:xfrm>
            <a:off x="5130800" y="3579495"/>
            <a:ext cx="4327525" cy="583565"/>
          </a:xfrm>
          <a:prstGeom prst="rect">
            <a:avLst/>
          </a:prstGeom>
          <a:noFill/>
        </p:spPr>
        <p:txBody>
          <a:bodyPr wrap="square" rtlCol="0">
            <a:spAutoFit/>
          </a:bodyPr>
          <a:lstStyle/>
          <a:p>
            <a:pPr algn="ctr"/>
            <a:r>
              <a:rPr lang="en-US" altLang="zh-CN" sz="32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8" name="文本框 7"/>
          <p:cNvSpPr txBox="1">
            <a:spLocks noChangeArrowheads="1"/>
          </p:cNvSpPr>
          <p:nvPr/>
        </p:nvSpPr>
        <p:spPr bwMode="auto">
          <a:xfrm>
            <a:off x="5087759" y="4607735"/>
            <a:ext cx="4493538" cy="183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200000"/>
              </a:lnSpc>
            </a:pPr>
            <a:r>
              <a:rPr lang="zh-CN" altLang="en-US" sz="1400" kern="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to enter the specific text of this column, concise description of the item content, this is a concept diagram, please modify according to your specific content as appropriate.</a:t>
            </a:r>
            <a:endPar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pic>
        <p:nvPicPr>
          <p:cNvPr id="9" name="图片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405120" y="814705"/>
            <a:ext cx="4289425" cy="30499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63" presetClass="path" presetSubtype="0" accel="50000" decel="50000" fill="hold" nodeType="withEffect">
                                  <p:stCondLst>
                                    <p:cond delay="0"/>
                                  </p:stCondLst>
                                  <p:childTnLst>
                                    <p:animMotion origin="layout" path="M -0.15821 -0.00532 L -1.18918E-6 -3.82979E-6 " pathEditMode="relative" rAng="0" ptsTypes="AA">
                                      <p:cBhvr>
                                        <p:cTn id="20" dur="2000" fill="hold"/>
                                        <p:tgtEl>
                                          <p:spTgt spid="9"/>
                                        </p:tgtEl>
                                        <p:attrNameLst>
                                          <p:attrName>ppt_x</p:attrName>
                                          <p:attrName>ppt_y</p:attrName>
                                        </p:attrNameLst>
                                      </p:cBhvr>
                                      <p:rCtr x="7910"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pic>
        <p:nvPicPr>
          <p:cNvPr id="16" name="图片 15"/>
          <p:cNvPicPr>
            <a:picLocks noChangeAspect="1"/>
          </p:cNvPicPr>
          <p:nvPr/>
        </p:nvPicPr>
        <p:blipFill>
          <a:blip r:embed="rId7" cstate="screen">
            <a:graysc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187575" y="1235075"/>
            <a:ext cx="2564765" cy="5398770"/>
          </a:xfrm>
          <a:prstGeom prst="rect">
            <a:avLst/>
          </a:prstGeom>
        </p:spPr>
      </p:pic>
      <p:sp>
        <p:nvSpPr>
          <p:cNvPr id="11" name="Freeform 188"/>
          <p:cNvSpPr>
            <a:spLocks noEditPoints="1"/>
          </p:cNvSpPr>
          <p:nvPr/>
        </p:nvSpPr>
        <p:spPr bwMode="auto">
          <a:xfrm rot="5400000">
            <a:off x="7746379" y="-164515"/>
            <a:ext cx="121312" cy="5687140"/>
          </a:xfrm>
          <a:custGeom>
            <a:avLst/>
            <a:gdLst>
              <a:gd name="T0" fmla="*/ 137 w 367"/>
              <a:gd name="T1" fmla="*/ 772 h 1237"/>
              <a:gd name="T2" fmla="*/ 176 w 367"/>
              <a:gd name="T3" fmla="*/ 600 h 1237"/>
              <a:gd name="T4" fmla="*/ 181 w 367"/>
              <a:gd name="T5" fmla="*/ 522 h 1237"/>
              <a:gd name="T6" fmla="*/ 160 w 367"/>
              <a:gd name="T7" fmla="*/ 282 h 1237"/>
              <a:gd name="T8" fmla="*/ 135 w 367"/>
              <a:gd name="T9" fmla="*/ 965 h 1237"/>
              <a:gd name="T10" fmla="*/ 138 w 367"/>
              <a:gd name="T11" fmla="*/ 870 h 1237"/>
              <a:gd name="T12" fmla="*/ 140 w 367"/>
              <a:gd name="T13" fmla="*/ 804 h 1237"/>
              <a:gd name="T14" fmla="*/ 150 w 367"/>
              <a:gd name="T15" fmla="*/ 774 h 1237"/>
              <a:gd name="T16" fmla="*/ 162 w 367"/>
              <a:gd name="T17" fmla="*/ 970 h 1237"/>
              <a:gd name="T18" fmla="*/ 137 w 367"/>
              <a:gd name="T19" fmla="*/ 826 h 1237"/>
              <a:gd name="T20" fmla="*/ 194 w 367"/>
              <a:gd name="T21" fmla="*/ 790 h 1237"/>
              <a:gd name="T22" fmla="*/ 184 w 367"/>
              <a:gd name="T23" fmla="*/ 567 h 1237"/>
              <a:gd name="T24" fmla="*/ 146 w 367"/>
              <a:gd name="T25" fmla="*/ 1177 h 1237"/>
              <a:gd name="T26" fmla="*/ 118 w 367"/>
              <a:gd name="T27" fmla="*/ 1066 h 1237"/>
              <a:gd name="T28" fmla="*/ 130 w 367"/>
              <a:gd name="T29" fmla="*/ 715 h 1237"/>
              <a:gd name="T30" fmla="*/ 177 w 367"/>
              <a:gd name="T31" fmla="*/ 595 h 1237"/>
              <a:gd name="T32" fmla="*/ 165 w 367"/>
              <a:gd name="T33" fmla="*/ 465 h 1237"/>
              <a:gd name="T34" fmla="*/ 180 w 367"/>
              <a:gd name="T35" fmla="*/ 748 h 1237"/>
              <a:gd name="T36" fmla="*/ 189 w 367"/>
              <a:gd name="T37" fmla="*/ 878 h 1237"/>
              <a:gd name="T38" fmla="*/ 190 w 367"/>
              <a:gd name="T39" fmla="*/ 1063 h 1237"/>
              <a:gd name="T40" fmla="*/ 195 w 367"/>
              <a:gd name="T41" fmla="*/ 970 h 1237"/>
              <a:gd name="T42" fmla="*/ 196 w 367"/>
              <a:gd name="T43" fmla="*/ 848 h 1237"/>
              <a:gd name="T44" fmla="*/ 194 w 367"/>
              <a:gd name="T45" fmla="*/ 1147 h 1237"/>
              <a:gd name="T46" fmla="*/ 176 w 367"/>
              <a:gd name="T47" fmla="*/ 745 h 1237"/>
              <a:gd name="T48" fmla="*/ 187 w 367"/>
              <a:gd name="T49" fmla="*/ 906 h 1237"/>
              <a:gd name="T50" fmla="*/ 187 w 367"/>
              <a:gd name="T51" fmla="*/ 916 h 1237"/>
              <a:gd name="T52" fmla="*/ 188 w 367"/>
              <a:gd name="T53" fmla="*/ 886 h 1237"/>
              <a:gd name="T54" fmla="*/ 186 w 367"/>
              <a:gd name="T55" fmla="*/ 841 h 1237"/>
              <a:gd name="T56" fmla="*/ 186 w 367"/>
              <a:gd name="T57" fmla="*/ 847 h 1237"/>
              <a:gd name="T58" fmla="*/ 46 w 367"/>
              <a:gd name="T59" fmla="*/ 36 h 1237"/>
              <a:gd name="T60" fmla="*/ 65 w 367"/>
              <a:gd name="T61" fmla="*/ 11 h 1237"/>
              <a:gd name="T62" fmla="*/ 88 w 367"/>
              <a:gd name="T63" fmla="*/ 123 h 1237"/>
              <a:gd name="T64" fmla="*/ 97 w 367"/>
              <a:gd name="T65" fmla="*/ 192 h 1237"/>
              <a:gd name="T66" fmla="*/ 116 w 367"/>
              <a:gd name="T67" fmla="*/ 519 h 1237"/>
              <a:gd name="T68" fmla="*/ 129 w 367"/>
              <a:gd name="T69" fmla="*/ 879 h 1237"/>
              <a:gd name="T70" fmla="*/ 127 w 367"/>
              <a:gd name="T71" fmla="*/ 1126 h 1237"/>
              <a:gd name="T72" fmla="*/ 114 w 367"/>
              <a:gd name="T73" fmla="*/ 1128 h 1237"/>
              <a:gd name="T74" fmla="*/ 120 w 367"/>
              <a:gd name="T75" fmla="*/ 985 h 1237"/>
              <a:gd name="T76" fmla="*/ 105 w 367"/>
              <a:gd name="T77" fmla="*/ 1155 h 1237"/>
              <a:gd name="T78" fmla="*/ 45 w 367"/>
              <a:gd name="T79" fmla="*/ 1172 h 1237"/>
              <a:gd name="T80" fmla="*/ 18 w 367"/>
              <a:gd name="T81" fmla="*/ 1005 h 1237"/>
              <a:gd name="T82" fmla="*/ 8 w 367"/>
              <a:gd name="T83" fmla="*/ 580 h 1237"/>
              <a:gd name="T84" fmla="*/ 6 w 367"/>
              <a:gd name="T85" fmla="*/ 180 h 1237"/>
              <a:gd name="T86" fmla="*/ 129 w 367"/>
              <a:gd name="T87" fmla="*/ 874 h 1237"/>
              <a:gd name="T88" fmla="*/ 117 w 367"/>
              <a:gd name="T89" fmla="*/ 1068 h 1237"/>
              <a:gd name="T90" fmla="*/ 160 w 367"/>
              <a:gd name="T91" fmla="*/ 814 h 1237"/>
              <a:gd name="T92" fmla="*/ 192 w 367"/>
              <a:gd name="T93" fmla="*/ 766 h 1237"/>
              <a:gd name="T94" fmla="*/ 192 w 367"/>
              <a:gd name="T95" fmla="*/ 765 h 1237"/>
              <a:gd name="T96" fmla="*/ 181 w 367"/>
              <a:gd name="T97" fmla="*/ 729 h 1237"/>
              <a:gd name="T98" fmla="*/ 144 w 367"/>
              <a:gd name="T99" fmla="*/ 738 h 1237"/>
              <a:gd name="T100" fmla="*/ 188 w 367"/>
              <a:gd name="T101" fmla="*/ 683 h 1237"/>
              <a:gd name="T102" fmla="*/ 188 w 367"/>
              <a:gd name="T103" fmla="*/ 663 h 1237"/>
              <a:gd name="T104" fmla="*/ 170 w 367"/>
              <a:gd name="T105" fmla="*/ 572 h 1237"/>
              <a:gd name="T106" fmla="*/ 174 w 367"/>
              <a:gd name="T107" fmla="*/ 594 h 1237"/>
              <a:gd name="T108" fmla="*/ 178 w 367"/>
              <a:gd name="T109" fmla="*/ 606 h 1237"/>
              <a:gd name="T110" fmla="*/ 126 w 367"/>
              <a:gd name="T111" fmla="*/ 591 h 1237"/>
              <a:gd name="T112" fmla="*/ 170 w 367"/>
              <a:gd name="T113" fmla="*/ 516 h 1237"/>
              <a:gd name="T114" fmla="*/ 172 w 367"/>
              <a:gd name="T115" fmla="*/ 479 h 1237"/>
              <a:gd name="T116" fmla="*/ 166 w 367"/>
              <a:gd name="T117" fmla="*/ 476 h 1237"/>
              <a:gd name="T118" fmla="*/ 179 w 367"/>
              <a:gd name="T119" fmla="*/ 457 h 1237"/>
              <a:gd name="T120" fmla="*/ 161 w 367"/>
              <a:gd name="T121" fmla="*/ 387 h 1237"/>
              <a:gd name="T122" fmla="*/ 106 w 367"/>
              <a:gd name="T123" fmla="*/ 291 h 1237"/>
              <a:gd name="T124" fmla="*/ 170 w 367"/>
              <a:gd name="T125" fmla="*/ 535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 h="1237">
                <a:moveTo>
                  <a:pt x="127" y="1235"/>
                </a:moveTo>
                <a:cubicBezTo>
                  <a:pt x="128" y="1234"/>
                  <a:pt x="129" y="1233"/>
                  <a:pt x="130" y="1233"/>
                </a:cubicBezTo>
                <a:cubicBezTo>
                  <a:pt x="131" y="1235"/>
                  <a:pt x="131" y="1236"/>
                  <a:pt x="129" y="1237"/>
                </a:cubicBezTo>
                <a:cubicBezTo>
                  <a:pt x="128" y="1237"/>
                  <a:pt x="127" y="1236"/>
                  <a:pt x="127" y="1235"/>
                </a:cubicBezTo>
                <a:close/>
                <a:moveTo>
                  <a:pt x="114" y="1175"/>
                </a:moveTo>
                <a:cubicBezTo>
                  <a:pt x="114" y="1174"/>
                  <a:pt x="114" y="1173"/>
                  <a:pt x="114" y="1174"/>
                </a:cubicBezTo>
                <a:cubicBezTo>
                  <a:pt x="114" y="1174"/>
                  <a:pt x="114" y="1175"/>
                  <a:pt x="114" y="1175"/>
                </a:cubicBezTo>
                <a:close/>
                <a:moveTo>
                  <a:pt x="171" y="1112"/>
                </a:moveTo>
                <a:cubicBezTo>
                  <a:pt x="173" y="1112"/>
                  <a:pt x="174" y="1110"/>
                  <a:pt x="173" y="1108"/>
                </a:cubicBezTo>
                <a:cubicBezTo>
                  <a:pt x="172" y="1109"/>
                  <a:pt x="171" y="1108"/>
                  <a:pt x="170" y="1109"/>
                </a:cubicBezTo>
                <a:cubicBezTo>
                  <a:pt x="169" y="1110"/>
                  <a:pt x="169" y="1112"/>
                  <a:pt x="171" y="1112"/>
                </a:cubicBezTo>
                <a:close/>
                <a:moveTo>
                  <a:pt x="192" y="1070"/>
                </a:moveTo>
                <a:cubicBezTo>
                  <a:pt x="192" y="1070"/>
                  <a:pt x="191" y="1069"/>
                  <a:pt x="191" y="1070"/>
                </a:cubicBezTo>
                <a:cubicBezTo>
                  <a:pt x="191" y="1070"/>
                  <a:pt x="191" y="1071"/>
                  <a:pt x="192" y="1070"/>
                </a:cubicBezTo>
                <a:close/>
                <a:moveTo>
                  <a:pt x="252" y="996"/>
                </a:moveTo>
                <a:cubicBezTo>
                  <a:pt x="252" y="995"/>
                  <a:pt x="252" y="995"/>
                  <a:pt x="251" y="995"/>
                </a:cubicBezTo>
                <a:cubicBezTo>
                  <a:pt x="251" y="995"/>
                  <a:pt x="251" y="996"/>
                  <a:pt x="252" y="996"/>
                </a:cubicBezTo>
                <a:close/>
                <a:moveTo>
                  <a:pt x="251" y="994"/>
                </a:moveTo>
                <a:cubicBezTo>
                  <a:pt x="252" y="994"/>
                  <a:pt x="252" y="993"/>
                  <a:pt x="251" y="993"/>
                </a:cubicBezTo>
                <a:cubicBezTo>
                  <a:pt x="252" y="994"/>
                  <a:pt x="251" y="994"/>
                  <a:pt x="251" y="994"/>
                </a:cubicBezTo>
                <a:close/>
                <a:moveTo>
                  <a:pt x="253" y="992"/>
                </a:moveTo>
                <a:cubicBezTo>
                  <a:pt x="253" y="992"/>
                  <a:pt x="253" y="991"/>
                  <a:pt x="253" y="991"/>
                </a:cubicBezTo>
                <a:cubicBezTo>
                  <a:pt x="253" y="991"/>
                  <a:pt x="252" y="991"/>
                  <a:pt x="252" y="991"/>
                </a:cubicBezTo>
                <a:cubicBezTo>
                  <a:pt x="252" y="991"/>
                  <a:pt x="252" y="992"/>
                  <a:pt x="253" y="992"/>
                </a:cubicBezTo>
                <a:close/>
                <a:moveTo>
                  <a:pt x="118" y="1056"/>
                </a:moveTo>
                <a:cubicBezTo>
                  <a:pt x="118" y="1056"/>
                  <a:pt x="118" y="1055"/>
                  <a:pt x="118" y="1055"/>
                </a:cubicBezTo>
                <a:cubicBezTo>
                  <a:pt x="117" y="1055"/>
                  <a:pt x="117" y="1056"/>
                  <a:pt x="118" y="1056"/>
                </a:cubicBezTo>
                <a:close/>
                <a:moveTo>
                  <a:pt x="118" y="1051"/>
                </a:moveTo>
                <a:cubicBezTo>
                  <a:pt x="117" y="1051"/>
                  <a:pt x="117" y="1052"/>
                  <a:pt x="118" y="1052"/>
                </a:cubicBezTo>
                <a:cubicBezTo>
                  <a:pt x="117" y="1052"/>
                  <a:pt x="119" y="1051"/>
                  <a:pt x="118" y="1051"/>
                </a:cubicBezTo>
                <a:close/>
                <a:moveTo>
                  <a:pt x="162" y="920"/>
                </a:moveTo>
                <a:cubicBezTo>
                  <a:pt x="162" y="920"/>
                  <a:pt x="162" y="919"/>
                  <a:pt x="162" y="919"/>
                </a:cubicBezTo>
                <a:cubicBezTo>
                  <a:pt x="162" y="920"/>
                  <a:pt x="162" y="920"/>
                  <a:pt x="162" y="920"/>
                </a:cubicBezTo>
                <a:close/>
                <a:moveTo>
                  <a:pt x="186" y="882"/>
                </a:moveTo>
                <a:cubicBezTo>
                  <a:pt x="187" y="881"/>
                  <a:pt x="187" y="881"/>
                  <a:pt x="186" y="880"/>
                </a:cubicBezTo>
                <a:cubicBezTo>
                  <a:pt x="186" y="881"/>
                  <a:pt x="186" y="881"/>
                  <a:pt x="186" y="882"/>
                </a:cubicBezTo>
                <a:close/>
                <a:moveTo>
                  <a:pt x="194" y="805"/>
                </a:moveTo>
                <a:cubicBezTo>
                  <a:pt x="194" y="805"/>
                  <a:pt x="194" y="805"/>
                  <a:pt x="193" y="804"/>
                </a:cubicBezTo>
                <a:cubicBezTo>
                  <a:pt x="193" y="805"/>
                  <a:pt x="193" y="805"/>
                  <a:pt x="193" y="805"/>
                </a:cubicBezTo>
                <a:cubicBezTo>
                  <a:pt x="193" y="805"/>
                  <a:pt x="193" y="805"/>
                  <a:pt x="194" y="805"/>
                </a:cubicBezTo>
                <a:close/>
                <a:moveTo>
                  <a:pt x="194" y="802"/>
                </a:moveTo>
                <a:cubicBezTo>
                  <a:pt x="193" y="802"/>
                  <a:pt x="193" y="801"/>
                  <a:pt x="193" y="801"/>
                </a:cubicBezTo>
                <a:cubicBezTo>
                  <a:pt x="193" y="801"/>
                  <a:pt x="193" y="802"/>
                  <a:pt x="194" y="802"/>
                </a:cubicBezTo>
                <a:close/>
                <a:moveTo>
                  <a:pt x="155" y="769"/>
                </a:moveTo>
                <a:cubicBezTo>
                  <a:pt x="154" y="769"/>
                  <a:pt x="154" y="770"/>
                  <a:pt x="155" y="770"/>
                </a:cubicBezTo>
                <a:cubicBezTo>
                  <a:pt x="154" y="769"/>
                  <a:pt x="155" y="769"/>
                  <a:pt x="155" y="769"/>
                </a:cubicBezTo>
                <a:close/>
                <a:moveTo>
                  <a:pt x="137" y="772"/>
                </a:moveTo>
                <a:cubicBezTo>
                  <a:pt x="138" y="771"/>
                  <a:pt x="137" y="771"/>
                  <a:pt x="137" y="771"/>
                </a:cubicBezTo>
                <a:cubicBezTo>
                  <a:pt x="136" y="771"/>
                  <a:pt x="136" y="771"/>
                  <a:pt x="137" y="772"/>
                </a:cubicBezTo>
                <a:close/>
                <a:moveTo>
                  <a:pt x="137" y="752"/>
                </a:moveTo>
                <a:cubicBezTo>
                  <a:pt x="137" y="751"/>
                  <a:pt x="137" y="751"/>
                  <a:pt x="137" y="751"/>
                </a:cubicBezTo>
                <a:cubicBezTo>
                  <a:pt x="137" y="751"/>
                  <a:pt x="137" y="752"/>
                  <a:pt x="137" y="752"/>
                </a:cubicBezTo>
                <a:close/>
                <a:moveTo>
                  <a:pt x="180" y="707"/>
                </a:moveTo>
                <a:cubicBezTo>
                  <a:pt x="180" y="708"/>
                  <a:pt x="180" y="708"/>
                  <a:pt x="181" y="707"/>
                </a:cubicBezTo>
                <a:cubicBezTo>
                  <a:pt x="180" y="706"/>
                  <a:pt x="180" y="707"/>
                  <a:pt x="180" y="707"/>
                </a:cubicBezTo>
                <a:close/>
                <a:moveTo>
                  <a:pt x="147" y="737"/>
                </a:moveTo>
                <a:cubicBezTo>
                  <a:pt x="147" y="737"/>
                  <a:pt x="147" y="736"/>
                  <a:pt x="147" y="736"/>
                </a:cubicBezTo>
                <a:cubicBezTo>
                  <a:pt x="147" y="736"/>
                  <a:pt x="147" y="736"/>
                  <a:pt x="147" y="736"/>
                </a:cubicBezTo>
                <a:cubicBezTo>
                  <a:pt x="147" y="736"/>
                  <a:pt x="147" y="737"/>
                  <a:pt x="147" y="737"/>
                </a:cubicBezTo>
                <a:close/>
                <a:moveTo>
                  <a:pt x="140" y="740"/>
                </a:moveTo>
                <a:cubicBezTo>
                  <a:pt x="140" y="740"/>
                  <a:pt x="140" y="742"/>
                  <a:pt x="141" y="741"/>
                </a:cubicBezTo>
                <a:cubicBezTo>
                  <a:pt x="140" y="740"/>
                  <a:pt x="141" y="740"/>
                  <a:pt x="140" y="740"/>
                </a:cubicBezTo>
                <a:close/>
                <a:moveTo>
                  <a:pt x="139" y="723"/>
                </a:moveTo>
                <a:cubicBezTo>
                  <a:pt x="139" y="724"/>
                  <a:pt x="139" y="724"/>
                  <a:pt x="139" y="724"/>
                </a:cubicBezTo>
                <a:cubicBezTo>
                  <a:pt x="139" y="724"/>
                  <a:pt x="139" y="725"/>
                  <a:pt x="139" y="725"/>
                </a:cubicBezTo>
                <a:cubicBezTo>
                  <a:pt x="139" y="724"/>
                  <a:pt x="139" y="723"/>
                  <a:pt x="139" y="723"/>
                </a:cubicBezTo>
                <a:close/>
                <a:moveTo>
                  <a:pt x="181" y="680"/>
                </a:moveTo>
                <a:cubicBezTo>
                  <a:pt x="180" y="679"/>
                  <a:pt x="180" y="679"/>
                  <a:pt x="180" y="679"/>
                </a:cubicBezTo>
                <a:cubicBezTo>
                  <a:pt x="180" y="679"/>
                  <a:pt x="181" y="678"/>
                  <a:pt x="181" y="678"/>
                </a:cubicBezTo>
                <a:cubicBezTo>
                  <a:pt x="180" y="679"/>
                  <a:pt x="180" y="679"/>
                  <a:pt x="180" y="679"/>
                </a:cubicBezTo>
                <a:cubicBezTo>
                  <a:pt x="180" y="679"/>
                  <a:pt x="180" y="680"/>
                  <a:pt x="181" y="680"/>
                </a:cubicBezTo>
                <a:close/>
                <a:moveTo>
                  <a:pt x="139" y="715"/>
                </a:moveTo>
                <a:cubicBezTo>
                  <a:pt x="138" y="716"/>
                  <a:pt x="138" y="716"/>
                  <a:pt x="138" y="717"/>
                </a:cubicBezTo>
                <a:cubicBezTo>
                  <a:pt x="139" y="716"/>
                  <a:pt x="139" y="716"/>
                  <a:pt x="139" y="715"/>
                </a:cubicBezTo>
                <a:close/>
                <a:moveTo>
                  <a:pt x="138" y="706"/>
                </a:moveTo>
                <a:cubicBezTo>
                  <a:pt x="137" y="706"/>
                  <a:pt x="137" y="708"/>
                  <a:pt x="138" y="707"/>
                </a:cubicBezTo>
                <a:cubicBezTo>
                  <a:pt x="138" y="707"/>
                  <a:pt x="138" y="707"/>
                  <a:pt x="138" y="706"/>
                </a:cubicBezTo>
                <a:close/>
                <a:moveTo>
                  <a:pt x="186" y="639"/>
                </a:moveTo>
                <a:cubicBezTo>
                  <a:pt x="187" y="640"/>
                  <a:pt x="187" y="639"/>
                  <a:pt x="187" y="640"/>
                </a:cubicBezTo>
                <a:cubicBezTo>
                  <a:pt x="187" y="640"/>
                  <a:pt x="188" y="640"/>
                  <a:pt x="188" y="640"/>
                </a:cubicBezTo>
                <a:cubicBezTo>
                  <a:pt x="187" y="639"/>
                  <a:pt x="187" y="638"/>
                  <a:pt x="187" y="638"/>
                </a:cubicBezTo>
                <a:cubicBezTo>
                  <a:pt x="187" y="639"/>
                  <a:pt x="186" y="639"/>
                  <a:pt x="186" y="639"/>
                </a:cubicBezTo>
                <a:close/>
                <a:moveTo>
                  <a:pt x="176" y="643"/>
                </a:moveTo>
                <a:cubicBezTo>
                  <a:pt x="175" y="643"/>
                  <a:pt x="176" y="644"/>
                  <a:pt x="175" y="644"/>
                </a:cubicBezTo>
                <a:cubicBezTo>
                  <a:pt x="176" y="644"/>
                  <a:pt x="176" y="643"/>
                  <a:pt x="176" y="643"/>
                </a:cubicBezTo>
                <a:close/>
                <a:moveTo>
                  <a:pt x="186" y="621"/>
                </a:moveTo>
                <a:cubicBezTo>
                  <a:pt x="186" y="621"/>
                  <a:pt x="186" y="621"/>
                  <a:pt x="186" y="621"/>
                </a:cubicBezTo>
                <a:cubicBezTo>
                  <a:pt x="186" y="621"/>
                  <a:pt x="187" y="620"/>
                  <a:pt x="186" y="620"/>
                </a:cubicBezTo>
                <a:cubicBezTo>
                  <a:pt x="186" y="620"/>
                  <a:pt x="185" y="621"/>
                  <a:pt x="186" y="621"/>
                </a:cubicBezTo>
                <a:cubicBezTo>
                  <a:pt x="186" y="622"/>
                  <a:pt x="186" y="621"/>
                  <a:pt x="186" y="621"/>
                </a:cubicBezTo>
                <a:close/>
                <a:moveTo>
                  <a:pt x="185" y="599"/>
                </a:moveTo>
                <a:cubicBezTo>
                  <a:pt x="185" y="599"/>
                  <a:pt x="184" y="600"/>
                  <a:pt x="185" y="600"/>
                </a:cubicBezTo>
                <a:cubicBezTo>
                  <a:pt x="186" y="600"/>
                  <a:pt x="185" y="599"/>
                  <a:pt x="185" y="598"/>
                </a:cubicBezTo>
                <a:cubicBezTo>
                  <a:pt x="185" y="598"/>
                  <a:pt x="184" y="598"/>
                  <a:pt x="185" y="599"/>
                </a:cubicBezTo>
                <a:close/>
                <a:moveTo>
                  <a:pt x="128" y="650"/>
                </a:moveTo>
                <a:cubicBezTo>
                  <a:pt x="129" y="649"/>
                  <a:pt x="129" y="648"/>
                  <a:pt x="128" y="647"/>
                </a:cubicBezTo>
                <a:cubicBezTo>
                  <a:pt x="127" y="648"/>
                  <a:pt x="128" y="649"/>
                  <a:pt x="128" y="650"/>
                </a:cubicBezTo>
                <a:close/>
                <a:moveTo>
                  <a:pt x="176" y="600"/>
                </a:moveTo>
                <a:cubicBezTo>
                  <a:pt x="177" y="600"/>
                  <a:pt x="177" y="598"/>
                  <a:pt x="176" y="599"/>
                </a:cubicBezTo>
                <a:cubicBezTo>
                  <a:pt x="177" y="599"/>
                  <a:pt x="176" y="599"/>
                  <a:pt x="176" y="600"/>
                </a:cubicBezTo>
                <a:close/>
                <a:moveTo>
                  <a:pt x="128" y="641"/>
                </a:moveTo>
                <a:cubicBezTo>
                  <a:pt x="128" y="642"/>
                  <a:pt x="128" y="642"/>
                  <a:pt x="128" y="642"/>
                </a:cubicBezTo>
                <a:cubicBezTo>
                  <a:pt x="128" y="642"/>
                  <a:pt x="128" y="642"/>
                  <a:pt x="128" y="641"/>
                </a:cubicBezTo>
                <a:cubicBezTo>
                  <a:pt x="128" y="641"/>
                  <a:pt x="128" y="641"/>
                  <a:pt x="128" y="641"/>
                </a:cubicBezTo>
                <a:cubicBezTo>
                  <a:pt x="128" y="641"/>
                  <a:pt x="128" y="641"/>
                  <a:pt x="128" y="641"/>
                </a:cubicBezTo>
                <a:close/>
                <a:moveTo>
                  <a:pt x="127" y="620"/>
                </a:moveTo>
                <a:cubicBezTo>
                  <a:pt x="127" y="620"/>
                  <a:pt x="127" y="621"/>
                  <a:pt x="127" y="621"/>
                </a:cubicBezTo>
                <a:cubicBezTo>
                  <a:pt x="127" y="620"/>
                  <a:pt x="127" y="620"/>
                  <a:pt x="127" y="620"/>
                </a:cubicBezTo>
                <a:close/>
                <a:moveTo>
                  <a:pt x="183" y="563"/>
                </a:moveTo>
                <a:cubicBezTo>
                  <a:pt x="183" y="563"/>
                  <a:pt x="183" y="563"/>
                  <a:pt x="183" y="563"/>
                </a:cubicBezTo>
                <a:cubicBezTo>
                  <a:pt x="183" y="563"/>
                  <a:pt x="183" y="564"/>
                  <a:pt x="183" y="563"/>
                </a:cubicBezTo>
                <a:close/>
                <a:moveTo>
                  <a:pt x="183" y="549"/>
                </a:moveTo>
                <a:cubicBezTo>
                  <a:pt x="183" y="549"/>
                  <a:pt x="183" y="548"/>
                  <a:pt x="183" y="548"/>
                </a:cubicBezTo>
                <a:cubicBezTo>
                  <a:pt x="183" y="549"/>
                  <a:pt x="182" y="549"/>
                  <a:pt x="182" y="549"/>
                </a:cubicBezTo>
                <a:cubicBezTo>
                  <a:pt x="182" y="549"/>
                  <a:pt x="183" y="549"/>
                  <a:pt x="183" y="549"/>
                </a:cubicBezTo>
                <a:close/>
                <a:moveTo>
                  <a:pt x="181" y="520"/>
                </a:moveTo>
                <a:cubicBezTo>
                  <a:pt x="181" y="521"/>
                  <a:pt x="181" y="522"/>
                  <a:pt x="181" y="522"/>
                </a:cubicBezTo>
                <a:cubicBezTo>
                  <a:pt x="180" y="522"/>
                  <a:pt x="180" y="523"/>
                  <a:pt x="180" y="523"/>
                </a:cubicBezTo>
                <a:cubicBezTo>
                  <a:pt x="181" y="526"/>
                  <a:pt x="179" y="528"/>
                  <a:pt x="182" y="530"/>
                </a:cubicBezTo>
                <a:cubicBezTo>
                  <a:pt x="181" y="531"/>
                  <a:pt x="181" y="533"/>
                  <a:pt x="181" y="534"/>
                </a:cubicBezTo>
                <a:cubicBezTo>
                  <a:pt x="181" y="534"/>
                  <a:pt x="181" y="535"/>
                  <a:pt x="181" y="535"/>
                </a:cubicBezTo>
                <a:cubicBezTo>
                  <a:pt x="181" y="535"/>
                  <a:pt x="181" y="536"/>
                  <a:pt x="181" y="536"/>
                </a:cubicBezTo>
                <a:cubicBezTo>
                  <a:pt x="181" y="537"/>
                  <a:pt x="182" y="537"/>
                  <a:pt x="181" y="537"/>
                </a:cubicBezTo>
                <a:cubicBezTo>
                  <a:pt x="182" y="539"/>
                  <a:pt x="179" y="541"/>
                  <a:pt x="182" y="543"/>
                </a:cubicBezTo>
                <a:cubicBezTo>
                  <a:pt x="182" y="543"/>
                  <a:pt x="182" y="543"/>
                  <a:pt x="182" y="543"/>
                </a:cubicBezTo>
                <a:cubicBezTo>
                  <a:pt x="182" y="544"/>
                  <a:pt x="182" y="544"/>
                  <a:pt x="182" y="544"/>
                </a:cubicBezTo>
                <a:cubicBezTo>
                  <a:pt x="181" y="544"/>
                  <a:pt x="181" y="544"/>
                  <a:pt x="181" y="544"/>
                </a:cubicBezTo>
                <a:cubicBezTo>
                  <a:pt x="182" y="544"/>
                  <a:pt x="181" y="545"/>
                  <a:pt x="182" y="545"/>
                </a:cubicBezTo>
                <a:cubicBezTo>
                  <a:pt x="182" y="545"/>
                  <a:pt x="182" y="545"/>
                  <a:pt x="182" y="545"/>
                </a:cubicBezTo>
                <a:cubicBezTo>
                  <a:pt x="182" y="545"/>
                  <a:pt x="182" y="546"/>
                  <a:pt x="182" y="546"/>
                </a:cubicBezTo>
                <a:cubicBezTo>
                  <a:pt x="182" y="546"/>
                  <a:pt x="181" y="547"/>
                  <a:pt x="182" y="547"/>
                </a:cubicBezTo>
                <a:cubicBezTo>
                  <a:pt x="182" y="547"/>
                  <a:pt x="182" y="548"/>
                  <a:pt x="182" y="548"/>
                </a:cubicBezTo>
                <a:cubicBezTo>
                  <a:pt x="182" y="547"/>
                  <a:pt x="182" y="547"/>
                  <a:pt x="182" y="547"/>
                </a:cubicBezTo>
                <a:cubicBezTo>
                  <a:pt x="182" y="547"/>
                  <a:pt x="182" y="546"/>
                  <a:pt x="182" y="546"/>
                </a:cubicBezTo>
                <a:cubicBezTo>
                  <a:pt x="182" y="546"/>
                  <a:pt x="182" y="546"/>
                  <a:pt x="182" y="546"/>
                </a:cubicBezTo>
                <a:cubicBezTo>
                  <a:pt x="183" y="545"/>
                  <a:pt x="183" y="544"/>
                  <a:pt x="183" y="544"/>
                </a:cubicBezTo>
                <a:cubicBezTo>
                  <a:pt x="183" y="544"/>
                  <a:pt x="183" y="544"/>
                  <a:pt x="183" y="544"/>
                </a:cubicBezTo>
                <a:cubicBezTo>
                  <a:pt x="183" y="543"/>
                  <a:pt x="183" y="543"/>
                  <a:pt x="183" y="542"/>
                </a:cubicBezTo>
                <a:cubicBezTo>
                  <a:pt x="183" y="542"/>
                  <a:pt x="183" y="542"/>
                  <a:pt x="183" y="542"/>
                </a:cubicBezTo>
                <a:cubicBezTo>
                  <a:pt x="183" y="542"/>
                  <a:pt x="183" y="541"/>
                  <a:pt x="183" y="540"/>
                </a:cubicBezTo>
                <a:cubicBezTo>
                  <a:pt x="183" y="539"/>
                  <a:pt x="183" y="539"/>
                  <a:pt x="183" y="538"/>
                </a:cubicBezTo>
                <a:cubicBezTo>
                  <a:pt x="183" y="538"/>
                  <a:pt x="183" y="538"/>
                  <a:pt x="183" y="537"/>
                </a:cubicBezTo>
                <a:cubicBezTo>
                  <a:pt x="183" y="536"/>
                  <a:pt x="182" y="534"/>
                  <a:pt x="183" y="534"/>
                </a:cubicBezTo>
                <a:cubicBezTo>
                  <a:pt x="182" y="534"/>
                  <a:pt x="183" y="534"/>
                  <a:pt x="182" y="533"/>
                </a:cubicBezTo>
                <a:cubicBezTo>
                  <a:pt x="183" y="530"/>
                  <a:pt x="181" y="526"/>
                  <a:pt x="182" y="523"/>
                </a:cubicBezTo>
                <a:cubicBezTo>
                  <a:pt x="182" y="523"/>
                  <a:pt x="182" y="523"/>
                  <a:pt x="182" y="522"/>
                </a:cubicBezTo>
                <a:cubicBezTo>
                  <a:pt x="181" y="522"/>
                  <a:pt x="181" y="522"/>
                  <a:pt x="181" y="522"/>
                </a:cubicBezTo>
                <a:cubicBezTo>
                  <a:pt x="182" y="522"/>
                  <a:pt x="182" y="521"/>
                  <a:pt x="181" y="520"/>
                </a:cubicBezTo>
                <a:cubicBezTo>
                  <a:pt x="181" y="520"/>
                  <a:pt x="181" y="520"/>
                  <a:pt x="181" y="519"/>
                </a:cubicBezTo>
                <a:cubicBezTo>
                  <a:pt x="181" y="519"/>
                  <a:pt x="181" y="519"/>
                  <a:pt x="181" y="519"/>
                </a:cubicBezTo>
                <a:cubicBezTo>
                  <a:pt x="182" y="519"/>
                  <a:pt x="181" y="518"/>
                  <a:pt x="181" y="517"/>
                </a:cubicBezTo>
                <a:cubicBezTo>
                  <a:pt x="180" y="518"/>
                  <a:pt x="180" y="519"/>
                  <a:pt x="180" y="520"/>
                </a:cubicBezTo>
                <a:cubicBezTo>
                  <a:pt x="181" y="520"/>
                  <a:pt x="181" y="520"/>
                  <a:pt x="181" y="520"/>
                </a:cubicBezTo>
                <a:close/>
                <a:moveTo>
                  <a:pt x="183" y="547"/>
                </a:moveTo>
                <a:cubicBezTo>
                  <a:pt x="183" y="547"/>
                  <a:pt x="183" y="546"/>
                  <a:pt x="183" y="546"/>
                </a:cubicBezTo>
                <a:cubicBezTo>
                  <a:pt x="183" y="546"/>
                  <a:pt x="183" y="546"/>
                  <a:pt x="182" y="547"/>
                </a:cubicBezTo>
                <a:cubicBezTo>
                  <a:pt x="183" y="547"/>
                  <a:pt x="183" y="547"/>
                  <a:pt x="183" y="547"/>
                </a:cubicBezTo>
                <a:close/>
                <a:moveTo>
                  <a:pt x="174" y="537"/>
                </a:moveTo>
                <a:cubicBezTo>
                  <a:pt x="174" y="537"/>
                  <a:pt x="175" y="536"/>
                  <a:pt x="174" y="536"/>
                </a:cubicBezTo>
                <a:cubicBezTo>
                  <a:pt x="173" y="536"/>
                  <a:pt x="174" y="538"/>
                  <a:pt x="174" y="537"/>
                </a:cubicBezTo>
                <a:close/>
                <a:moveTo>
                  <a:pt x="174" y="534"/>
                </a:moveTo>
                <a:cubicBezTo>
                  <a:pt x="174" y="534"/>
                  <a:pt x="174" y="535"/>
                  <a:pt x="174" y="535"/>
                </a:cubicBezTo>
                <a:cubicBezTo>
                  <a:pt x="174" y="535"/>
                  <a:pt x="175" y="534"/>
                  <a:pt x="174" y="534"/>
                </a:cubicBezTo>
                <a:close/>
                <a:moveTo>
                  <a:pt x="179" y="474"/>
                </a:moveTo>
                <a:cubicBezTo>
                  <a:pt x="180" y="474"/>
                  <a:pt x="180" y="473"/>
                  <a:pt x="180" y="472"/>
                </a:cubicBezTo>
                <a:cubicBezTo>
                  <a:pt x="180" y="473"/>
                  <a:pt x="179" y="473"/>
                  <a:pt x="179" y="473"/>
                </a:cubicBezTo>
                <a:cubicBezTo>
                  <a:pt x="180" y="473"/>
                  <a:pt x="179" y="474"/>
                  <a:pt x="179" y="474"/>
                </a:cubicBezTo>
                <a:close/>
                <a:moveTo>
                  <a:pt x="166" y="486"/>
                </a:moveTo>
                <a:cubicBezTo>
                  <a:pt x="166" y="486"/>
                  <a:pt x="166" y="486"/>
                  <a:pt x="166" y="487"/>
                </a:cubicBezTo>
                <a:cubicBezTo>
                  <a:pt x="166" y="486"/>
                  <a:pt x="166" y="485"/>
                  <a:pt x="166" y="486"/>
                </a:cubicBezTo>
                <a:close/>
                <a:moveTo>
                  <a:pt x="172" y="473"/>
                </a:moveTo>
                <a:cubicBezTo>
                  <a:pt x="172" y="473"/>
                  <a:pt x="172" y="473"/>
                  <a:pt x="172" y="473"/>
                </a:cubicBezTo>
                <a:cubicBezTo>
                  <a:pt x="172" y="471"/>
                  <a:pt x="171" y="474"/>
                  <a:pt x="172" y="473"/>
                </a:cubicBezTo>
                <a:close/>
                <a:moveTo>
                  <a:pt x="366" y="291"/>
                </a:moveTo>
                <a:cubicBezTo>
                  <a:pt x="366" y="291"/>
                  <a:pt x="366" y="291"/>
                  <a:pt x="365" y="292"/>
                </a:cubicBezTo>
                <a:cubicBezTo>
                  <a:pt x="366" y="293"/>
                  <a:pt x="367" y="292"/>
                  <a:pt x="366" y="291"/>
                </a:cubicBezTo>
                <a:close/>
                <a:moveTo>
                  <a:pt x="168" y="401"/>
                </a:moveTo>
                <a:cubicBezTo>
                  <a:pt x="169" y="401"/>
                  <a:pt x="168" y="400"/>
                  <a:pt x="168" y="400"/>
                </a:cubicBezTo>
                <a:cubicBezTo>
                  <a:pt x="168" y="400"/>
                  <a:pt x="168" y="401"/>
                  <a:pt x="168" y="401"/>
                </a:cubicBezTo>
                <a:close/>
                <a:moveTo>
                  <a:pt x="161" y="359"/>
                </a:moveTo>
                <a:cubicBezTo>
                  <a:pt x="161" y="359"/>
                  <a:pt x="161" y="359"/>
                  <a:pt x="161" y="358"/>
                </a:cubicBezTo>
                <a:cubicBezTo>
                  <a:pt x="161" y="358"/>
                  <a:pt x="161" y="360"/>
                  <a:pt x="161" y="359"/>
                </a:cubicBezTo>
                <a:close/>
                <a:moveTo>
                  <a:pt x="161" y="342"/>
                </a:moveTo>
                <a:cubicBezTo>
                  <a:pt x="161" y="342"/>
                  <a:pt x="161" y="341"/>
                  <a:pt x="161" y="341"/>
                </a:cubicBezTo>
                <a:cubicBezTo>
                  <a:pt x="161" y="341"/>
                  <a:pt x="161" y="341"/>
                  <a:pt x="161" y="341"/>
                </a:cubicBezTo>
                <a:cubicBezTo>
                  <a:pt x="160" y="341"/>
                  <a:pt x="160" y="341"/>
                  <a:pt x="160" y="341"/>
                </a:cubicBezTo>
                <a:cubicBezTo>
                  <a:pt x="160" y="341"/>
                  <a:pt x="160" y="341"/>
                  <a:pt x="161" y="342"/>
                </a:cubicBezTo>
                <a:close/>
                <a:moveTo>
                  <a:pt x="161" y="322"/>
                </a:moveTo>
                <a:cubicBezTo>
                  <a:pt x="160" y="321"/>
                  <a:pt x="161" y="320"/>
                  <a:pt x="160" y="320"/>
                </a:cubicBezTo>
                <a:cubicBezTo>
                  <a:pt x="160" y="321"/>
                  <a:pt x="160" y="322"/>
                  <a:pt x="161" y="322"/>
                </a:cubicBezTo>
                <a:close/>
                <a:moveTo>
                  <a:pt x="160" y="310"/>
                </a:moveTo>
                <a:cubicBezTo>
                  <a:pt x="161" y="310"/>
                  <a:pt x="161" y="309"/>
                  <a:pt x="160" y="309"/>
                </a:cubicBezTo>
                <a:cubicBezTo>
                  <a:pt x="159" y="309"/>
                  <a:pt x="160" y="310"/>
                  <a:pt x="160" y="310"/>
                </a:cubicBezTo>
                <a:close/>
                <a:moveTo>
                  <a:pt x="160" y="282"/>
                </a:moveTo>
                <a:cubicBezTo>
                  <a:pt x="160" y="281"/>
                  <a:pt x="160" y="281"/>
                  <a:pt x="159" y="281"/>
                </a:cubicBezTo>
                <a:cubicBezTo>
                  <a:pt x="159" y="281"/>
                  <a:pt x="159" y="282"/>
                  <a:pt x="160" y="282"/>
                </a:cubicBezTo>
                <a:close/>
                <a:moveTo>
                  <a:pt x="106" y="296"/>
                </a:moveTo>
                <a:cubicBezTo>
                  <a:pt x="106" y="296"/>
                  <a:pt x="106" y="296"/>
                  <a:pt x="106" y="295"/>
                </a:cubicBezTo>
                <a:cubicBezTo>
                  <a:pt x="105" y="296"/>
                  <a:pt x="105" y="297"/>
                  <a:pt x="106" y="296"/>
                </a:cubicBezTo>
                <a:close/>
                <a:moveTo>
                  <a:pt x="106" y="232"/>
                </a:moveTo>
                <a:cubicBezTo>
                  <a:pt x="106" y="231"/>
                  <a:pt x="106" y="231"/>
                  <a:pt x="106" y="230"/>
                </a:cubicBezTo>
                <a:cubicBezTo>
                  <a:pt x="105" y="231"/>
                  <a:pt x="105" y="232"/>
                  <a:pt x="106" y="232"/>
                </a:cubicBezTo>
                <a:close/>
                <a:moveTo>
                  <a:pt x="163" y="134"/>
                </a:moveTo>
                <a:cubicBezTo>
                  <a:pt x="163" y="134"/>
                  <a:pt x="163" y="133"/>
                  <a:pt x="163" y="133"/>
                </a:cubicBezTo>
                <a:cubicBezTo>
                  <a:pt x="162" y="133"/>
                  <a:pt x="162" y="134"/>
                  <a:pt x="163" y="134"/>
                </a:cubicBezTo>
                <a:close/>
                <a:moveTo>
                  <a:pt x="163" y="116"/>
                </a:moveTo>
                <a:cubicBezTo>
                  <a:pt x="164" y="116"/>
                  <a:pt x="164" y="115"/>
                  <a:pt x="163" y="115"/>
                </a:cubicBezTo>
                <a:cubicBezTo>
                  <a:pt x="163" y="115"/>
                  <a:pt x="163" y="116"/>
                  <a:pt x="163" y="116"/>
                </a:cubicBezTo>
                <a:close/>
                <a:moveTo>
                  <a:pt x="147" y="1150"/>
                </a:moveTo>
                <a:cubicBezTo>
                  <a:pt x="147" y="1151"/>
                  <a:pt x="147" y="1152"/>
                  <a:pt x="147" y="1153"/>
                </a:cubicBezTo>
                <a:cubicBezTo>
                  <a:pt x="146" y="1152"/>
                  <a:pt x="146" y="1152"/>
                  <a:pt x="145" y="1152"/>
                </a:cubicBezTo>
                <a:cubicBezTo>
                  <a:pt x="141" y="1154"/>
                  <a:pt x="137" y="1151"/>
                  <a:pt x="133" y="1150"/>
                </a:cubicBezTo>
                <a:cubicBezTo>
                  <a:pt x="132" y="1151"/>
                  <a:pt x="133" y="1152"/>
                  <a:pt x="134" y="1152"/>
                </a:cubicBezTo>
                <a:cubicBezTo>
                  <a:pt x="132" y="1155"/>
                  <a:pt x="134" y="1160"/>
                  <a:pt x="129" y="1160"/>
                </a:cubicBezTo>
                <a:cubicBezTo>
                  <a:pt x="129" y="1158"/>
                  <a:pt x="129" y="1157"/>
                  <a:pt x="128" y="1155"/>
                </a:cubicBezTo>
                <a:cubicBezTo>
                  <a:pt x="128" y="1155"/>
                  <a:pt x="129" y="1154"/>
                  <a:pt x="129" y="1154"/>
                </a:cubicBezTo>
                <a:cubicBezTo>
                  <a:pt x="128" y="1153"/>
                  <a:pt x="128" y="1152"/>
                  <a:pt x="128" y="1151"/>
                </a:cubicBezTo>
                <a:cubicBezTo>
                  <a:pt x="128" y="1149"/>
                  <a:pt x="128" y="1148"/>
                  <a:pt x="128" y="1146"/>
                </a:cubicBezTo>
                <a:cubicBezTo>
                  <a:pt x="128" y="1145"/>
                  <a:pt x="128" y="1144"/>
                  <a:pt x="128" y="1142"/>
                </a:cubicBezTo>
                <a:cubicBezTo>
                  <a:pt x="128" y="1141"/>
                  <a:pt x="129" y="1139"/>
                  <a:pt x="129" y="1137"/>
                </a:cubicBezTo>
                <a:cubicBezTo>
                  <a:pt x="129" y="1136"/>
                  <a:pt x="128" y="1134"/>
                  <a:pt x="128" y="1133"/>
                </a:cubicBezTo>
                <a:cubicBezTo>
                  <a:pt x="128" y="1131"/>
                  <a:pt x="129" y="1129"/>
                  <a:pt x="129" y="1127"/>
                </a:cubicBezTo>
                <a:cubicBezTo>
                  <a:pt x="129" y="1121"/>
                  <a:pt x="130" y="1115"/>
                  <a:pt x="130" y="1110"/>
                </a:cubicBezTo>
                <a:cubicBezTo>
                  <a:pt x="130" y="1109"/>
                  <a:pt x="130" y="1109"/>
                  <a:pt x="130" y="1108"/>
                </a:cubicBezTo>
                <a:cubicBezTo>
                  <a:pt x="131" y="1105"/>
                  <a:pt x="129" y="1103"/>
                  <a:pt x="131" y="1100"/>
                </a:cubicBezTo>
                <a:cubicBezTo>
                  <a:pt x="130" y="1097"/>
                  <a:pt x="131" y="1093"/>
                  <a:pt x="131" y="1090"/>
                </a:cubicBezTo>
                <a:cubicBezTo>
                  <a:pt x="131" y="1088"/>
                  <a:pt x="131" y="1086"/>
                  <a:pt x="131" y="1084"/>
                </a:cubicBezTo>
                <a:cubicBezTo>
                  <a:pt x="132" y="1079"/>
                  <a:pt x="132" y="1075"/>
                  <a:pt x="132" y="1071"/>
                </a:cubicBezTo>
                <a:cubicBezTo>
                  <a:pt x="133" y="1070"/>
                  <a:pt x="132" y="1069"/>
                  <a:pt x="132" y="1068"/>
                </a:cubicBezTo>
                <a:cubicBezTo>
                  <a:pt x="132" y="1065"/>
                  <a:pt x="133" y="1063"/>
                  <a:pt x="133" y="1061"/>
                </a:cubicBezTo>
                <a:cubicBezTo>
                  <a:pt x="133" y="1060"/>
                  <a:pt x="132" y="1060"/>
                  <a:pt x="132" y="1059"/>
                </a:cubicBezTo>
                <a:cubicBezTo>
                  <a:pt x="132" y="1058"/>
                  <a:pt x="133" y="1056"/>
                  <a:pt x="133" y="1055"/>
                </a:cubicBezTo>
                <a:cubicBezTo>
                  <a:pt x="133" y="1051"/>
                  <a:pt x="132" y="1047"/>
                  <a:pt x="133" y="1043"/>
                </a:cubicBezTo>
                <a:cubicBezTo>
                  <a:pt x="133" y="1041"/>
                  <a:pt x="132" y="1040"/>
                  <a:pt x="133" y="1038"/>
                </a:cubicBezTo>
                <a:cubicBezTo>
                  <a:pt x="132" y="1036"/>
                  <a:pt x="133" y="1033"/>
                  <a:pt x="133" y="1031"/>
                </a:cubicBezTo>
                <a:cubicBezTo>
                  <a:pt x="133" y="1031"/>
                  <a:pt x="133" y="1031"/>
                  <a:pt x="133" y="1030"/>
                </a:cubicBezTo>
                <a:cubicBezTo>
                  <a:pt x="133" y="1027"/>
                  <a:pt x="134" y="1025"/>
                  <a:pt x="133" y="1022"/>
                </a:cubicBezTo>
                <a:cubicBezTo>
                  <a:pt x="133" y="1022"/>
                  <a:pt x="134" y="1021"/>
                  <a:pt x="134" y="1021"/>
                </a:cubicBezTo>
                <a:cubicBezTo>
                  <a:pt x="134" y="1020"/>
                  <a:pt x="134" y="1018"/>
                  <a:pt x="134" y="1018"/>
                </a:cubicBezTo>
                <a:cubicBezTo>
                  <a:pt x="134" y="1016"/>
                  <a:pt x="133" y="1012"/>
                  <a:pt x="134" y="1009"/>
                </a:cubicBezTo>
                <a:cubicBezTo>
                  <a:pt x="134" y="1006"/>
                  <a:pt x="134" y="1003"/>
                  <a:pt x="135" y="1000"/>
                </a:cubicBezTo>
                <a:cubicBezTo>
                  <a:pt x="134" y="999"/>
                  <a:pt x="135" y="999"/>
                  <a:pt x="134" y="998"/>
                </a:cubicBezTo>
                <a:cubicBezTo>
                  <a:pt x="135" y="991"/>
                  <a:pt x="134" y="984"/>
                  <a:pt x="135" y="977"/>
                </a:cubicBezTo>
                <a:cubicBezTo>
                  <a:pt x="133" y="973"/>
                  <a:pt x="135" y="970"/>
                  <a:pt x="134" y="967"/>
                </a:cubicBezTo>
                <a:cubicBezTo>
                  <a:pt x="134" y="966"/>
                  <a:pt x="134" y="966"/>
                  <a:pt x="135" y="965"/>
                </a:cubicBezTo>
                <a:cubicBezTo>
                  <a:pt x="134" y="955"/>
                  <a:pt x="135" y="945"/>
                  <a:pt x="135" y="935"/>
                </a:cubicBezTo>
                <a:cubicBezTo>
                  <a:pt x="135" y="928"/>
                  <a:pt x="135" y="921"/>
                  <a:pt x="135" y="913"/>
                </a:cubicBezTo>
                <a:cubicBezTo>
                  <a:pt x="135" y="908"/>
                  <a:pt x="135" y="904"/>
                  <a:pt x="136" y="899"/>
                </a:cubicBezTo>
                <a:cubicBezTo>
                  <a:pt x="135" y="897"/>
                  <a:pt x="135" y="894"/>
                  <a:pt x="135" y="891"/>
                </a:cubicBezTo>
                <a:cubicBezTo>
                  <a:pt x="135" y="888"/>
                  <a:pt x="135" y="885"/>
                  <a:pt x="135" y="883"/>
                </a:cubicBezTo>
                <a:cubicBezTo>
                  <a:pt x="135" y="883"/>
                  <a:pt x="135" y="883"/>
                  <a:pt x="135" y="883"/>
                </a:cubicBezTo>
                <a:cubicBezTo>
                  <a:pt x="136" y="873"/>
                  <a:pt x="135" y="864"/>
                  <a:pt x="135" y="854"/>
                </a:cubicBezTo>
                <a:cubicBezTo>
                  <a:pt x="135" y="846"/>
                  <a:pt x="135" y="838"/>
                  <a:pt x="135" y="830"/>
                </a:cubicBezTo>
                <a:cubicBezTo>
                  <a:pt x="135" y="830"/>
                  <a:pt x="135" y="829"/>
                  <a:pt x="135" y="829"/>
                </a:cubicBezTo>
                <a:cubicBezTo>
                  <a:pt x="134" y="828"/>
                  <a:pt x="134" y="827"/>
                  <a:pt x="134" y="826"/>
                </a:cubicBezTo>
                <a:cubicBezTo>
                  <a:pt x="134" y="825"/>
                  <a:pt x="135" y="825"/>
                  <a:pt x="135" y="825"/>
                </a:cubicBezTo>
                <a:cubicBezTo>
                  <a:pt x="135" y="824"/>
                  <a:pt x="134" y="824"/>
                  <a:pt x="134" y="824"/>
                </a:cubicBezTo>
                <a:cubicBezTo>
                  <a:pt x="134" y="821"/>
                  <a:pt x="134" y="817"/>
                  <a:pt x="134" y="814"/>
                </a:cubicBezTo>
                <a:cubicBezTo>
                  <a:pt x="134" y="814"/>
                  <a:pt x="134" y="814"/>
                  <a:pt x="134" y="814"/>
                </a:cubicBezTo>
                <a:cubicBezTo>
                  <a:pt x="134" y="805"/>
                  <a:pt x="133" y="796"/>
                  <a:pt x="133" y="787"/>
                </a:cubicBezTo>
                <a:cubicBezTo>
                  <a:pt x="132" y="770"/>
                  <a:pt x="132" y="753"/>
                  <a:pt x="130" y="735"/>
                </a:cubicBezTo>
                <a:cubicBezTo>
                  <a:pt x="130" y="735"/>
                  <a:pt x="130" y="735"/>
                  <a:pt x="131" y="735"/>
                </a:cubicBezTo>
                <a:cubicBezTo>
                  <a:pt x="131" y="735"/>
                  <a:pt x="131" y="735"/>
                  <a:pt x="131" y="735"/>
                </a:cubicBezTo>
                <a:cubicBezTo>
                  <a:pt x="131" y="735"/>
                  <a:pt x="131" y="735"/>
                  <a:pt x="131" y="735"/>
                </a:cubicBezTo>
                <a:cubicBezTo>
                  <a:pt x="132" y="753"/>
                  <a:pt x="133" y="770"/>
                  <a:pt x="134" y="787"/>
                </a:cubicBezTo>
                <a:cubicBezTo>
                  <a:pt x="134" y="796"/>
                  <a:pt x="135" y="805"/>
                  <a:pt x="135" y="814"/>
                </a:cubicBezTo>
                <a:cubicBezTo>
                  <a:pt x="135" y="814"/>
                  <a:pt x="136" y="816"/>
                  <a:pt x="136" y="817"/>
                </a:cubicBezTo>
                <a:cubicBezTo>
                  <a:pt x="136" y="818"/>
                  <a:pt x="136" y="820"/>
                  <a:pt x="136" y="821"/>
                </a:cubicBezTo>
                <a:cubicBezTo>
                  <a:pt x="136" y="823"/>
                  <a:pt x="135" y="825"/>
                  <a:pt x="136" y="826"/>
                </a:cubicBezTo>
                <a:cubicBezTo>
                  <a:pt x="136" y="826"/>
                  <a:pt x="136" y="826"/>
                  <a:pt x="136" y="826"/>
                </a:cubicBezTo>
                <a:cubicBezTo>
                  <a:pt x="136" y="826"/>
                  <a:pt x="136" y="826"/>
                  <a:pt x="136" y="826"/>
                </a:cubicBezTo>
                <a:cubicBezTo>
                  <a:pt x="136" y="827"/>
                  <a:pt x="136" y="828"/>
                  <a:pt x="136" y="830"/>
                </a:cubicBezTo>
                <a:cubicBezTo>
                  <a:pt x="136" y="830"/>
                  <a:pt x="136" y="830"/>
                  <a:pt x="136" y="830"/>
                </a:cubicBezTo>
                <a:cubicBezTo>
                  <a:pt x="136" y="838"/>
                  <a:pt x="136" y="846"/>
                  <a:pt x="136" y="854"/>
                </a:cubicBezTo>
                <a:cubicBezTo>
                  <a:pt x="136" y="864"/>
                  <a:pt x="137" y="873"/>
                  <a:pt x="136" y="883"/>
                </a:cubicBezTo>
                <a:cubicBezTo>
                  <a:pt x="136" y="883"/>
                  <a:pt x="136" y="883"/>
                  <a:pt x="136" y="883"/>
                </a:cubicBezTo>
                <a:cubicBezTo>
                  <a:pt x="137" y="884"/>
                  <a:pt x="137" y="886"/>
                  <a:pt x="137" y="887"/>
                </a:cubicBezTo>
                <a:cubicBezTo>
                  <a:pt x="137" y="890"/>
                  <a:pt x="137" y="894"/>
                  <a:pt x="137" y="896"/>
                </a:cubicBezTo>
                <a:cubicBezTo>
                  <a:pt x="137" y="897"/>
                  <a:pt x="138" y="898"/>
                  <a:pt x="138" y="897"/>
                </a:cubicBezTo>
                <a:cubicBezTo>
                  <a:pt x="138" y="895"/>
                  <a:pt x="137" y="893"/>
                  <a:pt x="138" y="891"/>
                </a:cubicBezTo>
                <a:cubicBezTo>
                  <a:pt x="138" y="891"/>
                  <a:pt x="138" y="891"/>
                  <a:pt x="138" y="891"/>
                </a:cubicBezTo>
                <a:cubicBezTo>
                  <a:pt x="138" y="889"/>
                  <a:pt x="137" y="887"/>
                  <a:pt x="139" y="886"/>
                </a:cubicBezTo>
                <a:cubicBezTo>
                  <a:pt x="139" y="885"/>
                  <a:pt x="138" y="885"/>
                  <a:pt x="138" y="884"/>
                </a:cubicBezTo>
                <a:cubicBezTo>
                  <a:pt x="140" y="882"/>
                  <a:pt x="138" y="879"/>
                  <a:pt x="139" y="876"/>
                </a:cubicBezTo>
                <a:cubicBezTo>
                  <a:pt x="138" y="875"/>
                  <a:pt x="139" y="873"/>
                  <a:pt x="138" y="872"/>
                </a:cubicBezTo>
                <a:cubicBezTo>
                  <a:pt x="138" y="873"/>
                  <a:pt x="138" y="873"/>
                  <a:pt x="138" y="873"/>
                </a:cubicBezTo>
                <a:cubicBezTo>
                  <a:pt x="138" y="873"/>
                  <a:pt x="139" y="873"/>
                  <a:pt x="138" y="874"/>
                </a:cubicBezTo>
                <a:cubicBezTo>
                  <a:pt x="138" y="874"/>
                  <a:pt x="138" y="874"/>
                  <a:pt x="138" y="874"/>
                </a:cubicBezTo>
                <a:cubicBezTo>
                  <a:pt x="138" y="874"/>
                  <a:pt x="138" y="874"/>
                  <a:pt x="138" y="873"/>
                </a:cubicBezTo>
                <a:cubicBezTo>
                  <a:pt x="138" y="873"/>
                  <a:pt x="138" y="873"/>
                  <a:pt x="138" y="873"/>
                </a:cubicBezTo>
                <a:cubicBezTo>
                  <a:pt x="138" y="873"/>
                  <a:pt x="138" y="872"/>
                  <a:pt x="138" y="872"/>
                </a:cubicBezTo>
                <a:cubicBezTo>
                  <a:pt x="138" y="872"/>
                  <a:pt x="138" y="872"/>
                  <a:pt x="138" y="872"/>
                </a:cubicBezTo>
                <a:cubicBezTo>
                  <a:pt x="137" y="872"/>
                  <a:pt x="139" y="872"/>
                  <a:pt x="139" y="871"/>
                </a:cubicBezTo>
                <a:cubicBezTo>
                  <a:pt x="138" y="871"/>
                  <a:pt x="138" y="870"/>
                  <a:pt x="138" y="870"/>
                </a:cubicBezTo>
                <a:cubicBezTo>
                  <a:pt x="139" y="870"/>
                  <a:pt x="138" y="869"/>
                  <a:pt x="139" y="868"/>
                </a:cubicBezTo>
                <a:cubicBezTo>
                  <a:pt x="139" y="868"/>
                  <a:pt x="139" y="867"/>
                  <a:pt x="138" y="867"/>
                </a:cubicBezTo>
                <a:cubicBezTo>
                  <a:pt x="140" y="865"/>
                  <a:pt x="138" y="862"/>
                  <a:pt x="139" y="860"/>
                </a:cubicBezTo>
                <a:cubicBezTo>
                  <a:pt x="139" y="860"/>
                  <a:pt x="139" y="860"/>
                  <a:pt x="138" y="859"/>
                </a:cubicBezTo>
                <a:cubicBezTo>
                  <a:pt x="139" y="859"/>
                  <a:pt x="139" y="858"/>
                  <a:pt x="139" y="857"/>
                </a:cubicBezTo>
                <a:cubicBezTo>
                  <a:pt x="139" y="856"/>
                  <a:pt x="138" y="855"/>
                  <a:pt x="138" y="854"/>
                </a:cubicBezTo>
                <a:cubicBezTo>
                  <a:pt x="138" y="853"/>
                  <a:pt x="139" y="852"/>
                  <a:pt x="138" y="851"/>
                </a:cubicBezTo>
                <a:cubicBezTo>
                  <a:pt x="139" y="851"/>
                  <a:pt x="139" y="851"/>
                  <a:pt x="139" y="851"/>
                </a:cubicBezTo>
                <a:cubicBezTo>
                  <a:pt x="138" y="851"/>
                  <a:pt x="138" y="851"/>
                  <a:pt x="138" y="851"/>
                </a:cubicBezTo>
                <a:cubicBezTo>
                  <a:pt x="139" y="850"/>
                  <a:pt x="138" y="849"/>
                  <a:pt x="138" y="849"/>
                </a:cubicBezTo>
                <a:cubicBezTo>
                  <a:pt x="138" y="849"/>
                  <a:pt x="138" y="849"/>
                  <a:pt x="138" y="849"/>
                </a:cubicBezTo>
                <a:cubicBezTo>
                  <a:pt x="138" y="849"/>
                  <a:pt x="138" y="849"/>
                  <a:pt x="138" y="849"/>
                </a:cubicBezTo>
                <a:cubicBezTo>
                  <a:pt x="138" y="848"/>
                  <a:pt x="138" y="848"/>
                  <a:pt x="138" y="848"/>
                </a:cubicBezTo>
                <a:cubicBezTo>
                  <a:pt x="138" y="849"/>
                  <a:pt x="138" y="848"/>
                  <a:pt x="137" y="848"/>
                </a:cubicBezTo>
                <a:cubicBezTo>
                  <a:pt x="137" y="848"/>
                  <a:pt x="137" y="848"/>
                  <a:pt x="138" y="848"/>
                </a:cubicBezTo>
                <a:cubicBezTo>
                  <a:pt x="138" y="848"/>
                  <a:pt x="138" y="848"/>
                  <a:pt x="138" y="848"/>
                </a:cubicBezTo>
                <a:cubicBezTo>
                  <a:pt x="138" y="848"/>
                  <a:pt x="138" y="848"/>
                  <a:pt x="138" y="848"/>
                </a:cubicBezTo>
                <a:cubicBezTo>
                  <a:pt x="138" y="848"/>
                  <a:pt x="139" y="848"/>
                  <a:pt x="139" y="848"/>
                </a:cubicBezTo>
                <a:cubicBezTo>
                  <a:pt x="139" y="847"/>
                  <a:pt x="138" y="846"/>
                  <a:pt x="138" y="846"/>
                </a:cubicBezTo>
                <a:cubicBezTo>
                  <a:pt x="139" y="845"/>
                  <a:pt x="138" y="845"/>
                  <a:pt x="139" y="844"/>
                </a:cubicBezTo>
                <a:cubicBezTo>
                  <a:pt x="138" y="844"/>
                  <a:pt x="139" y="844"/>
                  <a:pt x="138" y="843"/>
                </a:cubicBezTo>
                <a:cubicBezTo>
                  <a:pt x="139" y="842"/>
                  <a:pt x="139" y="841"/>
                  <a:pt x="138" y="840"/>
                </a:cubicBezTo>
                <a:cubicBezTo>
                  <a:pt x="139" y="837"/>
                  <a:pt x="138" y="835"/>
                  <a:pt x="139" y="833"/>
                </a:cubicBezTo>
                <a:cubicBezTo>
                  <a:pt x="138" y="832"/>
                  <a:pt x="137" y="830"/>
                  <a:pt x="137" y="830"/>
                </a:cubicBezTo>
                <a:cubicBezTo>
                  <a:pt x="137" y="829"/>
                  <a:pt x="138" y="829"/>
                  <a:pt x="137" y="829"/>
                </a:cubicBezTo>
                <a:cubicBezTo>
                  <a:pt x="137" y="829"/>
                  <a:pt x="137" y="829"/>
                  <a:pt x="137" y="829"/>
                </a:cubicBezTo>
                <a:cubicBezTo>
                  <a:pt x="136" y="828"/>
                  <a:pt x="137" y="828"/>
                  <a:pt x="137" y="827"/>
                </a:cubicBezTo>
                <a:cubicBezTo>
                  <a:pt x="137" y="827"/>
                  <a:pt x="137" y="827"/>
                  <a:pt x="137" y="827"/>
                </a:cubicBezTo>
                <a:cubicBezTo>
                  <a:pt x="136" y="827"/>
                  <a:pt x="136" y="827"/>
                  <a:pt x="136" y="826"/>
                </a:cubicBezTo>
                <a:cubicBezTo>
                  <a:pt x="136" y="826"/>
                  <a:pt x="136" y="826"/>
                  <a:pt x="136" y="826"/>
                </a:cubicBezTo>
                <a:cubicBezTo>
                  <a:pt x="136" y="826"/>
                  <a:pt x="136" y="826"/>
                  <a:pt x="137" y="826"/>
                </a:cubicBezTo>
                <a:cubicBezTo>
                  <a:pt x="136" y="826"/>
                  <a:pt x="136" y="826"/>
                  <a:pt x="136" y="826"/>
                </a:cubicBezTo>
                <a:cubicBezTo>
                  <a:pt x="136" y="826"/>
                  <a:pt x="137" y="825"/>
                  <a:pt x="137" y="825"/>
                </a:cubicBezTo>
                <a:cubicBezTo>
                  <a:pt x="137" y="825"/>
                  <a:pt x="137" y="824"/>
                  <a:pt x="137" y="824"/>
                </a:cubicBezTo>
                <a:cubicBezTo>
                  <a:pt x="137" y="823"/>
                  <a:pt x="139" y="822"/>
                  <a:pt x="138" y="821"/>
                </a:cubicBezTo>
                <a:cubicBezTo>
                  <a:pt x="139" y="816"/>
                  <a:pt x="137" y="811"/>
                  <a:pt x="138" y="806"/>
                </a:cubicBezTo>
                <a:cubicBezTo>
                  <a:pt x="138" y="804"/>
                  <a:pt x="137" y="803"/>
                  <a:pt x="138" y="801"/>
                </a:cubicBezTo>
                <a:cubicBezTo>
                  <a:pt x="137" y="798"/>
                  <a:pt x="138" y="796"/>
                  <a:pt x="137" y="794"/>
                </a:cubicBezTo>
                <a:cubicBezTo>
                  <a:pt x="138" y="793"/>
                  <a:pt x="138" y="793"/>
                  <a:pt x="139" y="793"/>
                </a:cubicBezTo>
                <a:cubicBezTo>
                  <a:pt x="138" y="792"/>
                  <a:pt x="139" y="790"/>
                  <a:pt x="137" y="790"/>
                </a:cubicBezTo>
                <a:cubicBezTo>
                  <a:pt x="138" y="789"/>
                  <a:pt x="139" y="789"/>
                  <a:pt x="139" y="789"/>
                </a:cubicBezTo>
                <a:cubicBezTo>
                  <a:pt x="138" y="783"/>
                  <a:pt x="138" y="779"/>
                  <a:pt x="138" y="775"/>
                </a:cubicBezTo>
                <a:cubicBezTo>
                  <a:pt x="138" y="775"/>
                  <a:pt x="138" y="775"/>
                  <a:pt x="138" y="775"/>
                </a:cubicBezTo>
                <a:cubicBezTo>
                  <a:pt x="138" y="775"/>
                  <a:pt x="138" y="775"/>
                  <a:pt x="138" y="775"/>
                </a:cubicBezTo>
                <a:cubicBezTo>
                  <a:pt x="139" y="775"/>
                  <a:pt x="139" y="775"/>
                  <a:pt x="139" y="775"/>
                </a:cubicBezTo>
                <a:cubicBezTo>
                  <a:pt x="139" y="779"/>
                  <a:pt x="139" y="783"/>
                  <a:pt x="140" y="789"/>
                </a:cubicBezTo>
                <a:cubicBezTo>
                  <a:pt x="140" y="789"/>
                  <a:pt x="140" y="789"/>
                  <a:pt x="140" y="789"/>
                </a:cubicBezTo>
                <a:cubicBezTo>
                  <a:pt x="141" y="793"/>
                  <a:pt x="140" y="798"/>
                  <a:pt x="141" y="803"/>
                </a:cubicBezTo>
                <a:cubicBezTo>
                  <a:pt x="141" y="803"/>
                  <a:pt x="141" y="804"/>
                  <a:pt x="140" y="804"/>
                </a:cubicBezTo>
                <a:cubicBezTo>
                  <a:pt x="142" y="806"/>
                  <a:pt x="140" y="808"/>
                  <a:pt x="141" y="810"/>
                </a:cubicBezTo>
                <a:cubicBezTo>
                  <a:pt x="141" y="808"/>
                  <a:pt x="143" y="807"/>
                  <a:pt x="141" y="806"/>
                </a:cubicBezTo>
                <a:cubicBezTo>
                  <a:pt x="143" y="805"/>
                  <a:pt x="142" y="803"/>
                  <a:pt x="142" y="801"/>
                </a:cubicBezTo>
                <a:cubicBezTo>
                  <a:pt x="142" y="799"/>
                  <a:pt x="142" y="797"/>
                  <a:pt x="142" y="794"/>
                </a:cubicBezTo>
                <a:cubicBezTo>
                  <a:pt x="142" y="793"/>
                  <a:pt x="141" y="791"/>
                  <a:pt x="141" y="790"/>
                </a:cubicBezTo>
                <a:cubicBezTo>
                  <a:pt x="141" y="789"/>
                  <a:pt x="142" y="786"/>
                  <a:pt x="142" y="784"/>
                </a:cubicBezTo>
                <a:cubicBezTo>
                  <a:pt x="142" y="783"/>
                  <a:pt x="141" y="783"/>
                  <a:pt x="141" y="782"/>
                </a:cubicBezTo>
                <a:cubicBezTo>
                  <a:pt x="141" y="781"/>
                  <a:pt x="142" y="780"/>
                  <a:pt x="142" y="780"/>
                </a:cubicBezTo>
                <a:cubicBezTo>
                  <a:pt x="142" y="779"/>
                  <a:pt x="142" y="779"/>
                  <a:pt x="142" y="779"/>
                </a:cubicBezTo>
                <a:cubicBezTo>
                  <a:pt x="142" y="780"/>
                  <a:pt x="142" y="779"/>
                  <a:pt x="142" y="779"/>
                </a:cubicBezTo>
                <a:cubicBezTo>
                  <a:pt x="142" y="779"/>
                  <a:pt x="141" y="779"/>
                  <a:pt x="141" y="778"/>
                </a:cubicBezTo>
                <a:cubicBezTo>
                  <a:pt x="141" y="778"/>
                  <a:pt x="141" y="778"/>
                  <a:pt x="141" y="778"/>
                </a:cubicBezTo>
                <a:cubicBezTo>
                  <a:pt x="140" y="775"/>
                  <a:pt x="141" y="771"/>
                  <a:pt x="140" y="768"/>
                </a:cubicBezTo>
                <a:cubicBezTo>
                  <a:pt x="141" y="768"/>
                  <a:pt x="141" y="767"/>
                  <a:pt x="141" y="767"/>
                </a:cubicBezTo>
                <a:cubicBezTo>
                  <a:pt x="141" y="766"/>
                  <a:pt x="141" y="765"/>
                  <a:pt x="141" y="765"/>
                </a:cubicBezTo>
                <a:cubicBezTo>
                  <a:pt x="141" y="764"/>
                  <a:pt x="141" y="764"/>
                  <a:pt x="141" y="763"/>
                </a:cubicBezTo>
                <a:cubicBezTo>
                  <a:pt x="141" y="762"/>
                  <a:pt x="140" y="762"/>
                  <a:pt x="141" y="762"/>
                </a:cubicBezTo>
                <a:cubicBezTo>
                  <a:pt x="141" y="762"/>
                  <a:pt x="141" y="762"/>
                  <a:pt x="141" y="762"/>
                </a:cubicBezTo>
                <a:cubicBezTo>
                  <a:pt x="141" y="760"/>
                  <a:pt x="141" y="759"/>
                  <a:pt x="141" y="758"/>
                </a:cubicBezTo>
                <a:cubicBezTo>
                  <a:pt x="140" y="756"/>
                  <a:pt x="140" y="754"/>
                  <a:pt x="141" y="753"/>
                </a:cubicBezTo>
                <a:cubicBezTo>
                  <a:pt x="141" y="753"/>
                  <a:pt x="141" y="753"/>
                  <a:pt x="141" y="752"/>
                </a:cubicBezTo>
                <a:cubicBezTo>
                  <a:pt x="141" y="752"/>
                  <a:pt x="141" y="752"/>
                  <a:pt x="141" y="752"/>
                </a:cubicBezTo>
                <a:cubicBezTo>
                  <a:pt x="141" y="753"/>
                  <a:pt x="142" y="753"/>
                  <a:pt x="142" y="753"/>
                </a:cubicBezTo>
                <a:cubicBezTo>
                  <a:pt x="141" y="754"/>
                  <a:pt x="141" y="756"/>
                  <a:pt x="141" y="758"/>
                </a:cubicBezTo>
                <a:cubicBezTo>
                  <a:pt x="142" y="759"/>
                  <a:pt x="142" y="760"/>
                  <a:pt x="142" y="761"/>
                </a:cubicBezTo>
                <a:cubicBezTo>
                  <a:pt x="142" y="761"/>
                  <a:pt x="142" y="761"/>
                  <a:pt x="142" y="761"/>
                </a:cubicBezTo>
                <a:cubicBezTo>
                  <a:pt x="142" y="764"/>
                  <a:pt x="143" y="766"/>
                  <a:pt x="142" y="768"/>
                </a:cubicBezTo>
                <a:cubicBezTo>
                  <a:pt x="143" y="770"/>
                  <a:pt x="142" y="770"/>
                  <a:pt x="143" y="771"/>
                </a:cubicBezTo>
                <a:cubicBezTo>
                  <a:pt x="142" y="771"/>
                  <a:pt x="142" y="772"/>
                  <a:pt x="142" y="772"/>
                </a:cubicBezTo>
                <a:cubicBezTo>
                  <a:pt x="143" y="773"/>
                  <a:pt x="143" y="774"/>
                  <a:pt x="143" y="775"/>
                </a:cubicBezTo>
                <a:cubicBezTo>
                  <a:pt x="144" y="776"/>
                  <a:pt x="144" y="773"/>
                  <a:pt x="143" y="773"/>
                </a:cubicBezTo>
                <a:cubicBezTo>
                  <a:pt x="144" y="767"/>
                  <a:pt x="142" y="762"/>
                  <a:pt x="143" y="756"/>
                </a:cubicBezTo>
                <a:cubicBezTo>
                  <a:pt x="142" y="754"/>
                  <a:pt x="142" y="752"/>
                  <a:pt x="142" y="750"/>
                </a:cubicBezTo>
                <a:cubicBezTo>
                  <a:pt x="142" y="749"/>
                  <a:pt x="142" y="746"/>
                  <a:pt x="142" y="745"/>
                </a:cubicBezTo>
                <a:cubicBezTo>
                  <a:pt x="143" y="745"/>
                  <a:pt x="143" y="747"/>
                  <a:pt x="144" y="745"/>
                </a:cubicBezTo>
                <a:cubicBezTo>
                  <a:pt x="144" y="747"/>
                  <a:pt x="144" y="748"/>
                  <a:pt x="145" y="750"/>
                </a:cubicBezTo>
                <a:cubicBezTo>
                  <a:pt x="145" y="749"/>
                  <a:pt x="144" y="748"/>
                  <a:pt x="145" y="747"/>
                </a:cubicBezTo>
                <a:cubicBezTo>
                  <a:pt x="145" y="746"/>
                  <a:pt x="145" y="745"/>
                  <a:pt x="145" y="745"/>
                </a:cubicBezTo>
                <a:cubicBezTo>
                  <a:pt x="145" y="744"/>
                  <a:pt x="145" y="743"/>
                  <a:pt x="145" y="742"/>
                </a:cubicBezTo>
                <a:cubicBezTo>
                  <a:pt x="145" y="742"/>
                  <a:pt x="145" y="742"/>
                  <a:pt x="145" y="742"/>
                </a:cubicBezTo>
                <a:cubicBezTo>
                  <a:pt x="145" y="742"/>
                  <a:pt x="145" y="742"/>
                  <a:pt x="145" y="742"/>
                </a:cubicBezTo>
                <a:cubicBezTo>
                  <a:pt x="145" y="742"/>
                  <a:pt x="145" y="742"/>
                  <a:pt x="145" y="742"/>
                </a:cubicBezTo>
                <a:cubicBezTo>
                  <a:pt x="145" y="743"/>
                  <a:pt x="145" y="744"/>
                  <a:pt x="145" y="745"/>
                </a:cubicBezTo>
                <a:cubicBezTo>
                  <a:pt x="145" y="745"/>
                  <a:pt x="145" y="746"/>
                  <a:pt x="145" y="747"/>
                </a:cubicBezTo>
                <a:cubicBezTo>
                  <a:pt x="147" y="748"/>
                  <a:pt x="146" y="750"/>
                  <a:pt x="147" y="752"/>
                </a:cubicBezTo>
                <a:cubicBezTo>
                  <a:pt x="147" y="753"/>
                  <a:pt x="148" y="752"/>
                  <a:pt x="149" y="753"/>
                </a:cubicBezTo>
                <a:cubicBezTo>
                  <a:pt x="148" y="754"/>
                  <a:pt x="149" y="755"/>
                  <a:pt x="149" y="756"/>
                </a:cubicBezTo>
                <a:cubicBezTo>
                  <a:pt x="149" y="759"/>
                  <a:pt x="150" y="761"/>
                  <a:pt x="149" y="764"/>
                </a:cubicBezTo>
                <a:cubicBezTo>
                  <a:pt x="149" y="767"/>
                  <a:pt x="151" y="771"/>
                  <a:pt x="150" y="774"/>
                </a:cubicBezTo>
                <a:cubicBezTo>
                  <a:pt x="151" y="776"/>
                  <a:pt x="150" y="778"/>
                  <a:pt x="150" y="780"/>
                </a:cubicBezTo>
                <a:cubicBezTo>
                  <a:pt x="150" y="781"/>
                  <a:pt x="151" y="782"/>
                  <a:pt x="151" y="783"/>
                </a:cubicBezTo>
                <a:cubicBezTo>
                  <a:pt x="151" y="786"/>
                  <a:pt x="150" y="788"/>
                  <a:pt x="152" y="791"/>
                </a:cubicBezTo>
                <a:cubicBezTo>
                  <a:pt x="153" y="791"/>
                  <a:pt x="155" y="789"/>
                  <a:pt x="155" y="788"/>
                </a:cubicBezTo>
                <a:cubicBezTo>
                  <a:pt x="155" y="788"/>
                  <a:pt x="155" y="788"/>
                  <a:pt x="155" y="788"/>
                </a:cubicBezTo>
                <a:cubicBezTo>
                  <a:pt x="155" y="787"/>
                  <a:pt x="155" y="787"/>
                  <a:pt x="155" y="787"/>
                </a:cubicBezTo>
                <a:cubicBezTo>
                  <a:pt x="155" y="785"/>
                  <a:pt x="154" y="784"/>
                  <a:pt x="155" y="782"/>
                </a:cubicBezTo>
                <a:cubicBezTo>
                  <a:pt x="155" y="782"/>
                  <a:pt x="155" y="782"/>
                  <a:pt x="155" y="782"/>
                </a:cubicBezTo>
                <a:cubicBezTo>
                  <a:pt x="155" y="782"/>
                  <a:pt x="155" y="782"/>
                  <a:pt x="155" y="782"/>
                </a:cubicBezTo>
                <a:cubicBezTo>
                  <a:pt x="155" y="782"/>
                  <a:pt x="155" y="782"/>
                  <a:pt x="155" y="782"/>
                </a:cubicBezTo>
                <a:cubicBezTo>
                  <a:pt x="155" y="784"/>
                  <a:pt x="155" y="785"/>
                  <a:pt x="155" y="786"/>
                </a:cubicBezTo>
                <a:cubicBezTo>
                  <a:pt x="155" y="788"/>
                  <a:pt x="155" y="788"/>
                  <a:pt x="155" y="788"/>
                </a:cubicBezTo>
                <a:cubicBezTo>
                  <a:pt x="155" y="788"/>
                  <a:pt x="155" y="788"/>
                  <a:pt x="155" y="788"/>
                </a:cubicBezTo>
                <a:cubicBezTo>
                  <a:pt x="156" y="790"/>
                  <a:pt x="156" y="792"/>
                  <a:pt x="156" y="795"/>
                </a:cubicBezTo>
                <a:cubicBezTo>
                  <a:pt x="156" y="796"/>
                  <a:pt x="156" y="798"/>
                  <a:pt x="156" y="799"/>
                </a:cubicBezTo>
                <a:cubicBezTo>
                  <a:pt x="156" y="800"/>
                  <a:pt x="157" y="801"/>
                  <a:pt x="156" y="802"/>
                </a:cubicBezTo>
                <a:cubicBezTo>
                  <a:pt x="157" y="803"/>
                  <a:pt x="156" y="804"/>
                  <a:pt x="156" y="806"/>
                </a:cubicBezTo>
                <a:cubicBezTo>
                  <a:pt x="156" y="808"/>
                  <a:pt x="157" y="810"/>
                  <a:pt x="157" y="812"/>
                </a:cubicBezTo>
                <a:cubicBezTo>
                  <a:pt x="157" y="813"/>
                  <a:pt x="156" y="813"/>
                  <a:pt x="156" y="814"/>
                </a:cubicBezTo>
                <a:cubicBezTo>
                  <a:pt x="156" y="815"/>
                  <a:pt x="157" y="816"/>
                  <a:pt x="157" y="818"/>
                </a:cubicBezTo>
                <a:cubicBezTo>
                  <a:pt x="157" y="819"/>
                  <a:pt x="157" y="820"/>
                  <a:pt x="157" y="822"/>
                </a:cubicBezTo>
                <a:cubicBezTo>
                  <a:pt x="157" y="825"/>
                  <a:pt x="158" y="828"/>
                  <a:pt x="158" y="831"/>
                </a:cubicBezTo>
                <a:cubicBezTo>
                  <a:pt x="158" y="832"/>
                  <a:pt x="158" y="833"/>
                  <a:pt x="158" y="833"/>
                </a:cubicBezTo>
                <a:cubicBezTo>
                  <a:pt x="158" y="836"/>
                  <a:pt x="158" y="838"/>
                  <a:pt x="157" y="841"/>
                </a:cubicBezTo>
                <a:cubicBezTo>
                  <a:pt x="157" y="841"/>
                  <a:pt x="158" y="841"/>
                  <a:pt x="158" y="842"/>
                </a:cubicBezTo>
                <a:cubicBezTo>
                  <a:pt x="158" y="845"/>
                  <a:pt x="158" y="848"/>
                  <a:pt x="158" y="851"/>
                </a:cubicBezTo>
                <a:cubicBezTo>
                  <a:pt x="158" y="853"/>
                  <a:pt x="158" y="854"/>
                  <a:pt x="158" y="855"/>
                </a:cubicBezTo>
                <a:cubicBezTo>
                  <a:pt x="158" y="856"/>
                  <a:pt x="158" y="858"/>
                  <a:pt x="158" y="859"/>
                </a:cubicBezTo>
                <a:cubicBezTo>
                  <a:pt x="158" y="862"/>
                  <a:pt x="158" y="865"/>
                  <a:pt x="158" y="867"/>
                </a:cubicBezTo>
                <a:cubicBezTo>
                  <a:pt x="158" y="870"/>
                  <a:pt x="158" y="873"/>
                  <a:pt x="158" y="875"/>
                </a:cubicBezTo>
                <a:cubicBezTo>
                  <a:pt x="158" y="883"/>
                  <a:pt x="159" y="891"/>
                  <a:pt x="158" y="899"/>
                </a:cubicBezTo>
                <a:cubicBezTo>
                  <a:pt x="159" y="901"/>
                  <a:pt x="158" y="903"/>
                  <a:pt x="159" y="904"/>
                </a:cubicBezTo>
                <a:cubicBezTo>
                  <a:pt x="158" y="907"/>
                  <a:pt x="159" y="909"/>
                  <a:pt x="158" y="911"/>
                </a:cubicBezTo>
                <a:cubicBezTo>
                  <a:pt x="159" y="912"/>
                  <a:pt x="158" y="912"/>
                  <a:pt x="159" y="913"/>
                </a:cubicBezTo>
                <a:cubicBezTo>
                  <a:pt x="158" y="915"/>
                  <a:pt x="158" y="916"/>
                  <a:pt x="159" y="918"/>
                </a:cubicBezTo>
                <a:cubicBezTo>
                  <a:pt x="159" y="923"/>
                  <a:pt x="159" y="928"/>
                  <a:pt x="159" y="933"/>
                </a:cubicBezTo>
                <a:cubicBezTo>
                  <a:pt x="159" y="933"/>
                  <a:pt x="159" y="934"/>
                  <a:pt x="159" y="934"/>
                </a:cubicBezTo>
                <a:cubicBezTo>
                  <a:pt x="159" y="935"/>
                  <a:pt x="160" y="936"/>
                  <a:pt x="159" y="937"/>
                </a:cubicBezTo>
                <a:cubicBezTo>
                  <a:pt x="159" y="938"/>
                  <a:pt x="159" y="938"/>
                  <a:pt x="160" y="939"/>
                </a:cubicBezTo>
                <a:cubicBezTo>
                  <a:pt x="159" y="942"/>
                  <a:pt x="160" y="946"/>
                  <a:pt x="159" y="949"/>
                </a:cubicBezTo>
                <a:cubicBezTo>
                  <a:pt x="160" y="951"/>
                  <a:pt x="160" y="953"/>
                  <a:pt x="159" y="955"/>
                </a:cubicBezTo>
                <a:cubicBezTo>
                  <a:pt x="159" y="956"/>
                  <a:pt x="160" y="956"/>
                  <a:pt x="161" y="957"/>
                </a:cubicBezTo>
                <a:cubicBezTo>
                  <a:pt x="161" y="958"/>
                  <a:pt x="160" y="959"/>
                  <a:pt x="162" y="960"/>
                </a:cubicBezTo>
                <a:cubicBezTo>
                  <a:pt x="162" y="961"/>
                  <a:pt x="162" y="961"/>
                  <a:pt x="162" y="961"/>
                </a:cubicBezTo>
                <a:cubicBezTo>
                  <a:pt x="162" y="961"/>
                  <a:pt x="162" y="961"/>
                  <a:pt x="162" y="961"/>
                </a:cubicBezTo>
                <a:cubicBezTo>
                  <a:pt x="162" y="962"/>
                  <a:pt x="162" y="962"/>
                  <a:pt x="161" y="963"/>
                </a:cubicBezTo>
                <a:cubicBezTo>
                  <a:pt x="162" y="965"/>
                  <a:pt x="162" y="967"/>
                  <a:pt x="162" y="969"/>
                </a:cubicBezTo>
                <a:cubicBezTo>
                  <a:pt x="162" y="969"/>
                  <a:pt x="161" y="968"/>
                  <a:pt x="161" y="968"/>
                </a:cubicBezTo>
                <a:cubicBezTo>
                  <a:pt x="161" y="969"/>
                  <a:pt x="161" y="969"/>
                  <a:pt x="162" y="970"/>
                </a:cubicBezTo>
                <a:cubicBezTo>
                  <a:pt x="162" y="970"/>
                  <a:pt x="162" y="970"/>
                  <a:pt x="161" y="971"/>
                </a:cubicBezTo>
                <a:cubicBezTo>
                  <a:pt x="162" y="971"/>
                  <a:pt x="162" y="971"/>
                  <a:pt x="162" y="971"/>
                </a:cubicBezTo>
                <a:cubicBezTo>
                  <a:pt x="162" y="977"/>
                  <a:pt x="162" y="982"/>
                  <a:pt x="162" y="987"/>
                </a:cubicBezTo>
                <a:cubicBezTo>
                  <a:pt x="163" y="993"/>
                  <a:pt x="161" y="999"/>
                  <a:pt x="162" y="1005"/>
                </a:cubicBezTo>
                <a:cubicBezTo>
                  <a:pt x="161" y="1007"/>
                  <a:pt x="162" y="1009"/>
                  <a:pt x="162" y="1011"/>
                </a:cubicBezTo>
                <a:cubicBezTo>
                  <a:pt x="162" y="1018"/>
                  <a:pt x="162" y="1025"/>
                  <a:pt x="162" y="1032"/>
                </a:cubicBezTo>
                <a:cubicBezTo>
                  <a:pt x="162" y="1033"/>
                  <a:pt x="162" y="1034"/>
                  <a:pt x="162" y="1035"/>
                </a:cubicBezTo>
                <a:cubicBezTo>
                  <a:pt x="162" y="1036"/>
                  <a:pt x="162" y="1037"/>
                  <a:pt x="162" y="1038"/>
                </a:cubicBezTo>
                <a:cubicBezTo>
                  <a:pt x="162" y="1040"/>
                  <a:pt x="161" y="1042"/>
                  <a:pt x="162" y="1044"/>
                </a:cubicBezTo>
                <a:cubicBezTo>
                  <a:pt x="162" y="1046"/>
                  <a:pt x="162" y="1048"/>
                  <a:pt x="162" y="1050"/>
                </a:cubicBezTo>
                <a:cubicBezTo>
                  <a:pt x="161" y="1054"/>
                  <a:pt x="162" y="1058"/>
                  <a:pt x="162" y="1063"/>
                </a:cubicBezTo>
                <a:cubicBezTo>
                  <a:pt x="162" y="1064"/>
                  <a:pt x="162" y="1064"/>
                  <a:pt x="162" y="1065"/>
                </a:cubicBezTo>
                <a:cubicBezTo>
                  <a:pt x="162" y="1066"/>
                  <a:pt x="161" y="1067"/>
                  <a:pt x="161" y="1068"/>
                </a:cubicBezTo>
                <a:cubicBezTo>
                  <a:pt x="161" y="1069"/>
                  <a:pt x="162" y="1070"/>
                  <a:pt x="162" y="1072"/>
                </a:cubicBezTo>
                <a:cubicBezTo>
                  <a:pt x="162" y="1073"/>
                  <a:pt x="161" y="1075"/>
                  <a:pt x="161" y="1077"/>
                </a:cubicBezTo>
                <a:cubicBezTo>
                  <a:pt x="161" y="1079"/>
                  <a:pt x="162" y="1081"/>
                  <a:pt x="162" y="1082"/>
                </a:cubicBezTo>
                <a:cubicBezTo>
                  <a:pt x="161" y="1083"/>
                  <a:pt x="161" y="1084"/>
                  <a:pt x="161" y="1085"/>
                </a:cubicBezTo>
                <a:cubicBezTo>
                  <a:pt x="161" y="1087"/>
                  <a:pt x="161" y="1090"/>
                  <a:pt x="161" y="1092"/>
                </a:cubicBezTo>
                <a:cubicBezTo>
                  <a:pt x="161" y="1093"/>
                  <a:pt x="160" y="1094"/>
                  <a:pt x="160" y="1095"/>
                </a:cubicBezTo>
                <a:cubicBezTo>
                  <a:pt x="160" y="1096"/>
                  <a:pt x="160" y="1097"/>
                  <a:pt x="160" y="1099"/>
                </a:cubicBezTo>
                <a:cubicBezTo>
                  <a:pt x="160" y="1102"/>
                  <a:pt x="160" y="1104"/>
                  <a:pt x="159" y="1108"/>
                </a:cubicBezTo>
                <a:cubicBezTo>
                  <a:pt x="159" y="1108"/>
                  <a:pt x="160" y="1109"/>
                  <a:pt x="160" y="1110"/>
                </a:cubicBezTo>
                <a:cubicBezTo>
                  <a:pt x="160" y="1110"/>
                  <a:pt x="159" y="1111"/>
                  <a:pt x="159" y="1111"/>
                </a:cubicBezTo>
                <a:cubicBezTo>
                  <a:pt x="159" y="1113"/>
                  <a:pt x="159" y="1115"/>
                  <a:pt x="159" y="1117"/>
                </a:cubicBezTo>
                <a:cubicBezTo>
                  <a:pt x="159" y="1119"/>
                  <a:pt x="158" y="1122"/>
                  <a:pt x="158" y="1124"/>
                </a:cubicBezTo>
                <a:cubicBezTo>
                  <a:pt x="158" y="1126"/>
                  <a:pt x="158" y="1127"/>
                  <a:pt x="158" y="1128"/>
                </a:cubicBezTo>
                <a:cubicBezTo>
                  <a:pt x="158" y="1131"/>
                  <a:pt x="158" y="1132"/>
                  <a:pt x="158" y="1136"/>
                </a:cubicBezTo>
                <a:cubicBezTo>
                  <a:pt x="158" y="1138"/>
                  <a:pt x="158" y="1140"/>
                  <a:pt x="160" y="1142"/>
                </a:cubicBezTo>
                <a:cubicBezTo>
                  <a:pt x="159" y="1144"/>
                  <a:pt x="156" y="1146"/>
                  <a:pt x="154" y="1148"/>
                </a:cubicBezTo>
                <a:cubicBezTo>
                  <a:pt x="153" y="1148"/>
                  <a:pt x="154" y="1147"/>
                  <a:pt x="153" y="1147"/>
                </a:cubicBezTo>
                <a:cubicBezTo>
                  <a:pt x="151" y="1147"/>
                  <a:pt x="148" y="1148"/>
                  <a:pt x="147" y="1150"/>
                </a:cubicBezTo>
                <a:close/>
                <a:moveTo>
                  <a:pt x="143" y="784"/>
                </a:moveTo>
                <a:cubicBezTo>
                  <a:pt x="143" y="783"/>
                  <a:pt x="144" y="785"/>
                  <a:pt x="144" y="784"/>
                </a:cubicBezTo>
                <a:cubicBezTo>
                  <a:pt x="144" y="783"/>
                  <a:pt x="144" y="781"/>
                  <a:pt x="143" y="780"/>
                </a:cubicBezTo>
                <a:cubicBezTo>
                  <a:pt x="144" y="779"/>
                  <a:pt x="144" y="777"/>
                  <a:pt x="142" y="778"/>
                </a:cubicBezTo>
                <a:cubicBezTo>
                  <a:pt x="143" y="778"/>
                  <a:pt x="142" y="778"/>
                  <a:pt x="142" y="779"/>
                </a:cubicBezTo>
                <a:cubicBezTo>
                  <a:pt x="142" y="779"/>
                  <a:pt x="142" y="779"/>
                  <a:pt x="142" y="779"/>
                </a:cubicBezTo>
                <a:cubicBezTo>
                  <a:pt x="143" y="779"/>
                  <a:pt x="143" y="779"/>
                  <a:pt x="143" y="780"/>
                </a:cubicBezTo>
                <a:cubicBezTo>
                  <a:pt x="143" y="780"/>
                  <a:pt x="143" y="780"/>
                  <a:pt x="143" y="780"/>
                </a:cubicBezTo>
                <a:cubicBezTo>
                  <a:pt x="143" y="780"/>
                  <a:pt x="143" y="780"/>
                  <a:pt x="143" y="780"/>
                </a:cubicBezTo>
                <a:cubicBezTo>
                  <a:pt x="143" y="781"/>
                  <a:pt x="144" y="783"/>
                  <a:pt x="143" y="784"/>
                </a:cubicBezTo>
                <a:close/>
                <a:moveTo>
                  <a:pt x="145" y="794"/>
                </a:moveTo>
                <a:cubicBezTo>
                  <a:pt x="144" y="793"/>
                  <a:pt x="145" y="792"/>
                  <a:pt x="144" y="793"/>
                </a:cubicBezTo>
                <a:cubicBezTo>
                  <a:pt x="145" y="793"/>
                  <a:pt x="144" y="794"/>
                  <a:pt x="145" y="794"/>
                </a:cubicBezTo>
                <a:close/>
                <a:moveTo>
                  <a:pt x="145" y="811"/>
                </a:moveTo>
                <a:cubicBezTo>
                  <a:pt x="145" y="811"/>
                  <a:pt x="146" y="810"/>
                  <a:pt x="145" y="810"/>
                </a:cubicBezTo>
                <a:cubicBezTo>
                  <a:pt x="145" y="810"/>
                  <a:pt x="145" y="812"/>
                  <a:pt x="145" y="811"/>
                </a:cubicBezTo>
                <a:close/>
                <a:moveTo>
                  <a:pt x="137" y="826"/>
                </a:moveTo>
                <a:cubicBezTo>
                  <a:pt x="137" y="826"/>
                  <a:pt x="137" y="826"/>
                  <a:pt x="137" y="826"/>
                </a:cubicBezTo>
                <a:cubicBezTo>
                  <a:pt x="137" y="826"/>
                  <a:pt x="137" y="826"/>
                  <a:pt x="137" y="826"/>
                </a:cubicBezTo>
                <a:close/>
                <a:moveTo>
                  <a:pt x="137" y="827"/>
                </a:moveTo>
                <a:cubicBezTo>
                  <a:pt x="137" y="827"/>
                  <a:pt x="137" y="827"/>
                  <a:pt x="137" y="827"/>
                </a:cubicBezTo>
                <a:cubicBezTo>
                  <a:pt x="137" y="827"/>
                  <a:pt x="137" y="827"/>
                  <a:pt x="137" y="827"/>
                </a:cubicBezTo>
                <a:cubicBezTo>
                  <a:pt x="137" y="827"/>
                  <a:pt x="137" y="826"/>
                  <a:pt x="137" y="827"/>
                </a:cubicBezTo>
                <a:cubicBezTo>
                  <a:pt x="137" y="827"/>
                  <a:pt x="137" y="827"/>
                  <a:pt x="137" y="827"/>
                </a:cubicBezTo>
                <a:cubicBezTo>
                  <a:pt x="137" y="827"/>
                  <a:pt x="137" y="827"/>
                  <a:pt x="137" y="827"/>
                </a:cubicBezTo>
                <a:close/>
                <a:moveTo>
                  <a:pt x="162" y="947"/>
                </a:moveTo>
                <a:cubicBezTo>
                  <a:pt x="162" y="947"/>
                  <a:pt x="162" y="946"/>
                  <a:pt x="162" y="947"/>
                </a:cubicBezTo>
                <a:cubicBezTo>
                  <a:pt x="162" y="947"/>
                  <a:pt x="161" y="948"/>
                  <a:pt x="162" y="947"/>
                </a:cubicBezTo>
                <a:close/>
                <a:moveTo>
                  <a:pt x="186" y="850"/>
                </a:moveTo>
                <a:cubicBezTo>
                  <a:pt x="186" y="849"/>
                  <a:pt x="186" y="848"/>
                  <a:pt x="186" y="849"/>
                </a:cubicBezTo>
                <a:cubicBezTo>
                  <a:pt x="186" y="849"/>
                  <a:pt x="186" y="850"/>
                  <a:pt x="186" y="850"/>
                </a:cubicBezTo>
                <a:close/>
                <a:moveTo>
                  <a:pt x="186" y="833"/>
                </a:moveTo>
                <a:cubicBezTo>
                  <a:pt x="186" y="833"/>
                  <a:pt x="186" y="832"/>
                  <a:pt x="186" y="833"/>
                </a:cubicBezTo>
                <a:cubicBezTo>
                  <a:pt x="186" y="833"/>
                  <a:pt x="185" y="834"/>
                  <a:pt x="186" y="833"/>
                </a:cubicBezTo>
                <a:close/>
                <a:moveTo>
                  <a:pt x="194" y="794"/>
                </a:moveTo>
                <a:cubicBezTo>
                  <a:pt x="192" y="794"/>
                  <a:pt x="192" y="797"/>
                  <a:pt x="193" y="798"/>
                </a:cubicBezTo>
                <a:cubicBezTo>
                  <a:pt x="193" y="798"/>
                  <a:pt x="193" y="798"/>
                  <a:pt x="193" y="798"/>
                </a:cubicBezTo>
                <a:cubicBezTo>
                  <a:pt x="193" y="798"/>
                  <a:pt x="193" y="798"/>
                  <a:pt x="193" y="798"/>
                </a:cubicBezTo>
                <a:cubicBezTo>
                  <a:pt x="193" y="799"/>
                  <a:pt x="193" y="799"/>
                  <a:pt x="193" y="799"/>
                </a:cubicBezTo>
                <a:cubicBezTo>
                  <a:pt x="193" y="799"/>
                  <a:pt x="193" y="800"/>
                  <a:pt x="193" y="800"/>
                </a:cubicBezTo>
                <a:cubicBezTo>
                  <a:pt x="193" y="800"/>
                  <a:pt x="194" y="799"/>
                  <a:pt x="194" y="799"/>
                </a:cubicBezTo>
                <a:cubicBezTo>
                  <a:pt x="194" y="799"/>
                  <a:pt x="194" y="799"/>
                  <a:pt x="194" y="799"/>
                </a:cubicBezTo>
                <a:cubicBezTo>
                  <a:pt x="194" y="798"/>
                  <a:pt x="194" y="798"/>
                  <a:pt x="194" y="797"/>
                </a:cubicBezTo>
                <a:cubicBezTo>
                  <a:pt x="194" y="797"/>
                  <a:pt x="194" y="797"/>
                  <a:pt x="194" y="797"/>
                </a:cubicBezTo>
                <a:cubicBezTo>
                  <a:pt x="195" y="796"/>
                  <a:pt x="194" y="795"/>
                  <a:pt x="194" y="794"/>
                </a:cubicBezTo>
                <a:cubicBezTo>
                  <a:pt x="194" y="794"/>
                  <a:pt x="194" y="794"/>
                  <a:pt x="194" y="794"/>
                </a:cubicBezTo>
                <a:close/>
                <a:moveTo>
                  <a:pt x="192" y="780"/>
                </a:moveTo>
                <a:cubicBezTo>
                  <a:pt x="192" y="780"/>
                  <a:pt x="192" y="780"/>
                  <a:pt x="191" y="780"/>
                </a:cubicBezTo>
                <a:cubicBezTo>
                  <a:pt x="191" y="781"/>
                  <a:pt x="193" y="782"/>
                  <a:pt x="192" y="783"/>
                </a:cubicBezTo>
                <a:cubicBezTo>
                  <a:pt x="192" y="783"/>
                  <a:pt x="192" y="784"/>
                  <a:pt x="192" y="783"/>
                </a:cubicBezTo>
                <a:cubicBezTo>
                  <a:pt x="192" y="783"/>
                  <a:pt x="192" y="783"/>
                  <a:pt x="192" y="783"/>
                </a:cubicBezTo>
                <a:cubicBezTo>
                  <a:pt x="192" y="784"/>
                  <a:pt x="192" y="784"/>
                  <a:pt x="192" y="785"/>
                </a:cubicBezTo>
                <a:cubicBezTo>
                  <a:pt x="192" y="785"/>
                  <a:pt x="192" y="785"/>
                  <a:pt x="192" y="785"/>
                </a:cubicBezTo>
                <a:cubicBezTo>
                  <a:pt x="192" y="785"/>
                  <a:pt x="192" y="785"/>
                  <a:pt x="192" y="785"/>
                </a:cubicBezTo>
                <a:cubicBezTo>
                  <a:pt x="192" y="787"/>
                  <a:pt x="192" y="788"/>
                  <a:pt x="192" y="790"/>
                </a:cubicBezTo>
                <a:cubicBezTo>
                  <a:pt x="192" y="790"/>
                  <a:pt x="192" y="790"/>
                  <a:pt x="192" y="790"/>
                </a:cubicBezTo>
                <a:cubicBezTo>
                  <a:pt x="192" y="790"/>
                  <a:pt x="192" y="790"/>
                  <a:pt x="192" y="791"/>
                </a:cubicBezTo>
                <a:cubicBezTo>
                  <a:pt x="192" y="791"/>
                  <a:pt x="192" y="791"/>
                  <a:pt x="193" y="792"/>
                </a:cubicBezTo>
                <a:cubicBezTo>
                  <a:pt x="192" y="792"/>
                  <a:pt x="192" y="792"/>
                  <a:pt x="192" y="793"/>
                </a:cubicBezTo>
                <a:cubicBezTo>
                  <a:pt x="193" y="793"/>
                  <a:pt x="193" y="793"/>
                  <a:pt x="193" y="794"/>
                </a:cubicBezTo>
                <a:cubicBezTo>
                  <a:pt x="193" y="794"/>
                  <a:pt x="193" y="794"/>
                  <a:pt x="194" y="794"/>
                </a:cubicBezTo>
                <a:cubicBezTo>
                  <a:pt x="194" y="794"/>
                  <a:pt x="194" y="794"/>
                  <a:pt x="194" y="794"/>
                </a:cubicBezTo>
                <a:cubicBezTo>
                  <a:pt x="194" y="794"/>
                  <a:pt x="194" y="794"/>
                  <a:pt x="194" y="794"/>
                </a:cubicBezTo>
                <a:cubicBezTo>
                  <a:pt x="194" y="793"/>
                  <a:pt x="194" y="791"/>
                  <a:pt x="193" y="791"/>
                </a:cubicBezTo>
                <a:cubicBezTo>
                  <a:pt x="193" y="791"/>
                  <a:pt x="193" y="791"/>
                  <a:pt x="193" y="791"/>
                </a:cubicBezTo>
                <a:cubicBezTo>
                  <a:pt x="193" y="791"/>
                  <a:pt x="193" y="790"/>
                  <a:pt x="193" y="790"/>
                </a:cubicBezTo>
                <a:cubicBezTo>
                  <a:pt x="193" y="790"/>
                  <a:pt x="194" y="790"/>
                  <a:pt x="194" y="790"/>
                </a:cubicBezTo>
                <a:cubicBezTo>
                  <a:pt x="193" y="789"/>
                  <a:pt x="193" y="787"/>
                  <a:pt x="193" y="785"/>
                </a:cubicBezTo>
                <a:cubicBezTo>
                  <a:pt x="193" y="785"/>
                  <a:pt x="193" y="785"/>
                  <a:pt x="193" y="785"/>
                </a:cubicBezTo>
                <a:cubicBezTo>
                  <a:pt x="193" y="785"/>
                  <a:pt x="193" y="785"/>
                  <a:pt x="193" y="785"/>
                </a:cubicBezTo>
                <a:cubicBezTo>
                  <a:pt x="193" y="784"/>
                  <a:pt x="193" y="784"/>
                  <a:pt x="193" y="783"/>
                </a:cubicBezTo>
                <a:cubicBezTo>
                  <a:pt x="193" y="783"/>
                  <a:pt x="193" y="783"/>
                  <a:pt x="193" y="783"/>
                </a:cubicBezTo>
                <a:cubicBezTo>
                  <a:pt x="193" y="782"/>
                  <a:pt x="193" y="780"/>
                  <a:pt x="193" y="780"/>
                </a:cubicBezTo>
                <a:cubicBezTo>
                  <a:pt x="192" y="780"/>
                  <a:pt x="192" y="780"/>
                  <a:pt x="192" y="780"/>
                </a:cubicBezTo>
                <a:close/>
                <a:moveTo>
                  <a:pt x="160" y="827"/>
                </a:moveTo>
                <a:cubicBezTo>
                  <a:pt x="160" y="828"/>
                  <a:pt x="160" y="825"/>
                  <a:pt x="160" y="827"/>
                </a:cubicBezTo>
                <a:close/>
                <a:moveTo>
                  <a:pt x="160" y="823"/>
                </a:moveTo>
                <a:cubicBezTo>
                  <a:pt x="160" y="821"/>
                  <a:pt x="160" y="824"/>
                  <a:pt x="160" y="823"/>
                </a:cubicBezTo>
                <a:close/>
                <a:moveTo>
                  <a:pt x="160" y="813"/>
                </a:moveTo>
                <a:cubicBezTo>
                  <a:pt x="159" y="810"/>
                  <a:pt x="159" y="813"/>
                  <a:pt x="160" y="813"/>
                </a:cubicBezTo>
                <a:close/>
                <a:moveTo>
                  <a:pt x="181" y="756"/>
                </a:moveTo>
                <a:cubicBezTo>
                  <a:pt x="182" y="757"/>
                  <a:pt x="181" y="758"/>
                  <a:pt x="182" y="758"/>
                </a:cubicBezTo>
                <a:cubicBezTo>
                  <a:pt x="181" y="757"/>
                  <a:pt x="182" y="756"/>
                  <a:pt x="181" y="756"/>
                </a:cubicBezTo>
                <a:close/>
                <a:moveTo>
                  <a:pt x="139" y="719"/>
                </a:moveTo>
                <a:cubicBezTo>
                  <a:pt x="139" y="719"/>
                  <a:pt x="138" y="720"/>
                  <a:pt x="139" y="720"/>
                </a:cubicBezTo>
                <a:cubicBezTo>
                  <a:pt x="139" y="720"/>
                  <a:pt x="138" y="718"/>
                  <a:pt x="139" y="719"/>
                </a:cubicBezTo>
                <a:close/>
                <a:moveTo>
                  <a:pt x="179" y="640"/>
                </a:moveTo>
                <a:cubicBezTo>
                  <a:pt x="180" y="641"/>
                  <a:pt x="179" y="641"/>
                  <a:pt x="179" y="641"/>
                </a:cubicBezTo>
                <a:cubicBezTo>
                  <a:pt x="179" y="642"/>
                  <a:pt x="179" y="642"/>
                  <a:pt x="180" y="642"/>
                </a:cubicBezTo>
                <a:cubicBezTo>
                  <a:pt x="180" y="642"/>
                  <a:pt x="180" y="640"/>
                  <a:pt x="179" y="640"/>
                </a:cubicBezTo>
                <a:close/>
                <a:moveTo>
                  <a:pt x="177" y="606"/>
                </a:moveTo>
                <a:cubicBezTo>
                  <a:pt x="176" y="606"/>
                  <a:pt x="177" y="607"/>
                  <a:pt x="177" y="607"/>
                </a:cubicBezTo>
                <a:cubicBezTo>
                  <a:pt x="177" y="607"/>
                  <a:pt x="177" y="607"/>
                  <a:pt x="177" y="607"/>
                </a:cubicBezTo>
                <a:cubicBezTo>
                  <a:pt x="177" y="607"/>
                  <a:pt x="177" y="606"/>
                  <a:pt x="177" y="606"/>
                </a:cubicBezTo>
                <a:close/>
                <a:moveTo>
                  <a:pt x="177" y="607"/>
                </a:moveTo>
                <a:cubicBezTo>
                  <a:pt x="177" y="607"/>
                  <a:pt x="177" y="607"/>
                  <a:pt x="177" y="607"/>
                </a:cubicBezTo>
                <a:cubicBezTo>
                  <a:pt x="177" y="607"/>
                  <a:pt x="177" y="608"/>
                  <a:pt x="177" y="607"/>
                </a:cubicBezTo>
                <a:close/>
                <a:moveTo>
                  <a:pt x="184" y="592"/>
                </a:moveTo>
                <a:cubicBezTo>
                  <a:pt x="185" y="591"/>
                  <a:pt x="185" y="592"/>
                  <a:pt x="185" y="591"/>
                </a:cubicBezTo>
                <a:cubicBezTo>
                  <a:pt x="185" y="591"/>
                  <a:pt x="185" y="591"/>
                  <a:pt x="185" y="591"/>
                </a:cubicBezTo>
                <a:cubicBezTo>
                  <a:pt x="185" y="591"/>
                  <a:pt x="185" y="591"/>
                  <a:pt x="185" y="590"/>
                </a:cubicBezTo>
                <a:cubicBezTo>
                  <a:pt x="184" y="590"/>
                  <a:pt x="183" y="591"/>
                  <a:pt x="184" y="592"/>
                </a:cubicBezTo>
                <a:close/>
                <a:moveTo>
                  <a:pt x="184" y="584"/>
                </a:moveTo>
                <a:cubicBezTo>
                  <a:pt x="184" y="584"/>
                  <a:pt x="185" y="583"/>
                  <a:pt x="184" y="583"/>
                </a:cubicBezTo>
                <a:cubicBezTo>
                  <a:pt x="184" y="583"/>
                  <a:pt x="184" y="584"/>
                  <a:pt x="184" y="584"/>
                </a:cubicBezTo>
                <a:close/>
                <a:moveTo>
                  <a:pt x="183" y="567"/>
                </a:moveTo>
                <a:cubicBezTo>
                  <a:pt x="183" y="567"/>
                  <a:pt x="183" y="568"/>
                  <a:pt x="183" y="567"/>
                </a:cubicBezTo>
                <a:cubicBezTo>
                  <a:pt x="183" y="567"/>
                  <a:pt x="183" y="567"/>
                  <a:pt x="183" y="567"/>
                </a:cubicBezTo>
                <a:cubicBezTo>
                  <a:pt x="183" y="567"/>
                  <a:pt x="183" y="567"/>
                  <a:pt x="183" y="567"/>
                </a:cubicBezTo>
                <a:cubicBezTo>
                  <a:pt x="183" y="568"/>
                  <a:pt x="183" y="568"/>
                  <a:pt x="183" y="568"/>
                </a:cubicBezTo>
                <a:cubicBezTo>
                  <a:pt x="183" y="568"/>
                  <a:pt x="183" y="568"/>
                  <a:pt x="183" y="568"/>
                </a:cubicBezTo>
                <a:cubicBezTo>
                  <a:pt x="183" y="568"/>
                  <a:pt x="183" y="569"/>
                  <a:pt x="183" y="569"/>
                </a:cubicBezTo>
                <a:cubicBezTo>
                  <a:pt x="183" y="569"/>
                  <a:pt x="184" y="569"/>
                  <a:pt x="184" y="568"/>
                </a:cubicBezTo>
                <a:cubicBezTo>
                  <a:pt x="184" y="568"/>
                  <a:pt x="184" y="568"/>
                  <a:pt x="184" y="568"/>
                </a:cubicBezTo>
                <a:cubicBezTo>
                  <a:pt x="184" y="568"/>
                  <a:pt x="184" y="567"/>
                  <a:pt x="184" y="567"/>
                </a:cubicBezTo>
                <a:cubicBezTo>
                  <a:pt x="184" y="567"/>
                  <a:pt x="184" y="567"/>
                  <a:pt x="184" y="567"/>
                </a:cubicBezTo>
                <a:cubicBezTo>
                  <a:pt x="184" y="566"/>
                  <a:pt x="184" y="565"/>
                  <a:pt x="184" y="564"/>
                </a:cubicBezTo>
                <a:cubicBezTo>
                  <a:pt x="183" y="565"/>
                  <a:pt x="183" y="564"/>
                  <a:pt x="182" y="564"/>
                </a:cubicBezTo>
                <a:cubicBezTo>
                  <a:pt x="183" y="565"/>
                  <a:pt x="183" y="566"/>
                  <a:pt x="183" y="567"/>
                </a:cubicBezTo>
                <a:close/>
                <a:moveTo>
                  <a:pt x="127" y="616"/>
                </a:moveTo>
                <a:cubicBezTo>
                  <a:pt x="127" y="616"/>
                  <a:pt x="126" y="617"/>
                  <a:pt x="127" y="617"/>
                </a:cubicBezTo>
                <a:cubicBezTo>
                  <a:pt x="127" y="616"/>
                  <a:pt x="127" y="615"/>
                  <a:pt x="127" y="616"/>
                </a:cubicBezTo>
                <a:close/>
                <a:moveTo>
                  <a:pt x="175" y="554"/>
                </a:moveTo>
                <a:cubicBezTo>
                  <a:pt x="175" y="554"/>
                  <a:pt x="174" y="555"/>
                  <a:pt x="175" y="555"/>
                </a:cubicBezTo>
                <a:cubicBezTo>
                  <a:pt x="175" y="555"/>
                  <a:pt x="175" y="553"/>
                  <a:pt x="175" y="554"/>
                </a:cubicBezTo>
                <a:close/>
                <a:moveTo>
                  <a:pt x="173" y="525"/>
                </a:moveTo>
                <a:cubicBezTo>
                  <a:pt x="174" y="525"/>
                  <a:pt x="173" y="525"/>
                  <a:pt x="174" y="526"/>
                </a:cubicBezTo>
                <a:cubicBezTo>
                  <a:pt x="174" y="525"/>
                  <a:pt x="174" y="524"/>
                  <a:pt x="173" y="525"/>
                </a:cubicBezTo>
                <a:close/>
                <a:moveTo>
                  <a:pt x="181" y="512"/>
                </a:moveTo>
                <a:cubicBezTo>
                  <a:pt x="181" y="512"/>
                  <a:pt x="181" y="511"/>
                  <a:pt x="181" y="511"/>
                </a:cubicBezTo>
                <a:cubicBezTo>
                  <a:pt x="181" y="512"/>
                  <a:pt x="180" y="512"/>
                  <a:pt x="181" y="512"/>
                </a:cubicBezTo>
                <a:close/>
                <a:moveTo>
                  <a:pt x="169" y="510"/>
                </a:moveTo>
                <a:cubicBezTo>
                  <a:pt x="169" y="509"/>
                  <a:pt x="170" y="509"/>
                  <a:pt x="169" y="509"/>
                </a:cubicBezTo>
                <a:cubicBezTo>
                  <a:pt x="169" y="509"/>
                  <a:pt x="169" y="510"/>
                  <a:pt x="169" y="510"/>
                </a:cubicBezTo>
                <a:close/>
                <a:moveTo>
                  <a:pt x="178" y="448"/>
                </a:moveTo>
                <a:cubicBezTo>
                  <a:pt x="178" y="448"/>
                  <a:pt x="179" y="448"/>
                  <a:pt x="179" y="448"/>
                </a:cubicBezTo>
                <a:cubicBezTo>
                  <a:pt x="178" y="447"/>
                  <a:pt x="179" y="447"/>
                  <a:pt x="178" y="447"/>
                </a:cubicBezTo>
                <a:cubicBezTo>
                  <a:pt x="177" y="447"/>
                  <a:pt x="178" y="449"/>
                  <a:pt x="178" y="448"/>
                </a:cubicBezTo>
                <a:close/>
                <a:moveTo>
                  <a:pt x="164" y="448"/>
                </a:moveTo>
                <a:cubicBezTo>
                  <a:pt x="164" y="448"/>
                  <a:pt x="165" y="448"/>
                  <a:pt x="164" y="447"/>
                </a:cubicBezTo>
                <a:cubicBezTo>
                  <a:pt x="164" y="447"/>
                  <a:pt x="164" y="449"/>
                  <a:pt x="164" y="448"/>
                </a:cubicBezTo>
                <a:close/>
                <a:moveTo>
                  <a:pt x="168" y="399"/>
                </a:moveTo>
                <a:cubicBezTo>
                  <a:pt x="168" y="399"/>
                  <a:pt x="169" y="398"/>
                  <a:pt x="168" y="398"/>
                </a:cubicBezTo>
                <a:cubicBezTo>
                  <a:pt x="167" y="399"/>
                  <a:pt x="168" y="399"/>
                  <a:pt x="168" y="399"/>
                </a:cubicBezTo>
                <a:close/>
                <a:moveTo>
                  <a:pt x="160" y="340"/>
                </a:moveTo>
                <a:cubicBezTo>
                  <a:pt x="160" y="340"/>
                  <a:pt x="160" y="340"/>
                  <a:pt x="161" y="340"/>
                </a:cubicBezTo>
                <a:cubicBezTo>
                  <a:pt x="161" y="340"/>
                  <a:pt x="161" y="338"/>
                  <a:pt x="160" y="339"/>
                </a:cubicBezTo>
                <a:cubicBezTo>
                  <a:pt x="160" y="339"/>
                  <a:pt x="160" y="340"/>
                  <a:pt x="160" y="340"/>
                </a:cubicBezTo>
                <a:close/>
                <a:moveTo>
                  <a:pt x="159" y="286"/>
                </a:moveTo>
                <a:cubicBezTo>
                  <a:pt x="159" y="286"/>
                  <a:pt x="160" y="284"/>
                  <a:pt x="159" y="284"/>
                </a:cubicBezTo>
                <a:cubicBezTo>
                  <a:pt x="159" y="285"/>
                  <a:pt x="159" y="286"/>
                  <a:pt x="159" y="286"/>
                </a:cubicBezTo>
                <a:close/>
                <a:moveTo>
                  <a:pt x="106" y="294"/>
                </a:moveTo>
                <a:cubicBezTo>
                  <a:pt x="106" y="294"/>
                  <a:pt x="106" y="293"/>
                  <a:pt x="106" y="293"/>
                </a:cubicBezTo>
                <a:cubicBezTo>
                  <a:pt x="106" y="294"/>
                  <a:pt x="105" y="295"/>
                  <a:pt x="106" y="294"/>
                </a:cubicBezTo>
                <a:close/>
                <a:moveTo>
                  <a:pt x="162" y="188"/>
                </a:moveTo>
                <a:cubicBezTo>
                  <a:pt x="162" y="188"/>
                  <a:pt x="163" y="187"/>
                  <a:pt x="162" y="187"/>
                </a:cubicBezTo>
                <a:cubicBezTo>
                  <a:pt x="162" y="188"/>
                  <a:pt x="162" y="189"/>
                  <a:pt x="162" y="188"/>
                </a:cubicBezTo>
                <a:close/>
                <a:moveTo>
                  <a:pt x="145" y="1177"/>
                </a:moveTo>
                <a:cubicBezTo>
                  <a:pt x="145" y="1177"/>
                  <a:pt x="145" y="1177"/>
                  <a:pt x="145" y="1177"/>
                </a:cubicBezTo>
                <a:cubicBezTo>
                  <a:pt x="145" y="1177"/>
                  <a:pt x="145" y="1177"/>
                  <a:pt x="145" y="1177"/>
                </a:cubicBezTo>
                <a:cubicBezTo>
                  <a:pt x="145" y="1178"/>
                  <a:pt x="145" y="1178"/>
                  <a:pt x="145" y="1178"/>
                </a:cubicBezTo>
                <a:cubicBezTo>
                  <a:pt x="145" y="1178"/>
                  <a:pt x="145" y="1178"/>
                  <a:pt x="145" y="1178"/>
                </a:cubicBezTo>
                <a:cubicBezTo>
                  <a:pt x="145" y="1179"/>
                  <a:pt x="145" y="1179"/>
                  <a:pt x="145" y="1178"/>
                </a:cubicBezTo>
                <a:cubicBezTo>
                  <a:pt x="146" y="1178"/>
                  <a:pt x="146" y="1178"/>
                  <a:pt x="146" y="1177"/>
                </a:cubicBezTo>
                <a:cubicBezTo>
                  <a:pt x="146" y="1177"/>
                  <a:pt x="146" y="1177"/>
                  <a:pt x="146" y="1177"/>
                </a:cubicBezTo>
                <a:cubicBezTo>
                  <a:pt x="146" y="1177"/>
                  <a:pt x="146" y="1177"/>
                  <a:pt x="146" y="1177"/>
                </a:cubicBezTo>
                <a:cubicBezTo>
                  <a:pt x="146" y="1177"/>
                  <a:pt x="146" y="1176"/>
                  <a:pt x="146" y="1176"/>
                </a:cubicBezTo>
                <a:cubicBezTo>
                  <a:pt x="146" y="1176"/>
                  <a:pt x="146" y="1176"/>
                  <a:pt x="145" y="1176"/>
                </a:cubicBezTo>
                <a:lnTo>
                  <a:pt x="145" y="1177"/>
                </a:lnTo>
                <a:close/>
                <a:moveTo>
                  <a:pt x="144" y="1158"/>
                </a:moveTo>
                <a:cubicBezTo>
                  <a:pt x="144" y="1158"/>
                  <a:pt x="144" y="1158"/>
                  <a:pt x="144" y="1159"/>
                </a:cubicBezTo>
                <a:cubicBezTo>
                  <a:pt x="144" y="1159"/>
                  <a:pt x="144" y="1159"/>
                  <a:pt x="144" y="1160"/>
                </a:cubicBezTo>
                <a:cubicBezTo>
                  <a:pt x="144" y="1160"/>
                  <a:pt x="144" y="1160"/>
                  <a:pt x="144" y="1160"/>
                </a:cubicBezTo>
                <a:cubicBezTo>
                  <a:pt x="144" y="1160"/>
                  <a:pt x="144" y="1160"/>
                  <a:pt x="144" y="1160"/>
                </a:cubicBezTo>
                <a:cubicBezTo>
                  <a:pt x="145" y="1159"/>
                  <a:pt x="145" y="1159"/>
                  <a:pt x="145" y="1158"/>
                </a:cubicBezTo>
                <a:cubicBezTo>
                  <a:pt x="145" y="1158"/>
                  <a:pt x="144" y="1158"/>
                  <a:pt x="144" y="1158"/>
                </a:cubicBezTo>
                <a:cubicBezTo>
                  <a:pt x="144" y="1158"/>
                  <a:pt x="144" y="1158"/>
                  <a:pt x="144" y="1158"/>
                </a:cubicBezTo>
                <a:close/>
                <a:moveTo>
                  <a:pt x="113" y="1166"/>
                </a:moveTo>
                <a:cubicBezTo>
                  <a:pt x="113" y="1166"/>
                  <a:pt x="113" y="1165"/>
                  <a:pt x="112" y="1165"/>
                </a:cubicBezTo>
                <a:cubicBezTo>
                  <a:pt x="112" y="1165"/>
                  <a:pt x="112" y="1165"/>
                  <a:pt x="112" y="1165"/>
                </a:cubicBezTo>
                <a:cubicBezTo>
                  <a:pt x="112" y="1165"/>
                  <a:pt x="112" y="1165"/>
                  <a:pt x="112" y="1165"/>
                </a:cubicBezTo>
                <a:cubicBezTo>
                  <a:pt x="112" y="1165"/>
                  <a:pt x="112" y="1166"/>
                  <a:pt x="112" y="1166"/>
                </a:cubicBezTo>
                <a:cubicBezTo>
                  <a:pt x="112" y="1166"/>
                  <a:pt x="112" y="1167"/>
                  <a:pt x="112" y="1167"/>
                </a:cubicBezTo>
                <a:cubicBezTo>
                  <a:pt x="112" y="1167"/>
                  <a:pt x="113" y="1167"/>
                  <a:pt x="113" y="1167"/>
                </a:cubicBezTo>
                <a:cubicBezTo>
                  <a:pt x="113" y="1167"/>
                  <a:pt x="113" y="1167"/>
                  <a:pt x="113" y="1167"/>
                </a:cubicBezTo>
                <a:cubicBezTo>
                  <a:pt x="113" y="1166"/>
                  <a:pt x="113" y="1166"/>
                  <a:pt x="113" y="1166"/>
                </a:cubicBezTo>
                <a:close/>
                <a:moveTo>
                  <a:pt x="117" y="1085"/>
                </a:moveTo>
                <a:cubicBezTo>
                  <a:pt x="117" y="1085"/>
                  <a:pt x="117" y="1085"/>
                  <a:pt x="117" y="1085"/>
                </a:cubicBezTo>
                <a:cubicBezTo>
                  <a:pt x="117" y="1085"/>
                  <a:pt x="117" y="1085"/>
                  <a:pt x="117" y="1085"/>
                </a:cubicBezTo>
                <a:cubicBezTo>
                  <a:pt x="117" y="1085"/>
                  <a:pt x="117" y="1085"/>
                  <a:pt x="117" y="1085"/>
                </a:cubicBezTo>
                <a:cubicBezTo>
                  <a:pt x="117" y="1085"/>
                  <a:pt x="117" y="1086"/>
                  <a:pt x="117" y="1087"/>
                </a:cubicBezTo>
                <a:cubicBezTo>
                  <a:pt x="117" y="1088"/>
                  <a:pt x="117" y="1089"/>
                  <a:pt x="116" y="1091"/>
                </a:cubicBezTo>
                <a:cubicBezTo>
                  <a:pt x="116" y="1091"/>
                  <a:pt x="116" y="1091"/>
                  <a:pt x="117" y="1091"/>
                </a:cubicBezTo>
                <a:cubicBezTo>
                  <a:pt x="117" y="1091"/>
                  <a:pt x="117" y="1091"/>
                  <a:pt x="117" y="1091"/>
                </a:cubicBezTo>
                <a:cubicBezTo>
                  <a:pt x="117" y="1089"/>
                  <a:pt x="117" y="1088"/>
                  <a:pt x="117" y="1087"/>
                </a:cubicBezTo>
                <a:cubicBezTo>
                  <a:pt x="117" y="1086"/>
                  <a:pt x="117" y="1085"/>
                  <a:pt x="117" y="1085"/>
                </a:cubicBezTo>
                <a:close/>
                <a:moveTo>
                  <a:pt x="117" y="1083"/>
                </a:moveTo>
                <a:cubicBezTo>
                  <a:pt x="117" y="1082"/>
                  <a:pt x="117" y="1082"/>
                  <a:pt x="117" y="1081"/>
                </a:cubicBezTo>
                <a:cubicBezTo>
                  <a:pt x="117" y="1080"/>
                  <a:pt x="118" y="1080"/>
                  <a:pt x="118" y="1080"/>
                </a:cubicBezTo>
                <a:cubicBezTo>
                  <a:pt x="118" y="1080"/>
                  <a:pt x="118" y="1079"/>
                  <a:pt x="117" y="1079"/>
                </a:cubicBezTo>
                <a:cubicBezTo>
                  <a:pt x="117" y="1079"/>
                  <a:pt x="117" y="1079"/>
                  <a:pt x="117" y="1079"/>
                </a:cubicBezTo>
                <a:cubicBezTo>
                  <a:pt x="117" y="1080"/>
                  <a:pt x="117" y="1080"/>
                  <a:pt x="117" y="1080"/>
                </a:cubicBezTo>
                <a:cubicBezTo>
                  <a:pt x="117" y="1080"/>
                  <a:pt x="117" y="1080"/>
                  <a:pt x="117" y="1081"/>
                </a:cubicBezTo>
                <a:cubicBezTo>
                  <a:pt x="117" y="1081"/>
                  <a:pt x="117" y="1082"/>
                  <a:pt x="117" y="1083"/>
                </a:cubicBezTo>
                <a:cubicBezTo>
                  <a:pt x="117" y="1083"/>
                  <a:pt x="117" y="1083"/>
                  <a:pt x="117" y="1083"/>
                </a:cubicBezTo>
                <a:cubicBezTo>
                  <a:pt x="117" y="1083"/>
                  <a:pt x="117" y="1083"/>
                  <a:pt x="117" y="1083"/>
                </a:cubicBezTo>
                <a:close/>
                <a:moveTo>
                  <a:pt x="118" y="1063"/>
                </a:moveTo>
                <a:cubicBezTo>
                  <a:pt x="118" y="1063"/>
                  <a:pt x="118" y="1063"/>
                  <a:pt x="118" y="1063"/>
                </a:cubicBezTo>
                <a:cubicBezTo>
                  <a:pt x="118" y="1063"/>
                  <a:pt x="118" y="1063"/>
                  <a:pt x="118" y="1063"/>
                </a:cubicBezTo>
                <a:cubicBezTo>
                  <a:pt x="118" y="1063"/>
                  <a:pt x="118" y="1063"/>
                  <a:pt x="118" y="1063"/>
                </a:cubicBezTo>
                <a:cubicBezTo>
                  <a:pt x="118" y="1063"/>
                  <a:pt x="118" y="1063"/>
                  <a:pt x="118" y="1063"/>
                </a:cubicBezTo>
                <a:cubicBezTo>
                  <a:pt x="117" y="1063"/>
                  <a:pt x="117" y="1063"/>
                  <a:pt x="117" y="1063"/>
                </a:cubicBezTo>
                <a:cubicBezTo>
                  <a:pt x="117" y="1064"/>
                  <a:pt x="117" y="1065"/>
                  <a:pt x="117" y="1066"/>
                </a:cubicBezTo>
                <a:cubicBezTo>
                  <a:pt x="117" y="1066"/>
                  <a:pt x="118" y="1066"/>
                  <a:pt x="118" y="1066"/>
                </a:cubicBezTo>
                <a:cubicBezTo>
                  <a:pt x="118" y="1066"/>
                  <a:pt x="118" y="1066"/>
                  <a:pt x="118" y="1066"/>
                </a:cubicBezTo>
                <a:cubicBezTo>
                  <a:pt x="117" y="1065"/>
                  <a:pt x="118" y="1064"/>
                  <a:pt x="118" y="1063"/>
                </a:cubicBezTo>
                <a:close/>
                <a:moveTo>
                  <a:pt x="182" y="733"/>
                </a:moveTo>
                <a:cubicBezTo>
                  <a:pt x="182" y="733"/>
                  <a:pt x="182" y="733"/>
                  <a:pt x="182" y="732"/>
                </a:cubicBezTo>
                <a:cubicBezTo>
                  <a:pt x="182" y="732"/>
                  <a:pt x="182" y="732"/>
                  <a:pt x="181" y="731"/>
                </a:cubicBezTo>
                <a:cubicBezTo>
                  <a:pt x="181" y="731"/>
                  <a:pt x="181" y="731"/>
                  <a:pt x="181" y="731"/>
                </a:cubicBezTo>
                <a:cubicBezTo>
                  <a:pt x="181" y="731"/>
                  <a:pt x="181" y="731"/>
                  <a:pt x="181" y="731"/>
                </a:cubicBezTo>
                <a:cubicBezTo>
                  <a:pt x="181" y="731"/>
                  <a:pt x="181" y="732"/>
                  <a:pt x="181" y="732"/>
                </a:cubicBezTo>
                <a:cubicBezTo>
                  <a:pt x="181" y="732"/>
                  <a:pt x="181" y="732"/>
                  <a:pt x="181" y="732"/>
                </a:cubicBezTo>
                <a:cubicBezTo>
                  <a:pt x="181" y="732"/>
                  <a:pt x="181" y="733"/>
                  <a:pt x="181" y="733"/>
                </a:cubicBezTo>
                <a:cubicBezTo>
                  <a:pt x="181" y="733"/>
                  <a:pt x="181" y="734"/>
                  <a:pt x="181" y="734"/>
                </a:cubicBezTo>
                <a:cubicBezTo>
                  <a:pt x="181" y="734"/>
                  <a:pt x="181" y="734"/>
                  <a:pt x="181" y="734"/>
                </a:cubicBezTo>
                <a:cubicBezTo>
                  <a:pt x="181" y="734"/>
                  <a:pt x="181" y="734"/>
                  <a:pt x="181" y="734"/>
                </a:cubicBezTo>
                <a:cubicBezTo>
                  <a:pt x="181" y="734"/>
                  <a:pt x="182" y="733"/>
                  <a:pt x="182" y="733"/>
                </a:cubicBezTo>
                <a:close/>
                <a:moveTo>
                  <a:pt x="181" y="710"/>
                </a:moveTo>
                <a:cubicBezTo>
                  <a:pt x="181" y="710"/>
                  <a:pt x="181" y="710"/>
                  <a:pt x="180" y="710"/>
                </a:cubicBezTo>
                <a:cubicBezTo>
                  <a:pt x="180" y="710"/>
                  <a:pt x="180" y="710"/>
                  <a:pt x="180" y="710"/>
                </a:cubicBezTo>
                <a:cubicBezTo>
                  <a:pt x="181" y="710"/>
                  <a:pt x="180" y="711"/>
                  <a:pt x="180" y="711"/>
                </a:cubicBezTo>
                <a:cubicBezTo>
                  <a:pt x="180" y="711"/>
                  <a:pt x="180" y="711"/>
                  <a:pt x="181" y="711"/>
                </a:cubicBezTo>
                <a:cubicBezTo>
                  <a:pt x="181" y="711"/>
                  <a:pt x="181" y="711"/>
                  <a:pt x="181" y="711"/>
                </a:cubicBezTo>
                <a:cubicBezTo>
                  <a:pt x="181" y="710"/>
                  <a:pt x="181" y="710"/>
                  <a:pt x="181" y="710"/>
                </a:cubicBezTo>
                <a:close/>
                <a:moveTo>
                  <a:pt x="130" y="718"/>
                </a:moveTo>
                <a:cubicBezTo>
                  <a:pt x="130" y="718"/>
                  <a:pt x="129" y="718"/>
                  <a:pt x="129" y="718"/>
                </a:cubicBezTo>
                <a:cubicBezTo>
                  <a:pt x="129" y="718"/>
                  <a:pt x="129" y="718"/>
                  <a:pt x="129" y="718"/>
                </a:cubicBezTo>
                <a:cubicBezTo>
                  <a:pt x="129" y="721"/>
                  <a:pt x="130" y="723"/>
                  <a:pt x="130" y="725"/>
                </a:cubicBezTo>
                <a:cubicBezTo>
                  <a:pt x="130" y="728"/>
                  <a:pt x="130" y="730"/>
                  <a:pt x="130" y="733"/>
                </a:cubicBezTo>
                <a:cubicBezTo>
                  <a:pt x="130" y="733"/>
                  <a:pt x="130" y="733"/>
                  <a:pt x="131" y="733"/>
                </a:cubicBezTo>
                <a:cubicBezTo>
                  <a:pt x="131" y="733"/>
                  <a:pt x="131" y="733"/>
                  <a:pt x="131" y="733"/>
                </a:cubicBezTo>
                <a:cubicBezTo>
                  <a:pt x="131" y="730"/>
                  <a:pt x="131" y="728"/>
                  <a:pt x="130" y="725"/>
                </a:cubicBezTo>
                <a:cubicBezTo>
                  <a:pt x="130" y="723"/>
                  <a:pt x="130" y="721"/>
                  <a:pt x="130" y="718"/>
                </a:cubicBezTo>
                <a:cubicBezTo>
                  <a:pt x="130" y="718"/>
                  <a:pt x="130" y="718"/>
                  <a:pt x="130" y="718"/>
                </a:cubicBezTo>
                <a:close/>
                <a:moveTo>
                  <a:pt x="138" y="711"/>
                </a:moveTo>
                <a:cubicBezTo>
                  <a:pt x="138" y="712"/>
                  <a:pt x="138" y="712"/>
                  <a:pt x="138" y="713"/>
                </a:cubicBezTo>
                <a:cubicBezTo>
                  <a:pt x="138" y="713"/>
                  <a:pt x="138" y="713"/>
                  <a:pt x="138" y="714"/>
                </a:cubicBezTo>
                <a:cubicBezTo>
                  <a:pt x="138" y="714"/>
                  <a:pt x="138" y="714"/>
                  <a:pt x="138" y="714"/>
                </a:cubicBezTo>
                <a:cubicBezTo>
                  <a:pt x="138" y="714"/>
                  <a:pt x="138" y="714"/>
                  <a:pt x="138" y="714"/>
                </a:cubicBezTo>
                <a:cubicBezTo>
                  <a:pt x="138" y="713"/>
                  <a:pt x="138" y="713"/>
                  <a:pt x="138" y="713"/>
                </a:cubicBezTo>
                <a:cubicBezTo>
                  <a:pt x="138" y="712"/>
                  <a:pt x="138" y="712"/>
                  <a:pt x="138" y="711"/>
                </a:cubicBezTo>
                <a:cubicBezTo>
                  <a:pt x="138" y="711"/>
                  <a:pt x="138" y="711"/>
                  <a:pt x="138" y="711"/>
                </a:cubicBezTo>
                <a:cubicBezTo>
                  <a:pt x="138" y="711"/>
                  <a:pt x="138" y="711"/>
                  <a:pt x="138" y="711"/>
                </a:cubicBezTo>
                <a:cubicBezTo>
                  <a:pt x="138" y="711"/>
                  <a:pt x="138" y="711"/>
                  <a:pt x="138" y="711"/>
                </a:cubicBezTo>
                <a:close/>
                <a:moveTo>
                  <a:pt x="130" y="715"/>
                </a:moveTo>
                <a:cubicBezTo>
                  <a:pt x="130" y="715"/>
                  <a:pt x="130" y="715"/>
                  <a:pt x="129" y="715"/>
                </a:cubicBezTo>
                <a:cubicBezTo>
                  <a:pt x="129" y="715"/>
                  <a:pt x="129" y="715"/>
                  <a:pt x="129" y="715"/>
                </a:cubicBezTo>
                <a:cubicBezTo>
                  <a:pt x="129" y="715"/>
                  <a:pt x="129" y="715"/>
                  <a:pt x="129" y="715"/>
                </a:cubicBezTo>
                <a:cubicBezTo>
                  <a:pt x="129" y="715"/>
                  <a:pt x="129" y="715"/>
                  <a:pt x="129" y="716"/>
                </a:cubicBezTo>
                <a:cubicBezTo>
                  <a:pt x="129" y="716"/>
                  <a:pt x="129" y="716"/>
                  <a:pt x="130" y="716"/>
                </a:cubicBezTo>
                <a:cubicBezTo>
                  <a:pt x="130" y="716"/>
                  <a:pt x="130" y="716"/>
                  <a:pt x="130" y="716"/>
                </a:cubicBezTo>
                <a:cubicBezTo>
                  <a:pt x="130" y="715"/>
                  <a:pt x="130" y="715"/>
                  <a:pt x="130" y="715"/>
                </a:cubicBezTo>
                <a:close/>
                <a:moveTo>
                  <a:pt x="129" y="708"/>
                </a:moveTo>
                <a:cubicBezTo>
                  <a:pt x="129" y="708"/>
                  <a:pt x="129" y="708"/>
                  <a:pt x="129" y="708"/>
                </a:cubicBezTo>
                <a:cubicBezTo>
                  <a:pt x="129" y="708"/>
                  <a:pt x="129" y="709"/>
                  <a:pt x="129" y="709"/>
                </a:cubicBezTo>
                <a:cubicBezTo>
                  <a:pt x="129" y="709"/>
                  <a:pt x="129" y="710"/>
                  <a:pt x="129" y="710"/>
                </a:cubicBezTo>
                <a:cubicBezTo>
                  <a:pt x="129" y="711"/>
                  <a:pt x="129" y="711"/>
                  <a:pt x="129" y="712"/>
                </a:cubicBezTo>
                <a:cubicBezTo>
                  <a:pt x="129" y="712"/>
                  <a:pt x="129" y="712"/>
                  <a:pt x="129" y="712"/>
                </a:cubicBezTo>
                <a:cubicBezTo>
                  <a:pt x="129" y="712"/>
                  <a:pt x="130" y="712"/>
                  <a:pt x="130" y="712"/>
                </a:cubicBezTo>
                <a:cubicBezTo>
                  <a:pt x="129" y="711"/>
                  <a:pt x="129" y="711"/>
                  <a:pt x="130" y="710"/>
                </a:cubicBezTo>
                <a:cubicBezTo>
                  <a:pt x="129" y="710"/>
                  <a:pt x="130" y="709"/>
                  <a:pt x="129" y="709"/>
                </a:cubicBezTo>
                <a:cubicBezTo>
                  <a:pt x="129" y="708"/>
                  <a:pt x="129" y="708"/>
                  <a:pt x="129" y="708"/>
                </a:cubicBezTo>
                <a:close/>
                <a:moveTo>
                  <a:pt x="176" y="646"/>
                </a:moveTo>
                <a:cubicBezTo>
                  <a:pt x="176" y="646"/>
                  <a:pt x="176" y="646"/>
                  <a:pt x="176" y="647"/>
                </a:cubicBezTo>
                <a:cubicBezTo>
                  <a:pt x="177" y="647"/>
                  <a:pt x="177" y="647"/>
                  <a:pt x="177" y="647"/>
                </a:cubicBezTo>
                <a:cubicBezTo>
                  <a:pt x="177" y="647"/>
                  <a:pt x="177" y="647"/>
                  <a:pt x="177" y="647"/>
                </a:cubicBezTo>
                <a:cubicBezTo>
                  <a:pt x="177" y="646"/>
                  <a:pt x="177" y="646"/>
                  <a:pt x="177" y="646"/>
                </a:cubicBezTo>
                <a:cubicBezTo>
                  <a:pt x="177" y="646"/>
                  <a:pt x="177" y="645"/>
                  <a:pt x="177" y="645"/>
                </a:cubicBezTo>
                <a:cubicBezTo>
                  <a:pt x="177" y="645"/>
                  <a:pt x="176" y="645"/>
                  <a:pt x="176" y="645"/>
                </a:cubicBezTo>
                <a:cubicBezTo>
                  <a:pt x="176" y="645"/>
                  <a:pt x="176" y="645"/>
                  <a:pt x="176" y="646"/>
                </a:cubicBezTo>
                <a:close/>
                <a:moveTo>
                  <a:pt x="187" y="634"/>
                </a:move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4"/>
                </a:cubicBezTo>
                <a:cubicBezTo>
                  <a:pt x="187" y="634"/>
                  <a:pt x="187" y="634"/>
                  <a:pt x="187" y="634"/>
                </a:cubicBezTo>
                <a:cubicBezTo>
                  <a:pt x="187" y="634"/>
                  <a:pt x="187" y="634"/>
                  <a:pt x="187" y="634"/>
                </a:cubicBezTo>
                <a:cubicBezTo>
                  <a:pt x="187" y="634"/>
                  <a:pt x="187" y="634"/>
                  <a:pt x="187" y="634"/>
                </a:cubicBezTo>
                <a:close/>
                <a:moveTo>
                  <a:pt x="178" y="617"/>
                </a:moveTo>
                <a:cubicBezTo>
                  <a:pt x="178" y="617"/>
                  <a:pt x="178" y="617"/>
                  <a:pt x="178" y="617"/>
                </a:cubicBezTo>
                <a:cubicBezTo>
                  <a:pt x="178" y="618"/>
                  <a:pt x="178" y="620"/>
                  <a:pt x="178" y="621"/>
                </a:cubicBezTo>
                <a:cubicBezTo>
                  <a:pt x="178" y="621"/>
                  <a:pt x="178" y="621"/>
                  <a:pt x="178" y="621"/>
                </a:cubicBezTo>
                <a:cubicBezTo>
                  <a:pt x="179" y="621"/>
                  <a:pt x="179" y="621"/>
                  <a:pt x="179" y="621"/>
                </a:cubicBezTo>
                <a:cubicBezTo>
                  <a:pt x="179" y="620"/>
                  <a:pt x="179" y="618"/>
                  <a:pt x="179" y="617"/>
                </a:cubicBezTo>
                <a:cubicBezTo>
                  <a:pt x="179" y="617"/>
                  <a:pt x="179" y="617"/>
                  <a:pt x="178" y="617"/>
                </a:cubicBezTo>
                <a:cubicBezTo>
                  <a:pt x="178" y="617"/>
                  <a:pt x="178" y="617"/>
                  <a:pt x="178" y="617"/>
                </a:cubicBezTo>
                <a:close/>
                <a:moveTo>
                  <a:pt x="177" y="595"/>
                </a:moveTo>
                <a:cubicBezTo>
                  <a:pt x="177" y="595"/>
                  <a:pt x="177" y="595"/>
                  <a:pt x="177" y="595"/>
                </a:cubicBezTo>
                <a:cubicBezTo>
                  <a:pt x="177" y="595"/>
                  <a:pt x="177" y="595"/>
                  <a:pt x="177" y="595"/>
                </a:cubicBezTo>
                <a:cubicBezTo>
                  <a:pt x="177" y="596"/>
                  <a:pt x="177" y="597"/>
                  <a:pt x="177" y="598"/>
                </a:cubicBezTo>
                <a:cubicBezTo>
                  <a:pt x="177" y="599"/>
                  <a:pt x="177" y="601"/>
                  <a:pt x="178" y="602"/>
                </a:cubicBezTo>
                <a:cubicBezTo>
                  <a:pt x="178" y="602"/>
                  <a:pt x="178" y="602"/>
                  <a:pt x="178" y="602"/>
                </a:cubicBezTo>
                <a:cubicBezTo>
                  <a:pt x="178" y="602"/>
                  <a:pt x="178" y="602"/>
                  <a:pt x="178" y="602"/>
                </a:cubicBezTo>
                <a:cubicBezTo>
                  <a:pt x="178" y="601"/>
                  <a:pt x="178" y="599"/>
                  <a:pt x="178" y="598"/>
                </a:cubicBezTo>
                <a:cubicBezTo>
                  <a:pt x="178" y="597"/>
                  <a:pt x="178" y="596"/>
                  <a:pt x="177" y="595"/>
                </a:cubicBezTo>
                <a:cubicBezTo>
                  <a:pt x="177" y="595"/>
                  <a:pt x="177" y="595"/>
                  <a:pt x="177" y="595"/>
                </a:cubicBezTo>
                <a:cubicBezTo>
                  <a:pt x="178" y="595"/>
                  <a:pt x="178" y="595"/>
                  <a:pt x="177" y="595"/>
                </a:cubicBezTo>
                <a:cubicBezTo>
                  <a:pt x="177" y="595"/>
                  <a:pt x="177" y="595"/>
                  <a:pt x="177" y="595"/>
                </a:cubicBezTo>
                <a:cubicBezTo>
                  <a:pt x="177" y="595"/>
                  <a:pt x="177" y="595"/>
                  <a:pt x="177" y="595"/>
                </a:cubicBezTo>
                <a:close/>
                <a:moveTo>
                  <a:pt x="127" y="628"/>
                </a:moveTo>
                <a:cubicBezTo>
                  <a:pt x="127" y="629"/>
                  <a:pt x="128" y="629"/>
                  <a:pt x="127" y="630"/>
                </a:cubicBezTo>
                <a:cubicBezTo>
                  <a:pt x="127" y="630"/>
                  <a:pt x="127" y="630"/>
                  <a:pt x="127" y="630"/>
                </a:cubicBezTo>
                <a:cubicBezTo>
                  <a:pt x="128" y="630"/>
                  <a:pt x="128" y="630"/>
                  <a:pt x="128" y="630"/>
                </a:cubicBezTo>
                <a:cubicBezTo>
                  <a:pt x="128" y="629"/>
                  <a:pt x="128" y="629"/>
                  <a:pt x="128" y="628"/>
                </a:cubicBezTo>
                <a:lnTo>
                  <a:pt x="127" y="628"/>
                </a:lnTo>
                <a:close/>
                <a:moveTo>
                  <a:pt x="181" y="515"/>
                </a:moveTo>
                <a:cubicBezTo>
                  <a:pt x="181" y="515"/>
                  <a:pt x="180" y="515"/>
                  <a:pt x="181" y="515"/>
                </a:cubicBezTo>
                <a:cubicBezTo>
                  <a:pt x="181" y="515"/>
                  <a:pt x="181" y="516"/>
                  <a:pt x="181" y="516"/>
                </a:cubicBezTo>
                <a:cubicBezTo>
                  <a:pt x="181" y="517"/>
                  <a:pt x="181" y="517"/>
                  <a:pt x="181" y="517"/>
                </a:cubicBezTo>
                <a:cubicBezTo>
                  <a:pt x="181" y="517"/>
                  <a:pt x="181" y="516"/>
                  <a:pt x="181" y="516"/>
                </a:cubicBezTo>
                <a:cubicBezTo>
                  <a:pt x="181" y="516"/>
                  <a:pt x="181" y="515"/>
                  <a:pt x="181" y="515"/>
                </a:cubicBezTo>
                <a:cubicBezTo>
                  <a:pt x="181" y="515"/>
                  <a:pt x="181" y="514"/>
                  <a:pt x="181" y="515"/>
                </a:cubicBezTo>
                <a:cubicBezTo>
                  <a:pt x="181" y="515"/>
                  <a:pt x="181" y="515"/>
                  <a:pt x="181" y="515"/>
                </a:cubicBezTo>
                <a:close/>
                <a:moveTo>
                  <a:pt x="173" y="508"/>
                </a:moveTo>
                <a:cubicBezTo>
                  <a:pt x="173" y="507"/>
                  <a:pt x="173" y="507"/>
                  <a:pt x="173" y="507"/>
                </a:cubicBezTo>
                <a:cubicBezTo>
                  <a:pt x="173" y="507"/>
                  <a:pt x="173" y="507"/>
                  <a:pt x="173" y="507"/>
                </a:cubicBezTo>
                <a:cubicBezTo>
                  <a:pt x="173" y="507"/>
                  <a:pt x="173" y="507"/>
                  <a:pt x="173" y="507"/>
                </a:cubicBezTo>
                <a:cubicBezTo>
                  <a:pt x="173" y="508"/>
                  <a:pt x="173" y="508"/>
                  <a:pt x="173" y="508"/>
                </a:cubicBezTo>
                <a:cubicBezTo>
                  <a:pt x="173" y="508"/>
                  <a:pt x="173" y="509"/>
                  <a:pt x="173" y="509"/>
                </a:cubicBezTo>
                <a:cubicBezTo>
                  <a:pt x="173" y="509"/>
                  <a:pt x="173" y="509"/>
                  <a:pt x="173" y="509"/>
                </a:cubicBezTo>
                <a:cubicBezTo>
                  <a:pt x="173" y="509"/>
                  <a:pt x="173" y="509"/>
                  <a:pt x="173" y="509"/>
                </a:cubicBezTo>
                <a:cubicBezTo>
                  <a:pt x="173" y="509"/>
                  <a:pt x="173" y="508"/>
                  <a:pt x="173" y="508"/>
                </a:cubicBezTo>
                <a:cubicBezTo>
                  <a:pt x="173" y="508"/>
                  <a:pt x="173" y="508"/>
                  <a:pt x="173" y="508"/>
                </a:cubicBezTo>
                <a:close/>
                <a:moveTo>
                  <a:pt x="167" y="503"/>
                </a:moveTo>
                <a:cubicBezTo>
                  <a:pt x="167" y="503"/>
                  <a:pt x="167" y="503"/>
                  <a:pt x="166" y="503"/>
                </a:cubicBezTo>
                <a:cubicBezTo>
                  <a:pt x="166" y="503"/>
                  <a:pt x="166" y="503"/>
                  <a:pt x="166" y="503"/>
                </a:cubicBezTo>
                <a:cubicBezTo>
                  <a:pt x="166" y="503"/>
                  <a:pt x="166" y="503"/>
                  <a:pt x="166" y="503"/>
                </a:cubicBezTo>
                <a:cubicBezTo>
                  <a:pt x="166" y="503"/>
                  <a:pt x="166" y="504"/>
                  <a:pt x="166" y="505"/>
                </a:cubicBezTo>
                <a:cubicBezTo>
                  <a:pt x="166" y="506"/>
                  <a:pt x="167" y="507"/>
                  <a:pt x="166" y="508"/>
                </a:cubicBezTo>
                <a:cubicBezTo>
                  <a:pt x="166" y="508"/>
                  <a:pt x="166" y="508"/>
                  <a:pt x="166" y="508"/>
                </a:cubicBezTo>
                <a:cubicBezTo>
                  <a:pt x="166" y="508"/>
                  <a:pt x="167" y="508"/>
                  <a:pt x="167" y="508"/>
                </a:cubicBezTo>
                <a:cubicBezTo>
                  <a:pt x="167" y="507"/>
                  <a:pt x="167" y="506"/>
                  <a:pt x="167" y="505"/>
                </a:cubicBezTo>
                <a:cubicBezTo>
                  <a:pt x="167" y="504"/>
                  <a:pt x="167" y="503"/>
                  <a:pt x="167" y="503"/>
                </a:cubicBezTo>
                <a:close/>
                <a:moveTo>
                  <a:pt x="167" y="487"/>
                </a:moveTo>
                <a:cubicBezTo>
                  <a:pt x="167" y="487"/>
                  <a:pt x="167" y="487"/>
                  <a:pt x="167" y="487"/>
                </a:cubicBezTo>
                <a:cubicBezTo>
                  <a:pt x="167" y="488"/>
                  <a:pt x="167" y="488"/>
                  <a:pt x="167" y="489"/>
                </a:cubicBezTo>
                <a:cubicBezTo>
                  <a:pt x="167" y="489"/>
                  <a:pt x="167" y="489"/>
                  <a:pt x="167" y="489"/>
                </a:cubicBezTo>
                <a:cubicBezTo>
                  <a:pt x="167" y="489"/>
                  <a:pt x="167" y="489"/>
                  <a:pt x="167" y="489"/>
                </a:cubicBezTo>
                <a:cubicBezTo>
                  <a:pt x="167" y="489"/>
                  <a:pt x="167" y="489"/>
                  <a:pt x="167" y="489"/>
                </a:cubicBezTo>
                <a:cubicBezTo>
                  <a:pt x="167" y="489"/>
                  <a:pt x="167" y="489"/>
                  <a:pt x="167" y="489"/>
                </a:cubicBezTo>
                <a:cubicBezTo>
                  <a:pt x="167" y="488"/>
                  <a:pt x="168" y="488"/>
                  <a:pt x="167" y="487"/>
                </a:cubicBezTo>
                <a:cubicBezTo>
                  <a:pt x="167" y="487"/>
                  <a:pt x="167" y="487"/>
                  <a:pt x="167" y="487"/>
                </a:cubicBezTo>
                <a:cubicBezTo>
                  <a:pt x="167" y="487"/>
                  <a:pt x="167" y="487"/>
                  <a:pt x="167" y="487"/>
                </a:cubicBezTo>
                <a:close/>
                <a:moveTo>
                  <a:pt x="165" y="465"/>
                </a:moveTo>
                <a:cubicBezTo>
                  <a:pt x="165" y="465"/>
                  <a:pt x="165" y="465"/>
                  <a:pt x="165" y="465"/>
                </a:cubicBezTo>
                <a:cubicBezTo>
                  <a:pt x="165" y="465"/>
                  <a:pt x="165" y="465"/>
                  <a:pt x="165" y="465"/>
                </a:cubicBezTo>
                <a:cubicBezTo>
                  <a:pt x="165" y="465"/>
                  <a:pt x="165" y="465"/>
                  <a:pt x="165" y="465"/>
                </a:cubicBezTo>
                <a:cubicBezTo>
                  <a:pt x="165" y="465"/>
                  <a:pt x="165" y="466"/>
                  <a:pt x="165" y="466"/>
                </a:cubicBezTo>
                <a:cubicBezTo>
                  <a:pt x="165" y="466"/>
                  <a:pt x="165" y="466"/>
                  <a:pt x="165" y="466"/>
                </a:cubicBezTo>
                <a:cubicBezTo>
                  <a:pt x="165" y="467"/>
                  <a:pt x="165" y="467"/>
                  <a:pt x="165" y="467"/>
                </a:cubicBezTo>
                <a:cubicBezTo>
                  <a:pt x="165" y="467"/>
                  <a:pt x="165" y="467"/>
                  <a:pt x="165" y="467"/>
                </a:cubicBezTo>
                <a:cubicBezTo>
                  <a:pt x="165" y="466"/>
                  <a:pt x="165" y="466"/>
                  <a:pt x="165" y="466"/>
                </a:cubicBezTo>
                <a:cubicBezTo>
                  <a:pt x="165" y="465"/>
                  <a:pt x="165" y="465"/>
                  <a:pt x="165" y="465"/>
                </a:cubicBezTo>
                <a:close/>
                <a:moveTo>
                  <a:pt x="161" y="368"/>
                </a:moveTo>
                <a:cubicBezTo>
                  <a:pt x="161" y="368"/>
                  <a:pt x="161" y="368"/>
                  <a:pt x="161" y="369"/>
                </a:cubicBezTo>
                <a:cubicBezTo>
                  <a:pt x="161" y="375"/>
                  <a:pt x="161" y="382"/>
                  <a:pt x="162" y="390"/>
                </a:cubicBezTo>
                <a:cubicBezTo>
                  <a:pt x="162" y="390"/>
                  <a:pt x="162" y="390"/>
                  <a:pt x="162" y="390"/>
                </a:cubicBezTo>
                <a:cubicBezTo>
                  <a:pt x="162" y="390"/>
                  <a:pt x="163" y="390"/>
                  <a:pt x="163" y="390"/>
                </a:cubicBezTo>
                <a:cubicBezTo>
                  <a:pt x="162" y="382"/>
                  <a:pt x="162" y="375"/>
                  <a:pt x="161" y="369"/>
                </a:cubicBezTo>
                <a:cubicBezTo>
                  <a:pt x="161" y="368"/>
                  <a:pt x="161" y="368"/>
                  <a:pt x="161" y="368"/>
                </a:cubicBezTo>
                <a:cubicBezTo>
                  <a:pt x="161" y="368"/>
                  <a:pt x="161" y="368"/>
                  <a:pt x="161" y="368"/>
                </a:cubicBezTo>
                <a:close/>
                <a:moveTo>
                  <a:pt x="159" y="266"/>
                </a:moveTo>
                <a:cubicBezTo>
                  <a:pt x="159" y="268"/>
                  <a:pt x="159" y="270"/>
                  <a:pt x="159" y="271"/>
                </a:cubicBezTo>
                <a:cubicBezTo>
                  <a:pt x="159" y="274"/>
                  <a:pt x="159" y="276"/>
                  <a:pt x="159" y="278"/>
                </a:cubicBezTo>
                <a:cubicBezTo>
                  <a:pt x="159" y="278"/>
                  <a:pt x="159" y="279"/>
                  <a:pt x="159" y="279"/>
                </a:cubicBezTo>
                <a:cubicBezTo>
                  <a:pt x="160" y="279"/>
                  <a:pt x="160" y="279"/>
                  <a:pt x="160" y="278"/>
                </a:cubicBezTo>
                <a:cubicBezTo>
                  <a:pt x="160" y="276"/>
                  <a:pt x="160" y="274"/>
                  <a:pt x="160" y="271"/>
                </a:cubicBezTo>
                <a:cubicBezTo>
                  <a:pt x="160" y="270"/>
                  <a:pt x="160" y="268"/>
                  <a:pt x="160" y="266"/>
                </a:cubicBezTo>
                <a:cubicBezTo>
                  <a:pt x="160" y="266"/>
                  <a:pt x="160" y="266"/>
                  <a:pt x="159" y="266"/>
                </a:cubicBezTo>
                <a:cubicBezTo>
                  <a:pt x="159" y="266"/>
                  <a:pt x="159" y="266"/>
                  <a:pt x="159" y="266"/>
                </a:cubicBezTo>
                <a:cubicBezTo>
                  <a:pt x="159" y="266"/>
                  <a:pt x="159" y="266"/>
                  <a:pt x="159" y="266"/>
                </a:cubicBezTo>
                <a:close/>
                <a:moveTo>
                  <a:pt x="162" y="156"/>
                </a:moveTo>
                <a:cubicBezTo>
                  <a:pt x="162" y="157"/>
                  <a:pt x="162" y="157"/>
                  <a:pt x="162" y="158"/>
                </a:cubicBezTo>
                <a:cubicBezTo>
                  <a:pt x="162" y="158"/>
                  <a:pt x="162" y="158"/>
                  <a:pt x="163" y="158"/>
                </a:cubicBezTo>
                <a:cubicBezTo>
                  <a:pt x="163" y="158"/>
                  <a:pt x="163" y="158"/>
                  <a:pt x="163" y="158"/>
                </a:cubicBezTo>
                <a:cubicBezTo>
                  <a:pt x="163" y="157"/>
                  <a:pt x="163" y="157"/>
                  <a:pt x="163" y="156"/>
                </a:cubicBezTo>
                <a:cubicBezTo>
                  <a:pt x="163" y="156"/>
                  <a:pt x="163" y="156"/>
                  <a:pt x="163" y="156"/>
                </a:cubicBezTo>
                <a:cubicBezTo>
                  <a:pt x="162" y="156"/>
                  <a:pt x="162" y="156"/>
                  <a:pt x="162" y="156"/>
                </a:cubicBezTo>
                <a:cubicBezTo>
                  <a:pt x="162" y="156"/>
                  <a:pt x="162" y="156"/>
                  <a:pt x="162" y="156"/>
                </a:cubicBezTo>
                <a:close/>
                <a:moveTo>
                  <a:pt x="178" y="666"/>
                </a:moveTo>
                <a:cubicBezTo>
                  <a:pt x="177" y="669"/>
                  <a:pt x="178" y="672"/>
                  <a:pt x="177" y="675"/>
                </a:cubicBezTo>
                <a:cubicBezTo>
                  <a:pt x="178" y="677"/>
                  <a:pt x="178" y="679"/>
                  <a:pt x="177" y="681"/>
                </a:cubicBezTo>
                <a:cubicBezTo>
                  <a:pt x="178" y="686"/>
                  <a:pt x="178" y="690"/>
                  <a:pt x="177" y="694"/>
                </a:cubicBezTo>
                <a:cubicBezTo>
                  <a:pt x="178" y="697"/>
                  <a:pt x="178" y="700"/>
                  <a:pt x="178" y="703"/>
                </a:cubicBezTo>
                <a:cubicBezTo>
                  <a:pt x="178" y="704"/>
                  <a:pt x="178" y="705"/>
                  <a:pt x="177" y="706"/>
                </a:cubicBezTo>
                <a:cubicBezTo>
                  <a:pt x="179" y="710"/>
                  <a:pt x="177" y="713"/>
                  <a:pt x="178" y="717"/>
                </a:cubicBezTo>
                <a:cubicBezTo>
                  <a:pt x="178" y="717"/>
                  <a:pt x="178" y="718"/>
                  <a:pt x="178" y="718"/>
                </a:cubicBezTo>
                <a:cubicBezTo>
                  <a:pt x="178" y="720"/>
                  <a:pt x="178" y="722"/>
                  <a:pt x="178" y="724"/>
                </a:cubicBezTo>
                <a:cubicBezTo>
                  <a:pt x="180" y="727"/>
                  <a:pt x="179" y="731"/>
                  <a:pt x="179" y="734"/>
                </a:cubicBezTo>
                <a:cubicBezTo>
                  <a:pt x="179" y="734"/>
                  <a:pt x="179" y="735"/>
                  <a:pt x="179" y="735"/>
                </a:cubicBezTo>
                <a:cubicBezTo>
                  <a:pt x="179" y="737"/>
                  <a:pt x="179" y="739"/>
                  <a:pt x="179" y="740"/>
                </a:cubicBezTo>
                <a:cubicBezTo>
                  <a:pt x="180" y="741"/>
                  <a:pt x="179" y="742"/>
                  <a:pt x="179" y="744"/>
                </a:cubicBezTo>
                <a:cubicBezTo>
                  <a:pt x="179" y="744"/>
                  <a:pt x="180" y="744"/>
                  <a:pt x="180" y="744"/>
                </a:cubicBezTo>
                <a:cubicBezTo>
                  <a:pt x="180" y="745"/>
                  <a:pt x="180" y="745"/>
                  <a:pt x="180" y="746"/>
                </a:cubicBezTo>
                <a:cubicBezTo>
                  <a:pt x="180" y="747"/>
                  <a:pt x="180" y="747"/>
                  <a:pt x="180" y="748"/>
                </a:cubicBezTo>
                <a:cubicBezTo>
                  <a:pt x="180" y="749"/>
                  <a:pt x="180" y="749"/>
                  <a:pt x="180" y="750"/>
                </a:cubicBezTo>
                <a:cubicBezTo>
                  <a:pt x="180" y="754"/>
                  <a:pt x="182" y="757"/>
                  <a:pt x="180" y="761"/>
                </a:cubicBezTo>
                <a:cubicBezTo>
                  <a:pt x="181" y="761"/>
                  <a:pt x="181" y="761"/>
                  <a:pt x="181" y="762"/>
                </a:cubicBezTo>
                <a:cubicBezTo>
                  <a:pt x="181" y="767"/>
                  <a:pt x="182" y="772"/>
                  <a:pt x="182" y="777"/>
                </a:cubicBezTo>
                <a:cubicBezTo>
                  <a:pt x="183" y="778"/>
                  <a:pt x="183" y="778"/>
                  <a:pt x="183" y="779"/>
                </a:cubicBezTo>
                <a:cubicBezTo>
                  <a:pt x="183" y="781"/>
                  <a:pt x="183" y="783"/>
                  <a:pt x="184" y="786"/>
                </a:cubicBezTo>
                <a:cubicBezTo>
                  <a:pt x="183" y="786"/>
                  <a:pt x="183" y="786"/>
                  <a:pt x="183" y="786"/>
                </a:cubicBezTo>
                <a:cubicBezTo>
                  <a:pt x="184" y="786"/>
                  <a:pt x="184" y="786"/>
                  <a:pt x="184" y="786"/>
                </a:cubicBezTo>
                <a:cubicBezTo>
                  <a:pt x="183" y="787"/>
                  <a:pt x="183" y="789"/>
                  <a:pt x="185" y="789"/>
                </a:cubicBezTo>
                <a:cubicBezTo>
                  <a:pt x="184" y="788"/>
                  <a:pt x="184" y="787"/>
                  <a:pt x="184" y="786"/>
                </a:cubicBezTo>
                <a:cubicBezTo>
                  <a:pt x="184" y="786"/>
                  <a:pt x="184" y="786"/>
                  <a:pt x="184" y="786"/>
                </a:cubicBezTo>
                <a:cubicBezTo>
                  <a:pt x="184" y="785"/>
                  <a:pt x="184" y="785"/>
                  <a:pt x="184" y="785"/>
                </a:cubicBezTo>
                <a:cubicBezTo>
                  <a:pt x="185" y="783"/>
                  <a:pt x="183" y="780"/>
                  <a:pt x="184" y="778"/>
                </a:cubicBezTo>
                <a:cubicBezTo>
                  <a:pt x="183" y="773"/>
                  <a:pt x="184" y="767"/>
                  <a:pt x="182" y="762"/>
                </a:cubicBezTo>
                <a:cubicBezTo>
                  <a:pt x="183" y="762"/>
                  <a:pt x="183" y="761"/>
                  <a:pt x="183" y="761"/>
                </a:cubicBezTo>
                <a:cubicBezTo>
                  <a:pt x="183" y="755"/>
                  <a:pt x="182" y="750"/>
                  <a:pt x="182" y="744"/>
                </a:cubicBezTo>
                <a:cubicBezTo>
                  <a:pt x="182" y="744"/>
                  <a:pt x="182" y="744"/>
                  <a:pt x="182" y="744"/>
                </a:cubicBezTo>
                <a:cubicBezTo>
                  <a:pt x="182" y="744"/>
                  <a:pt x="182" y="744"/>
                  <a:pt x="182" y="744"/>
                </a:cubicBezTo>
                <a:cubicBezTo>
                  <a:pt x="182" y="744"/>
                  <a:pt x="183" y="744"/>
                  <a:pt x="183" y="744"/>
                </a:cubicBezTo>
                <a:cubicBezTo>
                  <a:pt x="183" y="750"/>
                  <a:pt x="184" y="756"/>
                  <a:pt x="184" y="761"/>
                </a:cubicBezTo>
                <a:cubicBezTo>
                  <a:pt x="184" y="761"/>
                  <a:pt x="184" y="761"/>
                  <a:pt x="184" y="761"/>
                </a:cubicBezTo>
                <a:cubicBezTo>
                  <a:pt x="184" y="764"/>
                  <a:pt x="185" y="767"/>
                  <a:pt x="184" y="770"/>
                </a:cubicBezTo>
                <a:cubicBezTo>
                  <a:pt x="185" y="774"/>
                  <a:pt x="186" y="778"/>
                  <a:pt x="185" y="782"/>
                </a:cubicBezTo>
                <a:cubicBezTo>
                  <a:pt x="187" y="786"/>
                  <a:pt x="186" y="789"/>
                  <a:pt x="186" y="793"/>
                </a:cubicBezTo>
                <a:cubicBezTo>
                  <a:pt x="186" y="795"/>
                  <a:pt x="187" y="796"/>
                  <a:pt x="186" y="798"/>
                </a:cubicBezTo>
                <a:cubicBezTo>
                  <a:pt x="187" y="803"/>
                  <a:pt x="187" y="808"/>
                  <a:pt x="187" y="812"/>
                </a:cubicBezTo>
                <a:cubicBezTo>
                  <a:pt x="187" y="812"/>
                  <a:pt x="187" y="812"/>
                  <a:pt x="187" y="813"/>
                </a:cubicBezTo>
                <a:cubicBezTo>
                  <a:pt x="187" y="813"/>
                  <a:pt x="187" y="814"/>
                  <a:pt x="187" y="815"/>
                </a:cubicBezTo>
                <a:cubicBezTo>
                  <a:pt x="187" y="816"/>
                  <a:pt x="187" y="817"/>
                  <a:pt x="187" y="817"/>
                </a:cubicBezTo>
                <a:cubicBezTo>
                  <a:pt x="187" y="817"/>
                  <a:pt x="187" y="817"/>
                  <a:pt x="187" y="818"/>
                </a:cubicBezTo>
                <a:cubicBezTo>
                  <a:pt x="187" y="819"/>
                  <a:pt x="187" y="821"/>
                  <a:pt x="188" y="822"/>
                </a:cubicBezTo>
                <a:cubicBezTo>
                  <a:pt x="188" y="824"/>
                  <a:pt x="188" y="826"/>
                  <a:pt x="188" y="828"/>
                </a:cubicBezTo>
                <a:cubicBezTo>
                  <a:pt x="188" y="828"/>
                  <a:pt x="188" y="828"/>
                  <a:pt x="188" y="828"/>
                </a:cubicBezTo>
                <a:cubicBezTo>
                  <a:pt x="188" y="830"/>
                  <a:pt x="188" y="833"/>
                  <a:pt x="188" y="835"/>
                </a:cubicBezTo>
                <a:cubicBezTo>
                  <a:pt x="188" y="837"/>
                  <a:pt x="188" y="839"/>
                  <a:pt x="188" y="840"/>
                </a:cubicBezTo>
                <a:cubicBezTo>
                  <a:pt x="188" y="840"/>
                  <a:pt x="188" y="841"/>
                  <a:pt x="188" y="841"/>
                </a:cubicBezTo>
                <a:cubicBezTo>
                  <a:pt x="189" y="845"/>
                  <a:pt x="188" y="849"/>
                  <a:pt x="188" y="853"/>
                </a:cubicBezTo>
                <a:cubicBezTo>
                  <a:pt x="188" y="853"/>
                  <a:pt x="188" y="853"/>
                  <a:pt x="188" y="853"/>
                </a:cubicBezTo>
                <a:cubicBezTo>
                  <a:pt x="188" y="856"/>
                  <a:pt x="188" y="858"/>
                  <a:pt x="188" y="862"/>
                </a:cubicBezTo>
                <a:cubicBezTo>
                  <a:pt x="189" y="862"/>
                  <a:pt x="189" y="862"/>
                  <a:pt x="188" y="862"/>
                </a:cubicBezTo>
                <a:cubicBezTo>
                  <a:pt x="189" y="863"/>
                  <a:pt x="189" y="865"/>
                  <a:pt x="188" y="866"/>
                </a:cubicBezTo>
                <a:cubicBezTo>
                  <a:pt x="188" y="866"/>
                  <a:pt x="188" y="866"/>
                  <a:pt x="188" y="866"/>
                </a:cubicBezTo>
                <a:cubicBezTo>
                  <a:pt x="188" y="866"/>
                  <a:pt x="188" y="867"/>
                  <a:pt x="188" y="867"/>
                </a:cubicBezTo>
                <a:cubicBezTo>
                  <a:pt x="188" y="867"/>
                  <a:pt x="188" y="868"/>
                  <a:pt x="188" y="868"/>
                </a:cubicBezTo>
                <a:cubicBezTo>
                  <a:pt x="189" y="868"/>
                  <a:pt x="189" y="868"/>
                  <a:pt x="189" y="868"/>
                </a:cubicBezTo>
                <a:cubicBezTo>
                  <a:pt x="189" y="870"/>
                  <a:pt x="188" y="872"/>
                  <a:pt x="189" y="874"/>
                </a:cubicBezTo>
                <a:cubicBezTo>
                  <a:pt x="189" y="874"/>
                  <a:pt x="189" y="875"/>
                  <a:pt x="189" y="875"/>
                </a:cubicBezTo>
                <a:cubicBezTo>
                  <a:pt x="188" y="875"/>
                  <a:pt x="188" y="876"/>
                  <a:pt x="189" y="876"/>
                </a:cubicBezTo>
                <a:cubicBezTo>
                  <a:pt x="189" y="877"/>
                  <a:pt x="189" y="877"/>
                  <a:pt x="189" y="878"/>
                </a:cubicBezTo>
                <a:cubicBezTo>
                  <a:pt x="189" y="879"/>
                  <a:pt x="189" y="879"/>
                  <a:pt x="189" y="880"/>
                </a:cubicBezTo>
                <a:cubicBezTo>
                  <a:pt x="189" y="880"/>
                  <a:pt x="189" y="880"/>
                  <a:pt x="189" y="880"/>
                </a:cubicBezTo>
                <a:cubicBezTo>
                  <a:pt x="189" y="882"/>
                  <a:pt x="189" y="884"/>
                  <a:pt x="189" y="886"/>
                </a:cubicBezTo>
                <a:cubicBezTo>
                  <a:pt x="189" y="888"/>
                  <a:pt x="189" y="891"/>
                  <a:pt x="189" y="893"/>
                </a:cubicBezTo>
                <a:cubicBezTo>
                  <a:pt x="189" y="893"/>
                  <a:pt x="189" y="893"/>
                  <a:pt x="189" y="893"/>
                </a:cubicBezTo>
                <a:cubicBezTo>
                  <a:pt x="189" y="895"/>
                  <a:pt x="190" y="896"/>
                  <a:pt x="189" y="897"/>
                </a:cubicBezTo>
                <a:cubicBezTo>
                  <a:pt x="189" y="897"/>
                  <a:pt x="189" y="897"/>
                  <a:pt x="189" y="898"/>
                </a:cubicBezTo>
                <a:cubicBezTo>
                  <a:pt x="190" y="898"/>
                  <a:pt x="189" y="899"/>
                  <a:pt x="189" y="900"/>
                </a:cubicBezTo>
                <a:cubicBezTo>
                  <a:pt x="189" y="900"/>
                  <a:pt x="189" y="900"/>
                  <a:pt x="189" y="900"/>
                </a:cubicBezTo>
                <a:cubicBezTo>
                  <a:pt x="189" y="901"/>
                  <a:pt x="189" y="902"/>
                  <a:pt x="189" y="904"/>
                </a:cubicBezTo>
                <a:cubicBezTo>
                  <a:pt x="189" y="904"/>
                  <a:pt x="189" y="904"/>
                  <a:pt x="189" y="904"/>
                </a:cubicBezTo>
                <a:cubicBezTo>
                  <a:pt x="189" y="905"/>
                  <a:pt x="189" y="906"/>
                  <a:pt x="189" y="907"/>
                </a:cubicBezTo>
                <a:cubicBezTo>
                  <a:pt x="189" y="907"/>
                  <a:pt x="189" y="907"/>
                  <a:pt x="189" y="907"/>
                </a:cubicBezTo>
                <a:cubicBezTo>
                  <a:pt x="189" y="907"/>
                  <a:pt x="189" y="907"/>
                  <a:pt x="189" y="907"/>
                </a:cubicBezTo>
                <a:cubicBezTo>
                  <a:pt x="190" y="910"/>
                  <a:pt x="190" y="913"/>
                  <a:pt x="189" y="915"/>
                </a:cubicBezTo>
                <a:cubicBezTo>
                  <a:pt x="189" y="915"/>
                  <a:pt x="189" y="915"/>
                  <a:pt x="189" y="915"/>
                </a:cubicBezTo>
                <a:cubicBezTo>
                  <a:pt x="189" y="916"/>
                  <a:pt x="189" y="916"/>
                  <a:pt x="189" y="916"/>
                </a:cubicBezTo>
                <a:cubicBezTo>
                  <a:pt x="189" y="917"/>
                  <a:pt x="189" y="917"/>
                  <a:pt x="189" y="918"/>
                </a:cubicBezTo>
                <a:cubicBezTo>
                  <a:pt x="189" y="917"/>
                  <a:pt x="189" y="917"/>
                  <a:pt x="189" y="917"/>
                </a:cubicBezTo>
                <a:cubicBezTo>
                  <a:pt x="190" y="920"/>
                  <a:pt x="189" y="922"/>
                  <a:pt x="189" y="924"/>
                </a:cubicBezTo>
                <a:cubicBezTo>
                  <a:pt x="189" y="924"/>
                  <a:pt x="190" y="925"/>
                  <a:pt x="190" y="926"/>
                </a:cubicBezTo>
                <a:cubicBezTo>
                  <a:pt x="190" y="927"/>
                  <a:pt x="189" y="928"/>
                  <a:pt x="189" y="930"/>
                </a:cubicBezTo>
                <a:cubicBezTo>
                  <a:pt x="189" y="931"/>
                  <a:pt x="190" y="932"/>
                  <a:pt x="190" y="933"/>
                </a:cubicBezTo>
                <a:cubicBezTo>
                  <a:pt x="190" y="933"/>
                  <a:pt x="190" y="933"/>
                  <a:pt x="190" y="934"/>
                </a:cubicBezTo>
                <a:cubicBezTo>
                  <a:pt x="190" y="935"/>
                  <a:pt x="190" y="936"/>
                  <a:pt x="189" y="937"/>
                </a:cubicBezTo>
                <a:cubicBezTo>
                  <a:pt x="190" y="938"/>
                  <a:pt x="190" y="938"/>
                  <a:pt x="190" y="939"/>
                </a:cubicBezTo>
                <a:cubicBezTo>
                  <a:pt x="189" y="941"/>
                  <a:pt x="191" y="943"/>
                  <a:pt x="189" y="945"/>
                </a:cubicBezTo>
                <a:cubicBezTo>
                  <a:pt x="191" y="949"/>
                  <a:pt x="190" y="953"/>
                  <a:pt x="190" y="956"/>
                </a:cubicBezTo>
                <a:cubicBezTo>
                  <a:pt x="191" y="958"/>
                  <a:pt x="190" y="960"/>
                  <a:pt x="189" y="962"/>
                </a:cubicBezTo>
                <a:cubicBezTo>
                  <a:pt x="189" y="964"/>
                  <a:pt x="190" y="967"/>
                  <a:pt x="190" y="970"/>
                </a:cubicBezTo>
                <a:cubicBezTo>
                  <a:pt x="190" y="971"/>
                  <a:pt x="189" y="973"/>
                  <a:pt x="190" y="975"/>
                </a:cubicBezTo>
                <a:cubicBezTo>
                  <a:pt x="190" y="976"/>
                  <a:pt x="190" y="977"/>
                  <a:pt x="189" y="977"/>
                </a:cubicBezTo>
                <a:cubicBezTo>
                  <a:pt x="189" y="978"/>
                  <a:pt x="190" y="978"/>
                  <a:pt x="190" y="979"/>
                </a:cubicBezTo>
                <a:cubicBezTo>
                  <a:pt x="189" y="982"/>
                  <a:pt x="190" y="986"/>
                  <a:pt x="190" y="989"/>
                </a:cubicBezTo>
                <a:cubicBezTo>
                  <a:pt x="191" y="991"/>
                  <a:pt x="189" y="994"/>
                  <a:pt x="190" y="996"/>
                </a:cubicBezTo>
                <a:cubicBezTo>
                  <a:pt x="190" y="996"/>
                  <a:pt x="190" y="996"/>
                  <a:pt x="190" y="997"/>
                </a:cubicBezTo>
                <a:cubicBezTo>
                  <a:pt x="190" y="998"/>
                  <a:pt x="190" y="1000"/>
                  <a:pt x="190" y="1002"/>
                </a:cubicBezTo>
                <a:cubicBezTo>
                  <a:pt x="190" y="1003"/>
                  <a:pt x="190" y="1003"/>
                  <a:pt x="190" y="1003"/>
                </a:cubicBezTo>
                <a:cubicBezTo>
                  <a:pt x="190" y="1004"/>
                  <a:pt x="190" y="1004"/>
                  <a:pt x="190" y="1004"/>
                </a:cubicBezTo>
                <a:cubicBezTo>
                  <a:pt x="190" y="1005"/>
                  <a:pt x="190" y="1005"/>
                  <a:pt x="190" y="1005"/>
                </a:cubicBezTo>
                <a:cubicBezTo>
                  <a:pt x="190" y="1007"/>
                  <a:pt x="189" y="1009"/>
                  <a:pt x="190" y="1011"/>
                </a:cubicBezTo>
                <a:cubicBezTo>
                  <a:pt x="190" y="1011"/>
                  <a:pt x="190" y="1011"/>
                  <a:pt x="190" y="1011"/>
                </a:cubicBezTo>
                <a:cubicBezTo>
                  <a:pt x="191" y="1015"/>
                  <a:pt x="190" y="1023"/>
                  <a:pt x="190" y="1028"/>
                </a:cubicBezTo>
                <a:cubicBezTo>
                  <a:pt x="190" y="1028"/>
                  <a:pt x="190" y="1029"/>
                  <a:pt x="190" y="1029"/>
                </a:cubicBezTo>
                <a:cubicBezTo>
                  <a:pt x="191" y="1032"/>
                  <a:pt x="190" y="1034"/>
                  <a:pt x="190" y="1037"/>
                </a:cubicBezTo>
                <a:cubicBezTo>
                  <a:pt x="191" y="1039"/>
                  <a:pt x="189" y="1041"/>
                  <a:pt x="190" y="1043"/>
                </a:cubicBezTo>
                <a:cubicBezTo>
                  <a:pt x="190" y="1044"/>
                  <a:pt x="190" y="1044"/>
                  <a:pt x="190" y="1045"/>
                </a:cubicBezTo>
                <a:cubicBezTo>
                  <a:pt x="191" y="1048"/>
                  <a:pt x="190" y="1051"/>
                  <a:pt x="190" y="1054"/>
                </a:cubicBezTo>
                <a:cubicBezTo>
                  <a:pt x="190" y="1057"/>
                  <a:pt x="190" y="1060"/>
                  <a:pt x="190" y="1063"/>
                </a:cubicBezTo>
                <a:cubicBezTo>
                  <a:pt x="190" y="1064"/>
                  <a:pt x="190" y="1066"/>
                  <a:pt x="190" y="1067"/>
                </a:cubicBezTo>
                <a:cubicBezTo>
                  <a:pt x="190" y="1068"/>
                  <a:pt x="190" y="1068"/>
                  <a:pt x="190" y="1068"/>
                </a:cubicBezTo>
                <a:cubicBezTo>
                  <a:pt x="190" y="1070"/>
                  <a:pt x="190" y="1071"/>
                  <a:pt x="190" y="1072"/>
                </a:cubicBezTo>
                <a:cubicBezTo>
                  <a:pt x="190" y="1074"/>
                  <a:pt x="190" y="1075"/>
                  <a:pt x="190" y="1077"/>
                </a:cubicBezTo>
                <a:cubicBezTo>
                  <a:pt x="191" y="1077"/>
                  <a:pt x="190" y="1075"/>
                  <a:pt x="191" y="1074"/>
                </a:cubicBezTo>
                <a:cubicBezTo>
                  <a:pt x="192" y="1073"/>
                  <a:pt x="192" y="1072"/>
                  <a:pt x="192" y="1071"/>
                </a:cubicBezTo>
                <a:cubicBezTo>
                  <a:pt x="192" y="1071"/>
                  <a:pt x="192" y="1072"/>
                  <a:pt x="192" y="1072"/>
                </a:cubicBezTo>
                <a:cubicBezTo>
                  <a:pt x="192" y="1072"/>
                  <a:pt x="192" y="1072"/>
                  <a:pt x="192" y="1072"/>
                </a:cubicBezTo>
                <a:cubicBezTo>
                  <a:pt x="191" y="1072"/>
                  <a:pt x="191" y="1072"/>
                  <a:pt x="191" y="1072"/>
                </a:cubicBezTo>
                <a:cubicBezTo>
                  <a:pt x="191" y="1072"/>
                  <a:pt x="191" y="1072"/>
                  <a:pt x="191" y="1072"/>
                </a:cubicBezTo>
                <a:cubicBezTo>
                  <a:pt x="191" y="1072"/>
                  <a:pt x="191" y="1072"/>
                  <a:pt x="191" y="1072"/>
                </a:cubicBezTo>
                <a:cubicBezTo>
                  <a:pt x="192" y="1071"/>
                  <a:pt x="192" y="1071"/>
                  <a:pt x="192" y="1071"/>
                </a:cubicBezTo>
                <a:cubicBezTo>
                  <a:pt x="192" y="1071"/>
                  <a:pt x="192" y="1071"/>
                  <a:pt x="192" y="1071"/>
                </a:cubicBezTo>
                <a:cubicBezTo>
                  <a:pt x="192" y="1071"/>
                  <a:pt x="192" y="1071"/>
                  <a:pt x="192" y="1071"/>
                </a:cubicBezTo>
                <a:cubicBezTo>
                  <a:pt x="193" y="1070"/>
                  <a:pt x="192" y="1070"/>
                  <a:pt x="193" y="1069"/>
                </a:cubicBezTo>
                <a:cubicBezTo>
                  <a:pt x="192" y="1068"/>
                  <a:pt x="194" y="1067"/>
                  <a:pt x="192" y="1065"/>
                </a:cubicBezTo>
                <a:cubicBezTo>
                  <a:pt x="192" y="1065"/>
                  <a:pt x="194" y="1065"/>
                  <a:pt x="194" y="1064"/>
                </a:cubicBezTo>
                <a:cubicBezTo>
                  <a:pt x="193" y="1063"/>
                  <a:pt x="193" y="1065"/>
                  <a:pt x="192" y="1064"/>
                </a:cubicBezTo>
                <a:cubicBezTo>
                  <a:pt x="192" y="1063"/>
                  <a:pt x="193" y="1063"/>
                  <a:pt x="192" y="1061"/>
                </a:cubicBezTo>
                <a:cubicBezTo>
                  <a:pt x="193" y="1061"/>
                  <a:pt x="193" y="1061"/>
                  <a:pt x="193" y="1061"/>
                </a:cubicBezTo>
                <a:cubicBezTo>
                  <a:pt x="193" y="1058"/>
                  <a:pt x="193" y="1056"/>
                  <a:pt x="192" y="1054"/>
                </a:cubicBezTo>
                <a:cubicBezTo>
                  <a:pt x="194" y="1053"/>
                  <a:pt x="192" y="1051"/>
                  <a:pt x="194" y="1050"/>
                </a:cubicBezTo>
                <a:cubicBezTo>
                  <a:pt x="193" y="1050"/>
                  <a:pt x="193" y="1050"/>
                  <a:pt x="193" y="1049"/>
                </a:cubicBezTo>
                <a:cubicBezTo>
                  <a:pt x="194" y="1049"/>
                  <a:pt x="193" y="1048"/>
                  <a:pt x="193" y="1047"/>
                </a:cubicBezTo>
                <a:cubicBezTo>
                  <a:pt x="193" y="1046"/>
                  <a:pt x="194" y="1045"/>
                  <a:pt x="193" y="1044"/>
                </a:cubicBezTo>
                <a:cubicBezTo>
                  <a:pt x="193" y="1043"/>
                  <a:pt x="193" y="1043"/>
                  <a:pt x="194" y="1042"/>
                </a:cubicBezTo>
                <a:cubicBezTo>
                  <a:pt x="193" y="1041"/>
                  <a:pt x="194" y="1041"/>
                  <a:pt x="193" y="1040"/>
                </a:cubicBezTo>
                <a:cubicBezTo>
                  <a:pt x="193" y="1040"/>
                  <a:pt x="193" y="1040"/>
                  <a:pt x="193" y="1040"/>
                </a:cubicBezTo>
                <a:cubicBezTo>
                  <a:pt x="193" y="1040"/>
                  <a:pt x="193" y="1040"/>
                  <a:pt x="193" y="1040"/>
                </a:cubicBezTo>
                <a:cubicBezTo>
                  <a:pt x="193" y="1039"/>
                  <a:pt x="192" y="1038"/>
                  <a:pt x="194" y="1038"/>
                </a:cubicBezTo>
                <a:cubicBezTo>
                  <a:pt x="193" y="1035"/>
                  <a:pt x="194" y="1032"/>
                  <a:pt x="193" y="1029"/>
                </a:cubicBezTo>
                <a:cubicBezTo>
                  <a:pt x="194" y="1026"/>
                  <a:pt x="193" y="1024"/>
                  <a:pt x="193" y="1021"/>
                </a:cubicBezTo>
                <a:cubicBezTo>
                  <a:pt x="192" y="1021"/>
                  <a:pt x="193" y="1018"/>
                  <a:pt x="193" y="1017"/>
                </a:cubicBezTo>
                <a:cubicBezTo>
                  <a:pt x="194" y="1016"/>
                  <a:pt x="192" y="1016"/>
                  <a:pt x="193" y="1016"/>
                </a:cubicBezTo>
                <a:cubicBezTo>
                  <a:pt x="193" y="1015"/>
                  <a:pt x="193" y="1014"/>
                  <a:pt x="193" y="1013"/>
                </a:cubicBezTo>
                <a:cubicBezTo>
                  <a:pt x="193" y="1012"/>
                  <a:pt x="194" y="1011"/>
                  <a:pt x="193" y="1011"/>
                </a:cubicBezTo>
                <a:cubicBezTo>
                  <a:pt x="193" y="1010"/>
                  <a:pt x="193" y="1010"/>
                  <a:pt x="194" y="1009"/>
                </a:cubicBezTo>
                <a:cubicBezTo>
                  <a:pt x="194" y="1007"/>
                  <a:pt x="193" y="1005"/>
                  <a:pt x="194" y="1002"/>
                </a:cubicBezTo>
                <a:cubicBezTo>
                  <a:pt x="194" y="998"/>
                  <a:pt x="194" y="994"/>
                  <a:pt x="194" y="990"/>
                </a:cubicBezTo>
                <a:cubicBezTo>
                  <a:pt x="194" y="990"/>
                  <a:pt x="194" y="991"/>
                  <a:pt x="194" y="990"/>
                </a:cubicBezTo>
                <a:cubicBezTo>
                  <a:pt x="195" y="990"/>
                  <a:pt x="194" y="989"/>
                  <a:pt x="194" y="990"/>
                </a:cubicBezTo>
                <a:cubicBezTo>
                  <a:pt x="194" y="989"/>
                  <a:pt x="194" y="988"/>
                  <a:pt x="195" y="988"/>
                </a:cubicBezTo>
                <a:cubicBezTo>
                  <a:pt x="194" y="987"/>
                  <a:pt x="194" y="987"/>
                  <a:pt x="194" y="987"/>
                </a:cubicBezTo>
                <a:cubicBezTo>
                  <a:pt x="194" y="985"/>
                  <a:pt x="194" y="983"/>
                  <a:pt x="194" y="981"/>
                </a:cubicBezTo>
                <a:cubicBezTo>
                  <a:pt x="194" y="981"/>
                  <a:pt x="194" y="980"/>
                  <a:pt x="194" y="980"/>
                </a:cubicBezTo>
                <a:cubicBezTo>
                  <a:pt x="194" y="979"/>
                  <a:pt x="194" y="979"/>
                  <a:pt x="194" y="979"/>
                </a:cubicBezTo>
                <a:cubicBezTo>
                  <a:pt x="194" y="977"/>
                  <a:pt x="194" y="975"/>
                  <a:pt x="194" y="973"/>
                </a:cubicBezTo>
                <a:cubicBezTo>
                  <a:pt x="194" y="972"/>
                  <a:pt x="194" y="972"/>
                  <a:pt x="194" y="972"/>
                </a:cubicBezTo>
                <a:cubicBezTo>
                  <a:pt x="194" y="971"/>
                  <a:pt x="193" y="970"/>
                  <a:pt x="195" y="970"/>
                </a:cubicBezTo>
                <a:cubicBezTo>
                  <a:pt x="193" y="968"/>
                  <a:pt x="195" y="966"/>
                  <a:pt x="194" y="964"/>
                </a:cubicBezTo>
                <a:cubicBezTo>
                  <a:pt x="194" y="964"/>
                  <a:pt x="194" y="964"/>
                  <a:pt x="195" y="963"/>
                </a:cubicBezTo>
                <a:cubicBezTo>
                  <a:pt x="193" y="961"/>
                  <a:pt x="195" y="959"/>
                  <a:pt x="194" y="957"/>
                </a:cubicBezTo>
                <a:cubicBezTo>
                  <a:pt x="194" y="957"/>
                  <a:pt x="195" y="957"/>
                  <a:pt x="195" y="956"/>
                </a:cubicBezTo>
                <a:cubicBezTo>
                  <a:pt x="195" y="955"/>
                  <a:pt x="194" y="953"/>
                  <a:pt x="195" y="952"/>
                </a:cubicBezTo>
                <a:cubicBezTo>
                  <a:pt x="195" y="952"/>
                  <a:pt x="194" y="952"/>
                  <a:pt x="194" y="951"/>
                </a:cubicBezTo>
                <a:cubicBezTo>
                  <a:pt x="195" y="948"/>
                  <a:pt x="194" y="945"/>
                  <a:pt x="195" y="942"/>
                </a:cubicBezTo>
                <a:cubicBezTo>
                  <a:pt x="195" y="941"/>
                  <a:pt x="195" y="941"/>
                  <a:pt x="195" y="940"/>
                </a:cubicBezTo>
                <a:cubicBezTo>
                  <a:pt x="195" y="939"/>
                  <a:pt x="195" y="939"/>
                  <a:pt x="195" y="939"/>
                </a:cubicBezTo>
                <a:cubicBezTo>
                  <a:pt x="195" y="937"/>
                  <a:pt x="196" y="935"/>
                  <a:pt x="195" y="933"/>
                </a:cubicBezTo>
                <a:cubicBezTo>
                  <a:pt x="196" y="932"/>
                  <a:pt x="194" y="932"/>
                  <a:pt x="195" y="931"/>
                </a:cubicBezTo>
                <a:cubicBezTo>
                  <a:pt x="195" y="931"/>
                  <a:pt x="194" y="930"/>
                  <a:pt x="194" y="930"/>
                </a:cubicBezTo>
                <a:cubicBezTo>
                  <a:pt x="195" y="929"/>
                  <a:pt x="195" y="928"/>
                  <a:pt x="196" y="928"/>
                </a:cubicBezTo>
                <a:cubicBezTo>
                  <a:pt x="194" y="925"/>
                  <a:pt x="195" y="923"/>
                  <a:pt x="195" y="921"/>
                </a:cubicBezTo>
                <a:cubicBezTo>
                  <a:pt x="194" y="918"/>
                  <a:pt x="194" y="916"/>
                  <a:pt x="195" y="914"/>
                </a:cubicBezTo>
                <a:cubicBezTo>
                  <a:pt x="195" y="913"/>
                  <a:pt x="195" y="913"/>
                  <a:pt x="194" y="912"/>
                </a:cubicBezTo>
                <a:cubicBezTo>
                  <a:pt x="195" y="911"/>
                  <a:pt x="194" y="911"/>
                  <a:pt x="195" y="911"/>
                </a:cubicBezTo>
                <a:cubicBezTo>
                  <a:pt x="194" y="909"/>
                  <a:pt x="194" y="906"/>
                  <a:pt x="195" y="904"/>
                </a:cubicBezTo>
                <a:cubicBezTo>
                  <a:pt x="194" y="903"/>
                  <a:pt x="195" y="902"/>
                  <a:pt x="194" y="901"/>
                </a:cubicBezTo>
                <a:cubicBezTo>
                  <a:pt x="196" y="899"/>
                  <a:pt x="194" y="897"/>
                  <a:pt x="195" y="895"/>
                </a:cubicBezTo>
                <a:cubicBezTo>
                  <a:pt x="195" y="895"/>
                  <a:pt x="195" y="894"/>
                  <a:pt x="195" y="894"/>
                </a:cubicBezTo>
                <a:cubicBezTo>
                  <a:pt x="195" y="893"/>
                  <a:pt x="195" y="892"/>
                  <a:pt x="195" y="892"/>
                </a:cubicBezTo>
                <a:cubicBezTo>
                  <a:pt x="195" y="890"/>
                  <a:pt x="194" y="888"/>
                  <a:pt x="195" y="887"/>
                </a:cubicBezTo>
                <a:cubicBezTo>
                  <a:pt x="194" y="880"/>
                  <a:pt x="195" y="874"/>
                  <a:pt x="194" y="868"/>
                </a:cubicBezTo>
                <a:cubicBezTo>
                  <a:pt x="195" y="865"/>
                  <a:pt x="195" y="862"/>
                  <a:pt x="194" y="859"/>
                </a:cubicBezTo>
                <a:cubicBezTo>
                  <a:pt x="195" y="858"/>
                  <a:pt x="195" y="857"/>
                  <a:pt x="195" y="856"/>
                </a:cubicBezTo>
                <a:cubicBezTo>
                  <a:pt x="195" y="854"/>
                  <a:pt x="194" y="853"/>
                  <a:pt x="195" y="852"/>
                </a:cubicBezTo>
                <a:cubicBezTo>
                  <a:pt x="195" y="852"/>
                  <a:pt x="195" y="851"/>
                  <a:pt x="194" y="852"/>
                </a:cubicBezTo>
                <a:cubicBezTo>
                  <a:pt x="195" y="850"/>
                  <a:pt x="195" y="849"/>
                  <a:pt x="194" y="848"/>
                </a:cubicBezTo>
                <a:cubicBezTo>
                  <a:pt x="195" y="847"/>
                  <a:pt x="195" y="846"/>
                  <a:pt x="195" y="845"/>
                </a:cubicBezTo>
                <a:cubicBezTo>
                  <a:pt x="195" y="845"/>
                  <a:pt x="195" y="845"/>
                  <a:pt x="195" y="845"/>
                </a:cubicBezTo>
                <a:cubicBezTo>
                  <a:pt x="195" y="845"/>
                  <a:pt x="195" y="845"/>
                  <a:pt x="194" y="845"/>
                </a:cubicBezTo>
                <a:cubicBezTo>
                  <a:pt x="195" y="841"/>
                  <a:pt x="194" y="838"/>
                  <a:pt x="195" y="834"/>
                </a:cubicBezTo>
                <a:cubicBezTo>
                  <a:pt x="195" y="834"/>
                  <a:pt x="195" y="834"/>
                  <a:pt x="195" y="834"/>
                </a:cubicBezTo>
                <a:cubicBezTo>
                  <a:pt x="194" y="828"/>
                  <a:pt x="194" y="821"/>
                  <a:pt x="194" y="815"/>
                </a:cubicBezTo>
                <a:cubicBezTo>
                  <a:pt x="194" y="812"/>
                  <a:pt x="194" y="810"/>
                  <a:pt x="193" y="807"/>
                </a:cubicBezTo>
                <a:cubicBezTo>
                  <a:pt x="193" y="807"/>
                  <a:pt x="193" y="807"/>
                  <a:pt x="193" y="807"/>
                </a:cubicBezTo>
                <a:cubicBezTo>
                  <a:pt x="193" y="807"/>
                  <a:pt x="193" y="806"/>
                  <a:pt x="194" y="806"/>
                </a:cubicBezTo>
                <a:cubicBezTo>
                  <a:pt x="194" y="806"/>
                  <a:pt x="195" y="807"/>
                  <a:pt x="194" y="807"/>
                </a:cubicBezTo>
                <a:cubicBezTo>
                  <a:pt x="194" y="810"/>
                  <a:pt x="195" y="812"/>
                  <a:pt x="195" y="815"/>
                </a:cubicBezTo>
                <a:cubicBezTo>
                  <a:pt x="195" y="821"/>
                  <a:pt x="195" y="828"/>
                  <a:pt x="196" y="834"/>
                </a:cubicBezTo>
                <a:cubicBezTo>
                  <a:pt x="196" y="834"/>
                  <a:pt x="196" y="834"/>
                  <a:pt x="196" y="834"/>
                </a:cubicBezTo>
                <a:cubicBezTo>
                  <a:pt x="196" y="835"/>
                  <a:pt x="196" y="836"/>
                  <a:pt x="196" y="837"/>
                </a:cubicBezTo>
                <a:cubicBezTo>
                  <a:pt x="196" y="838"/>
                  <a:pt x="196" y="839"/>
                  <a:pt x="196" y="840"/>
                </a:cubicBezTo>
                <a:cubicBezTo>
                  <a:pt x="196" y="842"/>
                  <a:pt x="197" y="843"/>
                  <a:pt x="196" y="845"/>
                </a:cubicBezTo>
                <a:cubicBezTo>
                  <a:pt x="196" y="845"/>
                  <a:pt x="196" y="845"/>
                  <a:pt x="196" y="845"/>
                </a:cubicBezTo>
                <a:cubicBezTo>
                  <a:pt x="196" y="845"/>
                  <a:pt x="196" y="845"/>
                  <a:pt x="196" y="846"/>
                </a:cubicBezTo>
                <a:cubicBezTo>
                  <a:pt x="196" y="846"/>
                  <a:pt x="196" y="846"/>
                  <a:pt x="196" y="846"/>
                </a:cubicBezTo>
                <a:cubicBezTo>
                  <a:pt x="196" y="846"/>
                  <a:pt x="197" y="847"/>
                  <a:pt x="196" y="848"/>
                </a:cubicBezTo>
                <a:cubicBezTo>
                  <a:pt x="197" y="850"/>
                  <a:pt x="196" y="853"/>
                  <a:pt x="197" y="854"/>
                </a:cubicBezTo>
                <a:cubicBezTo>
                  <a:pt x="197" y="859"/>
                  <a:pt x="197" y="863"/>
                  <a:pt x="197" y="868"/>
                </a:cubicBezTo>
                <a:cubicBezTo>
                  <a:pt x="197" y="868"/>
                  <a:pt x="198" y="868"/>
                  <a:pt x="197" y="868"/>
                </a:cubicBezTo>
                <a:cubicBezTo>
                  <a:pt x="198" y="869"/>
                  <a:pt x="198" y="871"/>
                  <a:pt x="197" y="872"/>
                </a:cubicBezTo>
                <a:cubicBezTo>
                  <a:pt x="198" y="876"/>
                  <a:pt x="199" y="880"/>
                  <a:pt x="198" y="884"/>
                </a:cubicBezTo>
                <a:cubicBezTo>
                  <a:pt x="198" y="885"/>
                  <a:pt x="199" y="885"/>
                  <a:pt x="199" y="885"/>
                </a:cubicBezTo>
                <a:cubicBezTo>
                  <a:pt x="198" y="887"/>
                  <a:pt x="198" y="888"/>
                  <a:pt x="199" y="890"/>
                </a:cubicBezTo>
                <a:cubicBezTo>
                  <a:pt x="198" y="894"/>
                  <a:pt x="199" y="898"/>
                  <a:pt x="199" y="902"/>
                </a:cubicBezTo>
                <a:cubicBezTo>
                  <a:pt x="198" y="902"/>
                  <a:pt x="199" y="903"/>
                  <a:pt x="198" y="903"/>
                </a:cubicBezTo>
                <a:cubicBezTo>
                  <a:pt x="199" y="904"/>
                  <a:pt x="198" y="906"/>
                  <a:pt x="199" y="907"/>
                </a:cubicBezTo>
                <a:cubicBezTo>
                  <a:pt x="199" y="907"/>
                  <a:pt x="198" y="907"/>
                  <a:pt x="198" y="908"/>
                </a:cubicBezTo>
                <a:cubicBezTo>
                  <a:pt x="200" y="911"/>
                  <a:pt x="198" y="916"/>
                  <a:pt x="199" y="919"/>
                </a:cubicBezTo>
                <a:cubicBezTo>
                  <a:pt x="198" y="920"/>
                  <a:pt x="199" y="921"/>
                  <a:pt x="198" y="922"/>
                </a:cubicBezTo>
                <a:cubicBezTo>
                  <a:pt x="198" y="923"/>
                  <a:pt x="198" y="924"/>
                  <a:pt x="199" y="924"/>
                </a:cubicBezTo>
                <a:cubicBezTo>
                  <a:pt x="197" y="927"/>
                  <a:pt x="199" y="930"/>
                  <a:pt x="197" y="932"/>
                </a:cubicBezTo>
                <a:cubicBezTo>
                  <a:pt x="197" y="933"/>
                  <a:pt x="198" y="933"/>
                  <a:pt x="198" y="933"/>
                </a:cubicBezTo>
                <a:cubicBezTo>
                  <a:pt x="197" y="934"/>
                  <a:pt x="198" y="936"/>
                  <a:pt x="197" y="937"/>
                </a:cubicBezTo>
                <a:cubicBezTo>
                  <a:pt x="197" y="940"/>
                  <a:pt x="199" y="942"/>
                  <a:pt x="198" y="945"/>
                </a:cubicBezTo>
                <a:cubicBezTo>
                  <a:pt x="200" y="948"/>
                  <a:pt x="197" y="951"/>
                  <a:pt x="199" y="955"/>
                </a:cubicBezTo>
                <a:cubicBezTo>
                  <a:pt x="198" y="956"/>
                  <a:pt x="198" y="957"/>
                  <a:pt x="198" y="958"/>
                </a:cubicBezTo>
                <a:cubicBezTo>
                  <a:pt x="199" y="960"/>
                  <a:pt x="199" y="961"/>
                  <a:pt x="198" y="963"/>
                </a:cubicBezTo>
                <a:cubicBezTo>
                  <a:pt x="198" y="963"/>
                  <a:pt x="199" y="963"/>
                  <a:pt x="199" y="964"/>
                </a:cubicBezTo>
                <a:cubicBezTo>
                  <a:pt x="199" y="966"/>
                  <a:pt x="198" y="968"/>
                  <a:pt x="198" y="969"/>
                </a:cubicBezTo>
                <a:cubicBezTo>
                  <a:pt x="198" y="971"/>
                  <a:pt x="199" y="973"/>
                  <a:pt x="199" y="974"/>
                </a:cubicBezTo>
                <a:cubicBezTo>
                  <a:pt x="199" y="974"/>
                  <a:pt x="198" y="974"/>
                  <a:pt x="198" y="974"/>
                </a:cubicBezTo>
                <a:cubicBezTo>
                  <a:pt x="198" y="974"/>
                  <a:pt x="199" y="974"/>
                  <a:pt x="199" y="974"/>
                </a:cubicBezTo>
                <a:cubicBezTo>
                  <a:pt x="198" y="979"/>
                  <a:pt x="198" y="984"/>
                  <a:pt x="199" y="989"/>
                </a:cubicBezTo>
                <a:cubicBezTo>
                  <a:pt x="197" y="992"/>
                  <a:pt x="200" y="994"/>
                  <a:pt x="198" y="997"/>
                </a:cubicBezTo>
                <a:cubicBezTo>
                  <a:pt x="198" y="1000"/>
                  <a:pt x="199" y="1003"/>
                  <a:pt x="198" y="1006"/>
                </a:cubicBezTo>
                <a:cubicBezTo>
                  <a:pt x="199" y="1011"/>
                  <a:pt x="198" y="1017"/>
                  <a:pt x="199" y="1022"/>
                </a:cubicBezTo>
                <a:cubicBezTo>
                  <a:pt x="198" y="1025"/>
                  <a:pt x="198" y="1028"/>
                  <a:pt x="199" y="1031"/>
                </a:cubicBezTo>
                <a:cubicBezTo>
                  <a:pt x="198" y="1032"/>
                  <a:pt x="199" y="1032"/>
                  <a:pt x="198" y="1033"/>
                </a:cubicBezTo>
                <a:cubicBezTo>
                  <a:pt x="198" y="1033"/>
                  <a:pt x="198" y="1034"/>
                  <a:pt x="199" y="1034"/>
                </a:cubicBezTo>
                <a:cubicBezTo>
                  <a:pt x="197" y="1040"/>
                  <a:pt x="200" y="1045"/>
                  <a:pt x="198" y="1050"/>
                </a:cubicBezTo>
                <a:cubicBezTo>
                  <a:pt x="199" y="1052"/>
                  <a:pt x="199" y="1054"/>
                  <a:pt x="199" y="1056"/>
                </a:cubicBezTo>
                <a:cubicBezTo>
                  <a:pt x="199" y="1057"/>
                  <a:pt x="199" y="1058"/>
                  <a:pt x="198" y="1059"/>
                </a:cubicBezTo>
                <a:cubicBezTo>
                  <a:pt x="200" y="1062"/>
                  <a:pt x="198" y="1064"/>
                  <a:pt x="199" y="1067"/>
                </a:cubicBezTo>
                <a:cubicBezTo>
                  <a:pt x="198" y="1068"/>
                  <a:pt x="199" y="1069"/>
                  <a:pt x="198" y="1070"/>
                </a:cubicBezTo>
                <a:cubicBezTo>
                  <a:pt x="198" y="1070"/>
                  <a:pt x="198" y="1070"/>
                  <a:pt x="199" y="1070"/>
                </a:cubicBezTo>
                <a:cubicBezTo>
                  <a:pt x="198" y="1071"/>
                  <a:pt x="199" y="1071"/>
                  <a:pt x="198" y="1072"/>
                </a:cubicBezTo>
                <a:cubicBezTo>
                  <a:pt x="199" y="1073"/>
                  <a:pt x="198" y="1075"/>
                  <a:pt x="198" y="1077"/>
                </a:cubicBezTo>
                <a:cubicBezTo>
                  <a:pt x="198" y="1079"/>
                  <a:pt x="198" y="1082"/>
                  <a:pt x="198" y="1084"/>
                </a:cubicBezTo>
                <a:cubicBezTo>
                  <a:pt x="198" y="1087"/>
                  <a:pt x="199" y="1090"/>
                  <a:pt x="197" y="1093"/>
                </a:cubicBezTo>
                <a:cubicBezTo>
                  <a:pt x="197" y="1093"/>
                  <a:pt x="198" y="1093"/>
                  <a:pt x="198" y="1094"/>
                </a:cubicBezTo>
                <a:cubicBezTo>
                  <a:pt x="197" y="1100"/>
                  <a:pt x="198" y="1106"/>
                  <a:pt x="196" y="1111"/>
                </a:cubicBezTo>
                <a:cubicBezTo>
                  <a:pt x="196" y="1118"/>
                  <a:pt x="196" y="1125"/>
                  <a:pt x="195" y="1131"/>
                </a:cubicBezTo>
                <a:cubicBezTo>
                  <a:pt x="195" y="1133"/>
                  <a:pt x="195" y="1135"/>
                  <a:pt x="195" y="1137"/>
                </a:cubicBezTo>
                <a:cubicBezTo>
                  <a:pt x="195" y="1140"/>
                  <a:pt x="195" y="1142"/>
                  <a:pt x="194" y="1145"/>
                </a:cubicBezTo>
                <a:cubicBezTo>
                  <a:pt x="194" y="1146"/>
                  <a:pt x="194" y="1146"/>
                  <a:pt x="194" y="1147"/>
                </a:cubicBezTo>
                <a:cubicBezTo>
                  <a:pt x="194" y="1147"/>
                  <a:pt x="195" y="1148"/>
                  <a:pt x="195" y="1148"/>
                </a:cubicBezTo>
                <a:cubicBezTo>
                  <a:pt x="195" y="1149"/>
                  <a:pt x="194" y="1150"/>
                  <a:pt x="194" y="1151"/>
                </a:cubicBezTo>
                <a:cubicBezTo>
                  <a:pt x="194" y="1153"/>
                  <a:pt x="195" y="1156"/>
                  <a:pt x="193" y="1159"/>
                </a:cubicBezTo>
                <a:cubicBezTo>
                  <a:pt x="193" y="1160"/>
                  <a:pt x="194" y="1160"/>
                  <a:pt x="194" y="1160"/>
                </a:cubicBezTo>
                <a:cubicBezTo>
                  <a:pt x="194" y="1164"/>
                  <a:pt x="194" y="1168"/>
                  <a:pt x="194" y="1172"/>
                </a:cubicBezTo>
                <a:cubicBezTo>
                  <a:pt x="193" y="1173"/>
                  <a:pt x="192" y="1174"/>
                  <a:pt x="192" y="1176"/>
                </a:cubicBezTo>
                <a:cubicBezTo>
                  <a:pt x="191" y="1177"/>
                  <a:pt x="191" y="1176"/>
                  <a:pt x="191" y="1176"/>
                </a:cubicBezTo>
                <a:cubicBezTo>
                  <a:pt x="190" y="1175"/>
                  <a:pt x="189" y="1176"/>
                  <a:pt x="188" y="1174"/>
                </a:cubicBezTo>
                <a:cubicBezTo>
                  <a:pt x="188" y="1174"/>
                  <a:pt x="187" y="1174"/>
                  <a:pt x="187" y="1175"/>
                </a:cubicBezTo>
                <a:cubicBezTo>
                  <a:pt x="187" y="1175"/>
                  <a:pt x="186" y="1174"/>
                  <a:pt x="186" y="1173"/>
                </a:cubicBezTo>
                <a:cubicBezTo>
                  <a:pt x="185" y="1174"/>
                  <a:pt x="184" y="1175"/>
                  <a:pt x="184" y="1175"/>
                </a:cubicBezTo>
                <a:cubicBezTo>
                  <a:pt x="182" y="1176"/>
                  <a:pt x="179" y="1178"/>
                  <a:pt x="177" y="1177"/>
                </a:cubicBezTo>
                <a:cubicBezTo>
                  <a:pt x="177" y="1177"/>
                  <a:pt x="177" y="1177"/>
                  <a:pt x="177" y="1177"/>
                </a:cubicBezTo>
                <a:cubicBezTo>
                  <a:pt x="177" y="1177"/>
                  <a:pt x="177" y="1177"/>
                  <a:pt x="177" y="1177"/>
                </a:cubicBezTo>
                <a:cubicBezTo>
                  <a:pt x="177" y="1177"/>
                  <a:pt x="176" y="1178"/>
                  <a:pt x="176" y="1177"/>
                </a:cubicBezTo>
                <a:cubicBezTo>
                  <a:pt x="176" y="1177"/>
                  <a:pt x="176" y="1177"/>
                  <a:pt x="176" y="1177"/>
                </a:cubicBezTo>
                <a:cubicBezTo>
                  <a:pt x="176" y="1177"/>
                  <a:pt x="176" y="1177"/>
                  <a:pt x="176" y="1177"/>
                </a:cubicBezTo>
                <a:cubicBezTo>
                  <a:pt x="177" y="1174"/>
                  <a:pt x="174" y="1174"/>
                  <a:pt x="172" y="1173"/>
                </a:cubicBezTo>
                <a:cubicBezTo>
                  <a:pt x="171" y="1172"/>
                  <a:pt x="172" y="1171"/>
                  <a:pt x="172" y="1171"/>
                </a:cubicBezTo>
                <a:cubicBezTo>
                  <a:pt x="171" y="1169"/>
                  <a:pt x="173" y="1167"/>
                  <a:pt x="172" y="1164"/>
                </a:cubicBezTo>
                <a:cubicBezTo>
                  <a:pt x="172" y="1163"/>
                  <a:pt x="172" y="1161"/>
                  <a:pt x="172" y="1160"/>
                </a:cubicBezTo>
                <a:cubicBezTo>
                  <a:pt x="173" y="1158"/>
                  <a:pt x="172" y="1155"/>
                  <a:pt x="173" y="1153"/>
                </a:cubicBezTo>
                <a:cubicBezTo>
                  <a:pt x="172" y="1150"/>
                  <a:pt x="173" y="1147"/>
                  <a:pt x="173" y="1143"/>
                </a:cubicBezTo>
                <a:cubicBezTo>
                  <a:pt x="173" y="1139"/>
                  <a:pt x="174" y="1135"/>
                  <a:pt x="174" y="1130"/>
                </a:cubicBezTo>
                <a:cubicBezTo>
                  <a:pt x="175" y="1123"/>
                  <a:pt x="175" y="1115"/>
                  <a:pt x="176" y="1108"/>
                </a:cubicBezTo>
                <a:cubicBezTo>
                  <a:pt x="177" y="1102"/>
                  <a:pt x="177" y="1096"/>
                  <a:pt x="177" y="1089"/>
                </a:cubicBezTo>
                <a:cubicBezTo>
                  <a:pt x="177" y="1087"/>
                  <a:pt x="178" y="1085"/>
                  <a:pt x="178" y="1082"/>
                </a:cubicBezTo>
                <a:cubicBezTo>
                  <a:pt x="178" y="1079"/>
                  <a:pt x="178" y="1076"/>
                  <a:pt x="178" y="1072"/>
                </a:cubicBezTo>
                <a:cubicBezTo>
                  <a:pt x="178" y="1067"/>
                  <a:pt x="178" y="1063"/>
                  <a:pt x="178" y="1058"/>
                </a:cubicBezTo>
                <a:cubicBezTo>
                  <a:pt x="179" y="1057"/>
                  <a:pt x="179" y="1058"/>
                  <a:pt x="180" y="1057"/>
                </a:cubicBezTo>
                <a:cubicBezTo>
                  <a:pt x="180" y="1056"/>
                  <a:pt x="179" y="1055"/>
                  <a:pt x="181" y="1053"/>
                </a:cubicBezTo>
                <a:cubicBezTo>
                  <a:pt x="181" y="1039"/>
                  <a:pt x="181" y="1024"/>
                  <a:pt x="181" y="1009"/>
                </a:cubicBezTo>
                <a:cubicBezTo>
                  <a:pt x="181" y="990"/>
                  <a:pt x="181" y="970"/>
                  <a:pt x="182" y="951"/>
                </a:cubicBezTo>
                <a:cubicBezTo>
                  <a:pt x="182" y="950"/>
                  <a:pt x="182" y="949"/>
                  <a:pt x="182" y="948"/>
                </a:cubicBezTo>
                <a:cubicBezTo>
                  <a:pt x="183" y="939"/>
                  <a:pt x="181" y="930"/>
                  <a:pt x="182" y="920"/>
                </a:cubicBezTo>
                <a:cubicBezTo>
                  <a:pt x="182" y="917"/>
                  <a:pt x="182" y="913"/>
                  <a:pt x="182" y="909"/>
                </a:cubicBezTo>
                <a:cubicBezTo>
                  <a:pt x="182" y="907"/>
                  <a:pt x="182" y="906"/>
                  <a:pt x="182" y="904"/>
                </a:cubicBezTo>
                <a:cubicBezTo>
                  <a:pt x="182" y="900"/>
                  <a:pt x="182" y="896"/>
                  <a:pt x="182" y="892"/>
                </a:cubicBezTo>
                <a:cubicBezTo>
                  <a:pt x="182" y="890"/>
                  <a:pt x="182" y="889"/>
                  <a:pt x="182" y="888"/>
                </a:cubicBezTo>
                <a:cubicBezTo>
                  <a:pt x="182" y="882"/>
                  <a:pt x="182" y="876"/>
                  <a:pt x="182" y="869"/>
                </a:cubicBezTo>
                <a:cubicBezTo>
                  <a:pt x="182" y="866"/>
                  <a:pt x="181" y="862"/>
                  <a:pt x="182" y="857"/>
                </a:cubicBezTo>
                <a:cubicBezTo>
                  <a:pt x="181" y="854"/>
                  <a:pt x="181" y="849"/>
                  <a:pt x="181" y="845"/>
                </a:cubicBezTo>
                <a:cubicBezTo>
                  <a:pt x="181" y="834"/>
                  <a:pt x="181" y="822"/>
                  <a:pt x="180" y="811"/>
                </a:cubicBezTo>
                <a:cubicBezTo>
                  <a:pt x="180" y="811"/>
                  <a:pt x="180" y="811"/>
                  <a:pt x="180" y="811"/>
                </a:cubicBezTo>
                <a:cubicBezTo>
                  <a:pt x="179" y="803"/>
                  <a:pt x="179" y="796"/>
                  <a:pt x="179" y="788"/>
                </a:cubicBezTo>
                <a:cubicBezTo>
                  <a:pt x="178" y="783"/>
                  <a:pt x="178" y="779"/>
                  <a:pt x="178" y="774"/>
                </a:cubicBezTo>
                <a:cubicBezTo>
                  <a:pt x="178" y="772"/>
                  <a:pt x="177" y="770"/>
                  <a:pt x="177" y="768"/>
                </a:cubicBezTo>
                <a:cubicBezTo>
                  <a:pt x="177" y="763"/>
                  <a:pt x="177" y="758"/>
                  <a:pt x="176" y="753"/>
                </a:cubicBezTo>
                <a:cubicBezTo>
                  <a:pt x="176" y="751"/>
                  <a:pt x="176" y="748"/>
                  <a:pt x="176" y="745"/>
                </a:cubicBezTo>
                <a:cubicBezTo>
                  <a:pt x="175" y="742"/>
                  <a:pt x="176" y="739"/>
                  <a:pt x="176" y="735"/>
                </a:cubicBezTo>
                <a:cubicBezTo>
                  <a:pt x="175" y="734"/>
                  <a:pt x="175" y="734"/>
                  <a:pt x="175" y="733"/>
                </a:cubicBezTo>
                <a:cubicBezTo>
                  <a:pt x="175" y="732"/>
                  <a:pt x="175" y="730"/>
                  <a:pt x="175" y="729"/>
                </a:cubicBezTo>
                <a:cubicBezTo>
                  <a:pt x="175" y="726"/>
                  <a:pt x="175" y="723"/>
                  <a:pt x="175" y="720"/>
                </a:cubicBezTo>
                <a:cubicBezTo>
                  <a:pt x="174" y="718"/>
                  <a:pt x="174" y="716"/>
                  <a:pt x="174" y="713"/>
                </a:cubicBezTo>
                <a:cubicBezTo>
                  <a:pt x="174" y="713"/>
                  <a:pt x="174" y="712"/>
                  <a:pt x="174" y="712"/>
                </a:cubicBezTo>
                <a:cubicBezTo>
                  <a:pt x="174" y="706"/>
                  <a:pt x="173" y="700"/>
                  <a:pt x="174" y="694"/>
                </a:cubicBezTo>
                <a:cubicBezTo>
                  <a:pt x="173" y="687"/>
                  <a:pt x="175" y="681"/>
                  <a:pt x="174" y="675"/>
                </a:cubicBezTo>
                <a:cubicBezTo>
                  <a:pt x="174" y="674"/>
                  <a:pt x="174" y="674"/>
                  <a:pt x="174" y="673"/>
                </a:cubicBezTo>
                <a:cubicBezTo>
                  <a:pt x="174" y="669"/>
                  <a:pt x="174" y="665"/>
                  <a:pt x="174" y="660"/>
                </a:cubicBezTo>
                <a:cubicBezTo>
                  <a:pt x="174" y="660"/>
                  <a:pt x="174" y="660"/>
                  <a:pt x="174" y="660"/>
                </a:cubicBezTo>
                <a:cubicBezTo>
                  <a:pt x="174" y="660"/>
                  <a:pt x="174" y="660"/>
                  <a:pt x="174" y="659"/>
                </a:cubicBezTo>
                <a:cubicBezTo>
                  <a:pt x="174" y="659"/>
                  <a:pt x="174" y="659"/>
                  <a:pt x="174" y="659"/>
                </a:cubicBezTo>
                <a:cubicBezTo>
                  <a:pt x="174" y="659"/>
                  <a:pt x="174" y="658"/>
                  <a:pt x="174" y="658"/>
                </a:cubicBezTo>
                <a:cubicBezTo>
                  <a:pt x="174" y="658"/>
                  <a:pt x="174" y="658"/>
                  <a:pt x="174" y="658"/>
                </a:cubicBezTo>
                <a:cubicBezTo>
                  <a:pt x="174" y="658"/>
                  <a:pt x="174" y="658"/>
                  <a:pt x="175" y="658"/>
                </a:cubicBezTo>
                <a:cubicBezTo>
                  <a:pt x="175" y="659"/>
                  <a:pt x="175" y="659"/>
                  <a:pt x="175" y="659"/>
                </a:cubicBezTo>
                <a:cubicBezTo>
                  <a:pt x="175" y="660"/>
                  <a:pt x="175" y="660"/>
                  <a:pt x="175" y="660"/>
                </a:cubicBezTo>
                <a:cubicBezTo>
                  <a:pt x="175" y="660"/>
                  <a:pt x="175" y="660"/>
                  <a:pt x="175" y="660"/>
                </a:cubicBezTo>
                <a:cubicBezTo>
                  <a:pt x="176" y="660"/>
                  <a:pt x="175" y="658"/>
                  <a:pt x="176" y="657"/>
                </a:cubicBezTo>
                <a:cubicBezTo>
                  <a:pt x="176" y="657"/>
                  <a:pt x="176" y="657"/>
                  <a:pt x="176" y="657"/>
                </a:cubicBezTo>
                <a:cubicBezTo>
                  <a:pt x="176" y="656"/>
                  <a:pt x="176" y="655"/>
                  <a:pt x="176" y="655"/>
                </a:cubicBezTo>
                <a:cubicBezTo>
                  <a:pt x="176" y="654"/>
                  <a:pt x="176" y="654"/>
                  <a:pt x="176" y="653"/>
                </a:cubicBezTo>
                <a:cubicBezTo>
                  <a:pt x="176" y="653"/>
                  <a:pt x="176" y="653"/>
                  <a:pt x="176" y="653"/>
                </a:cubicBezTo>
                <a:cubicBezTo>
                  <a:pt x="176" y="653"/>
                  <a:pt x="176" y="653"/>
                  <a:pt x="176" y="653"/>
                </a:cubicBezTo>
                <a:cubicBezTo>
                  <a:pt x="177" y="652"/>
                  <a:pt x="177" y="653"/>
                  <a:pt x="177" y="653"/>
                </a:cubicBezTo>
                <a:cubicBezTo>
                  <a:pt x="177" y="654"/>
                  <a:pt x="177" y="654"/>
                  <a:pt x="177" y="655"/>
                </a:cubicBezTo>
                <a:cubicBezTo>
                  <a:pt x="177" y="655"/>
                  <a:pt x="177" y="656"/>
                  <a:pt x="177" y="656"/>
                </a:cubicBezTo>
                <a:cubicBezTo>
                  <a:pt x="177" y="658"/>
                  <a:pt x="177" y="659"/>
                  <a:pt x="177" y="660"/>
                </a:cubicBezTo>
                <a:cubicBezTo>
                  <a:pt x="177" y="661"/>
                  <a:pt x="177" y="661"/>
                  <a:pt x="177" y="661"/>
                </a:cubicBezTo>
                <a:cubicBezTo>
                  <a:pt x="177" y="662"/>
                  <a:pt x="177" y="664"/>
                  <a:pt x="177" y="665"/>
                </a:cubicBezTo>
                <a:cubicBezTo>
                  <a:pt x="177" y="665"/>
                  <a:pt x="177" y="665"/>
                  <a:pt x="178" y="666"/>
                </a:cubicBezTo>
                <a:close/>
                <a:moveTo>
                  <a:pt x="187" y="925"/>
                </a:moveTo>
                <a:cubicBezTo>
                  <a:pt x="187" y="925"/>
                  <a:pt x="187" y="925"/>
                  <a:pt x="187" y="925"/>
                </a:cubicBezTo>
                <a:cubicBezTo>
                  <a:pt x="187" y="925"/>
                  <a:pt x="187" y="926"/>
                  <a:pt x="188" y="926"/>
                </a:cubicBezTo>
                <a:cubicBezTo>
                  <a:pt x="188" y="926"/>
                  <a:pt x="188" y="926"/>
                  <a:pt x="188" y="925"/>
                </a:cubicBezTo>
                <a:cubicBezTo>
                  <a:pt x="188" y="925"/>
                  <a:pt x="188" y="925"/>
                  <a:pt x="187" y="925"/>
                </a:cubicBezTo>
                <a:close/>
                <a:moveTo>
                  <a:pt x="188" y="920"/>
                </a:moveTo>
                <a:cubicBezTo>
                  <a:pt x="187" y="920"/>
                  <a:pt x="187" y="922"/>
                  <a:pt x="188" y="922"/>
                </a:cubicBezTo>
                <a:cubicBezTo>
                  <a:pt x="188" y="921"/>
                  <a:pt x="189" y="920"/>
                  <a:pt x="188" y="920"/>
                </a:cubicBezTo>
                <a:close/>
                <a:moveTo>
                  <a:pt x="188" y="909"/>
                </a:moveTo>
                <a:cubicBezTo>
                  <a:pt x="188" y="909"/>
                  <a:pt x="187" y="909"/>
                  <a:pt x="187" y="910"/>
                </a:cubicBezTo>
                <a:cubicBezTo>
                  <a:pt x="187" y="909"/>
                  <a:pt x="187" y="910"/>
                  <a:pt x="187" y="910"/>
                </a:cubicBezTo>
                <a:cubicBezTo>
                  <a:pt x="188" y="910"/>
                  <a:pt x="188" y="909"/>
                  <a:pt x="188" y="909"/>
                </a:cubicBezTo>
                <a:close/>
                <a:moveTo>
                  <a:pt x="188" y="904"/>
                </a:moveTo>
                <a:cubicBezTo>
                  <a:pt x="188" y="904"/>
                  <a:pt x="188" y="905"/>
                  <a:pt x="187" y="905"/>
                </a:cubicBezTo>
                <a:cubicBezTo>
                  <a:pt x="187" y="905"/>
                  <a:pt x="187" y="905"/>
                  <a:pt x="187" y="905"/>
                </a:cubicBezTo>
                <a:cubicBezTo>
                  <a:pt x="187" y="905"/>
                  <a:pt x="187" y="905"/>
                  <a:pt x="187" y="905"/>
                </a:cubicBezTo>
                <a:cubicBezTo>
                  <a:pt x="187" y="906"/>
                  <a:pt x="187" y="906"/>
                  <a:pt x="187" y="906"/>
                </a:cubicBezTo>
                <a:cubicBezTo>
                  <a:pt x="187" y="907"/>
                  <a:pt x="188" y="907"/>
                  <a:pt x="188" y="907"/>
                </a:cubicBezTo>
                <a:cubicBezTo>
                  <a:pt x="188" y="907"/>
                  <a:pt x="188" y="907"/>
                  <a:pt x="188" y="907"/>
                </a:cubicBezTo>
                <a:cubicBezTo>
                  <a:pt x="188" y="907"/>
                  <a:pt x="188" y="907"/>
                  <a:pt x="188" y="907"/>
                </a:cubicBezTo>
                <a:cubicBezTo>
                  <a:pt x="188" y="906"/>
                  <a:pt x="188" y="905"/>
                  <a:pt x="188" y="904"/>
                </a:cubicBezTo>
                <a:close/>
                <a:moveTo>
                  <a:pt x="185" y="800"/>
                </a:moveTo>
                <a:cubicBezTo>
                  <a:pt x="185" y="800"/>
                  <a:pt x="184" y="800"/>
                  <a:pt x="184" y="801"/>
                </a:cubicBezTo>
                <a:cubicBezTo>
                  <a:pt x="184" y="801"/>
                  <a:pt x="184" y="801"/>
                  <a:pt x="184" y="801"/>
                </a:cubicBezTo>
                <a:cubicBezTo>
                  <a:pt x="184" y="801"/>
                  <a:pt x="184" y="800"/>
                  <a:pt x="184" y="800"/>
                </a:cubicBezTo>
                <a:cubicBezTo>
                  <a:pt x="184" y="800"/>
                  <a:pt x="184" y="800"/>
                  <a:pt x="184" y="800"/>
                </a:cubicBezTo>
                <a:cubicBezTo>
                  <a:pt x="184" y="799"/>
                  <a:pt x="184" y="799"/>
                  <a:pt x="184" y="799"/>
                </a:cubicBezTo>
                <a:cubicBezTo>
                  <a:pt x="184" y="799"/>
                  <a:pt x="184" y="799"/>
                  <a:pt x="184" y="799"/>
                </a:cubicBezTo>
                <a:cubicBezTo>
                  <a:pt x="184" y="800"/>
                  <a:pt x="183" y="802"/>
                  <a:pt x="183" y="803"/>
                </a:cubicBezTo>
                <a:cubicBezTo>
                  <a:pt x="183" y="803"/>
                  <a:pt x="184" y="804"/>
                  <a:pt x="184" y="804"/>
                </a:cubicBezTo>
                <a:cubicBezTo>
                  <a:pt x="184" y="804"/>
                  <a:pt x="185" y="804"/>
                  <a:pt x="185" y="804"/>
                </a:cubicBezTo>
                <a:cubicBezTo>
                  <a:pt x="185" y="805"/>
                  <a:pt x="185" y="806"/>
                  <a:pt x="185" y="808"/>
                </a:cubicBezTo>
                <a:cubicBezTo>
                  <a:pt x="185" y="808"/>
                  <a:pt x="185" y="808"/>
                  <a:pt x="185" y="809"/>
                </a:cubicBezTo>
                <a:cubicBezTo>
                  <a:pt x="185" y="809"/>
                  <a:pt x="185" y="809"/>
                  <a:pt x="185" y="809"/>
                </a:cubicBezTo>
                <a:cubicBezTo>
                  <a:pt x="185" y="809"/>
                  <a:pt x="185" y="809"/>
                  <a:pt x="185" y="809"/>
                </a:cubicBezTo>
                <a:cubicBezTo>
                  <a:pt x="185" y="810"/>
                  <a:pt x="185" y="811"/>
                  <a:pt x="185" y="812"/>
                </a:cubicBezTo>
                <a:cubicBezTo>
                  <a:pt x="185" y="813"/>
                  <a:pt x="185" y="813"/>
                  <a:pt x="185" y="814"/>
                </a:cubicBezTo>
                <a:cubicBezTo>
                  <a:pt x="185" y="814"/>
                  <a:pt x="185" y="814"/>
                  <a:pt x="185" y="814"/>
                </a:cubicBezTo>
                <a:cubicBezTo>
                  <a:pt x="185" y="814"/>
                  <a:pt x="185" y="814"/>
                  <a:pt x="185" y="814"/>
                </a:cubicBezTo>
                <a:cubicBezTo>
                  <a:pt x="185" y="813"/>
                  <a:pt x="185" y="813"/>
                  <a:pt x="185" y="812"/>
                </a:cubicBezTo>
                <a:cubicBezTo>
                  <a:pt x="185" y="811"/>
                  <a:pt x="185" y="810"/>
                  <a:pt x="184" y="809"/>
                </a:cubicBezTo>
                <a:cubicBezTo>
                  <a:pt x="184" y="809"/>
                  <a:pt x="184" y="809"/>
                  <a:pt x="184" y="809"/>
                </a:cubicBezTo>
                <a:cubicBezTo>
                  <a:pt x="184" y="809"/>
                  <a:pt x="184" y="809"/>
                  <a:pt x="184" y="809"/>
                </a:cubicBezTo>
                <a:cubicBezTo>
                  <a:pt x="185" y="808"/>
                  <a:pt x="185" y="808"/>
                  <a:pt x="184" y="808"/>
                </a:cubicBezTo>
                <a:cubicBezTo>
                  <a:pt x="184" y="808"/>
                  <a:pt x="184" y="808"/>
                  <a:pt x="184" y="808"/>
                </a:cubicBezTo>
                <a:cubicBezTo>
                  <a:pt x="184" y="808"/>
                  <a:pt x="184" y="808"/>
                  <a:pt x="184" y="808"/>
                </a:cubicBezTo>
                <a:cubicBezTo>
                  <a:pt x="184" y="808"/>
                  <a:pt x="184" y="809"/>
                  <a:pt x="184" y="809"/>
                </a:cubicBezTo>
                <a:cubicBezTo>
                  <a:pt x="184" y="809"/>
                  <a:pt x="184" y="809"/>
                  <a:pt x="184" y="809"/>
                </a:cubicBezTo>
                <a:cubicBezTo>
                  <a:pt x="184" y="810"/>
                  <a:pt x="184" y="810"/>
                  <a:pt x="184" y="810"/>
                </a:cubicBezTo>
                <a:cubicBezTo>
                  <a:pt x="184" y="810"/>
                  <a:pt x="184" y="810"/>
                  <a:pt x="184" y="811"/>
                </a:cubicBezTo>
                <a:cubicBezTo>
                  <a:pt x="185" y="818"/>
                  <a:pt x="184" y="826"/>
                  <a:pt x="185" y="833"/>
                </a:cubicBezTo>
                <a:cubicBezTo>
                  <a:pt x="184" y="834"/>
                  <a:pt x="185" y="836"/>
                  <a:pt x="184" y="837"/>
                </a:cubicBezTo>
                <a:cubicBezTo>
                  <a:pt x="185" y="837"/>
                  <a:pt x="185" y="838"/>
                  <a:pt x="185" y="838"/>
                </a:cubicBezTo>
                <a:cubicBezTo>
                  <a:pt x="185" y="839"/>
                  <a:pt x="185" y="841"/>
                  <a:pt x="185" y="842"/>
                </a:cubicBezTo>
                <a:cubicBezTo>
                  <a:pt x="186" y="843"/>
                  <a:pt x="185" y="845"/>
                  <a:pt x="185" y="846"/>
                </a:cubicBezTo>
                <a:cubicBezTo>
                  <a:pt x="185" y="846"/>
                  <a:pt x="185" y="847"/>
                  <a:pt x="185" y="847"/>
                </a:cubicBezTo>
                <a:cubicBezTo>
                  <a:pt x="186" y="848"/>
                  <a:pt x="185" y="850"/>
                  <a:pt x="185" y="851"/>
                </a:cubicBezTo>
                <a:cubicBezTo>
                  <a:pt x="186" y="854"/>
                  <a:pt x="186" y="857"/>
                  <a:pt x="185" y="859"/>
                </a:cubicBezTo>
                <a:cubicBezTo>
                  <a:pt x="185" y="861"/>
                  <a:pt x="186" y="863"/>
                  <a:pt x="185" y="865"/>
                </a:cubicBezTo>
                <a:cubicBezTo>
                  <a:pt x="187" y="870"/>
                  <a:pt x="184" y="875"/>
                  <a:pt x="186" y="881"/>
                </a:cubicBezTo>
                <a:cubicBezTo>
                  <a:pt x="185" y="885"/>
                  <a:pt x="186" y="888"/>
                  <a:pt x="186" y="892"/>
                </a:cubicBezTo>
                <a:cubicBezTo>
                  <a:pt x="186" y="892"/>
                  <a:pt x="186" y="893"/>
                  <a:pt x="186" y="893"/>
                </a:cubicBezTo>
                <a:cubicBezTo>
                  <a:pt x="185" y="898"/>
                  <a:pt x="186" y="904"/>
                  <a:pt x="186" y="910"/>
                </a:cubicBezTo>
                <a:cubicBezTo>
                  <a:pt x="186" y="912"/>
                  <a:pt x="185" y="915"/>
                  <a:pt x="186" y="916"/>
                </a:cubicBezTo>
                <a:cubicBezTo>
                  <a:pt x="186" y="916"/>
                  <a:pt x="186" y="916"/>
                  <a:pt x="186" y="916"/>
                </a:cubicBezTo>
                <a:cubicBezTo>
                  <a:pt x="187" y="916"/>
                  <a:pt x="187" y="916"/>
                  <a:pt x="187" y="916"/>
                </a:cubicBezTo>
                <a:cubicBezTo>
                  <a:pt x="187" y="916"/>
                  <a:pt x="187" y="916"/>
                  <a:pt x="187" y="916"/>
                </a:cubicBezTo>
                <a:cubicBezTo>
                  <a:pt x="187" y="916"/>
                  <a:pt x="187" y="916"/>
                  <a:pt x="187" y="916"/>
                </a:cubicBezTo>
                <a:cubicBezTo>
                  <a:pt x="187" y="917"/>
                  <a:pt x="187" y="917"/>
                  <a:pt x="187" y="917"/>
                </a:cubicBezTo>
                <a:cubicBezTo>
                  <a:pt x="187" y="917"/>
                  <a:pt x="187" y="917"/>
                  <a:pt x="187" y="917"/>
                </a:cubicBezTo>
                <a:cubicBezTo>
                  <a:pt x="187" y="917"/>
                  <a:pt x="187" y="918"/>
                  <a:pt x="188" y="918"/>
                </a:cubicBezTo>
                <a:cubicBezTo>
                  <a:pt x="188" y="918"/>
                  <a:pt x="188" y="918"/>
                  <a:pt x="188" y="918"/>
                </a:cubicBezTo>
                <a:cubicBezTo>
                  <a:pt x="188" y="918"/>
                  <a:pt x="188" y="918"/>
                  <a:pt x="188" y="918"/>
                </a:cubicBezTo>
                <a:cubicBezTo>
                  <a:pt x="188" y="917"/>
                  <a:pt x="188" y="917"/>
                  <a:pt x="188" y="917"/>
                </a:cubicBezTo>
                <a:cubicBezTo>
                  <a:pt x="188" y="916"/>
                  <a:pt x="188" y="916"/>
                  <a:pt x="188" y="915"/>
                </a:cubicBezTo>
                <a:cubicBezTo>
                  <a:pt x="188" y="915"/>
                  <a:pt x="188" y="915"/>
                  <a:pt x="188" y="915"/>
                </a:cubicBezTo>
                <a:cubicBezTo>
                  <a:pt x="188" y="915"/>
                  <a:pt x="188" y="915"/>
                  <a:pt x="188" y="915"/>
                </a:cubicBezTo>
                <a:cubicBezTo>
                  <a:pt x="188" y="915"/>
                  <a:pt x="187" y="915"/>
                  <a:pt x="187" y="915"/>
                </a:cubicBezTo>
                <a:cubicBezTo>
                  <a:pt x="187" y="914"/>
                  <a:pt x="187" y="913"/>
                  <a:pt x="187" y="912"/>
                </a:cubicBezTo>
                <a:cubicBezTo>
                  <a:pt x="187" y="911"/>
                  <a:pt x="187" y="911"/>
                  <a:pt x="187" y="911"/>
                </a:cubicBezTo>
                <a:cubicBezTo>
                  <a:pt x="187" y="911"/>
                  <a:pt x="187" y="911"/>
                  <a:pt x="187" y="911"/>
                </a:cubicBezTo>
                <a:cubicBezTo>
                  <a:pt x="187" y="911"/>
                  <a:pt x="187" y="911"/>
                  <a:pt x="187" y="911"/>
                </a:cubicBezTo>
                <a:cubicBezTo>
                  <a:pt x="187" y="910"/>
                  <a:pt x="187" y="910"/>
                  <a:pt x="187" y="909"/>
                </a:cubicBezTo>
                <a:cubicBezTo>
                  <a:pt x="187" y="909"/>
                  <a:pt x="187" y="909"/>
                  <a:pt x="187" y="909"/>
                </a:cubicBezTo>
                <a:cubicBezTo>
                  <a:pt x="188" y="909"/>
                  <a:pt x="188" y="908"/>
                  <a:pt x="188" y="908"/>
                </a:cubicBezTo>
                <a:cubicBezTo>
                  <a:pt x="188" y="908"/>
                  <a:pt x="188" y="908"/>
                  <a:pt x="188" y="908"/>
                </a:cubicBezTo>
                <a:cubicBezTo>
                  <a:pt x="188" y="908"/>
                  <a:pt x="188" y="908"/>
                  <a:pt x="188" y="908"/>
                </a:cubicBezTo>
                <a:cubicBezTo>
                  <a:pt x="188" y="907"/>
                  <a:pt x="188" y="907"/>
                  <a:pt x="188" y="907"/>
                </a:cubicBezTo>
                <a:cubicBezTo>
                  <a:pt x="188" y="908"/>
                  <a:pt x="188" y="908"/>
                  <a:pt x="188" y="908"/>
                </a:cubicBezTo>
                <a:cubicBezTo>
                  <a:pt x="187" y="907"/>
                  <a:pt x="187" y="907"/>
                  <a:pt x="187" y="907"/>
                </a:cubicBezTo>
                <a:cubicBezTo>
                  <a:pt x="187" y="906"/>
                  <a:pt x="187" y="906"/>
                  <a:pt x="187" y="905"/>
                </a:cubicBezTo>
                <a:cubicBezTo>
                  <a:pt x="187" y="905"/>
                  <a:pt x="187" y="905"/>
                  <a:pt x="187" y="904"/>
                </a:cubicBezTo>
                <a:cubicBezTo>
                  <a:pt x="187" y="904"/>
                  <a:pt x="187" y="904"/>
                  <a:pt x="187" y="904"/>
                </a:cubicBezTo>
                <a:cubicBezTo>
                  <a:pt x="186" y="902"/>
                  <a:pt x="187" y="899"/>
                  <a:pt x="187" y="897"/>
                </a:cubicBezTo>
                <a:cubicBezTo>
                  <a:pt x="187" y="897"/>
                  <a:pt x="187" y="897"/>
                  <a:pt x="187" y="897"/>
                </a:cubicBezTo>
                <a:cubicBezTo>
                  <a:pt x="187" y="897"/>
                  <a:pt x="187" y="897"/>
                  <a:pt x="187" y="897"/>
                </a:cubicBezTo>
                <a:cubicBezTo>
                  <a:pt x="187" y="897"/>
                  <a:pt x="187" y="897"/>
                  <a:pt x="187" y="897"/>
                </a:cubicBezTo>
                <a:cubicBezTo>
                  <a:pt x="187" y="899"/>
                  <a:pt x="187" y="902"/>
                  <a:pt x="187" y="904"/>
                </a:cubicBezTo>
                <a:cubicBezTo>
                  <a:pt x="187" y="904"/>
                  <a:pt x="187" y="904"/>
                  <a:pt x="187" y="904"/>
                </a:cubicBezTo>
                <a:cubicBezTo>
                  <a:pt x="187" y="904"/>
                  <a:pt x="188" y="904"/>
                  <a:pt x="188" y="904"/>
                </a:cubicBezTo>
                <a:cubicBezTo>
                  <a:pt x="188" y="904"/>
                  <a:pt x="188" y="904"/>
                  <a:pt x="188" y="904"/>
                </a:cubicBezTo>
                <a:cubicBezTo>
                  <a:pt x="188" y="904"/>
                  <a:pt x="188" y="904"/>
                  <a:pt x="188" y="904"/>
                </a:cubicBezTo>
                <a:cubicBezTo>
                  <a:pt x="188" y="902"/>
                  <a:pt x="188" y="901"/>
                  <a:pt x="188" y="900"/>
                </a:cubicBezTo>
                <a:cubicBezTo>
                  <a:pt x="188" y="900"/>
                  <a:pt x="188" y="900"/>
                  <a:pt x="188" y="900"/>
                </a:cubicBezTo>
                <a:cubicBezTo>
                  <a:pt x="188" y="900"/>
                  <a:pt x="187" y="899"/>
                  <a:pt x="187" y="899"/>
                </a:cubicBezTo>
                <a:cubicBezTo>
                  <a:pt x="188" y="898"/>
                  <a:pt x="188" y="898"/>
                  <a:pt x="188" y="898"/>
                </a:cubicBezTo>
                <a:cubicBezTo>
                  <a:pt x="188" y="898"/>
                  <a:pt x="188" y="898"/>
                  <a:pt x="188" y="898"/>
                </a:cubicBezTo>
                <a:cubicBezTo>
                  <a:pt x="188" y="898"/>
                  <a:pt x="188" y="897"/>
                  <a:pt x="188" y="897"/>
                </a:cubicBezTo>
                <a:cubicBezTo>
                  <a:pt x="188" y="897"/>
                  <a:pt x="188" y="897"/>
                  <a:pt x="188" y="897"/>
                </a:cubicBezTo>
                <a:cubicBezTo>
                  <a:pt x="188" y="897"/>
                  <a:pt x="188" y="897"/>
                  <a:pt x="188" y="897"/>
                </a:cubicBezTo>
                <a:cubicBezTo>
                  <a:pt x="187" y="896"/>
                  <a:pt x="189" y="895"/>
                  <a:pt x="187" y="894"/>
                </a:cubicBezTo>
                <a:cubicBezTo>
                  <a:pt x="188" y="894"/>
                  <a:pt x="188" y="894"/>
                  <a:pt x="188" y="893"/>
                </a:cubicBezTo>
                <a:cubicBezTo>
                  <a:pt x="188" y="893"/>
                  <a:pt x="188" y="893"/>
                  <a:pt x="188" y="893"/>
                </a:cubicBezTo>
                <a:cubicBezTo>
                  <a:pt x="188" y="893"/>
                  <a:pt x="188" y="893"/>
                  <a:pt x="188" y="893"/>
                </a:cubicBezTo>
                <a:cubicBezTo>
                  <a:pt x="188" y="891"/>
                  <a:pt x="188" y="888"/>
                  <a:pt x="188" y="886"/>
                </a:cubicBezTo>
                <a:cubicBezTo>
                  <a:pt x="188" y="884"/>
                  <a:pt x="188" y="882"/>
                  <a:pt x="188" y="880"/>
                </a:cubicBezTo>
                <a:cubicBezTo>
                  <a:pt x="187" y="879"/>
                  <a:pt x="187" y="879"/>
                  <a:pt x="188" y="878"/>
                </a:cubicBezTo>
                <a:cubicBezTo>
                  <a:pt x="188" y="878"/>
                  <a:pt x="188" y="878"/>
                  <a:pt x="188" y="878"/>
                </a:cubicBezTo>
                <a:cubicBezTo>
                  <a:pt x="188" y="878"/>
                  <a:pt x="188" y="878"/>
                  <a:pt x="188" y="878"/>
                </a:cubicBezTo>
                <a:cubicBezTo>
                  <a:pt x="188" y="877"/>
                  <a:pt x="188" y="877"/>
                  <a:pt x="188" y="877"/>
                </a:cubicBezTo>
                <a:cubicBezTo>
                  <a:pt x="188" y="876"/>
                  <a:pt x="188" y="875"/>
                  <a:pt x="188" y="874"/>
                </a:cubicBezTo>
                <a:cubicBezTo>
                  <a:pt x="188" y="874"/>
                  <a:pt x="188" y="874"/>
                  <a:pt x="188" y="874"/>
                </a:cubicBezTo>
                <a:cubicBezTo>
                  <a:pt x="186" y="872"/>
                  <a:pt x="188" y="871"/>
                  <a:pt x="187" y="869"/>
                </a:cubicBezTo>
                <a:cubicBezTo>
                  <a:pt x="187" y="869"/>
                  <a:pt x="187" y="869"/>
                  <a:pt x="188" y="868"/>
                </a:cubicBezTo>
                <a:cubicBezTo>
                  <a:pt x="188" y="868"/>
                  <a:pt x="188" y="868"/>
                  <a:pt x="188" y="868"/>
                </a:cubicBezTo>
                <a:cubicBezTo>
                  <a:pt x="188" y="868"/>
                  <a:pt x="188" y="867"/>
                  <a:pt x="188" y="867"/>
                </a:cubicBezTo>
                <a:cubicBezTo>
                  <a:pt x="188" y="867"/>
                  <a:pt x="188" y="866"/>
                  <a:pt x="188" y="866"/>
                </a:cubicBezTo>
                <a:cubicBezTo>
                  <a:pt x="188" y="866"/>
                  <a:pt x="188" y="866"/>
                  <a:pt x="188" y="866"/>
                </a:cubicBezTo>
                <a:cubicBezTo>
                  <a:pt x="187" y="866"/>
                  <a:pt x="187" y="866"/>
                  <a:pt x="187" y="866"/>
                </a:cubicBezTo>
                <a:cubicBezTo>
                  <a:pt x="188" y="865"/>
                  <a:pt x="187" y="864"/>
                  <a:pt x="187" y="864"/>
                </a:cubicBezTo>
                <a:cubicBezTo>
                  <a:pt x="187" y="864"/>
                  <a:pt x="187" y="864"/>
                  <a:pt x="187" y="864"/>
                </a:cubicBezTo>
                <a:cubicBezTo>
                  <a:pt x="187" y="864"/>
                  <a:pt x="187" y="864"/>
                  <a:pt x="186" y="864"/>
                </a:cubicBezTo>
                <a:cubicBezTo>
                  <a:pt x="186" y="863"/>
                  <a:pt x="186" y="863"/>
                  <a:pt x="186" y="862"/>
                </a:cubicBezTo>
                <a:cubicBezTo>
                  <a:pt x="186" y="862"/>
                  <a:pt x="186" y="862"/>
                  <a:pt x="186" y="862"/>
                </a:cubicBezTo>
                <a:cubicBezTo>
                  <a:pt x="186" y="862"/>
                  <a:pt x="186" y="862"/>
                  <a:pt x="186" y="862"/>
                </a:cubicBezTo>
                <a:cubicBezTo>
                  <a:pt x="186" y="862"/>
                  <a:pt x="187" y="862"/>
                  <a:pt x="187" y="862"/>
                </a:cubicBezTo>
                <a:cubicBezTo>
                  <a:pt x="186" y="862"/>
                  <a:pt x="186" y="863"/>
                  <a:pt x="187" y="864"/>
                </a:cubicBezTo>
                <a:cubicBezTo>
                  <a:pt x="187" y="864"/>
                  <a:pt x="187" y="864"/>
                  <a:pt x="187" y="864"/>
                </a:cubicBezTo>
                <a:cubicBezTo>
                  <a:pt x="187" y="864"/>
                  <a:pt x="187" y="864"/>
                  <a:pt x="187" y="863"/>
                </a:cubicBezTo>
                <a:cubicBezTo>
                  <a:pt x="187" y="863"/>
                  <a:pt x="187" y="862"/>
                  <a:pt x="188" y="862"/>
                </a:cubicBezTo>
                <a:cubicBezTo>
                  <a:pt x="187" y="859"/>
                  <a:pt x="187" y="856"/>
                  <a:pt x="187" y="853"/>
                </a:cubicBezTo>
                <a:cubicBezTo>
                  <a:pt x="187" y="853"/>
                  <a:pt x="187" y="853"/>
                  <a:pt x="187" y="853"/>
                </a:cubicBezTo>
                <a:cubicBezTo>
                  <a:pt x="187" y="853"/>
                  <a:pt x="187" y="853"/>
                  <a:pt x="187" y="853"/>
                </a:cubicBezTo>
                <a:cubicBezTo>
                  <a:pt x="186" y="854"/>
                  <a:pt x="186" y="854"/>
                  <a:pt x="186" y="855"/>
                </a:cubicBezTo>
                <a:cubicBezTo>
                  <a:pt x="186" y="855"/>
                  <a:pt x="186" y="856"/>
                  <a:pt x="186" y="856"/>
                </a:cubicBezTo>
                <a:cubicBezTo>
                  <a:pt x="186" y="856"/>
                  <a:pt x="186" y="856"/>
                  <a:pt x="186" y="856"/>
                </a:cubicBezTo>
                <a:cubicBezTo>
                  <a:pt x="186" y="856"/>
                  <a:pt x="186" y="856"/>
                  <a:pt x="186" y="856"/>
                </a:cubicBezTo>
                <a:cubicBezTo>
                  <a:pt x="186" y="856"/>
                  <a:pt x="186" y="855"/>
                  <a:pt x="186" y="855"/>
                </a:cubicBezTo>
                <a:cubicBezTo>
                  <a:pt x="186" y="854"/>
                  <a:pt x="186" y="853"/>
                  <a:pt x="186" y="853"/>
                </a:cubicBezTo>
                <a:cubicBezTo>
                  <a:pt x="186" y="853"/>
                  <a:pt x="186" y="852"/>
                  <a:pt x="186" y="852"/>
                </a:cubicBezTo>
                <a:cubicBezTo>
                  <a:pt x="186" y="852"/>
                  <a:pt x="186" y="852"/>
                  <a:pt x="186" y="852"/>
                </a:cubicBezTo>
                <a:cubicBezTo>
                  <a:pt x="186" y="852"/>
                  <a:pt x="186" y="852"/>
                  <a:pt x="186" y="852"/>
                </a:cubicBezTo>
                <a:cubicBezTo>
                  <a:pt x="186" y="852"/>
                  <a:pt x="186" y="852"/>
                  <a:pt x="186" y="852"/>
                </a:cubicBezTo>
                <a:cubicBezTo>
                  <a:pt x="186" y="851"/>
                  <a:pt x="186" y="852"/>
                  <a:pt x="186" y="852"/>
                </a:cubicBezTo>
                <a:cubicBezTo>
                  <a:pt x="186" y="852"/>
                  <a:pt x="186" y="852"/>
                  <a:pt x="186" y="852"/>
                </a:cubicBezTo>
                <a:cubicBezTo>
                  <a:pt x="187" y="852"/>
                  <a:pt x="187" y="852"/>
                  <a:pt x="187" y="852"/>
                </a:cubicBezTo>
                <a:cubicBezTo>
                  <a:pt x="187" y="852"/>
                  <a:pt x="187" y="852"/>
                  <a:pt x="187" y="852"/>
                </a:cubicBezTo>
                <a:cubicBezTo>
                  <a:pt x="187" y="850"/>
                  <a:pt x="187" y="848"/>
                  <a:pt x="187" y="845"/>
                </a:cubicBezTo>
                <a:cubicBezTo>
                  <a:pt x="187" y="845"/>
                  <a:pt x="187" y="845"/>
                  <a:pt x="187" y="845"/>
                </a:cubicBezTo>
                <a:cubicBezTo>
                  <a:pt x="187" y="845"/>
                  <a:pt x="187" y="845"/>
                  <a:pt x="187" y="845"/>
                </a:cubicBezTo>
                <a:cubicBezTo>
                  <a:pt x="186" y="845"/>
                  <a:pt x="187" y="844"/>
                  <a:pt x="187" y="844"/>
                </a:cubicBezTo>
                <a:cubicBezTo>
                  <a:pt x="187" y="844"/>
                  <a:pt x="187" y="844"/>
                  <a:pt x="187" y="844"/>
                </a:cubicBezTo>
                <a:cubicBezTo>
                  <a:pt x="187" y="843"/>
                  <a:pt x="187" y="843"/>
                  <a:pt x="187" y="843"/>
                </a:cubicBezTo>
                <a:cubicBezTo>
                  <a:pt x="188" y="842"/>
                  <a:pt x="187" y="841"/>
                  <a:pt x="186" y="841"/>
                </a:cubicBezTo>
                <a:cubicBezTo>
                  <a:pt x="187" y="841"/>
                  <a:pt x="187" y="840"/>
                  <a:pt x="187" y="840"/>
                </a:cubicBezTo>
                <a:cubicBezTo>
                  <a:pt x="187" y="839"/>
                  <a:pt x="187" y="837"/>
                  <a:pt x="187" y="835"/>
                </a:cubicBezTo>
                <a:cubicBezTo>
                  <a:pt x="187" y="833"/>
                  <a:pt x="187" y="830"/>
                  <a:pt x="187" y="828"/>
                </a:cubicBezTo>
                <a:cubicBezTo>
                  <a:pt x="186" y="828"/>
                  <a:pt x="186" y="828"/>
                  <a:pt x="186" y="828"/>
                </a:cubicBezTo>
                <a:cubicBezTo>
                  <a:pt x="185" y="827"/>
                  <a:pt x="185" y="827"/>
                  <a:pt x="185" y="826"/>
                </a:cubicBezTo>
                <a:cubicBezTo>
                  <a:pt x="185" y="825"/>
                  <a:pt x="185" y="825"/>
                  <a:pt x="185" y="825"/>
                </a:cubicBezTo>
                <a:cubicBezTo>
                  <a:pt x="185" y="824"/>
                  <a:pt x="185" y="824"/>
                  <a:pt x="185" y="824"/>
                </a:cubicBezTo>
                <a:cubicBezTo>
                  <a:pt x="185" y="824"/>
                  <a:pt x="185" y="824"/>
                  <a:pt x="185" y="824"/>
                </a:cubicBezTo>
                <a:cubicBezTo>
                  <a:pt x="185" y="824"/>
                  <a:pt x="185" y="824"/>
                  <a:pt x="185" y="824"/>
                </a:cubicBezTo>
                <a:cubicBezTo>
                  <a:pt x="186" y="825"/>
                  <a:pt x="186" y="825"/>
                  <a:pt x="186" y="826"/>
                </a:cubicBezTo>
                <a:cubicBezTo>
                  <a:pt x="186" y="827"/>
                  <a:pt x="186" y="827"/>
                  <a:pt x="186" y="828"/>
                </a:cubicBezTo>
                <a:cubicBezTo>
                  <a:pt x="186" y="828"/>
                  <a:pt x="186" y="827"/>
                  <a:pt x="186" y="827"/>
                </a:cubicBezTo>
                <a:cubicBezTo>
                  <a:pt x="186" y="826"/>
                  <a:pt x="186" y="824"/>
                  <a:pt x="186" y="822"/>
                </a:cubicBezTo>
                <a:cubicBezTo>
                  <a:pt x="186" y="821"/>
                  <a:pt x="186" y="819"/>
                  <a:pt x="186" y="818"/>
                </a:cubicBezTo>
                <a:cubicBezTo>
                  <a:pt x="186" y="818"/>
                  <a:pt x="186" y="818"/>
                  <a:pt x="186" y="818"/>
                </a:cubicBezTo>
                <a:cubicBezTo>
                  <a:pt x="185" y="819"/>
                  <a:pt x="185" y="820"/>
                  <a:pt x="185" y="820"/>
                </a:cubicBezTo>
                <a:cubicBezTo>
                  <a:pt x="185" y="821"/>
                  <a:pt x="185" y="821"/>
                  <a:pt x="185" y="822"/>
                </a:cubicBezTo>
                <a:cubicBezTo>
                  <a:pt x="185" y="822"/>
                  <a:pt x="185" y="822"/>
                  <a:pt x="185" y="822"/>
                </a:cubicBezTo>
                <a:cubicBezTo>
                  <a:pt x="185" y="822"/>
                  <a:pt x="185" y="822"/>
                  <a:pt x="185" y="822"/>
                </a:cubicBezTo>
                <a:cubicBezTo>
                  <a:pt x="185" y="821"/>
                  <a:pt x="185" y="821"/>
                  <a:pt x="185" y="820"/>
                </a:cubicBezTo>
                <a:cubicBezTo>
                  <a:pt x="185" y="820"/>
                  <a:pt x="185" y="819"/>
                  <a:pt x="185" y="818"/>
                </a:cubicBezTo>
                <a:cubicBezTo>
                  <a:pt x="185" y="818"/>
                  <a:pt x="185" y="818"/>
                  <a:pt x="185" y="818"/>
                </a:cubicBezTo>
                <a:cubicBezTo>
                  <a:pt x="185" y="818"/>
                  <a:pt x="185" y="818"/>
                  <a:pt x="185" y="818"/>
                </a:cubicBezTo>
                <a:cubicBezTo>
                  <a:pt x="185" y="818"/>
                  <a:pt x="185" y="818"/>
                  <a:pt x="185" y="818"/>
                </a:cubicBezTo>
                <a:cubicBezTo>
                  <a:pt x="186" y="818"/>
                  <a:pt x="186" y="818"/>
                  <a:pt x="186" y="818"/>
                </a:cubicBezTo>
                <a:cubicBezTo>
                  <a:pt x="186" y="818"/>
                  <a:pt x="186" y="818"/>
                  <a:pt x="186" y="818"/>
                </a:cubicBezTo>
                <a:cubicBezTo>
                  <a:pt x="186" y="817"/>
                  <a:pt x="186" y="817"/>
                  <a:pt x="186" y="817"/>
                </a:cubicBezTo>
                <a:cubicBezTo>
                  <a:pt x="186" y="817"/>
                  <a:pt x="186" y="816"/>
                  <a:pt x="186" y="815"/>
                </a:cubicBezTo>
                <a:cubicBezTo>
                  <a:pt x="186" y="814"/>
                  <a:pt x="186" y="813"/>
                  <a:pt x="186" y="812"/>
                </a:cubicBezTo>
                <a:cubicBezTo>
                  <a:pt x="186" y="812"/>
                  <a:pt x="186" y="812"/>
                  <a:pt x="186" y="812"/>
                </a:cubicBezTo>
                <a:cubicBezTo>
                  <a:pt x="184" y="808"/>
                  <a:pt x="186" y="804"/>
                  <a:pt x="185" y="800"/>
                </a:cubicBezTo>
                <a:close/>
                <a:moveTo>
                  <a:pt x="184" y="795"/>
                </a:moveTo>
                <a:cubicBezTo>
                  <a:pt x="184" y="796"/>
                  <a:pt x="184" y="797"/>
                  <a:pt x="184" y="798"/>
                </a:cubicBezTo>
                <a:cubicBezTo>
                  <a:pt x="184" y="798"/>
                  <a:pt x="184" y="798"/>
                  <a:pt x="184" y="798"/>
                </a:cubicBezTo>
                <a:cubicBezTo>
                  <a:pt x="184" y="799"/>
                  <a:pt x="184" y="799"/>
                  <a:pt x="184" y="799"/>
                </a:cubicBezTo>
                <a:cubicBezTo>
                  <a:pt x="184" y="799"/>
                  <a:pt x="184" y="799"/>
                  <a:pt x="185" y="799"/>
                </a:cubicBezTo>
                <a:cubicBezTo>
                  <a:pt x="185" y="798"/>
                  <a:pt x="185" y="796"/>
                  <a:pt x="184" y="795"/>
                </a:cubicBezTo>
                <a:close/>
                <a:moveTo>
                  <a:pt x="184" y="790"/>
                </a:moveTo>
                <a:cubicBezTo>
                  <a:pt x="184" y="791"/>
                  <a:pt x="184" y="792"/>
                  <a:pt x="184" y="793"/>
                </a:cubicBezTo>
                <a:cubicBezTo>
                  <a:pt x="184" y="792"/>
                  <a:pt x="185" y="791"/>
                  <a:pt x="184" y="790"/>
                </a:cubicBezTo>
                <a:close/>
                <a:moveTo>
                  <a:pt x="186" y="842"/>
                </a:moveTo>
                <a:cubicBezTo>
                  <a:pt x="186" y="842"/>
                  <a:pt x="186" y="843"/>
                  <a:pt x="186" y="843"/>
                </a:cubicBezTo>
                <a:cubicBezTo>
                  <a:pt x="186" y="843"/>
                  <a:pt x="186" y="843"/>
                  <a:pt x="186" y="843"/>
                </a:cubicBezTo>
                <a:cubicBezTo>
                  <a:pt x="186" y="843"/>
                  <a:pt x="186" y="844"/>
                  <a:pt x="186" y="844"/>
                </a:cubicBezTo>
                <a:cubicBezTo>
                  <a:pt x="186" y="844"/>
                  <a:pt x="186" y="844"/>
                  <a:pt x="186" y="844"/>
                </a:cubicBezTo>
                <a:cubicBezTo>
                  <a:pt x="186" y="845"/>
                  <a:pt x="186" y="845"/>
                  <a:pt x="186" y="845"/>
                </a:cubicBezTo>
                <a:cubicBezTo>
                  <a:pt x="186" y="846"/>
                  <a:pt x="186" y="846"/>
                  <a:pt x="186" y="846"/>
                </a:cubicBezTo>
                <a:cubicBezTo>
                  <a:pt x="186" y="847"/>
                  <a:pt x="186" y="847"/>
                  <a:pt x="186" y="847"/>
                </a:cubicBezTo>
                <a:cubicBezTo>
                  <a:pt x="186" y="847"/>
                  <a:pt x="186" y="847"/>
                  <a:pt x="186" y="847"/>
                </a:cubicBezTo>
                <a:cubicBezTo>
                  <a:pt x="186" y="847"/>
                  <a:pt x="186" y="847"/>
                  <a:pt x="186" y="847"/>
                </a:cubicBezTo>
                <a:cubicBezTo>
                  <a:pt x="186" y="847"/>
                  <a:pt x="186" y="847"/>
                  <a:pt x="186" y="846"/>
                </a:cubicBezTo>
                <a:cubicBezTo>
                  <a:pt x="186" y="846"/>
                  <a:pt x="186" y="846"/>
                  <a:pt x="186" y="845"/>
                </a:cubicBezTo>
                <a:cubicBezTo>
                  <a:pt x="186" y="845"/>
                  <a:pt x="186" y="845"/>
                  <a:pt x="186" y="845"/>
                </a:cubicBezTo>
                <a:cubicBezTo>
                  <a:pt x="186" y="845"/>
                  <a:pt x="186" y="845"/>
                  <a:pt x="186" y="845"/>
                </a:cubicBezTo>
                <a:cubicBezTo>
                  <a:pt x="186" y="845"/>
                  <a:pt x="186" y="845"/>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3"/>
                  <a:pt x="186" y="843"/>
                  <a:pt x="186" y="843"/>
                </a:cubicBezTo>
                <a:cubicBezTo>
                  <a:pt x="186" y="843"/>
                  <a:pt x="186" y="843"/>
                  <a:pt x="186" y="843"/>
                </a:cubicBezTo>
                <a:cubicBezTo>
                  <a:pt x="186" y="842"/>
                  <a:pt x="186" y="842"/>
                  <a:pt x="186" y="842"/>
                </a:cubicBezTo>
                <a:cubicBezTo>
                  <a:pt x="186" y="842"/>
                  <a:pt x="186" y="842"/>
                  <a:pt x="186" y="842"/>
                </a:cubicBezTo>
                <a:close/>
                <a:moveTo>
                  <a:pt x="9" y="151"/>
                </a:moveTo>
                <a:cubicBezTo>
                  <a:pt x="9" y="142"/>
                  <a:pt x="11" y="134"/>
                  <a:pt x="11" y="125"/>
                </a:cubicBezTo>
                <a:cubicBezTo>
                  <a:pt x="11" y="125"/>
                  <a:pt x="12" y="124"/>
                  <a:pt x="12" y="124"/>
                </a:cubicBezTo>
                <a:cubicBezTo>
                  <a:pt x="13" y="117"/>
                  <a:pt x="13" y="110"/>
                  <a:pt x="13" y="103"/>
                </a:cubicBezTo>
                <a:cubicBezTo>
                  <a:pt x="14" y="103"/>
                  <a:pt x="15" y="103"/>
                  <a:pt x="15" y="102"/>
                </a:cubicBezTo>
                <a:cubicBezTo>
                  <a:pt x="16" y="102"/>
                  <a:pt x="16" y="101"/>
                  <a:pt x="16" y="101"/>
                </a:cubicBezTo>
                <a:cubicBezTo>
                  <a:pt x="16" y="92"/>
                  <a:pt x="17" y="84"/>
                  <a:pt x="16" y="75"/>
                </a:cubicBezTo>
                <a:cubicBezTo>
                  <a:pt x="16" y="75"/>
                  <a:pt x="17" y="74"/>
                  <a:pt x="17" y="74"/>
                </a:cubicBezTo>
                <a:cubicBezTo>
                  <a:pt x="17" y="71"/>
                  <a:pt x="18" y="68"/>
                  <a:pt x="18" y="64"/>
                </a:cubicBezTo>
                <a:cubicBezTo>
                  <a:pt x="18" y="64"/>
                  <a:pt x="18" y="63"/>
                  <a:pt x="18" y="63"/>
                </a:cubicBezTo>
                <a:cubicBezTo>
                  <a:pt x="18" y="60"/>
                  <a:pt x="18" y="58"/>
                  <a:pt x="18" y="55"/>
                </a:cubicBezTo>
                <a:cubicBezTo>
                  <a:pt x="18" y="48"/>
                  <a:pt x="18" y="41"/>
                  <a:pt x="18" y="34"/>
                </a:cubicBezTo>
                <a:cubicBezTo>
                  <a:pt x="18" y="34"/>
                  <a:pt x="18" y="34"/>
                  <a:pt x="18" y="34"/>
                </a:cubicBezTo>
                <a:cubicBezTo>
                  <a:pt x="19" y="34"/>
                  <a:pt x="19" y="34"/>
                  <a:pt x="19" y="34"/>
                </a:cubicBezTo>
                <a:cubicBezTo>
                  <a:pt x="20" y="34"/>
                  <a:pt x="19" y="33"/>
                  <a:pt x="20" y="32"/>
                </a:cubicBezTo>
                <a:cubicBezTo>
                  <a:pt x="20" y="31"/>
                  <a:pt x="21" y="32"/>
                  <a:pt x="21" y="32"/>
                </a:cubicBezTo>
                <a:cubicBezTo>
                  <a:pt x="22" y="26"/>
                  <a:pt x="21" y="20"/>
                  <a:pt x="21" y="14"/>
                </a:cubicBezTo>
                <a:cubicBezTo>
                  <a:pt x="21" y="14"/>
                  <a:pt x="21" y="14"/>
                  <a:pt x="21" y="14"/>
                </a:cubicBezTo>
                <a:cubicBezTo>
                  <a:pt x="21" y="14"/>
                  <a:pt x="21" y="14"/>
                  <a:pt x="21" y="14"/>
                </a:cubicBezTo>
                <a:cubicBezTo>
                  <a:pt x="24" y="14"/>
                  <a:pt x="26" y="14"/>
                  <a:pt x="28" y="14"/>
                </a:cubicBezTo>
                <a:cubicBezTo>
                  <a:pt x="32" y="12"/>
                  <a:pt x="36" y="14"/>
                  <a:pt x="39" y="15"/>
                </a:cubicBezTo>
                <a:cubicBezTo>
                  <a:pt x="40" y="15"/>
                  <a:pt x="41" y="14"/>
                  <a:pt x="41" y="14"/>
                </a:cubicBezTo>
                <a:cubicBezTo>
                  <a:pt x="42" y="20"/>
                  <a:pt x="42" y="26"/>
                  <a:pt x="43" y="33"/>
                </a:cubicBezTo>
                <a:cubicBezTo>
                  <a:pt x="44" y="33"/>
                  <a:pt x="44" y="35"/>
                  <a:pt x="45" y="36"/>
                </a:cubicBezTo>
                <a:cubicBezTo>
                  <a:pt x="45" y="37"/>
                  <a:pt x="45" y="37"/>
                  <a:pt x="45" y="37"/>
                </a:cubicBezTo>
                <a:cubicBezTo>
                  <a:pt x="45" y="37"/>
                  <a:pt x="45" y="37"/>
                  <a:pt x="45" y="37"/>
                </a:cubicBezTo>
                <a:cubicBezTo>
                  <a:pt x="45" y="37"/>
                  <a:pt x="45" y="37"/>
                  <a:pt x="45" y="37"/>
                </a:cubicBezTo>
                <a:cubicBezTo>
                  <a:pt x="45" y="37"/>
                  <a:pt x="46" y="37"/>
                  <a:pt x="46" y="37"/>
                </a:cubicBezTo>
                <a:cubicBezTo>
                  <a:pt x="46" y="37"/>
                  <a:pt x="46" y="37"/>
                  <a:pt x="46" y="36"/>
                </a:cubicBezTo>
                <a:cubicBezTo>
                  <a:pt x="46" y="36"/>
                  <a:pt x="46" y="36"/>
                  <a:pt x="46" y="36"/>
                </a:cubicBezTo>
                <a:cubicBezTo>
                  <a:pt x="46" y="36"/>
                  <a:pt x="45" y="36"/>
                  <a:pt x="45" y="36"/>
                </a:cubicBezTo>
                <a:cubicBezTo>
                  <a:pt x="46" y="36"/>
                  <a:pt x="46" y="36"/>
                  <a:pt x="46" y="36"/>
                </a:cubicBezTo>
                <a:cubicBezTo>
                  <a:pt x="46" y="36"/>
                  <a:pt x="46" y="36"/>
                  <a:pt x="46" y="36"/>
                </a:cubicBezTo>
                <a:cubicBezTo>
                  <a:pt x="46" y="36"/>
                  <a:pt x="46" y="36"/>
                  <a:pt x="46" y="36"/>
                </a:cubicBezTo>
                <a:cubicBezTo>
                  <a:pt x="45" y="36"/>
                  <a:pt x="45" y="36"/>
                  <a:pt x="45" y="36"/>
                </a:cubicBezTo>
                <a:cubicBezTo>
                  <a:pt x="45" y="35"/>
                  <a:pt x="46" y="36"/>
                  <a:pt x="46" y="35"/>
                </a:cubicBezTo>
                <a:cubicBezTo>
                  <a:pt x="46" y="35"/>
                  <a:pt x="47" y="36"/>
                  <a:pt x="46" y="36"/>
                </a:cubicBezTo>
                <a:cubicBezTo>
                  <a:pt x="46" y="36"/>
                  <a:pt x="46" y="36"/>
                  <a:pt x="46" y="36"/>
                </a:cubicBezTo>
                <a:cubicBezTo>
                  <a:pt x="46" y="37"/>
                  <a:pt x="46" y="37"/>
                  <a:pt x="46" y="38"/>
                </a:cubicBezTo>
                <a:cubicBezTo>
                  <a:pt x="47" y="37"/>
                  <a:pt x="47" y="37"/>
                  <a:pt x="47" y="37"/>
                </a:cubicBezTo>
                <a:cubicBezTo>
                  <a:pt x="47" y="38"/>
                  <a:pt x="47" y="39"/>
                  <a:pt x="47" y="39"/>
                </a:cubicBezTo>
                <a:cubicBezTo>
                  <a:pt x="48" y="40"/>
                  <a:pt x="47" y="39"/>
                  <a:pt x="48" y="39"/>
                </a:cubicBezTo>
                <a:cubicBezTo>
                  <a:pt x="48" y="40"/>
                  <a:pt x="49" y="41"/>
                  <a:pt x="49" y="41"/>
                </a:cubicBezTo>
                <a:cubicBezTo>
                  <a:pt x="49" y="42"/>
                  <a:pt x="49" y="42"/>
                  <a:pt x="49" y="43"/>
                </a:cubicBezTo>
                <a:cubicBezTo>
                  <a:pt x="50" y="43"/>
                  <a:pt x="50" y="42"/>
                  <a:pt x="50" y="42"/>
                </a:cubicBezTo>
                <a:cubicBezTo>
                  <a:pt x="51" y="42"/>
                  <a:pt x="51" y="42"/>
                  <a:pt x="52" y="41"/>
                </a:cubicBezTo>
                <a:cubicBezTo>
                  <a:pt x="53" y="40"/>
                  <a:pt x="52" y="40"/>
                  <a:pt x="52" y="39"/>
                </a:cubicBezTo>
                <a:cubicBezTo>
                  <a:pt x="53" y="38"/>
                  <a:pt x="53" y="38"/>
                  <a:pt x="54" y="39"/>
                </a:cubicBezTo>
                <a:cubicBezTo>
                  <a:pt x="54" y="38"/>
                  <a:pt x="55" y="35"/>
                  <a:pt x="55" y="36"/>
                </a:cubicBezTo>
                <a:cubicBezTo>
                  <a:pt x="55" y="36"/>
                  <a:pt x="56" y="34"/>
                  <a:pt x="56" y="36"/>
                </a:cubicBezTo>
                <a:cubicBezTo>
                  <a:pt x="57" y="36"/>
                  <a:pt x="56" y="35"/>
                  <a:pt x="56" y="34"/>
                </a:cubicBezTo>
                <a:cubicBezTo>
                  <a:pt x="56" y="34"/>
                  <a:pt x="56" y="34"/>
                  <a:pt x="56" y="34"/>
                </a:cubicBezTo>
                <a:cubicBezTo>
                  <a:pt x="56" y="34"/>
                  <a:pt x="56" y="34"/>
                  <a:pt x="56" y="34"/>
                </a:cubicBezTo>
                <a:cubicBezTo>
                  <a:pt x="56" y="34"/>
                  <a:pt x="56" y="34"/>
                  <a:pt x="56" y="34"/>
                </a:cubicBezTo>
                <a:cubicBezTo>
                  <a:pt x="56" y="33"/>
                  <a:pt x="57" y="34"/>
                  <a:pt x="57" y="34"/>
                </a:cubicBezTo>
                <a:cubicBezTo>
                  <a:pt x="57" y="34"/>
                  <a:pt x="57" y="34"/>
                  <a:pt x="57" y="35"/>
                </a:cubicBezTo>
                <a:cubicBezTo>
                  <a:pt x="57" y="35"/>
                  <a:pt x="57" y="35"/>
                  <a:pt x="57" y="35"/>
                </a:cubicBezTo>
                <a:cubicBezTo>
                  <a:pt x="58" y="35"/>
                  <a:pt x="57" y="36"/>
                  <a:pt x="58" y="36"/>
                </a:cubicBezTo>
                <a:cubicBezTo>
                  <a:pt x="59" y="37"/>
                  <a:pt x="58" y="36"/>
                  <a:pt x="59" y="37"/>
                </a:cubicBezTo>
                <a:cubicBezTo>
                  <a:pt x="62" y="33"/>
                  <a:pt x="59" y="28"/>
                  <a:pt x="61" y="24"/>
                </a:cubicBezTo>
                <a:cubicBezTo>
                  <a:pt x="61" y="22"/>
                  <a:pt x="60" y="20"/>
                  <a:pt x="61" y="17"/>
                </a:cubicBezTo>
                <a:cubicBezTo>
                  <a:pt x="61" y="18"/>
                  <a:pt x="61" y="18"/>
                  <a:pt x="61" y="18"/>
                </a:cubicBezTo>
                <a:cubicBezTo>
                  <a:pt x="61" y="17"/>
                  <a:pt x="61" y="17"/>
                  <a:pt x="61" y="17"/>
                </a:cubicBezTo>
                <a:cubicBezTo>
                  <a:pt x="61" y="17"/>
                  <a:pt x="61" y="17"/>
                  <a:pt x="62" y="18"/>
                </a:cubicBezTo>
                <a:cubicBezTo>
                  <a:pt x="63" y="15"/>
                  <a:pt x="61" y="12"/>
                  <a:pt x="62" y="9"/>
                </a:cubicBezTo>
                <a:cubicBezTo>
                  <a:pt x="62" y="9"/>
                  <a:pt x="62" y="9"/>
                  <a:pt x="62" y="9"/>
                </a:cubicBezTo>
                <a:cubicBezTo>
                  <a:pt x="62" y="9"/>
                  <a:pt x="62" y="9"/>
                  <a:pt x="62" y="9"/>
                </a:cubicBezTo>
                <a:cubicBezTo>
                  <a:pt x="62" y="7"/>
                  <a:pt x="62" y="5"/>
                  <a:pt x="62" y="4"/>
                </a:cubicBezTo>
                <a:cubicBezTo>
                  <a:pt x="62" y="3"/>
                  <a:pt x="62" y="1"/>
                  <a:pt x="61" y="0"/>
                </a:cubicBezTo>
                <a:cubicBezTo>
                  <a:pt x="61" y="0"/>
                  <a:pt x="61" y="0"/>
                  <a:pt x="61" y="0"/>
                </a:cubicBezTo>
                <a:cubicBezTo>
                  <a:pt x="62" y="0"/>
                  <a:pt x="62" y="0"/>
                  <a:pt x="62" y="0"/>
                </a:cubicBezTo>
                <a:cubicBezTo>
                  <a:pt x="62" y="0"/>
                  <a:pt x="62" y="0"/>
                  <a:pt x="62" y="0"/>
                </a:cubicBezTo>
                <a:cubicBezTo>
                  <a:pt x="62" y="1"/>
                  <a:pt x="62" y="3"/>
                  <a:pt x="62" y="4"/>
                </a:cubicBezTo>
                <a:cubicBezTo>
                  <a:pt x="63" y="5"/>
                  <a:pt x="63" y="7"/>
                  <a:pt x="63" y="8"/>
                </a:cubicBezTo>
                <a:cubicBezTo>
                  <a:pt x="63" y="8"/>
                  <a:pt x="63" y="8"/>
                  <a:pt x="63" y="8"/>
                </a:cubicBezTo>
                <a:cubicBezTo>
                  <a:pt x="64" y="13"/>
                  <a:pt x="63" y="16"/>
                  <a:pt x="64" y="20"/>
                </a:cubicBezTo>
                <a:cubicBezTo>
                  <a:pt x="65" y="21"/>
                  <a:pt x="65" y="19"/>
                  <a:pt x="65" y="19"/>
                </a:cubicBezTo>
                <a:cubicBezTo>
                  <a:pt x="65" y="19"/>
                  <a:pt x="65" y="19"/>
                  <a:pt x="65" y="19"/>
                </a:cubicBezTo>
                <a:cubicBezTo>
                  <a:pt x="65" y="18"/>
                  <a:pt x="65" y="17"/>
                  <a:pt x="65" y="16"/>
                </a:cubicBezTo>
                <a:cubicBezTo>
                  <a:pt x="65" y="15"/>
                  <a:pt x="65" y="13"/>
                  <a:pt x="65" y="11"/>
                </a:cubicBezTo>
                <a:cubicBezTo>
                  <a:pt x="65" y="11"/>
                  <a:pt x="65" y="11"/>
                  <a:pt x="65" y="11"/>
                </a:cubicBezTo>
                <a:cubicBezTo>
                  <a:pt x="65" y="11"/>
                  <a:pt x="65" y="11"/>
                  <a:pt x="65" y="11"/>
                </a:cubicBezTo>
                <a:cubicBezTo>
                  <a:pt x="65" y="11"/>
                  <a:pt x="65" y="11"/>
                  <a:pt x="65" y="11"/>
                </a:cubicBezTo>
                <a:cubicBezTo>
                  <a:pt x="65" y="13"/>
                  <a:pt x="65" y="15"/>
                  <a:pt x="65" y="16"/>
                </a:cubicBezTo>
                <a:cubicBezTo>
                  <a:pt x="66" y="17"/>
                  <a:pt x="66" y="18"/>
                  <a:pt x="66" y="19"/>
                </a:cubicBezTo>
                <a:cubicBezTo>
                  <a:pt x="66" y="19"/>
                  <a:pt x="66" y="19"/>
                  <a:pt x="66" y="19"/>
                </a:cubicBezTo>
                <a:cubicBezTo>
                  <a:pt x="66" y="20"/>
                  <a:pt x="67" y="22"/>
                  <a:pt x="66" y="24"/>
                </a:cubicBezTo>
                <a:cubicBezTo>
                  <a:pt x="67" y="24"/>
                  <a:pt x="67" y="25"/>
                  <a:pt x="68" y="26"/>
                </a:cubicBezTo>
                <a:cubicBezTo>
                  <a:pt x="69" y="25"/>
                  <a:pt x="68" y="24"/>
                  <a:pt x="69" y="24"/>
                </a:cubicBezTo>
                <a:cubicBezTo>
                  <a:pt x="70" y="29"/>
                  <a:pt x="70" y="34"/>
                  <a:pt x="71" y="40"/>
                </a:cubicBezTo>
                <a:cubicBezTo>
                  <a:pt x="71" y="40"/>
                  <a:pt x="71" y="40"/>
                  <a:pt x="72" y="40"/>
                </a:cubicBezTo>
                <a:cubicBezTo>
                  <a:pt x="71" y="41"/>
                  <a:pt x="71" y="42"/>
                  <a:pt x="71" y="42"/>
                </a:cubicBezTo>
                <a:cubicBezTo>
                  <a:pt x="73" y="48"/>
                  <a:pt x="73" y="54"/>
                  <a:pt x="73" y="60"/>
                </a:cubicBezTo>
                <a:cubicBezTo>
                  <a:pt x="74" y="62"/>
                  <a:pt x="74" y="64"/>
                  <a:pt x="74" y="66"/>
                </a:cubicBezTo>
                <a:cubicBezTo>
                  <a:pt x="75" y="66"/>
                  <a:pt x="74" y="67"/>
                  <a:pt x="75" y="68"/>
                </a:cubicBezTo>
                <a:cubicBezTo>
                  <a:pt x="74" y="71"/>
                  <a:pt x="75" y="75"/>
                  <a:pt x="75" y="78"/>
                </a:cubicBezTo>
                <a:cubicBezTo>
                  <a:pt x="75" y="79"/>
                  <a:pt x="75" y="80"/>
                  <a:pt x="76" y="80"/>
                </a:cubicBezTo>
                <a:cubicBezTo>
                  <a:pt x="75" y="84"/>
                  <a:pt x="76" y="88"/>
                  <a:pt x="76" y="92"/>
                </a:cubicBezTo>
                <a:cubicBezTo>
                  <a:pt x="77" y="92"/>
                  <a:pt x="77" y="91"/>
                  <a:pt x="78" y="92"/>
                </a:cubicBezTo>
                <a:cubicBezTo>
                  <a:pt x="80" y="90"/>
                  <a:pt x="78" y="88"/>
                  <a:pt x="79" y="87"/>
                </a:cubicBezTo>
                <a:cubicBezTo>
                  <a:pt x="79" y="87"/>
                  <a:pt x="79" y="87"/>
                  <a:pt x="79" y="87"/>
                </a:cubicBezTo>
                <a:cubicBezTo>
                  <a:pt x="79" y="85"/>
                  <a:pt x="79" y="84"/>
                  <a:pt x="79" y="83"/>
                </a:cubicBezTo>
                <a:cubicBezTo>
                  <a:pt x="79" y="83"/>
                  <a:pt x="79" y="82"/>
                  <a:pt x="79" y="81"/>
                </a:cubicBezTo>
                <a:cubicBezTo>
                  <a:pt x="79" y="81"/>
                  <a:pt x="79" y="81"/>
                  <a:pt x="79" y="81"/>
                </a:cubicBezTo>
                <a:cubicBezTo>
                  <a:pt x="79" y="81"/>
                  <a:pt x="80" y="81"/>
                  <a:pt x="80" y="81"/>
                </a:cubicBezTo>
                <a:cubicBezTo>
                  <a:pt x="80" y="81"/>
                  <a:pt x="80" y="81"/>
                  <a:pt x="80" y="81"/>
                </a:cubicBezTo>
                <a:cubicBezTo>
                  <a:pt x="80" y="82"/>
                  <a:pt x="80" y="83"/>
                  <a:pt x="80" y="83"/>
                </a:cubicBezTo>
                <a:cubicBezTo>
                  <a:pt x="80" y="84"/>
                  <a:pt x="80" y="86"/>
                  <a:pt x="80" y="87"/>
                </a:cubicBezTo>
                <a:cubicBezTo>
                  <a:pt x="80" y="87"/>
                  <a:pt x="80" y="87"/>
                  <a:pt x="80" y="87"/>
                </a:cubicBezTo>
                <a:cubicBezTo>
                  <a:pt x="82" y="94"/>
                  <a:pt x="82" y="101"/>
                  <a:pt x="82" y="108"/>
                </a:cubicBezTo>
                <a:cubicBezTo>
                  <a:pt x="83" y="109"/>
                  <a:pt x="83" y="109"/>
                  <a:pt x="83" y="110"/>
                </a:cubicBezTo>
                <a:cubicBezTo>
                  <a:pt x="83" y="110"/>
                  <a:pt x="83" y="111"/>
                  <a:pt x="82" y="112"/>
                </a:cubicBezTo>
                <a:cubicBezTo>
                  <a:pt x="83" y="113"/>
                  <a:pt x="83" y="114"/>
                  <a:pt x="84" y="115"/>
                </a:cubicBezTo>
                <a:cubicBezTo>
                  <a:pt x="84" y="118"/>
                  <a:pt x="84" y="120"/>
                  <a:pt x="84" y="123"/>
                </a:cubicBezTo>
                <a:cubicBezTo>
                  <a:pt x="84" y="130"/>
                  <a:pt x="84" y="138"/>
                  <a:pt x="83" y="145"/>
                </a:cubicBezTo>
                <a:cubicBezTo>
                  <a:pt x="84" y="148"/>
                  <a:pt x="84" y="151"/>
                  <a:pt x="85" y="153"/>
                </a:cubicBezTo>
                <a:cubicBezTo>
                  <a:pt x="84" y="153"/>
                  <a:pt x="84" y="153"/>
                  <a:pt x="84" y="153"/>
                </a:cubicBezTo>
                <a:cubicBezTo>
                  <a:pt x="85" y="154"/>
                  <a:pt x="85" y="154"/>
                  <a:pt x="85" y="154"/>
                </a:cubicBezTo>
                <a:cubicBezTo>
                  <a:pt x="84" y="154"/>
                  <a:pt x="86" y="155"/>
                  <a:pt x="85" y="154"/>
                </a:cubicBezTo>
                <a:cubicBezTo>
                  <a:pt x="85" y="154"/>
                  <a:pt x="85" y="154"/>
                  <a:pt x="85" y="154"/>
                </a:cubicBezTo>
                <a:cubicBezTo>
                  <a:pt x="85" y="154"/>
                  <a:pt x="85" y="154"/>
                  <a:pt x="85" y="154"/>
                </a:cubicBezTo>
                <a:cubicBezTo>
                  <a:pt x="86" y="150"/>
                  <a:pt x="85" y="147"/>
                  <a:pt x="85" y="143"/>
                </a:cubicBezTo>
                <a:cubicBezTo>
                  <a:pt x="85" y="142"/>
                  <a:pt x="86" y="141"/>
                  <a:pt x="86" y="140"/>
                </a:cubicBezTo>
                <a:cubicBezTo>
                  <a:pt x="86" y="135"/>
                  <a:pt x="85" y="129"/>
                  <a:pt x="87" y="123"/>
                </a:cubicBezTo>
                <a:cubicBezTo>
                  <a:pt x="87" y="123"/>
                  <a:pt x="87" y="123"/>
                  <a:pt x="87" y="123"/>
                </a:cubicBezTo>
                <a:cubicBezTo>
                  <a:pt x="87" y="122"/>
                  <a:pt x="87" y="120"/>
                  <a:pt x="87" y="119"/>
                </a:cubicBezTo>
                <a:cubicBezTo>
                  <a:pt x="87" y="119"/>
                  <a:pt x="87" y="119"/>
                  <a:pt x="87" y="119"/>
                </a:cubicBezTo>
                <a:cubicBezTo>
                  <a:pt x="87" y="119"/>
                  <a:pt x="88" y="119"/>
                  <a:pt x="88" y="119"/>
                </a:cubicBezTo>
                <a:cubicBezTo>
                  <a:pt x="88" y="119"/>
                  <a:pt x="88" y="119"/>
                  <a:pt x="88" y="119"/>
                </a:cubicBezTo>
                <a:cubicBezTo>
                  <a:pt x="88" y="119"/>
                  <a:pt x="88" y="119"/>
                  <a:pt x="88" y="119"/>
                </a:cubicBezTo>
                <a:cubicBezTo>
                  <a:pt x="88" y="121"/>
                  <a:pt x="88" y="122"/>
                  <a:pt x="88" y="123"/>
                </a:cubicBezTo>
                <a:cubicBezTo>
                  <a:pt x="88" y="125"/>
                  <a:pt x="88" y="126"/>
                  <a:pt x="88" y="128"/>
                </a:cubicBezTo>
                <a:cubicBezTo>
                  <a:pt x="90" y="134"/>
                  <a:pt x="89" y="139"/>
                  <a:pt x="88" y="145"/>
                </a:cubicBezTo>
                <a:cubicBezTo>
                  <a:pt x="89" y="145"/>
                  <a:pt x="88" y="145"/>
                  <a:pt x="89" y="146"/>
                </a:cubicBezTo>
                <a:cubicBezTo>
                  <a:pt x="89" y="150"/>
                  <a:pt x="88" y="153"/>
                  <a:pt x="89" y="157"/>
                </a:cubicBezTo>
                <a:cubicBezTo>
                  <a:pt x="88" y="157"/>
                  <a:pt x="89" y="158"/>
                  <a:pt x="88" y="158"/>
                </a:cubicBezTo>
                <a:cubicBezTo>
                  <a:pt x="89" y="159"/>
                  <a:pt x="88" y="160"/>
                  <a:pt x="88" y="161"/>
                </a:cubicBezTo>
                <a:cubicBezTo>
                  <a:pt x="88" y="166"/>
                  <a:pt x="89" y="171"/>
                  <a:pt x="88" y="176"/>
                </a:cubicBezTo>
                <a:cubicBezTo>
                  <a:pt x="89" y="180"/>
                  <a:pt x="88" y="184"/>
                  <a:pt x="88" y="188"/>
                </a:cubicBezTo>
                <a:cubicBezTo>
                  <a:pt x="88" y="188"/>
                  <a:pt x="88" y="189"/>
                  <a:pt x="88" y="189"/>
                </a:cubicBezTo>
                <a:cubicBezTo>
                  <a:pt x="89" y="191"/>
                  <a:pt x="88" y="192"/>
                  <a:pt x="89" y="193"/>
                </a:cubicBezTo>
                <a:cubicBezTo>
                  <a:pt x="88" y="194"/>
                  <a:pt x="89" y="195"/>
                  <a:pt x="89" y="197"/>
                </a:cubicBezTo>
                <a:cubicBezTo>
                  <a:pt x="89" y="197"/>
                  <a:pt x="89" y="198"/>
                  <a:pt x="89" y="198"/>
                </a:cubicBezTo>
                <a:cubicBezTo>
                  <a:pt x="89" y="199"/>
                  <a:pt x="89" y="199"/>
                  <a:pt x="89" y="199"/>
                </a:cubicBezTo>
                <a:cubicBezTo>
                  <a:pt x="89" y="200"/>
                  <a:pt x="89" y="201"/>
                  <a:pt x="90" y="200"/>
                </a:cubicBezTo>
                <a:cubicBezTo>
                  <a:pt x="90" y="200"/>
                  <a:pt x="90" y="200"/>
                  <a:pt x="90" y="200"/>
                </a:cubicBezTo>
                <a:cubicBezTo>
                  <a:pt x="90" y="200"/>
                  <a:pt x="90" y="200"/>
                  <a:pt x="90" y="200"/>
                </a:cubicBezTo>
                <a:cubicBezTo>
                  <a:pt x="90" y="200"/>
                  <a:pt x="90" y="200"/>
                  <a:pt x="91" y="200"/>
                </a:cubicBezTo>
                <a:cubicBezTo>
                  <a:pt x="91" y="200"/>
                  <a:pt x="91" y="200"/>
                  <a:pt x="91" y="200"/>
                </a:cubicBezTo>
                <a:cubicBezTo>
                  <a:pt x="91" y="200"/>
                  <a:pt x="91" y="200"/>
                  <a:pt x="91" y="201"/>
                </a:cubicBezTo>
                <a:cubicBezTo>
                  <a:pt x="91" y="201"/>
                  <a:pt x="91" y="201"/>
                  <a:pt x="91" y="201"/>
                </a:cubicBezTo>
                <a:cubicBezTo>
                  <a:pt x="91" y="203"/>
                  <a:pt x="92" y="205"/>
                  <a:pt x="92" y="207"/>
                </a:cubicBezTo>
                <a:cubicBezTo>
                  <a:pt x="92" y="207"/>
                  <a:pt x="91" y="208"/>
                  <a:pt x="91" y="209"/>
                </a:cubicBezTo>
                <a:cubicBezTo>
                  <a:pt x="91" y="212"/>
                  <a:pt x="91" y="214"/>
                  <a:pt x="92" y="217"/>
                </a:cubicBezTo>
                <a:cubicBezTo>
                  <a:pt x="92" y="222"/>
                  <a:pt x="92" y="228"/>
                  <a:pt x="92" y="233"/>
                </a:cubicBezTo>
                <a:cubicBezTo>
                  <a:pt x="92" y="236"/>
                  <a:pt x="92" y="239"/>
                  <a:pt x="93" y="241"/>
                </a:cubicBezTo>
                <a:cubicBezTo>
                  <a:pt x="94" y="233"/>
                  <a:pt x="92" y="224"/>
                  <a:pt x="93" y="216"/>
                </a:cubicBezTo>
                <a:cubicBezTo>
                  <a:pt x="93" y="214"/>
                  <a:pt x="93" y="212"/>
                  <a:pt x="93" y="209"/>
                </a:cubicBezTo>
                <a:cubicBezTo>
                  <a:pt x="92" y="207"/>
                  <a:pt x="93" y="205"/>
                  <a:pt x="93" y="203"/>
                </a:cubicBezTo>
                <a:cubicBezTo>
                  <a:pt x="93" y="201"/>
                  <a:pt x="92" y="200"/>
                  <a:pt x="93" y="198"/>
                </a:cubicBezTo>
                <a:cubicBezTo>
                  <a:pt x="93" y="198"/>
                  <a:pt x="93" y="197"/>
                  <a:pt x="93" y="197"/>
                </a:cubicBezTo>
                <a:cubicBezTo>
                  <a:pt x="92" y="195"/>
                  <a:pt x="93" y="192"/>
                  <a:pt x="93" y="190"/>
                </a:cubicBezTo>
                <a:cubicBezTo>
                  <a:pt x="93" y="190"/>
                  <a:pt x="93" y="189"/>
                  <a:pt x="93" y="189"/>
                </a:cubicBezTo>
                <a:cubicBezTo>
                  <a:pt x="93" y="187"/>
                  <a:pt x="93" y="185"/>
                  <a:pt x="93" y="184"/>
                </a:cubicBezTo>
                <a:cubicBezTo>
                  <a:pt x="93" y="183"/>
                  <a:pt x="93" y="183"/>
                  <a:pt x="93" y="182"/>
                </a:cubicBezTo>
                <a:cubicBezTo>
                  <a:pt x="93" y="182"/>
                  <a:pt x="94" y="181"/>
                  <a:pt x="94" y="181"/>
                </a:cubicBezTo>
                <a:cubicBezTo>
                  <a:pt x="94" y="180"/>
                  <a:pt x="93" y="179"/>
                  <a:pt x="93" y="178"/>
                </a:cubicBezTo>
                <a:cubicBezTo>
                  <a:pt x="93" y="177"/>
                  <a:pt x="94" y="175"/>
                  <a:pt x="94" y="174"/>
                </a:cubicBezTo>
                <a:cubicBezTo>
                  <a:pt x="94" y="172"/>
                  <a:pt x="94" y="171"/>
                  <a:pt x="95" y="170"/>
                </a:cubicBezTo>
                <a:cubicBezTo>
                  <a:pt x="95" y="170"/>
                  <a:pt x="95" y="170"/>
                  <a:pt x="95" y="170"/>
                </a:cubicBezTo>
                <a:cubicBezTo>
                  <a:pt x="95" y="168"/>
                  <a:pt x="95" y="167"/>
                  <a:pt x="95" y="166"/>
                </a:cubicBezTo>
                <a:cubicBezTo>
                  <a:pt x="95" y="166"/>
                  <a:pt x="95" y="166"/>
                  <a:pt x="95" y="166"/>
                </a:cubicBezTo>
                <a:cubicBezTo>
                  <a:pt x="95" y="166"/>
                  <a:pt x="95" y="166"/>
                  <a:pt x="95" y="166"/>
                </a:cubicBezTo>
                <a:cubicBezTo>
                  <a:pt x="95" y="166"/>
                  <a:pt x="96" y="166"/>
                  <a:pt x="95" y="166"/>
                </a:cubicBezTo>
                <a:cubicBezTo>
                  <a:pt x="95" y="167"/>
                  <a:pt x="95" y="168"/>
                  <a:pt x="95" y="170"/>
                </a:cubicBezTo>
                <a:cubicBezTo>
                  <a:pt x="95" y="170"/>
                  <a:pt x="95" y="170"/>
                  <a:pt x="95" y="170"/>
                </a:cubicBezTo>
                <a:cubicBezTo>
                  <a:pt x="95" y="171"/>
                  <a:pt x="96" y="172"/>
                  <a:pt x="95" y="173"/>
                </a:cubicBezTo>
                <a:cubicBezTo>
                  <a:pt x="96" y="174"/>
                  <a:pt x="96" y="174"/>
                  <a:pt x="96" y="175"/>
                </a:cubicBezTo>
                <a:cubicBezTo>
                  <a:pt x="96" y="183"/>
                  <a:pt x="96" y="192"/>
                  <a:pt x="96" y="200"/>
                </a:cubicBezTo>
                <a:cubicBezTo>
                  <a:pt x="97" y="198"/>
                  <a:pt x="96" y="194"/>
                  <a:pt x="97" y="192"/>
                </a:cubicBezTo>
                <a:cubicBezTo>
                  <a:pt x="99" y="191"/>
                  <a:pt x="97" y="195"/>
                  <a:pt x="99" y="194"/>
                </a:cubicBezTo>
                <a:cubicBezTo>
                  <a:pt x="99" y="194"/>
                  <a:pt x="99" y="194"/>
                  <a:pt x="99" y="194"/>
                </a:cubicBezTo>
                <a:cubicBezTo>
                  <a:pt x="99" y="194"/>
                  <a:pt x="99" y="194"/>
                  <a:pt x="99" y="194"/>
                </a:cubicBezTo>
                <a:cubicBezTo>
                  <a:pt x="99" y="194"/>
                  <a:pt x="100" y="193"/>
                  <a:pt x="100" y="194"/>
                </a:cubicBezTo>
                <a:cubicBezTo>
                  <a:pt x="100" y="194"/>
                  <a:pt x="100" y="194"/>
                  <a:pt x="100" y="194"/>
                </a:cubicBezTo>
                <a:cubicBezTo>
                  <a:pt x="100" y="195"/>
                  <a:pt x="100" y="195"/>
                  <a:pt x="100" y="195"/>
                </a:cubicBezTo>
                <a:cubicBezTo>
                  <a:pt x="100" y="195"/>
                  <a:pt x="100" y="195"/>
                  <a:pt x="100" y="195"/>
                </a:cubicBezTo>
                <a:cubicBezTo>
                  <a:pt x="100" y="195"/>
                  <a:pt x="100" y="195"/>
                  <a:pt x="100" y="195"/>
                </a:cubicBezTo>
                <a:cubicBezTo>
                  <a:pt x="100" y="201"/>
                  <a:pt x="99" y="208"/>
                  <a:pt x="100" y="214"/>
                </a:cubicBezTo>
                <a:cubicBezTo>
                  <a:pt x="99" y="220"/>
                  <a:pt x="101" y="226"/>
                  <a:pt x="100" y="232"/>
                </a:cubicBezTo>
                <a:cubicBezTo>
                  <a:pt x="101" y="243"/>
                  <a:pt x="100" y="255"/>
                  <a:pt x="100" y="267"/>
                </a:cubicBezTo>
                <a:cubicBezTo>
                  <a:pt x="100" y="267"/>
                  <a:pt x="101" y="267"/>
                  <a:pt x="101" y="267"/>
                </a:cubicBezTo>
                <a:cubicBezTo>
                  <a:pt x="102" y="269"/>
                  <a:pt x="101" y="274"/>
                  <a:pt x="101" y="277"/>
                </a:cubicBezTo>
                <a:cubicBezTo>
                  <a:pt x="101" y="278"/>
                  <a:pt x="100" y="277"/>
                  <a:pt x="100" y="278"/>
                </a:cubicBezTo>
                <a:cubicBezTo>
                  <a:pt x="100" y="279"/>
                  <a:pt x="101" y="280"/>
                  <a:pt x="101" y="281"/>
                </a:cubicBezTo>
                <a:cubicBezTo>
                  <a:pt x="100" y="282"/>
                  <a:pt x="102" y="284"/>
                  <a:pt x="101" y="285"/>
                </a:cubicBezTo>
                <a:cubicBezTo>
                  <a:pt x="101" y="286"/>
                  <a:pt x="101" y="286"/>
                  <a:pt x="102" y="287"/>
                </a:cubicBezTo>
                <a:cubicBezTo>
                  <a:pt x="101" y="290"/>
                  <a:pt x="102" y="293"/>
                  <a:pt x="101" y="296"/>
                </a:cubicBezTo>
                <a:cubicBezTo>
                  <a:pt x="102" y="299"/>
                  <a:pt x="100" y="303"/>
                  <a:pt x="102" y="307"/>
                </a:cubicBezTo>
                <a:cubicBezTo>
                  <a:pt x="101" y="309"/>
                  <a:pt x="102" y="311"/>
                  <a:pt x="101" y="312"/>
                </a:cubicBezTo>
                <a:cubicBezTo>
                  <a:pt x="101" y="313"/>
                  <a:pt x="101" y="313"/>
                  <a:pt x="102" y="313"/>
                </a:cubicBezTo>
                <a:cubicBezTo>
                  <a:pt x="101" y="314"/>
                  <a:pt x="101" y="314"/>
                  <a:pt x="101" y="315"/>
                </a:cubicBezTo>
                <a:cubicBezTo>
                  <a:pt x="101" y="316"/>
                  <a:pt x="102" y="317"/>
                  <a:pt x="101" y="317"/>
                </a:cubicBezTo>
                <a:cubicBezTo>
                  <a:pt x="103" y="318"/>
                  <a:pt x="103" y="321"/>
                  <a:pt x="104" y="323"/>
                </a:cubicBezTo>
                <a:cubicBezTo>
                  <a:pt x="105" y="322"/>
                  <a:pt x="105" y="321"/>
                  <a:pt x="105" y="319"/>
                </a:cubicBezTo>
                <a:cubicBezTo>
                  <a:pt x="105" y="319"/>
                  <a:pt x="105" y="319"/>
                  <a:pt x="105" y="319"/>
                </a:cubicBezTo>
                <a:cubicBezTo>
                  <a:pt x="105" y="319"/>
                  <a:pt x="105" y="318"/>
                  <a:pt x="105" y="317"/>
                </a:cubicBezTo>
                <a:cubicBezTo>
                  <a:pt x="105" y="315"/>
                  <a:pt x="105" y="313"/>
                  <a:pt x="105" y="312"/>
                </a:cubicBezTo>
                <a:cubicBezTo>
                  <a:pt x="105" y="312"/>
                  <a:pt x="105" y="311"/>
                  <a:pt x="105" y="311"/>
                </a:cubicBezTo>
                <a:cubicBezTo>
                  <a:pt x="106" y="311"/>
                  <a:pt x="106" y="311"/>
                  <a:pt x="106" y="311"/>
                </a:cubicBezTo>
                <a:cubicBezTo>
                  <a:pt x="106" y="311"/>
                  <a:pt x="106" y="312"/>
                  <a:pt x="106" y="312"/>
                </a:cubicBezTo>
                <a:cubicBezTo>
                  <a:pt x="106" y="313"/>
                  <a:pt x="106" y="315"/>
                  <a:pt x="106" y="317"/>
                </a:cubicBezTo>
                <a:cubicBezTo>
                  <a:pt x="106" y="318"/>
                  <a:pt x="106" y="319"/>
                  <a:pt x="106" y="319"/>
                </a:cubicBezTo>
                <a:cubicBezTo>
                  <a:pt x="106" y="320"/>
                  <a:pt x="106" y="320"/>
                  <a:pt x="106" y="320"/>
                </a:cubicBezTo>
                <a:cubicBezTo>
                  <a:pt x="107" y="327"/>
                  <a:pt x="107" y="335"/>
                  <a:pt x="107" y="343"/>
                </a:cubicBezTo>
                <a:cubicBezTo>
                  <a:pt x="107" y="343"/>
                  <a:pt x="107" y="343"/>
                  <a:pt x="107" y="344"/>
                </a:cubicBezTo>
                <a:cubicBezTo>
                  <a:pt x="107" y="344"/>
                  <a:pt x="107" y="344"/>
                  <a:pt x="108" y="345"/>
                </a:cubicBezTo>
                <a:cubicBezTo>
                  <a:pt x="108" y="372"/>
                  <a:pt x="111" y="400"/>
                  <a:pt x="112" y="427"/>
                </a:cubicBezTo>
                <a:cubicBezTo>
                  <a:pt x="112" y="432"/>
                  <a:pt x="113" y="438"/>
                  <a:pt x="113" y="443"/>
                </a:cubicBezTo>
                <a:cubicBezTo>
                  <a:pt x="113" y="447"/>
                  <a:pt x="114" y="451"/>
                  <a:pt x="114" y="455"/>
                </a:cubicBezTo>
                <a:cubicBezTo>
                  <a:pt x="114" y="456"/>
                  <a:pt x="113" y="457"/>
                  <a:pt x="113" y="458"/>
                </a:cubicBezTo>
                <a:cubicBezTo>
                  <a:pt x="113" y="460"/>
                  <a:pt x="114" y="462"/>
                  <a:pt x="114" y="464"/>
                </a:cubicBezTo>
                <a:cubicBezTo>
                  <a:pt x="114" y="465"/>
                  <a:pt x="114" y="466"/>
                  <a:pt x="114" y="467"/>
                </a:cubicBezTo>
                <a:cubicBezTo>
                  <a:pt x="114" y="468"/>
                  <a:pt x="115" y="469"/>
                  <a:pt x="114" y="471"/>
                </a:cubicBezTo>
                <a:cubicBezTo>
                  <a:pt x="115" y="477"/>
                  <a:pt x="115" y="483"/>
                  <a:pt x="115" y="489"/>
                </a:cubicBezTo>
                <a:cubicBezTo>
                  <a:pt x="115" y="494"/>
                  <a:pt x="115" y="500"/>
                  <a:pt x="115" y="505"/>
                </a:cubicBezTo>
                <a:cubicBezTo>
                  <a:pt x="115" y="507"/>
                  <a:pt x="116" y="510"/>
                  <a:pt x="116" y="512"/>
                </a:cubicBezTo>
                <a:cubicBezTo>
                  <a:pt x="116" y="514"/>
                  <a:pt x="115" y="516"/>
                  <a:pt x="115" y="518"/>
                </a:cubicBezTo>
                <a:cubicBezTo>
                  <a:pt x="115" y="518"/>
                  <a:pt x="116" y="519"/>
                  <a:pt x="116" y="519"/>
                </a:cubicBezTo>
                <a:cubicBezTo>
                  <a:pt x="116" y="526"/>
                  <a:pt x="116" y="534"/>
                  <a:pt x="117" y="542"/>
                </a:cubicBezTo>
                <a:cubicBezTo>
                  <a:pt x="117" y="546"/>
                  <a:pt x="117" y="550"/>
                  <a:pt x="117" y="554"/>
                </a:cubicBezTo>
                <a:cubicBezTo>
                  <a:pt x="117" y="558"/>
                  <a:pt x="118" y="562"/>
                  <a:pt x="118" y="566"/>
                </a:cubicBezTo>
                <a:cubicBezTo>
                  <a:pt x="119" y="582"/>
                  <a:pt x="120" y="598"/>
                  <a:pt x="121" y="614"/>
                </a:cubicBezTo>
                <a:cubicBezTo>
                  <a:pt x="121" y="620"/>
                  <a:pt x="122" y="627"/>
                  <a:pt x="122" y="634"/>
                </a:cubicBezTo>
                <a:cubicBezTo>
                  <a:pt x="122" y="641"/>
                  <a:pt x="122" y="647"/>
                  <a:pt x="122" y="654"/>
                </a:cubicBezTo>
                <a:cubicBezTo>
                  <a:pt x="123" y="662"/>
                  <a:pt x="122" y="669"/>
                  <a:pt x="122" y="676"/>
                </a:cubicBezTo>
                <a:cubicBezTo>
                  <a:pt x="122" y="684"/>
                  <a:pt x="123" y="691"/>
                  <a:pt x="123" y="699"/>
                </a:cubicBezTo>
                <a:cubicBezTo>
                  <a:pt x="123" y="701"/>
                  <a:pt x="123" y="703"/>
                  <a:pt x="123" y="706"/>
                </a:cubicBezTo>
                <a:cubicBezTo>
                  <a:pt x="123" y="713"/>
                  <a:pt x="124" y="720"/>
                  <a:pt x="124" y="728"/>
                </a:cubicBezTo>
                <a:cubicBezTo>
                  <a:pt x="125" y="731"/>
                  <a:pt x="125" y="734"/>
                  <a:pt x="125" y="736"/>
                </a:cubicBezTo>
                <a:cubicBezTo>
                  <a:pt x="125" y="739"/>
                  <a:pt x="125" y="743"/>
                  <a:pt x="126" y="746"/>
                </a:cubicBezTo>
                <a:cubicBezTo>
                  <a:pt x="126" y="752"/>
                  <a:pt x="126" y="758"/>
                  <a:pt x="127" y="763"/>
                </a:cubicBezTo>
                <a:cubicBezTo>
                  <a:pt x="126" y="770"/>
                  <a:pt x="128" y="776"/>
                  <a:pt x="127" y="782"/>
                </a:cubicBezTo>
                <a:cubicBezTo>
                  <a:pt x="128" y="783"/>
                  <a:pt x="127" y="784"/>
                  <a:pt x="128" y="784"/>
                </a:cubicBezTo>
                <a:cubicBezTo>
                  <a:pt x="128" y="791"/>
                  <a:pt x="128" y="799"/>
                  <a:pt x="129" y="806"/>
                </a:cubicBezTo>
                <a:cubicBezTo>
                  <a:pt x="129" y="813"/>
                  <a:pt x="129" y="820"/>
                  <a:pt x="130" y="827"/>
                </a:cubicBezTo>
                <a:cubicBezTo>
                  <a:pt x="129" y="830"/>
                  <a:pt x="130" y="833"/>
                  <a:pt x="130" y="835"/>
                </a:cubicBezTo>
                <a:cubicBezTo>
                  <a:pt x="130" y="837"/>
                  <a:pt x="129" y="838"/>
                  <a:pt x="130" y="839"/>
                </a:cubicBezTo>
                <a:cubicBezTo>
                  <a:pt x="129" y="841"/>
                  <a:pt x="130" y="842"/>
                  <a:pt x="129" y="844"/>
                </a:cubicBezTo>
                <a:cubicBezTo>
                  <a:pt x="129" y="844"/>
                  <a:pt x="129" y="844"/>
                  <a:pt x="129" y="844"/>
                </a:cubicBezTo>
                <a:cubicBezTo>
                  <a:pt x="129" y="844"/>
                  <a:pt x="130" y="845"/>
                  <a:pt x="130" y="845"/>
                </a:cubicBezTo>
                <a:cubicBezTo>
                  <a:pt x="130" y="846"/>
                  <a:pt x="129" y="846"/>
                  <a:pt x="129" y="846"/>
                </a:cubicBezTo>
                <a:cubicBezTo>
                  <a:pt x="129" y="847"/>
                  <a:pt x="129" y="847"/>
                  <a:pt x="129" y="847"/>
                </a:cubicBezTo>
                <a:cubicBezTo>
                  <a:pt x="129" y="847"/>
                  <a:pt x="129" y="847"/>
                  <a:pt x="130" y="848"/>
                </a:cubicBezTo>
                <a:cubicBezTo>
                  <a:pt x="130" y="848"/>
                  <a:pt x="130" y="848"/>
                  <a:pt x="130" y="848"/>
                </a:cubicBezTo>
                <a:cubicBezTo>
                  <a:pt x="130" y="848"/>
                  <a:pt x="130" y="849"/>
                  <a:pt x="130" y="849"/>
                </a:cubicBezTo>
                <a:cubicBezTo>
                  <a:pt x="130" y="850"/>
                  <a:pt x="130" y="851"/>
                  <a:pt x="129" y="853"/>
                </a:cubicBezTo>
                <a:cubicBezTo>
                  <a:pt x="129" y="853"/>
                  <a:pt x="129" y="853"/>
                  <a:pt x="129" y="853"/>
                </a:cubicBezTo>
                <a:cubicBezTo>
                  <a:pt x="130" y="854"/>
                  <a:pt x="130" y="856"/>
                  <a:pt x="130" y="858"/>
                </a:cubicBezTo>
                <a:cubicBezTo>
                  <a:pt x="130" y="858"/>
                  <a:pt x="130" y="858"/>
                  <a:pt x="130" y="858"/>
                </a:cubicBezTo>
                <a:cubicBezTo>
                  <a:pt x="130" y="858"/>
                  <a:pt x="130" y="858"/>
                  <a:pt x="130" y="858"/>
                </a:cubicBezTo>
                <a:cubicBezTo>
                  <a:pt x="130" y="859"/>
                  <a:pt x="130" y="860"/>
                  <a:pt x="129" y="860"/>
                </a:cubicBezTo>
                <a:cubicBezTo>
                  <a:pt x="129" y="860"/>
                  <a:pt x="129" y="860"/>
                  <a:pt x="129" y="860"/>
                </a:cubicBezTo>
                <a:cubicBezTo>
                  <a:pt x="130" y="861"/>
                  <a:pt x="130" y="862"/>
                  <a:pt x="130" y="863"/>
                </a:cubicBezTo>
                <a:cubicBezTo>
                  <a:pt x="130" y="863"/>
                  <a:pt x="130" y="863"/>
                  <a:pt x="130" y="863"/>
                </a:cubicBezTo>
                <a:cubicBezTo>
                  <a:pt x="130" y="865"/>
                  <a:pt x="130" y="868"/>
                  <a:pt x="130" y="870"/>
                </a:cubicBezTo>
                <a:cubicBezTo>
                  <a:pt x="130" y="870"/>
                  <a:pt x="130" y="870"/>
                  <a:pt x="130" y="871"/>
                </a:cubicBezTo>
                <a:cubicBezTo>
                  <a:pt x="130" y="871"/>
                  <a:pt x="130" y="871"/>
                  <a:pt x="130" y="871"/>
                </a:cubicBezTo>
                <a:cubicBezTo>
                  <a:pt x="130" y="871"/>
                  <a:pt x="129" y="871"/>
                  <a:pt x="129" y="871"/>
                </a:cubicBezTo>
                <a:cubicBezTo>
                  <a:pt x="129" y="871"/>
                  <a:pt x="129" y="870"/>
                  <a:pt x="129" y="870"/>
                </a:cubicBezTo>
                <a:cubicBezTo>
                  <a:pt x="129" y="870"/>
                  <a:pt x="129" y="870"/>
                  <a:pt x="129" y="870"/>
                </a:cubicBezTo>
                <a:cubicBezTo>
                  <a:pt x="128" y="871"/>
                  <a:pt x="129" y="872"/>
                  <a:pt x="129" y="873"/>
                </a:cubicBezTo>
                <a:cubicBezTo>
                  <a:pt x="129" y="873"/>
                  <a:pt x="129" y="873"/>
                  <a:pt x="130" y="872"/>
                </a:cubicBezTo>
                <a:cubicBezTo>
                  <a:pt x="130" y="873"/>
                  <a:pt x="130" y="873"/>
                  <a:pt x="130" y="874"/>
                </a:cubicBezTo>
                <a:cubicBezTo>
                  <a:pt x="130" y="874"/>
                  <a:pt x="130" y="874"/>
                  <a:pt x="130" y="874"/>
                </a:cubicBezTo>
                <a:cubicBezTo>
                  <a:pt x="130" y="874"/>
                  <a:pt x="130" y="875"/>
                  <a:pt x="130" y="875"/>
                </a:cubicBezTo>
                <a:cubicBezTo>
                  <a:pt x="130" y="876"/>
                  <a:pt x="130" y="877"/>
                  <a:pt x="130" y="878"/>
                </a:cubicBezTo>
                <a:cubicBezTo>
                  <a:pt x="129" y="879"/>
                  <a:pt x="129" y="879"/>
                  <a:pt x="129" y="879"/>
                </a:cubicBezTo>
                <a:cubicBezTo>
                  <a:pt x="129" y="879"/>
                  <a:pt x="129" y="879"/>
                  <a:pt x="129" y="879"/>
                </a:cubicBezTo>
                <a:cubicBezTo>
                  <a:pt x="129" y="879"/>
                  <a:pt x="129" y="880"/>
                  <a:pt x="129" y="880"/>
                </a:cubicBezTo>
                <a:cubicBezTo>
                  <a:pt x="130" y="880"/>
                  <a:pt x="130" y="880"/>
                  <a:pt x="130" y="880"/>
                </a:cubicBezTo>
                <a:cubicBezTo>
                  <a:pt x="130" y="881"/>
                  <a:pt x="130" y="881"/>
                  <a:pt x="130" y="881"/>
                </a:cubicBezTo>
                <a:cubicBezTo>
                  <a:pt x="130" y="881"/>
                  <a:pt x="130" y="882"/>
                  <a:pt x="130" y="883"/>
                </a:cubicBezTo>
                <a:cubicBezTo>
                  <a:pt x="130" y="883"/>
                  <a:pt x="130" y="883"/>
                  <a:pt x="130" y="883"/>
                </a:cubicBezTo>
                <a:cubicBezTo>
                  <a:pt x="130" y="883"/>
                  <a:pt x="130" y="884"/>
                  <a:pt x="130" y="884"/>
                </a:cubicBezTo>
                <a:cubicBezTo>
                  <a:pt x="130" y="884"/>
                  <a:pt x="130" y="884"/>
                  <a:pt x="130" y="884"/>
                </a:cubicBezTo>
                <a:cubicBezTo>
                  <a:pt x="130" y="885"/>
                  <a:pt x="130" y="887"/>
                  <a:pt x="130" y="888"/>
                </a:cubicBezTo>
                <a:cubicBezTo>
                  <a:pt x="129" y="886"/>
                  <a:pt x="129" y="890"/>
                  <a:pt x="129" y="891"/>
                </a:cubicBezTo>
                <a:cubicBezTo>
                  <a:pt x="129" y="891"/>
                  <a:pt x="129" y="891"/>
                  <a:pt x="129" y="891"/>
                </a:cubicBezTo>
                <a:cubicBezTo>
                  <a:pt x="129" y="891"/>
                  <a:pt x="129" y="891"/>
                  <a:pt x="129" y="891"/>
                </a:cubicBezTo>
                <a:cubicBezTo>
                  <a:pt x="129" y="892"/>
                  <a:pt x="129" y="892"/>
                  <a:pt x="129" y="892"/>
                </a:cubicBezTo>
                <a:cubicBezTo>
                  <a:pt x="129" y="892"/>
                  <a:pt x="129" y="892"/>
                  <a:pt x="129" y="891"/>
                </a:cubicBezTo>
                <a:cubicBezTo>
                  <a:pt x="129" y="891"/>
                  <a:pt x="129" y="891"/>
                  <a:pt x="129" y="891"/>
                </a:cubicBezTo>
                <a:cubicBezTo>
                  <a:pt x="129" y="891"/>
                  <a:pt x="129" y="891"/>
                  <a:pt x="129" y="891"/>
                </a:cubicBezTo>
                <a:cubicBezTo>
                  <a:pt x="129" y="891"/>
                  <a:pt x="129" y="891"/>
                  <a:pt x="129" y="890"/>
                </a:cubicBezTo>
                <a:cubicBezTo>
                  <a:pt x="129" y="890"/>
                  <a:pt x="129" y="890"/>
                  <a:pt x="130" y="889"/>
                </a:cubicBezTo>
                <a:cubicBezTo>
                  <a:pt x="130" y="889"/>
                  <a:pt x="130" y="889"/>
                  <a:pt x="130" y="889"/>
                </a:cubicBezTo>
                <a:cubicBezTo>
                  <a:pt x="130" y="889"/>
                  <a:pt x="130" y="889"/>
                  <a:pt x="130" y="889"/>
                </a:cubicBezTo>
                <a:cubicBezTo>
                  <a:pt x="130" y="889"/>
                  <a:pt x="130" y="889"/>
                  <a:pt x="130" y="889"/>
                </a:cubicBezTo>
                <a:cubicBezTo>
                  <a:pt x="130" y="890"/>
                  <a:pt x="130" y="890"/>
                  <a:pt x="130" y="891"/>
                </a:cubicBezTo>
                <a:cubicBezTo>
                  <a:pt x="130" y="891"/>
                  <a:pt x="130" y="891"/>
                  <a:pt x="130" y="891"/>
                </a:cubicBezTo>
                <a:cubicBezTo>
                  <a:pt x="130" y="891"/>
                  <a:pt x="130" y="891"/>
                  <a:pt x="130" y="891"/>
                </a:cubicBezTo>
                <a:cubicBezTo>
                  <a:pt x="130" y="891"/>
                  <a:pt x="130" y="891"/>
                  <a:pt x="130" y="892"/>
                </a:cubicBezTo>
                <a:cubicBezTo>
                  <a:pt x="130" y="892"/>
                  <a:pt x="131" y="893"/>
                  <a:pt x="130" y="893"/>
                </a:cubicBezTo>
                <a:cubicBezTo>
                  <a:pt x="130" y="894"/>
                  <a:pt x="130" y="894"/>
                  <a:pt x="130" y="895"/>
                </a:cubicBezTo>
                <a:cubicBezTo>
                  <a:pt x="130" y="900"/>
                  <a:pt x="131" y="905"/>
                  <a:pt x="130" y="910"/>
                </a:cubicBezTo>
                <a:cubicBezTo>
                  <a:pt x="131" y="913"/>
                  <a:pt x="130" y="915"/>
                  <a:pt x="130" y="918"/>
                </a:cubicBezTo>
                <a:cubicBezTo>
                  <a:pt x="131" y="918"/>
                  <a:pt x="130" y="919"/>
                  <a:pt x="131" y="919"/>
                </a:cubicBezTo>
                <a:cubicBezTo>
                  <a:pt x="130" y="921"/>
                  <a:pt x="130" y="922"/>
                  <a:pt x="131" y="924"/>
                </a:cubicBezTo>
                <a:cubicBezTo>
                  <a:pt x="130" y="924"/>
                  <a:pt x="130" y="925"/>
                  <a:pt x="130" y="925"/>
                </a:cubicBezTo>
                <a:cubicBezTo>
                  <a:pt x="130" y="925"/>
                  <a:pt x="131" y="925"/>
                  <a:pt x="131" y="926"/>
                </a:cubicBezTo>
                <a:cubicBezTo>
                  <a:pt x="130" y="926"/>
                  <a:pt x="130" y="926"/>
                  <a:pt x="130" y="926"/>
                </a:cubicBezTo>
                <a:cubicBezTo>
                  <a:pt x="131" y="926"/>
                  <a:pt x="131" y="926"/>
                  <a:pt x="131" y="926"/>
                </a:cubicBezTo>
                <a:cubicBezTo>
                  <a:pt x="130" y="927"/>
                  <a:pt x="132" y="928"/>
                  <a:pt x="130" y="929"/>
                </a:cubicBezTo>
                <a:cubicBezTo>
                  <a:pt x="131" y="929"/>
                  <a:pt x="131" y="928"/>
                  <a:pt x="131" y="929"/>
                </a:cubicBezTo>
                <a:cubicBezTo>
                  <a:pt x="131" y="930"/>
                  <a:pt x="131" y="930"/>
                  <a:pt x="130" y="932"/>
                </a:cubicBezTo>
                <a:cubicBezTo>
                  <a:pt x="131" y="933"/>
                  <a:pt x="130" y="933"/>
                  <a:pt x="131" y="935"/>
                </a:cubicBezTo>
                <a:cubicBezTo>
                  <a:pt x="130" y="935"/>
                  <a:pt x="132" y="936"/>
                  <a:pt x="131" y="936"/>
                </a:cubicBezTo>
                <a:cubicBezTo>
                  <a:pt x="131" y="937"/>
                  <a:pt x="131" y="937"/>
                  <a:pt x="131" y="937"/>
                </a:cubicBezTo>
                <a:cubicBezTo>
                  <a:pt x="131" y="952"/>
                  <a:pt x="131" y="967"/>
                  <a:pt x="131" y="982"/>
                </a:cubicBezTo>
                <a:cubicBezTo>
                  <a:pt x="131" y="983"/>
                  <a:pt x="131" y="984"/>
                  <a:pt x="131" y="985"/>
                </a:cubicBezTo>
                <a:cubicBezTo>
                  <a:pt x="130" y="996"/>
                  <a:pt x="131" y="1007"/>
                  <a:pt x="130" y="1018"/>
                </a:cubicBezTo>
                <a:cubicBezTo>
                  <a:pt x="131" y="1024"/>
                  <a:pt x="131" y="1030"/>
                  <a:pt x="130" y="1036"/>
                </a:cubicBezTo>
                <a:cubicBezTo>
                  <a:pt x="131" y="1053"/>
                  <a:pt x="131" y="1070"/>
                  <a:pt x="130" y="1087"/>
                </a:cubicBezTo>
                <a:cubicBezTo>
                  <a:pt x="129" y="1092"/>
                  <a:pt x="129" y="1096"/>
                  <a:pt x="129" y="1101"/>
                </a:cubicBezTo>
                <a:cubicBezTo>
                  <a:pt x="129" y="1103"/>
                  <a:pt x="129" y="1105"/>
                  <a:pt x="128" y="1108"/>
                </a:cubicBezTo>
                <a:cubicBezTo>
                  <a:pt x="128" y="1113"/>
                  <a:pt x="127" y="1120"/>
                  <a:pt x="127" y="1126"/>
                </a:cubicBezTo>
                <a:cubicBezTo>
                  <a:pt x="127" y="1126"/>
                  <a:pt x="128" y="1127"/>
                  <a:pt x="128" y="1127"/>
                </a:cubicBezTo>
                <a:cubicBezTo>
                  <a:pt x="127" y="1128"/>
                  <a:pt x="128" y="1130"/>
                  <a:pt x="127" y="1131"/>
                </a:cubicBezTo>
                <a:cubicBezTo>
                  <a:pt x="126" y="1134"/>
                  <a:pt x="128" y="1137"/>
                  <a:pt x="126" y="1140"/>
                </a:cubicBezTo>
                <a:cubicBezTo>
                  <a:pt x="127" y="1141"/>
                  <a:pt x="126" y="1141"/>
                  <a:pt x="127" y="1142"/>
                </a:cubicBezTo>
                <a:cubicBezTo>
                  <a:pt x="126" y="1144"/>
                  <a:pt x="127" y="1149"/>
                  <a:pt x="127" y="1153"/>
                </a:cubicBezTo>
                <a:cubicBezTo>
                  <a:pt x="127" y="1154"/>
                  <a:pt x="127" y="1155"/>
                  <a:pt x="125" y="1155"/>
                </a:cubicBezTo>
                <a:cubicBezTo>
                  <a:pt x="125" y="1159"/>
                  <a:pt x="125" y="1162"/>
                  <a:pt x="126" y="1166"/>
                </a:cubicBezTo>
                <a:cubicBezTo>
                  <a:pt x="125" y="1167"/>
                  <a:pt x="125" y="1166"/>
                  <a:pt x="125" y="1166"/>
                </a:cubicBezTo>
                <a:cubicBezTo>
                  <a:pt x="125" y="1167"/>
                  <a:pt x="125" y="1168"/>
                  <a:pt x="125" y="1169"/>
                </a:cubicBezTo>
                <a:cubicBezTo>
                  <a:pt x="125" y="1170"/>
                  <a:pt x="125" y="1170"/>
                  <a:pt x="125" y="1171"/>
                </a:cubicBezTo>
                <a:cubicBezTo>
                  <a:pt x="125" y="1171"/>
                  <a:pt x="125" y="1171"/>
                  <a:pt x="125" y="1171"/>
                </a:cubicBezTo>
                <a:cubicBezTo>
                  <a:pt x="124" y="1171"/>
                  <a:pt x="124" y="1171"/>
                  <a:pt x="124" y="1171"/>
                </a:cubicBezTo>
                <a:cubicBezTo>
                  <a:pt x="124" y="1170"/>
                  <a:pt x="124" y="1170"/>
                  <a:pt x="124" y="1169"/>
                </a:cubicBezTo>
                <a:cubicBezTo>
                  <a:pt x="124" y="1168"/>
                  <a:pt x="124" y="1167"/>
                  <a:pt x="124" y="1166"/>
                </a:cubicBezTo>
                <a:cubicBezTo>
                  <a:pt x="124" y="1166"/>
                  <a:pt x="124" y="1166"/>
                  <a:pt x="124" y="1166"/>
                </a:cubicBezTo>
                <a:cubicBezTo>
                  <a:pt x="124" y="1165"/>
                  <a:pt x="123" y="1164"/>
                  <a:pt x="122" y="1163"/>
                </a:cubicBezTo>
                <a:cubicBezTo>
                  <a:pt x="121" y="1164"/>
                  <a:pt x="122" y="1165"/>
                  <a:pt x="122" y="1166"/>
                </a:cubicBezTo>
                <a:cubicBezTo>
                  <a:pt x="120" y="1167"/>
                  <a:pt x="121" y="1169"/>
                  <a:pt x="120" y="1170"/>
                </a:cubicBezTo>
                <a:cubicBezTo>
                  <a:pt x="119" y="1170"/>
                  <a:pt x="118" y="1170"/>
                  <a:pt x="118" y="1171"/>
                </a:cubicBezTo>
                <a:cubicBezTo>
                  <a:pt x="115" y="1170"/>
                  <a:pt x="114" y="1169"/>
                  <a:pt x="114" y="1166"/>
                </a:cubicBezTo>
                <a:cubicBezTo>
                  <a:pt x="114" y="1162"/>
                  <a:pt x="115" y="1157"/>
                  <a:pt x="114" y="1154"/>
                </a:cubicBezTo>
                <a:cubicBezTo>
                  <a:pt x="114" y="1153"/>
                  <a:pt x="114" y="1153"/>
                  <a:pt x="114" y="1153"/>
                </a:cubicBezTo>
                <a:cubicBezTo>
                  <a:pt x="114" y="1152"/>
                  <a:pt x="114" y="1152"/>
                  <a:pt x="114" y="1151"/>
                </a:cubicBezTo>
                <a:cubicBezTo>
                  <a:pt x="114" y="1151"/>
                  <a:pt x="114" y="1151"/>
                  <a:pt x="114" y="1150"/>
                </a:cubicBezTo>
                <a:cubicBezTo>
                  <a:pt x="114" y="1150"/>
                  <a:pt x="114" y="1149"/>
                  <a:pt x="114" y="1148"/>
                </a:cubicBezTo>
                <a:cubicBezTo>
                  <a:pt x="114" y="1147"/>
                  <a:pt x="114" y="1146"/>
                  <a:pt x="114" y="1145"/>
                </a:cubicBezTo>
                <a:cubicBezTo>
                  <a:pt x="114" y="1145"/>
                  <a:pt x="114" y="1145"/>
                  <a:pt x="114" y="1144"/>
                </a:cubicBezTo>
                <a:cubicBezTo>
                  <a:pt x="114" y="1143"/>
                  <a:pt x="114" y="1143"/>
                  <a:pt x="114" y="1143"/>
                </a:cubicBezTo>
                <a:cubicBezTo>
                  <a:pt x="114" y="1141"/>
                  <a:pt x="114" y="1139"/>
                  <a:pt x="114" y="1138"/>
                </a:cubicBezTo>
                <a:cubicBezTo>
                  <a:pt x="114" y="1138"/>
                  <a:pt x="114" y="1138"/>
                  <a:pt x="113" y="1138"/>
                </a:cubicBezTo>
                <a:cubicBezTo>
                  <a:pt x="113" y="1145"/>
                  <a:pt x="112" y="1152"/>
                  <a:pt x="112" y="1160"/>
                </a:cubicBezTo>
                <a:cubicBezTo>
                  <a:pt x="112" y="1160"/>
                  <a:pt x="112" y="1160"/>
                  <a:pt x="112" y="1160"/>
                </a:cubicBezTo>
                <a:cubicBezTo>
                  <a:pt x="112" y="1160"/>
                  <a:pt x="112" y="1160"/>
                  <a:pt x="112" y="1160"/>
                </a:cubicBezTo>
                <a:cubicBezTo>
                  <a:pt x="112" y="1152"/>
                  <a:pt x="112" y="1145"/>
                  <a:pt x="113" y="1138"/>
                </a:cubicBezTo>
                <a:cubicBezTo>
                  <a:pt x="113" y="1138"/>
                  <a:pt x="113" y="1138"/>
                  <a:pt x="113" y="1138"/>
                </a:cubicBezTo>
                <a:cubicBezTo>
                  <a:pt x="113" y="1137"/>
                  <a:pt x="112" y="1137"/>
                  <a:pt x="113" y="1136"/>
                </a:cubicBezTo>
                <a:cubicBezTo>
                  <a:pt x="113" y="1136"/>
                  <a:pt x="113" y="1136"/>
                  <a:pt x="113" y="1136"/>
                </a:cubicBezTo>
                <a:cubicBezTo>
                  <a:pt x="113" y="1135"/>
                  <a:pt x="113" y="1134"/>
                  <a:pt x="113" y="1133"/>
                </a:cubicBezTo>
                <a:cubicBezTo>
                  <a:pt x="113" y="1132"/>
                  <a:pt x="113" y="1131"/>
                  <a:pt x="113" y="1130"/>
                </a:cubicBezTo>
                <a:cubicBezTo>
                  <a:pt x="113" y="1130"/>
                  <a:pt x="113" y="1130"/>
                  <a:pt x="113" y="1130"/>
                </a:cubicBezTo>
                <a:cubicBezTo>
                  <a:pt x="113" y="1130"/>
                  <a:pt x="113" y="1129"/>
                  <a:pt x="113" y="1128"/>
                </a:cubicBezTo>
                <a:cubicBezTo>
                  <a:pt x="113" y="1128"/>
                  <a:pt x="113" y="1128"/>
                  <a:pt x="113" y="1128"/>
                </a:cubicBezTo>
                <a:cubicBezTo>
                  <a:pt x="114" y="1125"/>
                  <a:pt x="114" y="1125"/>
                  <a:pt x="114" y="1125"/>
                </a:cubicBezTo>
                <a:cubicBezTo>
                  <a:pt x="114" y="1118"/>
                  <a:pt x="115" y="1111"/>
                  <a:pt x="115" y="1104"/>
                </a:cubicBezTo>
                <a:cubicBezTo>
                  <a:pt x="115" y="1104"/>
                  <a:pt x="115" y="1104"/>
                  <a:pt x="115" y="1104"/>
                </a:cubicBezTo>
                <a:cubicBezTo>
                  <a:pt x="116" y="1104"/>
                  <a:pt x="116" y="1104"/>
                  <a:pt x="116" y="1104"/>
                </a:cubicBezTo>
                <a:cubicBezTo>
                  <a:pt x="116" y="1104"/>
                  <a:pt x="116" y="1104"/>
                  <a:pt x="116" y="1104"/>
                </a:cubicBezTo>
                <a:cubicBezTo>
                  <a:pt x="116" y="1111"/>
                  <a:pt x="115" y="1118"/>
                  <a:pt x="114" y="1125"/>
                </a:cubicBezTo>
                <a:cubicBezTo>
                  <a:pt x="114" y="1128"/>
                  <a:pt x="114" y="1128"/>
                  <a:pt x="114" y="1128"/>
                </a:cubicBezTo>
                <a:cubicBezTo>
                  <a:pt x="114" y="1128"/>
                  <a:pt x="114" y="1128"/>
                  <a:pt x="114" y="1128"/>
                </a:cubicBezTo>
                <a:cubicBezTo>
                  <a:pt x="114" y="1128"/>
                  <a:pt x="114" y="1128"/>
                  <a:pt x="114" y="1128"/>
                </a:cubicBezTo>
                <a:cubicBezTo>
                  <a:pt x="115" y="1129"/>
                  <a:pt x="114" y="1127"/>
                  <a:pt x="115" y="1127"/>
                </a:cubicBezTo>
                <a:cubicBezTo>
                  <a:pt x="116" y="1119"/>
                  <a:pt x="116" y="1112"/>
                  <a:pt x="117" y="1103"/>
                </a:cubicBezTo>
                <a:cubicBezTo>
                  <a:pt x="118" y="1100"/>
                  <a:pt x="117" y="1098"/>
                  <a:pt x="118" y="1095"/>
                </a:cubicBezTo>
                <a:cubicBezTo>
                  <a:pt x="118" y="1093"/>
                  <a:pt x="118" y="1091"/>
                  <a:pt x="118" y="1089"/>
                </a:cubicBezTo>
                <a:cubicBezTo>
                  <a:pt x="118" y="1089"/>
                  <a:pt x="119" y="1089"/>
                  <a:pt x="119" y="1088"/>
                </a:cubicBezTo>
                <a:cubicBezTo>
                  <a:pt x="119" y="1088"/>
                  <a:pt x="118" y="1087"/>
                  <a:pt x="118" y="1086"/>
                </a:cubicBezTo>
                <a:cubicBezTo>
                  <a:pt x="118" y="1086"/>
                  <a:pt x="119" y="1084"/>
                  <a:pt x="118" y="1083"/>
                </a:cubicBezTo>
                <a:cubicBezTo>
                  <a:pt x="119" y="1081"/>
                  <a:pt x="119" y="1079"/>
                  <a:pt x="119" y="1077"/>
                </a:cubicBezTo>
                <a:cubicBezTo>
                  <a:pt x="119" y="1077"/>
                  <a:pt x="119" y="1077"/>
                  <a:pt x="120" y="1076"/>
                </a:cubicBezTo>
                <a:cubicBezTo>
                  <a:pt x="118" y="1073"/>
                  <a:pt x="121" y="1069"/>
                  <a:pt x="119" y="1065"/>
                </a:cubicBezTo>
                <a:cubicBezTo>
                  <a:pt x="120" y="1062"/>
                  <a:pt x="120" y="1059"/>
                  <a:pt x="119" y="1055"/>
                </a:cubicBezTo>
                <a:cubicBezTo>
                  <a:pt x="121" y="1044"/>
                  <a:pt x="119" y="1033"/>
                  <a:pt x="120" y="1021"/>
                </a:cubicBezTo>
                <a:cubicBezTo>
                  <a:pt x="120" y="1021"/>
                  <a:pt x="120" y="1021"/>
                  <a:pt x="120" y="1020"/>
                </a:cubicBezTo>
                <a:cubicBezTo>
                  <a:pt x="120" y="1020"/>
                  <a:pt x="120" y="1020"/>
                  <a:pt x="120" y="1020"/>
                </a:cubicBezTo>
                <a:cubicBezTo>
                  <a:pt x="120" y="1020"/>
                  <a:pt x="120" y="1020"/>
                  <a:pt x="120" y="1020"/>
                </a:cubicBezTo>
                <a:cubicBezTo>
                  <a:pt x="120" y="1020"/>
                  <a:pt x="120" y="1020"/>
                  <a:pt x="120" y="1020"/>
                </a:cubicBezTo>
                <a:cubicBezTo>
                  <a:pt x="120" y="1021"/>
                  <a:pt x="120" y="1021"/>
                  <a:pt x="120" y="1021"/>
                </a:cubicBezTo>
                <a:cubicBezTo>
                  <a:pt x="120" y="1021"/>
                  <a:pt x="120" y="1021"/>
                  <a:pt x="120" y="1021"/>
                </a:cubicBezTo>
                <a:cubicBezTo>
                  <a:pt x="120" y="1021"/>
                  <a:pt x="120" y="1021"/>
                  <a:pt x="120" y="1021"/>
                </a:cubicBezTo>
                <a:cubicBezTo>
                  <a:pt x="120" y="1021"/>
                  <a:pt x="120" y="1022"/>
                  <a:pt x="121" y="1022"/>
                </a:cubicBezTo>
                <a:cubicBezTo>
                  <a:pt x="121" y="1021"/>
                  <a:pt x="121" y="1021"/>
                  <a:pt x="120" y="1020"/>
                </a:cubicBezTo>
                <a:cubicBezTo>
                  <a:pt x="121" y="1020"/>
                  <a:pt x="121" y="1017"/>
                  <a:pt x="121" y="1016"/>
                </a:cubicBezTo>
                <a:cubicBezTo>
                  <a:pt x="121" y="1016"/>
                  <a:pt x="121" y="1016"/>
                  <a:pt x="121" y="1016"/>
                </a:cubicBezTo>
                <a:cubicBezTo>
                  <a:pt x="121" y="1016"/>
                  <a:pt x="121" y="1017"/>
                  <a:pt x="121" y="1017"/>
                </a:cubicBezTo>
                <a:cubicBezTo>
                  <a:pt x="121" y="1018"/>
                  <a:pt x="121" y="1018"/>
                  <a:pt x="120" y="1018"/>
                </a:cubicBezTo>
                <a:cubicBezTo>
                  <a:pt x="121" y="1019"/>
                  <a:pt x="120" y="1019"/>
                  <a:pt x="120" y="1019"/>
                </a:cubicBezTo>
                <a:cubicBezTo>
                  <a:pt x="120" y="1019"/>
                  <a:pt x="120" y="1018"/>
                  <a:pt x="120" y="1018"/>
                </a:cubicBezTo>
                <a:cubicBezTo>
                  <a:pt x="120" y="1018"/>
                  <a:pt x="120" y="1018"/>
                  <a:pt x="120" y="1017"/>
                </a:cubicBezTo>
                <a:cubicBezTo>
                  <a:pt x="120" y="1017"/>
                  <a:pt x="120" y="1016"/>
                  <a:pt x="120" y="1016"/>
                </a:cubicBezTo>
                <a:cubicBezTo>
                  <a:pt x="120" y="1016"/>
                  <a:pt x="120" y="1015"/>
                  <a:pt x="121" y="1015"/>
                </a:cubicBezTo>
                <a:cubicBezTo>
                  <a:pt x="121" y="1015"/>
                  <a:pt x="121" y="1015"/>
                  <a:pt x="121" y="1015"/>
                </a:cubicBezTo>
                <a:cubicBezTo>
                  <a:pt x="121" y="1015"/>
                  <a:pt x="121" y="1015"/>
                  <a:pt x="121" y="1015"/>
                </a:cubicBezTo>
                <a:cubicBezTo>
                  <a:pt x="122" y="1013"/>
                  <a:pt x="121" y="1013"/>
                  <a:pt x="120" y="1012"/>
                </a:cubicBezTo>
                <a:cubicBezTo>
                  <a:pt x="120" y="1012"/>
                  <a:pt x="121" y="1011"/>
                  <a:pt x="120" y="1011"/>
                </a:cubicBezTo>
                <a:cubicBezTo>
                  <a:pt x="121" y="1011"/>
                  <a:pt x="121" y="1011"/>
                  <a:pt x="121" y="1012"/>
                </a:cubicBezTo>
                <a:cubicBezTo>
                  <a:pt x="122" y="1008"/>
                  <a:pt x="121" y="1005"/>
                  <a:pt x="121" y="1002"/>
                </a:cubicBezTo>
                <a:cubicBezTo>
                  <a:pt x="121" y="1002"/>
                  <a:pt x="121" y="1002"/>
                  <a:pt x="121" y="1002"/>
                </a:cubicBezTo>
                <a:cubicBezTo>
                  <a:pt x="120" y="1002"/>
                  <a:pt x="120" y="1002"/>
                  <a:pt x="120" y="1001"/>
                </a:cubicBezTo>
                <a:cubicBezTo>
                  <a:pt x="120" y="1001"/>
                  <a:pt x="120" y="1001"/>
                  <a:pt x="121" y="1001"/>
                </a:cubicBezTo>
                <a:cubicBezTo>
                  <a:pt x="121" y="1000"/>
                  <a:pt x="121" y="1000"/>
                  <a:pt x="121" y="1000"/>
                </a:cubicBezTo>
                <a:cubicBezTo>
                  <a:pt x="121" y="1000"/>
                  <a:pt x="121" y="1000"/>
                  <a:pt x="121" y="1000"/>
                </a:cubicBezTo>
                <a:cubicBezTo>
                  <a:pt x="121" y="1000"/>
                  <a:pt x="121" y="999"/>
                  <a:pt x="121" y="999"/>
                </a:cubicBezTo>
                <a:cubicBezTo>
                  <a:pt x="121" y="992"/>
                  <a:pt x="122" y="985"/>
                  <a:pt x="121" y="978"/>
                </a:cubicBezTo>
                <a:cubicBezTo>
                  <a:pt x="121" y="978"/>
                  <a:pt x="121" y="978"/>
                  <a:pt x="121" y="978"/>
                </a:cubicBezTo>
                <a:cubicBezTo>
                  <a:pt x="121" y="978"/>
                  <a:pt x="121" y="978"/>
                  <a:pt x="121" y="978"/>
                </a:cubicBezTo>
                <a:cubicBezTo>
                  <a:pt x="120" y="980"/>
                  <a:pt x="120" y="981"/>
                  <a:pt x="120" y="983"/>
                </a:cubicBezTo>
                <a:cubicBezTo>
                  <a:pt x="120" y="984"/>
                  <a:pt x="120" y="984"/>
                  <a:pt x="120" y="985"/>
                </a:cubicBezTo>
                <a:cubicBezTo>
                  <a:pt x="120" y="986"/>
                  <a:pt x="119" y="987"/>
                  <a:pt x="119" y="988"/>
                </a:cubicBezTo>
                <a:cubicBezTo>
                  <a:pt x="119" y="993"/>
                  <a:pt x="119" y="999"/>
                  <a:pt x="119" y="1005"/>
                </a:cubicBezTo>
                <a:cubicBezTo>
                  <a:pt x="119" y="1006"/>
                  <a:pt x="118" y="1006"/>
                  <a:pt x="118" y="1007"/>
                </a:cubicBezTo>
                <a:cubicBezTo>
                  <a:pt x="119" y="1007"/>
                  <a:pt x="119" y="1007"/>
                  <a:pt x="119" y="1008"/>
                </a:cubicBezTo>
                <a:cubicBezTo>
                  <a:pt x="118" y="1009"/>
                  <a:pt x="119" y="1010"/>
                  <a:pt x="118" y="1011"/>
                </a:cubicBezTo>
                <a:cubicBezTo>
                  <a:pt x="119" y="1012"/>
                  <a:pt x="119" y="1012"/>
                  <a:pt x="119" y="1013"/>
                </a:cubicBezTo>
                <a:cubicBezTo>
                  <a:pt x="118" y="1016"/>
                  <a:pt x="119" y="1018"/>
                  <a:pt x="118" y="1021"/>
                </a:cubicBezTo>
                <a:cubicBezTo>
                  <a:pt x="119" y="1024"/>
                  <a:pt x="118" y="1027"/>
                  <a:pt x="118" y="1030"/>
                </a:cubicBezTo>
                <a:cubicBezTo>
                  <a:pt x="117" y="1031"/>
                  <a:pt x="118" y="1031"/>
                  <a:pt x="118" y="1032"/>
                </a:cubicBezTo>
                <a:cubicBezTo>
                  <a:pt x="118" y="1032"/>
                  <a:pt x="117" y="1032"/>
                  <a:pt x="117" y="1033"/>
                </a:cubicBezTo>
                <a:cubicBezTo>
                  <a:pt x="117" y="1035"/>
                  <a:pt x="116" y="1039"/>
                  <a:pt x="117" y="1041"/>
                </a:cubicBezTo>
                <a:cubicBezTo>
                  <a:pt x="118" y="1040"/>
                  <a:pt x="118" y="1038"/>
                  <a:pt x="117" y="1037"/>
                </a:cubicBezTo>
                <a:cubicBezTo>
                  <a:pt x="117" y="1036"/>
                  <a:pt x="117" y="1035"/>
                  <a:pt x="117" y="1034"/>
                </a:cubicBezTo>
                <a:cubicBezTo>
                  <a:pt x="117" y="1034"/>
                  <a:pt x="117" y="1034"/>
                  <a:pt x="117" y="1034"/>
                </a:cubicBezTo>
                <a:cubicBezTo>
                  <a:pt x="118" y="1034"/>
                  <a:pt x="118" y="1034"/>
                  <a:pt x="118" y="1034"/>
                </a:cubicBezTo>
                <a:cubicBezTo>
                  <a:pt x="118" y="1034"/>
                  <a:pt x="118" y="1034"/>
                  <a:pt x="118" y="1034"/>
                </a:cubicBezTo>
                <a:cubicBezTo>
                  <a:pt x="118" y="1035"/>
                  <a:pt x="118" y="1036"/>
                  <a:pt x="118" y="1037"/>
                </a:cubicBezTo>
                <a:cubicBezTo>
                  <a:pt x="118" y="1038"/>
                  <a:pt x="118" y="1040"/>
                  <a:pt x="118" y="1041"/>
                </a:cubicBezTo>
                <a:cubicBezTo>
                  <a:pt x="118" y="1042"/>
                  <a:pt x="119" y="1042"/>
                  <a:pt x="118" y="1043"/>
                </a:cubicBezTo>
                <a:cubicBezTo>
                  <a:pt x="118" y="1043"/>
                  <a:pt x="118" y="1044"/>
                  <a:pt x="118" y="1045"/>
                </a:cubicBezTo>
                <a:cubicBezTo>
                  <a:pt x="118" y="1045"/>
                  <a:pt x="118" y="1046"/>
                  <a:pt x="118" y="1047"/>
                </a:cubicBezTo>
                <a:cubicBezTo>
                  <a:pt x="118" y="1047"/>
                  <a:pt x="118" y="1047"/>
                  <a:pt x="118" y="1047"/>
                </a:cubicBezTo>
                <a:cubicBezTo>
                  <a:pt x="118" y="1047"/>
                  <a:pt x="117" y="1047"/>
                  <a:pt x="117" y="1047"/>
                </a:cubicBezTo>
                <a:cubicBezTo>
                  <a:pt x="118" y="1046"/>
                  <a:pt x="117" y="1046"/>
                  <a:pt x="117" y="1045"/>
                </a:cubicBezTo>
                <a:cubicBezTo>
                  <a:pt x="117" y="1044"/>
                  <a:pt x="117" y="1043"/>
                  <a:pt x="117" y="1042"/>
                </a:cubicBezTo>
                <a:cubicBezTo>
                  <a:pt x="117" y="1042"/>
                  <a:pt x="117" y="1042"/>
                  <a:pt x="117" y="1042"/>
                </a:cubicBezTo>
                <a:cubicBezTo>
                  <a:pt x="117" y="1042"/>
                  <a:pt x="117" y="1042"/>
                  <a:pt x="117" y="1042"/>
                </a:cubicBezTo>
                <a:cubicBezTo>
                  <a:pt x="116" y="1043"/>
                  <a:pt x="117" y="1044"/>
                  <a:pt x="117" y="1045"/>
                </a:cubicBezTo>
                <a:cubicBezTo>
                  <a:pt x="116" y="1045"/>
                  <a:pt x="116" y="1046"/>
                  <a:pt x="116" y="1046"/>
                </a:cubicBezTo>
                <a:cubicBezTo>
                  <a:pt x="115" y="1049"/>
                  <a:pt x="115" y="1051"/>
                  <a:pt x="114" y="1053"/>
                </a:cubicBezTo>
                <a:cubicBezTo>
                  <a:pt x="115" y="1055"/>
                  <a:pt x="115" y="1058"/>
                  <a:pt x="114" y="1060"/>
                </a:cubicBezTo>
                <a:cubicBezTo>
                  <a:pt x="114" y="1061"/>
                  <a:pt x="115" y="1061"/>
                  <a:pt x="115" y="1062"/>
                </a:cubicBezTo>
                <a:cubicBezTo>
                  <a:pt x="114" y="1064"/>
                  <a:pt x="115" y="1066"/>
                  <a:pt x="114" y="1068"/>
                </a:cubicBezTo>
                <a:cubicBezTo>
                  <a:pt x="115" y="1071"/>
                  <a:pt x="114" y="1073"/>
                  <a:pt x="114" y="1075"/>
                </a:cubicBezTo>
                <a:cubicBezTo>
                  <a:pt x="114" y="1081"/>
                  <a:pt x="114" y="1087"/>
                  <a:pt x="114" y="1092"/>
                </a:cubicBezTo>
                <a:cubicBezTo>
                  <a:pt x="113" y="1095"/>
                  <a:pt x="114" y="1097"/>
                  <a:pt x="113" y="1099"/>
                </a:cubicBezTo>
                <a:cubicBezTo>
                  <a:pt x="113" y="1099"/>
                  <a:pt x="113" y="1100"/>
                  <a:pt x="113" y="1101"/>
                </a:cubicBezTo>
                <a:cubicBezTo>
                  <a:pt x="113" y="1103"/>
                  <a:pt x="113" y="1106"/>
                  <a:pt x="113" y="1108"/>
                </a:cubicBezTo>
                <a:cubicBezTo>
                  <a:pt x="113" y="1109"/>
                  <a:pt x="112" y="1110"/>
                  <a:pt x="112" y="1111"/>
                </a:cubicBezTo>
                <a:cubicBezTo>
                  <a:pt x="112" y="1113"/>
                  <a:pt x="112" y="1115"/>
                  <a:pt x="112" y="1117"/>
                </a:cubicBezTo>
                <a:cubicBezTo>
                  <a:pt x="112" y="1118"/>
                  <a:pt x="111" y="1120"/>
                  <a:pt x="111" y="1121"/>
                </a:cubicBezTo>
                <a:cubicBezTo>
                  <a:pt x="111" y="1122"/>
                  <a:pt x="111" y="1123"/>
                  <a:pt x="111" y="1124"/>
                </a:cubicBezTo>
                <a:cubicBezTo>
                  <a:pt x="111" y="1124"/>
                  <a:pt x="111" y="1125"/>
                  <a:pt x="111" y="1126"/>
                </a:cubicBezTo>
                <a:cubicBezTo>
                  <a:pt x="110" y="1132"/>
                  <a:pt x="110" y="1138"/>
                  <a:pt x="109" y="1143"/>
                </a:cubicBezTo>
                <a:cubicBezTo>
                  <a:pt x="109" y="1144"/>
                  <a:pt x="109" y="1145"/>
                  <a:pt x="109" y="1145"/>
                </a:cubicBezTo>
                <a:cubicBezTo>
                  <a:pt x="109" y="1145"/>
                  <a:pt x="110" y="1146"/>
                  <a:pt x="110" y="1145"/>
                </a:cubicBezTo>
                <a:cubicBezTo>
                  <a:pt x="110" y="1149"/>
                  <a:pt x="109" y="1153"/>
                  <a:pt x="109" y="1156"/>
                </a:cubicBezTo>
                <a:cubicBezTo>
                  <a:pt x="107" y="1157"/>
                  <a:pt x="107" y="1159"/>
                  <a:pt x="107" y="1159"/>
                </a:cubicBezTo>
                <a:cubicBezTo>
                  <a:pt x="106" y="1157"/>
                  <a:pt x="105" y="1157"/>
                  <a:pt x="105" y="1155"/>
                </a:cubicBezTo>
                <a:cubicBezTo>
                  <a:pt x="104" y="1157"/>
                  <a:pt x="103" y="1160"/>
                  <a:pt x="101" y="1163"/>
                </a:cubicBezTo>
                <a:cubicBezTo>
                  <a:pt x="99" y="1162"/>
                  <a:pt x="100" y="1161"/>
                  <a:pt x="99" y="1160"/>
                </a:cubicBezTo>
                <a:cubicBezTo>
                  <a:pt x="98" y="1159"/>
                  <a:pt x="98" y="1159"/>
                  <a:pt x="97" y="1158"/>
                </a:cubicBezTo>
                <a:cubicBezTo>
                  <a:pt x="97" y="1157"/>
                  <a:pt x="97" y="1157"/>
                  <a:pt x="97" y="1156"/>
                </a:cubicBezTo>
                <a:cubicBezTo>
                  <a:pt x="97" y="1154"/>
                  <a:pt x="97" y="1152"/>
                  <a:pt x="97" y="1149"/>
                </a:cubicBezTo>
                <a:cubicBezTo>
                  <a:pt x="97" y="1148"/>
                  <a:pt x="96" y="1146"/>
                  <a:pt x="96" y="1145"/>
                </a:cubicBezTo>
                <a:cubicBezTo>
                  <a:pt x="96" y="1139"/>
                  <a:pt x="97" y="1132"/>
                  <a:pt x="97" y="1126"/>
                </a:cubicBezTo>
                <a:cubicBezTo>
                  <a:pt x="98" y="1123"/>
                  <a:pt x="98" y="1119"/>
                  <a:pt x="98" y="1116"/>
                </a:cubicBezTo>
                <a:cubicBezTo>
                  <a:pt x="97" y="1115"/>
                  <a:pt x="97" y="1115"/>
                  <a:pt x="96" y="1114"/>
                </a:cubicBezTo>
                <a:cubicBezTo>
                  <a:pt x="97" y="1113"/>
                  <a:pt x="97" y="1113"/>
                  <a:pt x="97" y="1113"/>
                </a:cubicBezTo>
                <a:cubicBezTo>
                  <a:pt x="95" y="1109"/>
                  <a:pt x="98" y="1104"/>
                  <a:pt x="97" y="1099"/>
                </a:cubicBezTo>
                <a:cubicBezTo>
                  <a:pt x="94" y="1102"/>
                  <a:pt x="94" y="1106"/>
                  <a:pt x="93" y="1110"/>
                </a:cubicBezTo>
                <a:cubicBezTo>
                  <a:pt x="93" y="1114"/>
                  <a:pt x="92" y="1117"/>
                  <a:pt x="92" y="1121"/>
                </a:cubicBezTo>
                <a:cubicBezTo>
                  <a:pt x="91" y="1124"/>
                  <a:pt x="90" y="1126"/>
                  <a:pt x="90" y="1129"/>
                </a:cubicBezTo>
                <a:cubicBezTo>
                  <a:pt x="88" y="1130"/>
                  <a:pt x="88" y="1132"/>
                  <a:pt x="87" y="1133"/>
                </a:cubicBezTo>
                <a:cubicBezTo>
                  <a:pt x="86" y="1134"/>
                  <a:pt x="85" y="1137"/>
                  <a:pt x="83" y="1136"/>
                </a:cubicBezTo>
                <a:cubicBezTo>
                  <a:pt x="82" y="1138"/>
                  <a:pt x="80" y="1139"/>
                  <a:pt x="81" y="1141"/>
                </a:cubicBezTo>
                <a:cubicBezTo>
                  <a:pt x="80" y="1141"/>
                  <a:pt x="81" y="1140"/>
                  <a:pt x="80" y="1140"/>
                </a:cubicBezTo>
                <a:cubicBezTo>
                  <a:pt x="79" y="1141"/>
                  <a:pt x="77" y="1143"/>
                  <a:pt x="76" y="1143"/>
                </a:cubicBezTo>
                <a:cubicBezTo>
                  <a:pt x="75" y="1143"/>
                  <a:pt x="76" y="1147"/>
                  <a:pt x="75" y="1146"/>
                </a:cubicBezTo>
                <a:cubicBezTo>
                  <a:pt x="75" y="1147"/>
                  <a:pt x="76" y="1149"/>
                  <a:pt x="74" y="1150"/>
                </a:cubicBezTo>
                <a:cubicBezTo>
                  <a:pt x="75" y="1150"/>
                  <a:pt x="75" y="1150"/>
                  <a:pt x="75" y="1149"/>
                </a:cubicBezTo>
                <a:cubicBezTo>
                  <a:pt x="76" y="1150"/>
                  <a:pt x="75" y="1154"/>
                  <a:pt x="77" y="1153"/>
                </a:cubicBezTo>
                <a:cubicBezTo>
                  <a:pt x="75" y="1154"/>
                  <a:pt x="76" y="1154"/>
                  <a:pt x="77" y="1156"/>
                </a:cubicBezTo>
                <a:cubicBezTo>
                  <a:pt x="77" y="1156"/>
                  <a:pt x="76" y="1156"/>
                  <a:pt x="76" y="1156"/>
                </a:cubicBezTo>
                <a:cubicBezTo>
                  <a:pt x="76" y="1157"/>
                  <a:pt x="77" y="1158"/>
                  <a:pt x="77" y="1159"/>
                </a:cubicBezTo>
                <a:cubicBezTo>
                  <a:pt x="77" y="1161"/>
                  <a:pt x="76" y="1162"/>
                  <a:pt x="76" y="1164"/>
                </a:cubicBezTo>
                <a:cubicBezTo>
                  <a:pt x="75" y="1164"/>
                  <a:pt x="76" y="1165"/>
                  <a:pt x="75" y="1166"/>
                </a:cubicBezTo>
                <a:cubicBezTo>
                  <a:pt x="73" y="1164"/>
                  <a:pt x="73" y="1163"/>
                  <a:pt x="73" y="1162"/>
                </a:cubicBezTo>
                <a:cubicBezTo>
                  <a:pt x="72" y="1163"/>
                  <a:pt x="72" y="1163"/>
                  <a:pt x="72" y="1164"/>
                </a:cubicBezTo>
                <a:cubicBezTo>
                  <a:pt x="71" y="1165"/>
                  <a:pt x="71" y="1166"/>
                  <a:pt x="70" y="1166"/>
                </a:cubicBezTo>
                <a:cubicBezTo>
                  <a:pt x="69" y="1164"/>
                  <a:pt x="68" y="1162"/>
                  <a:pt x="69" y="1160"/>
                </a:cubicBezTo>
                <a:cubicBezTo>
                  <a:pt x="68" y="1155"/>
                  <a:pt x="69" y="1150"/>
                  <a:pt x="69" y="1146"/>
                </a:cubicBezTo>
                <a:cubicBezTo>
                  <a:pt x="64" y="1146"/>
                  <a:pt x="66" y="1152"/>
                  <a:pt x="65" y="1155"/>
                </a:cubicBezTo>
                <a:cubicBezTo>
                  <a:pt x="67" y="1158"/>
                  <a:pt x="66" y="1162"/>
                  <a:pt x="66" y="1166"/>
                </a:cubicBezTo>
                <a:cubicBezTo>
                  <a:pt x="66" y="1167"/>
                  <a:pt x="67" y="1168"/>
                  <a:pt x="66" y="1169"/>
                </a:cubicBezTo>
                <a:cubicBezTo>
                  <a:pt x="65" y="1168"/>
                  <a:pt x="66" y="1168"/>
                  <a:pt x="65" y="1168"/>
                </a:cubicBezTo>
                <a:cubicBezTo>
                  <a:pt x="64" y="1170"/>
                  <a:pt x="67" y="1173"/>
                  <a:pt x="63" y="1176"/>
                </a:cubicBezTo>
                <a:cubicBezTo>
                  <a:pt x="61" y="1174"/>
                  <a:pt x="61" y="1171"/>
                  <a:pt x="61" y="1168"/>
                </a:cubicBezTo>
                <a:cubicBezTo>
                  <a:pt x="60" y="1169"/>
                  <a:pt x="61" y="1169"/>
                  <a:pt x="60" y="1170"/>
                </a:cubicBezTo>
                <a:cubicBezTo>
                  <a:pt x="58" y="1162"/>
                  <a:pt x="60" y="1155"/>
                  <a:pt x="59" y="1148"/>
                </a:cubicBezTo>
                <a:cubicBezTo>
                  <a:pt x="57" y="1147"/>
                  <a:pt x="56" y="1148"/>
                  <a:pt x="54" y="1148"/>
                </a:cubicBezTo>
                <a:cubicBezTo>
                  <a:pt x="52" y="1147"/>
                  <a:pt x="50" y="1147"/>
                  <a:pt x="48" y="1147"/>
                </a:cubicBezTo>
                <a:cubicBezTo>
                  <a:pt x="48" y="1146"/>
                  <a:pt x="48" y="1147"/>
                  <a:pt x="47" y="1147"/>
                </a:cubicBezTo>
                <a:cubicBezTo>
                  <a:pt x="47" y="1146"/>
                  <a:pt x="46" y="1146"/>
                  <a:pt x="46" y="1146"/>
                </a:cubicBezTo>
                <a:cubicBezTo>
                  <a:pt x="45" y="1147"/>
                  <a:pt x="45" y="1148"/>
                  <a:pt x="46" y="1149"/>
                </a:cubicBezTo>
                <a:cubicBezTo>
                  <a:pt x="45" y="1156"/>
                  <a:pt x="45" y="1162"/>
                  <a:pt x="45" y="1168"/>
                </a:cubicBezTo>
                <a:cubicBezTo>
                  <a:pt x="46" y="1169"/>
                  <a:pt x="46" y="1170"/>
                  <a:pt x="45" y="1170"/>
                </a:cubicBezTo>
                <a:cubicBezTo>
                  <a:pt x="46" y="1171"/>
                  <a:pt x="46" y="1172"/>
                  <a:pt x="45" y="1172"/>
                </a:cubicBezTo>
                <a:cubicBezTo>
                  <a:pt x="45" y="1172"/>
                  <a:pt x="45" y="1172"/>
                  <a:pt x="45" y="1172"/>
                </a:cubicBezTo>
                <a:cubicBezTo>
                  <a:pt x="45" y="1173"/>
                  <a:pt x="46" y="1173"/>
                  <a:pt x="46" y="1173"/>
                </a:cubicBezTo>
                <a:cubicBezTo>
                  <a:pt x="46" y="1174"/>
                  <a:pt x="46" y="1174"/>
                  <a:pt x="46" y="1175"/>
                </a:cubicBezTo>
                <a:cubicBezTo>
                  <a:pt x="46" y="1175"/>
                  <a:pt x="46" y="1175"/>
                  <a:pt x="46" y="1175"/>
                </a:cubicBezTo>
                <a:cubicBezTo>
                  <a:pt x="45" y="1175"/>
                  <a:pt x="45" y="1175"/>
                  <a:pt x="45" y="1175"/>
                </a:cubicBezTo>
                <a:cubicBezTo>
                  <a:pt x="45" y="1174"/>
                  <a:pt x="45" y="1174"/>
                  <a:pt x="45" y="1173"/>
                </a:cubicBezTo>
                <a:cubicBezTo>
                  <a:pt x="45" y="1173"/>
                  <a:pt x="45" y="1173"/>
                  <a:pt x="45" y="1172"/>
                </a:cubicBezTo>
                <a:cubicBezTo>
                  <a:pt x="45" y="1172"/>
                  <a:pt x="45" y="1172"/>
                  <a:pt x="45" y="1172"/>
                </a:cubicBezTo>
                <a:cubicBezTo>
                  <a:pt x="44" y="1172"/>
                  <a:pt x="44" y="1172"/>
                  <a:pt x="44" y="1172"/>
                </a:cubicBezTo>
                <a:cubicBezTo>
                  <a:pt x="42" y="1175"/>
                  <a:pt x="45" y="1178"/>
                  <a:pt x="42" y="1181"/>
                </a:cubicBezTo>
                <a:cubicBezTo>
                  <a:pt x="42" y="1180"/>
                  <a:pt x="42" y="1179"/>
                  <a:pt x="40" y="1179"/>
                </a:cubicBezTo>
                <a:cubicBezTo>
                  <a:pt x="39" y="1179"/>
                  <a:pt x="40" y="1179"/>
                  <a:pt x="39" y="1180"/>
                </a:cubicBezTo>
                <a:cubicBezTo>
                  <a:pt x="38" y="1178"/>
                  <a:pt x="37" y="1178"/>
                  <a:pt x="36" y="1176"/>
                </a:cubicBezTo>
                <a:cubicBezTo>
                  <a:pt x="36" y="1177"/>
                  <a:pt x="36" y="1179"/>
                  <a:pt x="36" y="1180"/>
                </a:cubicBezTo>
                <a:cubicBezTo>
                  <a:pt x="33" y="1181"/>
                  <a:pt x="34" y="1176"/>
                  <a:pt x="32" y="1175"/>
                </a:cubicBezTo>
                <a:cubicBezTo>
                  <a:pt x="33" y="1174"/>
                  <a:pt x="31" y="1174"/>
                  <a:pt x="33" y="1173"/>
                </a:cubicBezTo>
                <a:cubicBezTo>
                  <a:pt x="32" y="1172"/>
                  <a:pt x="32" y="1172"/>
                  <a:pt x="31" y="1171"/>
                </a:cubicBezTo>
                <a:cubicBezTo>
                  <a:pt x="30" y="1168"/>
                  <a:pt x="30" y="1165"/>
                  <a:pt x="30" y="1162"/>
                </a:cubicBezTo>
                <a:cubicBezTo>
                  <a:pt x="30" y="1159"/>
                  <a:pt x="30" y="1157"/>
                  <a:pt x="30" y="1155"/>
                </a:cubicBezTo>
                <a:cubicBezTo>
                  <a:pt x="30" y="1154"/>
                  <a:pt x="30" y="1152"/>
                  <a:pt x="30" y="1151"/>
                </a:cubicBezTo>
                <a:cubicBezTo>
                  <a:pt x="30" y="1151"/>
                  <a:pt x="31" y="1150"/>
                  <a:pt x="31" y="1149"/>
                </a:cubicBezTo>
                <a:cubicBezTo>
                  <a:pt x="30" y="1145"/>
                  <a:pt x="30" y="1141"/>
                  <a:pt x="31" y="1137"/>
                </a:cubicBezTo>
                <a:cubicBezTo>
                  <a:pt x="28" y="1133"/>
                  <a:pt x="25" y="1128"/>
                  <a:pt x="24" y="1124"/>
                </a:cubicBezTo>
                <a:cubicBezTo>
                  <a:pt x="23" y="1123"/>
                  <a:pt x="22" y="1124"/>
                  <a:pt x="21" y="1123"/>
                </a:cubicBezTo>
                <a:cubicBezTo>
                  <a:pt x="22" y="1122"/>
                  <a:pt x="22" y="1122"/>
                  <a:pt x="23" y="1121"/>
                </a:cubicBezTo>
                <a:cubicBezTo>
                  <a:pt x="23" y="1119"/>
                  <a:pt x="23" y="1117"/>
                  <a:pt x="22" y="1115"/>
                </a:cubicBezTo>
                <a:cubicBezTo>
                  <a:pt x="22" y="1113"/>
                  <a:pt x="20" y="1114"/>
                  <a:pt x="20" y="1113"/>
                </a:cubicBezTo>
                <a:cubicBezTo>
                  <a:pt x="20" y="1112"/>
                  <a:pt x="21" y="1112"/>
                  <a:pt x="22" y="1111"/>
                </a:cubicBezTo>
                <a:cubicBezTo>
                  <a:pt x="22" y="1109"/>
                  <a:pt x="23" y="1106"/>
                  <a:pt x="23" y="1103"/>
                </a:cubicBezTo>
                <a:cubicBezTo>
                  <a:pt x="23" y="1100"/>
                  <a:pt x="23" y="1096"/>
                  <a:pt x="23" y="1092"/>
                </a:cubicBezTo>
                <a:cubicBezTo>
                  <a:pt x="23" y="1090"/>
                  <a:pt x="22" y="1089"/>
                  <a:pt x="21" y="1087"/>
                </a:cubicBezTo>
                <a:cubicBezTo>
                  <a:pt x="20" y="1083"/>
                  <a:pt x="18" y="1081"/>
                  <a:pt x="18" y="1077"/>
                </a:cubicBezTo>
                <a:cubicBezTo>
                  <a:pt x="18" y="1077"/>
                  <a:pt x="18" y="1076"/>
                  <a:pt x="18" y="1076"/>
                </a:cubicBezTo>
                <a:cubicBezTo>
                  <a:pt x="18" y="1074"/>
                  <a:pt x="17" y="1073"/>
                  <a:pt x="19" y="1072"/>
                </a:cubicBezTo>
                <a:cubicBezTo>
                  <a:pt x="17" y="1068"/>
                  <a:pt x="18" y="1065"/>
                  <a:pt x="17" y="1061"/>
                </a:cubicBezTo>
                <a:cubicBezTo>
                  <a:pt x="17" y="1061"/>
                  <a:pt x="17" y="1060"/>
                  <a:pt x="18" y="1060"/>
                </a:cubicBezTo>
                <a:cubicBezTo>
                  <a:pt x="17" y="1058"/>
                  <a:pt x="18" y="1056"/>
                  <a:pt x="17" y="1054"/>
                </a:cubicBezTo>
                <a:cubicBezTo>
                  <a:pt x="17" y="1053"/>
                  <a:pt x="17" y="1053"/>
                  <a:pt x="17" y="1052"/>
                </a:cubicBezTo>
                <a:cubicBezTo>
                  <a:pt x="17" y="1051"/>
                  <a:pt x="17" y="1050"/>
                  <a:pt x="17" y="1049"/>
                </a:cubicBezTo>
                <a:cubicBezTo>
                  <a:pt x="17" y="1049"/>
                  <a:pt x="17" y="1049"/>
                  <a:pt x="17" y="1049"/>
                </a:cubicBezTo>
                <a:cubicBezTo>
                  <a:pt x="17" y="1048"/>
                  <a:pt x="17" y="1048"/>
                  <a:pt x="17" y="1048"/>
                </a:cubicBezTo>
                <a:cubicBezTo>
                  <a:pt x="17" y="1046"/>
                  <a:pt x="17" y="1045"/>
                  <a:pt x="17" y="1043"/>
                </a:cubicBezTo>
                <a:cubicBezTo>
                  <a:pt x="17" y="1041"/>
                  <a:pt x="17" y="1040"/>
                  <a:pt x="18" y="1039"/>
                </a:cubicBezTo>
                <a:cubicBezTo>
                  <a:pt x="17" y="1037"/>
                  <a:pt x="17" y="1034"/>
                  <a:pt x="17" y="1032"/>
                </a:cubicBezTo>
                <a:cubicBezTo>
                  <a:pt x="18" y="1030"/>
                  <a:pt x="18" y="1027"/>
                  <a:pt x="17" y="1025"/>
                </a:cubicBezTo>
                <a:cubicBezTo>
                  <a:pt x="17" y="1023"/>
                  <a:pt x="17" y="1021"/>
                  <a:pt x="17" y="1019"/>
                </a:cubicBezTo>
                <a:cubicBezTo>
                  <a:pt x="17" y="1018"/>
                  <a:pt x="17" y="1018"/>
                  <a:pt x="18" y="1017"/>
                </a:cubicBezTo>
                <a:cubicBezTo>
                  <a:pt x="16" y="1014"/>
                  <a:pt x="18" y="1010"/>
                  <a:pt x="17" y="1007"/>
                </a:cubicBezTo>
                <a:cubicBezTo>
                  <a:pt x="17" y="1006"/>
                  <a:pt x="17" y="1006"/>
                  <a:pt x="18" y="1005"/>
                </a:cubicBezTo>
                <a:cubicBezTo>
                  <a:pt x="17" y="1005"/>
                  <a:pt x="17" y="1004"/>
                  <a:pt x="17" y="1004"/>
                </a:cubicBezTo>
                <a:cubicBezTo>
                  <a:pt x="18" y="1002"/>
                  <a:pt x="17" y="1000"/>
                  <a:pt x="18" y="998"/>
                </a:cubicBezTo>
                <a:cubicBezTo>
                  <a:pt x="17" y="996"/>
                  <a:pt x="17" y="994"/>
                  <a:pt x="17" y="992"/>
                </a:cubicBezTo>
                <a:cubicBezTo>
                  <a:pt x="17" y="991"/>
                  <a:pt x="17" y="990"/>
                  <a:pt x="17" y="989"/>
                </a:cubicBezTo>
                <a:cubicBezTo>
                  <a:pt x="17" y="989"/>
                  <a:pt x="18" y="988"/>
                  <a:pt x="18" y="988"/>
                </a:cubicBezTo>
                <a:cubicBezTo>
                  <a:pt x="18" y="988"/>
                  <a:pt x="17" y="987"/>
                  <a:pt x="17" y="987"/>
                </a:cubicBezTo>
                <a:cubicBezTo>
                  <a:pt x="17" y="987"/>
                  <a:pt x="18" y="986"/>
                  <a:pt x="17" y="986"/>
                </a:cubicBezTo>
                <a:cubicBezTo>
                  <a:pt x="17" y="986"/>
                  <a:pt x="17" y="985"/>
                  <a:pt x="17" y="985"/>
                </a:cubicBezTo>
                <a:cubicBezTo>
                  <a:pt x="17" y="982"/>
                  <a:pt x="18" y="980"/>
                  <a:pt x="18" y="977"/>
                </a:cubicBezTo>
                <a:cubicBezTo>
                  <a:pt x="17" y="974"/>
                  <a:pt x="17" y="972"/>
                  <a:pt x="18" y="969"/>
                </a:cubicBezTo>
                <a:cubicBezTo>
                  <a:pt x="17" y="968"/>
                  <a:pt x="18" y="968"/>
                  <a:pt x="17" y="967"/>
                </a:cubicBezTo>
                <a:cubicBezTo>
                  <a:pt x="19" y="963"/>
                  <a:pt x="17" y="959"/>
                  <a:pt x="18" y="956"/>
                </a:cubicBezTo>
                <a:cubicBezTo>
                  <a:pt x="17" y="954"/>
                  <a:pt x="17" y="952"/>
                  <a:pt x="18" y="950"/>
                </a:cubicBezTo>
                <a:cubicBezTo>
                  <a:pt x="18" y="949"/>
                  <a:pt x="18" y="947"/>
                  <a:pt x="17" y="946"/>
                </a:cubicBezTo>
                <a:cubicBezTo>
                  <a:pt x="19" y="943"/>
                  <a:pt x="17" y="939"/>
                  <a:pt x="18" y="936"/>
                </a:cubicBezTo>
                <a:cubicBezTo>
                  <a:pt x="18" y="933"/>
                  <a:pt x="17" y="931"/>
                  <a:pt x="18" y="929"/>
                </a:cubicBezTo>
                <a:cubicBezTo>
                  <a:pt x="18" y="924"/>
                  <a:pt x="18" y="919"/>
                  <a:pt x="18" y="914"/>
                </a:cubicBezTo>
                <a:cubicBezTo>
                  <a:pt x="18" y="914"/>
                  <a:pt x="18" y="913"/>
                  <a:pt x="18" y="913"/>
                </a:cubicBezTo>
                <a:cubicBezTo>
                  <a:pt x="18" y="909"/>
                  <a:pt x="17" y="906"/>
                  <a:pt x="19" y="902"/>
                </a:cubicBezTo>
                <a:cubicBezTo>
                  <a:pt x="17" y="900"/>
                  <a:pt x="19" y="899"/>
                  <a:pt x="18" y="897"/>
                </a:cubicBezTo>
                <a:cubicBezTo>
                  <a:pt x="18" y="897"/>
                  <a:pt x="18" y="896"/>
                  <a:pt x="18" y="896"/>
                </a:cubicBezTo>
                <a:cubicBezTo>
                  <a:pt x="17" y="895"/>
                  <a:pt x="18" y="893"/>
                  <a:pt x="18" y="892"/>
                </a:cubicBezTo>
                <a:cubicBezTo>
                  <a:pt x="18" y="890"/>
                  <a:pt x="18" y="889"/>
                  <a:pt x="18" y="888"/>
                </a:cubicBezTo>
                <a:cubicBezTo>
                  <a:pt x="19" y="884"/>
                  <a:pt x="18" y="881"/>
                  <a:pt x="18" y="878"/>
                </a:cubicBezTo>
                <a:cubicBezTo>
                  <a:pt x="18" y="876"/>
                  <a:pt x="18" y="875"/>
                  <a:pt x="18" y="873"/>
                </a:cubicBezTo>
                <a:cubicBezTo>
                  <a:pt x="18" y="871"/>
                  <a:pt x="17" y="868"/>
                  <a:pt x="18" y="865"/>
                </a:cubicBezTo>
                <a:cubicBezTo>
                  <a:pt x="18" y="863"/>
                  <a:pt x="18" y="862"/>
                  <a:pt x="18" y="860"/>
                </a:cubicBezTo>
                <a:cubicBezTo>
                  <a:pt x="18" y="859"/>
                  <a:pt x="17" y="858"/>
                  <a:pt x="17" y="857"/>
                </a:cubicBezTo>
                <a:cubicBezTo>
                  <a:pt x="17" y="856"/>
                  <a:pt x="18" y="855"/>
                  <a:pt x="18" y="854"/>
                </a:cubicBezTo>
                <a:cubicBezTo>
                  <a:pt x="18" y="853"/>
                  <a:pt x="18" y="853"/>
                  <a:pt x="17" y="852"/>
                </a:cubicBezTo>
                <a:cubicBezTo>
                  <a:pt x="17" y="851"/>
                  <a:pt x="18" y="850"/>
                  <a:pt x="18" y="849"/>
                </a:cubicBezTo>
                <a:cubicBezTo>
                  <a:pt x="18" y="841"/>
                  <a:pt x="17" y="832"/>
                  <a:pt x="17" y="824"/>
                </a:cubicBezTo>
                <a:cubicBezTo>
                  <a:pt x="17" y="821"/>
                  <a:pt x="17" y="817"/>
                  <a:pt x="17" y="814"/>
                </a:cubicBezTo>
                <a:cubicBezTo>
                  <a:pt x="17" y="811"/>
                  <a:pt x="16" y="808"/>
                  <a:pt x="17" y="805"/>
                </a:cubicBezTo>
                <a:cubicBezTo>
                  <a:pt x="16" y="800"/>
                  <a:pt x="16" y="796"/>
                  <a:pt x="16" y="791"/>
                </a:cubicBezTo>
                <a:cubicBezTo>
                  <a:pt x="16" y="790"/>
                  <a:pt x="16" y="788"/>
                  <a:pt x="16" y="787"/>
                </a:cubicBezTo>
                <a:cubicBezTo>
                  <a:pt x="15" y="786"/>
                  <a:pt x="15" y="784"/>
                  <a:pt x="15" y="782"/>
                </a:cubicBezTo>
                <a:cubicBezTo>
                  <a:pt x="15" y="781"/>
                  <a:pt x="15" y="780"/>
                  <a:pt x="15" y="779"/>
                </a:cubicBezTo>
                <a:cubicBezTo>
                  <a:pt x="15" y="776"/>
                  <a:pt x="14" y="772"/>
                  <a:pt x="15" y="768"/>
                </a:cubicBezTo>
                <a:cubicBezTo>
                  <a:pt x="14" y="768"/>
                  <a:pt x="14" y="767"/>
                  <a:pt x="14" y="767"/>
                </a:cubicBezTo>
                <a:cubicBezTo>
                  <a:pt x="14" y="752"/>
                  <a:pt x="12" y="737"/>
                  <a:pt x="11" y="721"/>
                </a:cubicBezTo>
                <a:cubicBezTo>
                  <a:pt x="11" y="719"/>
                  <a:pt x="11" y="716"/>
                  <a:pt x="10" y="714"/>
                </a:cubicBezTo>
                <a:cubicBezTo>
                  <a:pt x="10" y="705"/>
                  <a:pt x="10" y="696"/>
                  <a:pt x="10" y="688"/>
                </a:cubicBezTo>
                <a:cubicBezTo>
                  <a:pt x="10" y="685"/>
                  <a:pt x="9" y="681"/>
                  <a:pt x="9" y="678"/>
                </a:cubicBezTo>
                <a:cubicBezTo>
                  <a:pt x="10" y="664"/>
                  <a:pt x="9" y="649"/>
                  <a:pt x="8" y="634"/>
                </a:cubicBezTo>
                <a:cubicBezTo>
                  <a:pt x="8" y="632"/>
                  <a:pt x="8" y="631"/>
                  <a:pt x="8" y="629"/>
                </a:cubicBezTo>
                <a:cubicBezTo>
                  <a:pt x="7" y="618"/>
                  <a:pt x="7" y="605"/>
                  <a:pt x="6" y="594"/>
                </a:cubicBezTo>
                <a:cubicBezTo>
                  <a:pt x="6" y="593"/>
                  <a:pt x="6" y="593"/>
                  <a:pt x="7" y="593"/>
                </a:cubicBezTo>
                <a:cubicBezTo>
                  <a:pt x="7" y="589"/>
                  <a:pt x="6" y="584"/>
                  <a:pt x="8" y="580"/>
                </a:cubicBezTo>
                <a:cubicBezTo>
                  <a:pt x="7" y="566"/>
                  <a:pt x="7" y="552"/>
                  <a:pt x="6" y="539"/>
                </a:cubicBezTo>
                <a:cubicBezTo>
                  <a:pt x="9" y="535"/>
                  <a:pt x="6" y="532"/>
                  <a:pt x="8" y="529"/>
                </a:cubicBezTo>
                <a:cubicBezTo>
                  <a:pt x="7" y="525"/>
                  <a:pt x="9" y="522"/>
                  <a:pt x="7" y="518"/>
                </a:cubicBezTo>
                <a:cubicBezTo>
                  <a:pt x="7" y="517"/>
                  <a:pt x="7" y="516"/>
                  <a:pt x="7" y="515"/>
                </a:cubicBezTo>
                <a:cubicBezTo>
                  <a:pt x="7" y="514"/>
                  <a:pt x="7" y="514"/>
                  <a:pt x="7" y="513"/>
                </a:cubicBezTo>
                <a:cubicBezTo>
                  <a:pt x="7" y="511"/>
                  <a:pt x="7" y="508"/>
                  <a:pt x="7" y="506"/>
                </a:cubicBezTo>
                <a:cubicBezTo>
                  <a:pt x="7" y="504"/>
                  <a:pt x="6" y="501"/>
                  <a:pt x="7" y="499"/>
                </a:cubicBezTo>
                <a:cubicBezTo>
                  <a:pt x="6" y="496"/>
                  <a:pt x="7" y="493"/>
                  <a:pt x="7" y="490"/>
                </a:cubicBezTo>
                <a:cubicBezTo>
                  <a:pt x="7" y="489"/>
                  <a:pt x="6" y="489"/>
                  <a:pt x="6" y="488"/>
                </a:cubicBezTo>
                <a:cubicBezTo>
                  <a:pt x="6" y="486"/>
                  <a:pt x="6" y="482"/>
                  <a:pt x="6" y="479"/>
                </a:cubicBezTo>
                <a:cubicBezTo>
                  <a:pt x="6" y="477"/>
                  <a:pt x="6" y="476"/>
                  <a:pt x="7" y="474"/>
                </a:cubicBezTo>
                <a:cubicBezTo>
                  <a:pt x="5" y="473"/>
                  <a:pt x="6" y="472"/>
                  <a:pt x="5" y="472"/>
                </a:cubicBezTo>
                <a:cubicBezTo>
                  <a:pt x="6" y="471"/>
                  <a:pt x="5" y="470"/>
                  <a:pt x="5" y="469"/>
                </a:cubicBezTo>
                <a:cubicBezTo>
                  <a:pt x="5" y="468"/>
                  <a:pt x="6" y="467"/>
                  <a:pt x="6" y="466"/>
                </a:cubicBezTo>
                <a:cubicBezTo>
                  <a:pt x="6" y="465"/>
                  <a:pt x="5" y="465"/>
                  <a:pt x="5" y="464"/>
                </a:cubicBezTo>
                <a:cubicBezTo>
                  <a:pt x="5" y="463"/>
                  <a:pt x="6" y="462"/>
                  <a:pt x="6" y="461"/>
                </a:cubicBezTo>
                <a:cubicBezTo>
                  <a:pt x="6" y="459"/>
                  <a:pt x="5" y="457"/>
                  <a:pt x="5" y="454"/>
                </a:cubicBezTo>
                <a:cubicBezTo>
                  <a:pt x="5" y="454"/>
                  <a:pt x="5" y="453"/>
                  <a:pt x="5" y="453"/>
                </a:cubicBezTo>
                <a:cubicBezTo>
                  <a:pt x="5" y="450"/>
                  <a:pt x="4" y="446"/>
                  <a:pt x="5" y="444"/>
                </a:cubicBezTo>
                <a:cubicBezTo>
                  <a:pt x="5" y="438"/>
                  <a:pt x="4" y="433"/>
                  <a:pt x="4" y="427"/>
                </a:cubicBezTo>
                <a:cubicBezTo>
                  <a:pt x="4" y="425"/>
                  <a:pt x="5" y="423"/>
                  <a:pt x="4" y="421"/>
                </a:cubicBezTo>
                <a:cubicBezTo>
                  <a:pt x="4" y="418"/>
                  <a:pt x="4" y="416"/>
                  <a:pt x="4" y="413"/>
                </a:cubicBezTo>
                <a:cubicBezTo>
                  <a:pt x="4" y="412"/>
                  <a:pt x="3" y="411"/>
                  <a:pt x="3" y="410"/>
                </a:cubicBezTo>
                <a:cubicBezTo>
                  <a:pt x="3" y="408"/>
                  <a:pt x="4" y="405"/>
                  <a:pt x="3" y="402"/>
                </a:cubicBezTo>
                <a:cubicBezTo>
                  <a:pt x="3" y="401"/>
                  <a:pt x="3" y="401"/>
                  <a:pt x="3" y="400"/>
                </a:cubicBezTo>
                <a:cubicBezTo>
                  <a:pt x="3" y="398"/>
                  <a:pt x="3" y="396"/>
                  <a:pt x="3" y="394"/>
                </a:cubicBezTo>
                <a:cubicBezTo>
                  <a:pt x="2" y="390"/>
                  <a:pt x="3" y="387"/>
                  <a:pt x="2" y="384"/>
                </a:cubicBezTo>
                <a:cubicBezTo>
                  <a:pt x="2" y="384"/>
                  <a:pt x="2" y="383"/>
                  <a:pt x="3" y="383"/>
                </a:cubicBezTo>
                <a:cubicBezTo>
                  <a:pt x="2" y="380"/>
                  <a:pt x="3" y="378"/>
                  <a:pt x="2" y="375"/>
                </a:cubicBezTo>
                <a:cubicBezTo>
                  <a:pt x="3" y="372"/>
                  <a:pt x="1" y="368"/>
                  <a:pt x="2" y="364"/>
                </a:cubicBezTo>
                <a:cubicBezTo>
                  <a:pt x="2" y="364"/>
                  <a:pt x="2" y="363"/>
                  <a:pt x="1" y="362"/>
                </a:cubicBezTo>
                <a:cubicBezTo>
                  <a:pt x="2" y="355"/>
                  <a:pt x="1" y="348"/>
                  <a:pt x="2" y="341"/>
                </a:cubicBezTo>
                <a:cubicBezTo>
                  <a:pt x="1" y="340"/>
                  <a:pt x="2" y="340"/>
                  <a:pt x="1" y="339"/>
                </a:cubicBezTo>
                <a:cubicBezTo>
                  <a:pt x="1" y="334"/>
                  <a:pt x="2" y="329"/>
                  <a:pt x="1" y="323"/>
                </a:cubicBezTo>
                <a:cubicBezTo>
                  <a:pt x="2" y="319"/>
                  <a:pt x="0" y="315"/>
                  <a:pt x="1" y="311"/>
                </a:cubicBezTo>
                <a:cubicBezTo>
                  <a:pt x="0" y="303"/>
                  <a:pt x="2" y="295"/>
                  <a:pt x="0" y="287"/>
                </a:cubicBezTo>
                <a:cubicBezTo>
                  <a:pt x="1" y="286"/>
                  <a:pt x="1" y="284"/>
                  <a:pt x="1" y="282"/>
                </a:cubicBezTo>
                <a:cubicBezTo>
                  <a:pt x="1" y="278"/>
                  <a:pt x="1" y="272"/>
                  <a:pt x="1" y="267"/>
                </a:cubicBezTo>
                <a:cubicBezTo>
                  <a:pt x="1" y="265"/>
                  <a:pt x="1" y="263"/>
                  <a:pt x="1" y="261"/>
                </a:cubicBezTo>
                <a:cubicBezTo>
                  <a:pt x="1" y="260"/>
                  <a:pt x="1" y="259"/>
                  <a:pt x="1" y="258"/>
                </a:cubicBezTo>
                <a:cubicBezTo>
                  <a:pt x="3" y="256"/>
                  <a:pt x="4" y="255"/>
                  <a:pt x="5" y="253"/>
                </a:cubicBezTo>
                <a:cubicBezTo>
                  <a:pt x="5" y="251"/>
                  <a:pt x="4" y="249"/>
                  <a:pt x="4" y="246"/>
                </a:cubicBezTo>
                <a:cubicBezTo>
                  <a:pt x="4" y="243"/>
                  <a:pt x="6" y="240"/>
                  <a:pt x="5" y="237"/>
                </a:cubicBezTo>
                <a:cubicBezTo>
                  <a:pt x="6" y="235"/>
                  <a:pt x="4" y="232"/>
                  <a:pt x="6" y="230"/>
                </a:cubicBezTo>
                <a:cubicBezTo>
                  <a:pt x="5" y="221"/>
                  <a:pt x="6" y="213"/>
                  <a:pt x="6" y="204"/>
                </a:cubicBezTo>
                <a:cubicBezTo>
                  <a:pt x="6" y="201"/>
                  <a:pt x="6" y="198"/>
                  <a:pt x="6" y="195"/>
                </a:cubicBezTo>
                <a:cubicBezTo>
                  <a:pt x="6" y="194"/>
                  <a:pt x="6" y="193"/>
                  <a:pt x="6" y="192"/>
                </a:cubicBezTo>
                <a:cubicBezTo>
                  <a:pt x="6" y="191"/>
                  <a:pt x="7" y="189"/>
                  <a:pt x="7" y="188"/>
                </a:cubicBezTo>
                <a:cubicBezTo>
                  <a:pt x="7" y="185"/>
                  <a:pt x="7" y="182"/>
                  <a:pt x="6" y="180"/>
                </a:cubicBezTo>
                <a:cubicBezTo>
                  <a:pt x="7" y="179"/>
                  <a:pt x="6" y="179"/>
                  <a:pt x="7" y="178"/>
                </a:cubicBezTo>
                <a:cubicBezTo>
                  <a:pt x="6" y="173"/>
                  <a:pt x="8" y="167"/>
                  <a:pt x="8" y="162"/>
                </a:cubicBezTo>
                <a:cubicBezTo>
                  <a:pt x="10" y="158"/>
                  <a:pt x="8" y="154"/>
                  <a:pt x="9" y="151"/>
                </a:cubicBezTo>
                <a:close/>
                <a:moveTo>
                  <a:pt x="45" y="1171"/>
                </a:moveTo>
                <a:cubicBezTo>
                  <a:pt x="45" y="1171"/>
                  <a:pt x="45" y="1171"/>
                  <a:pt x="45" y="1171"/>
                </a:cubicBezTo>
                <a:cubicBezTo>
                  <a:pt x="45" y="1171"/>
                  <a:pt x="44" y="1171"/>
                  <a:pt x="44" y="1171"/>
                </a:cubicBezTo>
                <a:cubicBezTo>
                  <a:pt x="44" y="1171"/>
                  <a:pt x="45" y="1171"/>
                  <a:pt x="44" y="1172"/>
                </a:cubicBezTo>
                <a:cubicBezTo>
                  <a:pt x="44" y="1172"/>
                  <a:pt x="44" y="1172"/>
                  <a:pt x="44" y="1172"/>
                </a:cubicBezTo>
                <a:cubicBezTo>
                  <a:pt x="45" y="1172"/>
                  <a:pt x="45" y="1172"/>
                  <a:pt x="45" y="1172"/>
                </a:cubicBezTo>
                <a:cubicBezTo>
                  <a:pt x="45" y="1171"/>
                  <a:pt x="45" y="1171"/>
                  <a:pt x="45" y="1171"/>
                </a:cubicBezTo>
                <a:close/>
                <a:moveTo>
                  <a:pt x="62" y="1152"/>
                </a:moveTo>
                <a:cubicBezTo>
                  <a:pt x="62" y="1152"/>
                  <a:pt x="62" y="1153"/>
                  <a:pt x="62" y="1153"/>
                </a:cubicBezTo>
                <a:cubicBezTo>
                  <a:pt x="62" y="1152"/>
                  <a:pt x="62" y="1152"/>
                  <a:pt x="62" y="1152"/>
                </a:cubicBezTo>
                <a:close/>
                <a:moveTo>
                  <a:pt x="72" y="1157"/>
                </a:moveTo>
                <a:cubicBezTo>
                  <a:pt x="73" y="1157"/>
                  <a:pt x="72" y="1158"/>
                  <a:pt x="73" y="1158"/>
                </a:cubicBezTo>
                <a:cubicBezTo>
                  <a:pt x="74" y="1157"/>
                  <a:pt x="73" y="1157"/>
                  <a:pt x="72" y="1157"/>
                </a:cubicBezTo>
                <a:close/>
                <a:moveTo>
                  <a:pt x="73" y="1144"/>
                </a:moveTo>
                <a:cubicBezTo>
                  <a:pt x="71" y="1147"/>
                  <a:pt x="73" y="1150"/>
                  <a:pt x="73" y="1153"/>
                </a:cubicBezTo>
                <a:cubicBezTo>
                  <a:pt x="74" y="1152"/>
                  <a:pt x="73" y="1150"/>
                  <a:pt x="73" y="1149"/>
                </a:cubicBezTo>
                <a:cubicBezTo>
                  <a:pt x="73" y="1149"/>
                  <a:pt x="73" y="1149"/>
                  <a:pt x="74" y="1148"/>
                </a:cubicBezTo>
                <a:cubicBezTo>
                  <a:pt x="73" y="1147"/>
                  <a:pt x="74" y="1144"/>
                  <a:pt x="73" y="1144"/>
                </a:cubicBezTo>
                <a:close/>
                <a:moveTo>
                  <a:pt x="114" y="1130"/>
                </a:moveTo>
                <a:cubicBezTo>
                  <a:pt x="114" y="1130"/>
                  <a:pt x="114" y="1131"/>
                  <a:pt x="114" y="1131"/>
                </a:cubicBezTo>
                <a:cubicBezTo>
                  <a:pt x="114" y="1132"/>
                  <a:pt x="114" y="1133"/>
                  <a:pt x="114" y="1133"/>
                </a:cubicBezTo>
                <a:cubicBezTo>
                  <a:pt x="114" y="1134"/>
                  <a:pt x="114" y="1135"/>
                  <a:pt x="113" y="1136"/>
                </a:cubicBezTo>
                <a:cubicBezTo>
                  <a:pt x="114" y="1136"/>
                  <a:pt x="113" y="1137"/>
                  <a:pt x="114" y="1137"/>
                </a:cubicBezTo>
                <a:cubicBezTo>
                  <a:pt x="114" y="1135"/>
                  <a:pt x="115" y="1133"/>
                  <a:pt x="114" y="1130"/>
                </a:cubicBezTo>
                <a:close/>
                <a:moveTo>
                  <a:pt x="121" y="1002"/>
                </a:moveTo>
                <a:cubicBezTo>
                  <a:pt x="121" y="1001"/>
                  <a:pt x="121" y="1001"/>
                  <a:pt x="121" y="1001"/>
                </a:cubicBezTo>
                <a:cubicBezTo>
                  <a:pt x="121" y="1001"/>
                  <a:pt x="121" y="1001"/>
                  <a:pt x="121" y="1001"/>
                </a:cubicBezTo>
                <a:cubicBezTo>
                  <a:pt x="121" y="1001"/>
                  <a:pt x="120" y="1002"/>
                  <a:pt x="121" y="1002"/>
                </a:cubicBezTo>
                <a:cubicBezTo>
                  <a:pt x="121" y="1002"/>
                  <a:pt x="121" y="1002"/>
                  <a:pt x="121" y="1002"/>
                </a:cubicBezTo>
                <a:close/>
                <a:moveTo>
                  <a:pt x="121" y="975"/>
                </a:moveTo>
                <a:cubicBezTo>
                  <a:pt x="121" y="976"/>
                  <a:pt x="121" y="977"/>
                  <a:pt x="121" y="978"/>
                </a:cubicBezTo>
                <a:cubicBezTo>
                  <a:pt x="121" y="978"/>
                  <a:pt x="121" y="978"/>
                  <a:pt x="121" y="978"/>
                </a:cubicBezTo>
                <a:cubicBezTo>
                  <a:pt x="121" y="978"/>
                  <a:pt x="121" y="978"/>
                  <a:pt x="121" y="978"/>
                </a:cubicBezTo>
                <a:cubicBezTo>
                  <a:pt x="121" y="978"/>
                  <a:pt x="121" y="978"/>
                  <a:pt x="121" y="978"/>
                </a:cubicBezTo>
                <a:cubicBezTo>
                  <a:pt x="121" y="978"/>
                  <a:pt x="121" y="977"/>
                  <a:pt x="121" y="977"/>
                </a:cubicBezTo>
                <a:cubicBezTo>
                  <a:pt x="121" y="977"/>
                  <a:pt x="121" y="977"/>
                  <a:pt x="122" y="976"/>
                </a:cubicBezTo>
                <a:cubicBezTo>
                  <a:pt x="121" y="976"/>
                  <a:pt x="122" y="974"/>
                  <a:pt x="121" y="975"/>
                </a:cubicBezTo>
                <a:close/>
                <a:moveTo>
                  <a:pt x="129" y="883"/>
                </a:moveTo>
                <a:cubicBezTo>
                  <a:pt x="129" y="883"/>
                  <a:pt x="129" y="883"/>
                  <a:pt x="129" y="883"/>
                </a:cubicBezTo>
                <a:cubicBezTo>
                  <a:pt x="129" y="883"/>
                  <a:pt x="129" y="884"/>
                  <a:pt x="129" y="884"/>
                </a:cubicBezTo>
                <a:cubicBezTo>
                  <a:pt x="129" y="884"/>
                  <a:pt x="129" y="883"/>
                  <a:pt x="129" y="883"/>
                </a:cubicBezTo>
                <a:close/>
                <a:moveTo>
                  <a:pt x="129" y="874"/>
                </a:moveTo>
                <a:cubicBezTo>
                  <a:pt x="129" y="875"/>
                  <a:pt x="129" y="877"/>
                  <a:pt x="129" y="878"/>
                </a:cubicBezTo>
                <a:cubicBezTo>
                  <a:pt x="129" y="878"/>
                  <a:pt x="129" y="878"/>
                  <a:pt x="129" y="878"/>
                </a:cubicBezTo>
                <a:cubicBezTo>
                  <a:pt x="129" y="877"/>
                  <a:pt x="129" y="876"/>
                  <a:pt x="129" y="875"/>
                </a:cubicBezTo>
                <a:cubicBezTo>
                  <a:pt x="129" y="875"/>
                  <a:pt x="129" y="875"/>
                  <a:pt x="129" y="874"/>
                </a:cubicBezTo>
                <a:close/>
                <a:moveTo>
                  <a:pt x="129" y="861"/>
                </a:moveTo>
                <a:cubicBezTo>
                  <a:pt x="129" y="861"/>
                  <a:pt x="129" y="861"/>
                  <a:pt x="129" y="861"/>
                </a:cubicBezTo>
                <a:cubicBezTo>
                  <a:pt x="129" y="861"/>
                  <a:pt x="129" y="861"/>
                  <a:pt x="129" y="861"/>
                </a:cubicBezTo>
                <a:cubicBezTo>
                  <a:pt x="129" y="861"/>
                  <a:pt x="128" y="864"/>
                  <a:pt x="129" y="863"/>
                </a:cubicBezTo>
                <a:cubicBezTo>
                  <a:pt x="129" y="862"/>
                  <a:pt x="129" y="862"/>
                  <a:pt x="129" y="861"/>
                </a:cubicBezTo>
                <a:close/>
                <a:moveTo>
                  <a:pt x="129" y="858"/>
                </a:moveTo>
                <a:cubicBezTo>
                  <a:pt x="128" y="858"/>
                  <a:pt x="128" y="860"/>
                  <a:pt x="129" y="860"/>
                </a:cubicBezTo>
                <a:cubicBezTo>
                  <a:pt x="129" y="860"/>
                  <a:pt x="129" y="860"/>
                  <a:pt x="129" y="860"/>
                </a:cubicBezTo>
                <a:cubicBezTo>
                  <a:pt x="129" y="860"/>
                  <a:pt x="129" y="859"/>
                  <a:pt x="129" y="858"/>
                </a:cubicBezTo>
                <a:close/>
                <a:moveTo>
                  <a:pt x="129" y="848"/>
                </a:moveTo>
                <a:cubicBezTo>
                  <a:pt x="129" y="848"/>
                  <a:pt x="129" y="848"/>
                  <a:pt x="128" y="848"/>
                </a:cubicBezTo>
                <a:cubicBezTo>
                  <a:pt x="128" y="848"/>
                  <a:pt x="128" y="848"/>
                  <a:pt x="128" y="848"/>
                </a:cubicBezTo>
                <a:cubicBezTo>
                  <a:pt x="129" y="850"/>
                  <a:pt x="128" y="852"/>
                  <a:pt x="129" y="852"/>
                </a:cubicBezTo>
                <a:cubicBezTo>
                  <a:pt x="129" y="852"/>
                  <a:pt x="129" y="852"/>
                  <a:pt x="129" y="852"/>
                </a:cubicBezTo>
                <a:cubicBezTo>
                  <a:pt x="129" y="851"/>
                  <a:pt x="129" y="850"/>
                  <a:pt x="129" y="849"/>
                </a:cubicBezTo>
                <a:cubicBezTo>
                  <a:pt x="129" y="849"/>
                  <a:pt x="129" y="848"/>
                  <a:pt x="129" y="848"/>
                </a:cubicBezTo>
                <a:close/>
                <a:moveTo>
                  <a:pt x="128" y="846"/>
                </a:moveTo>
                <a:cubicBezTo>
                  <a:pt x="128" y="847"/>
                  <a:pt x="128" y="847"/>
                  <a:pt x="128" y="847"/>
                </a:cubicBezTo>
                <a:cubicBezTo>
                  <a:pt x="128" y="847"/>
                  <a:pt x="128" y="847"/>
                  <a:pt x="128" y="848"/>
                </a:cubicBezTo>
                <a:cubicBezTo>
                  <a:pt x="129" y="848"/>
                  <a:pt x="129" y="848"/>
                  <a:pt x="129" y="848"/>
                </a:cubicBezTo>
                <a:cubicBezTo>
                  <a:pt x="129" y="847"/>
                  <a:pt x="129" y="847"/>
                  <a:pt x="129" y="847"/>
                </a:cubicBezTo>
                <a:lnTo>
                  <a:pt x="128" y="846"/>
                </a:lnTo>
                <a:close/>
                <a:moveTo>
                  <a:pt x="129" y="844"/>
                </a:moveTo>
                <a:cubicBezTo>
                  <a:pt x="129" y="844"/>
                  <a:pt x="129" y="844"/>
                  <a:pt x="129" y="844"/>
                </a:cubicBezTo>
                <a:cubicBezTo>
                  <a:pt x="128" y="844"/>
                  <a:pt x="128" y="845"/>
                  <a:pt x="129" y="846"/>
                </a:cubicBezTo>
                <a:cubicBezTo>
                  <a:pt x="129" y="846"/>
                  <a:pt x="129" y="846"/>
                  <a:pt x="129" y="846"/>
                </a:cubicBezTo>
                <a:cubicBezTo>
                  <a:pt x="129" y="846"/>
                  <a:pt x="129" y="845"/>
                  <a:pt x="129" y="845"/>
                </a:cubicBezTo>
                <a:cubicBezTo>
                  <a:pt x="129" y="845"/>
                  <a:pt x="129" y="845"/>
                  <a:pt x="129" y="844"/>
                </a:cubicBezTo>
                <a:close/>
                <a:moveTo>
                  <a:pt x="116" y="1095"/>
                </a:moveTo>
                <a:cubicBezTo>
                  <a:pt x="116" y="1095"/>
                  <a:pt x="116" y="1095"/>
                  <a:pt x="116" y="1095"/>
                </a:cubicBezTo>
                <a:cubicBezTo>
                  <a:pt x="116" y="1095"/>
                  <a:pt x="116" y="1095"/>
                  <a:pt x="116" y="1095"/>
                </a:cubicBezTo>
                <a:cubicBezTo>
                  <a:pt x="116" y="1097"/>
                  <a:pt x="116" y="1100"/>
                  <a:pt x="116" y="1102"/>
                </a:cubicBezTo>
                <a:cubicBezTo>
                  <a:pt x="116" y="1102"/>
                  <a:pt x="116" y="1102"/>
                  <a:pt x="116" y="1102"/>
                </a:cubicBezTo>
                <a:cubicBezTo>
                  <a:pt x="116" y="1102"/>
                  <a:pt x="116" y="1102"/>
                  <a:pt x="116" y="1102"/>
                </a:cubicBezTo>
                <a:cubicBezTo>
                  <a:pt x="116" y="1100"/>
                  <a:pt x="117" y="1097"/>
                  <a:pt x="116" y="1095"/>
                </a:cubicBezTo>
                <a:cubicBezTo>
                  <a:pt x="116" y="1095"/>
                  <a:pt x="116" y="1095"/>
                  <a:pt x="116" y="1095"/>
                </a:cubicBezTo>
                <a:close/>
                <a:moveTo>
                  <a:pt x="117" y="1076"/>
                </a:moveTo>
                <a:cubicBezTo>
                  <a:pt x="117" y="1076"/>
                  <a:pt x="117" y="1076"/>
                  <a:pt x="117" y="1076"/>
                </a:cubicBezTo>
                <a:cubicBezTo>
                  <a:pt x="117" y="1076"/>
                  <a:pt x="117" y="1076"/>
                  <a:pt x="117" y="1076"/>
                </a:cubicBezTo>
                <a:cubicBezTo>
                  <a:pt x="117" y="1076"/>
                  <a:pt x="117" y="1076"/>
                  <a:pt x="117" y="1077"/>
                </a:cubicBezTo>
                <a:cubicBezTo>
                  <a:pt x="117" y="1077"/>
                  <a:pt x="117" y="1077"/>
                  <a:pt x="117" y="1077"/>
                </a:cubicBezTo>
                <a:cubicBezTo>
                  <a:pt x="117" y="1077"/>
                  <a:pt x="117" y="1077"/>
                  <a:pt x="117" y="1077"/>
                </a:cubicBezTo>
                <a:cubicBezTo>
                  <a:pt x="117" y="1078"/>
                  <a:pt x="117" y="1077"/>
                  <a:pt x="117" y="1077"/>
                </a:cubicBezTo>
                <a:cubicBezTo>
                  <a:pt x="118" y="1077"/>
                  <a:pt x="117" y="1077"/>
                  <a:pt x="117" y="1077"/>
                </a:cubicBezTo>
                <a:cubicBezTo>
                  <a:pt x="117" y="1076"/>
                  <a:pt x="117" y="1076"/>
                  <a:pt x="117" y="1076"/>
                </a:cubicBezTo>
                <a:close/>
                <a:moveTo>
                  <a:pt x="118" y="1068"/>
                </a:moveTo>
                <a:cubicBezTo>
                  <a:pt x="118" y="1068"/>
                  <a:pt x="118" y="1068"/>
                  <a:pt x="118" y="1068"/>
                </a:cubicBezTo>
                <a:cubicBezTo>
                  <a:pt x="118" y="1068"/>
                  <a:pt x="117" y="1068"/>
                  <a:pt x="117" y="1068"/>
                </a:cubicBezTo>
                <a:cubicBezTo>
                  <a:pt x="117" y="1068"/>
                  <a:pt x="117" y="1068"/>
                  <a:pt x="117" y="1068"/>
                </a:cubicBezTo>
                <a:cubicBezTo>
                  <a:pt x="117" y="1070"/>
                  <a:pt x="117" y="1072"/>
                  <a:pt x="117" y="1074"/>
                </a:cubicBezTo>
                <a:cubicBezTo>
                  <a:pt x="117" y="1074"/>
                  <a:pt x="117" y="1074"/>
                  <a:pt x="117" y="1074"/>
                </a:cubicBezTo>
                <a:cubicBezTo>
                  <a:pt x="118" y="1074"/>
                  <a:pt x="118" y="1074"/>
                  <a:pt x="118" y="1074"/>
                </a:cubicBezTo>
                <a:cubicBezTo>
                  <a:pt x="117" y="1072"/>
                  <a:pt x="117" y="1070"/>
                  <a:pt x="118" y="1068"/>
                </a:cubicBezTo>
                <a:close/>
                <a:moveTo>
                  <a:pt x="118" y="1049"/>
                </a:moveTo>
                <a:cubicBezTo>
                  <a:pt x="118" y="1049"/>
                  <a:pt x="118" y="1049"/>
                  <a:pt x="118" y="1049"/>
                </a:cubicBezTo>
                <a:cubicBezTo>
                  <a:pt x="118" y="1049"/>
                  <a:pt x="118" y="1049"/>
                  <a:pt x="118" y="1049"/>
                </a:cubicBezTo>
                <a:cubicBezTo>
                  <a:pt x="118" y="1049"/>
                  <a:pt x="118" y="1049"/>
                  <a:pt x="117" y="1050"/>
                </a:cubicBezTo>
                <a:cubicBezTo>
                  <a:pt x="117" y="1050"/>
                  <a:pt x="117" y="1050"/>
                  <a:pt x="118" y="1050"/>
                </a:cubicBezTo>
                <a:cubicBezTo>
                  <a:pt x="118" y="1050"/>
                  <a:pt x="118" y="1050"/>
                  <a:pt x="118" y="1050"/>
                </a:cubicBezTo>
                <a:cubicBezTo>
                  <a:pt x="118" y="1050"/>
                  <a:pt x="118" y="1049"/>
                  <a:pt x="118" y="1049"/>
                </a:cubicBezTo>
                <a:cubicBezTo>
                  <a:pt x="118" y="1049"/>
                  <a:pt x="118" y="1049"/>
                  <a:pt x="118" y="1049"/>
                </a:cubicBezTo>
                <a:close/>
                <a:moveTo>
                  <a:pt x="162" y="958"/>
                </a:moveTo>
                <a:cubicBezTo>
                  <a:pt x="162" y="959"/>
                  <a:pt x="162" y="959"/>
                  <a:pt x="162" y="959"/>
                </a:cubicBezTo>
                <a:cubicBezTo>
                  <a:pt x="162" y="959"/>
                  <a:pt x="162" y="958"/>
                  <a:pt x="162" y="958"/>
                </a:cubicBezTo>
                <a:cubicBezTo>
                  <a:pt x="162" y="958"/>
                  <a:pt x="162" y="957"/>
                  <a:pt x="162" y="956"/>
                </a:cubicBezTo>
                <a:cubicBezTo>
                  <a:pt x="162" y="956"/>
                  <a:pt x="162" y="956"/>
                  <a:pt x="162" y="956"/>
                </a:cubicBezTo>
                <a:cubicBezTo>
                  <a:pt x="162" y="956"/>
                  <a:pt x="162" y="956"/>
                  <a:pt x="162" y="956"/>
                </a:cubicBezTo>
                <a:cubicBezTo>
                  <a:pt x="162" y="956"/>
                  <a:pt x="162" y="956"/>
                  <a:pt x="162" y="956"/>
                </a:cubicBezTo>
                <a:cubicBezTo>
                  <a:pt x="162" y="957"/>
                  <a:pt x="161" y="958"/>
                  <a:pt x="162" y="958"/>
                </a:cubicBezTo>
                <a:close/>
                <a:moveTo>
                  <a:pt x="162" y="927"/>
                </a:moveTo>
                <a:cubicBezTo>
                  <a:pt x="162" y="927"/>
                  <a:pt x="162" y="927"/>
                  <a:pt x="162" y="927"/>
                </a:cubicBezTo>
                <a:cubicBezTo>
                  <a:pt x="162" y="927"/>
                  <a:pt x="162" y="927"/>
                  <a:pt x="162" y="927"/>
                </a:cubicBezTo>
                <a:cubicBezTo>
                  <a:pt x="162" y="926"/>
                  <a:pt x="162" y="925"/>
                  <a:pt x="162" y="924"/>
                </a:cubicBezTo>
                <a:cubicBezTo>
                  <a:pt x="162" y="924"/>
                  <a:pt x="162" y="924"/>
                  <a:pt x="162" y="924"/>
                </a:cubicBezTo>
                <a:cubicBezTo>
                  <a:pt x="162" y="924"/>
                  <a:pt x="162" y="924"/>
                  <a:pt x="162" y="924"/>
                </a:cubicBezTo>
                <a:cubicBezTo>
                  <a:pt x="162" y="924"/>
                  <a:pt x="162" y="924"/>
                  <a:pt x="162" y="924"/>
                </a:cubicBezTo>
                <a:cubicBezTo>
                  <a:pt x="162" y="925"/>
                  <a:pt x="162" y="926"/>
                  <a:pt x="162" y="927"/>
                </a:cubicBezTo>
                <a:close/>
                <a:moveTo>
                  <a:pt x="187" y="893"/>
                </a:moveTo>
                <a:cubicBezTo>
                  <a:pt x="186" y="894"/>
                  <a:pt x="187" y="894"/>
                  <a:pt x="187" y="895"/>
                </a:cubicBezTo>
                <a:cubicBezTo>
                  <a:pt x="187" y="895"/>
                  <a:pt x="187" y="895"/>
                  <a:pt x="187" y="895"/>
                </a:cubicBezTo>
                <a:cubicBezTo>
                  <a:pt x="187" y="895"/>
                  <a:pt x="187" y="895"/>
                  <a:pt x="187" y="895"/>
                </a:cubicBezTo>
                <a:cubicBezTo>
                  <a:pt x="187" y="894"/>
                  <a:pt x="187" y="894"/>
                  <a:pt x="187" y="893"/>
                </a:cubicBezTo>
                <a:cubicBezTo>
                  <a:pt x="187" y="893"/>
                  <a:pt x="187" y="893"/>
                  <a:pt x="187" y="893"/>
                </a:cubicBezTo>
                <a:cubicBezTo>
                  <a:pt x="187" y="893"/>
                  <a:pt x="187" y="893"/>
                  <a:pt x="187" y="893"/>
                </a:cubicBezTo>
                <a:cubicBezTo>
                  <a:pt x="187" y="893"/>
                  <a:pt x="187" y="893"/>
                  <a:pt x="187" y="893"/>
                </a:cubicBezTo>
                <a:close/>
                <a:moveTo>
                  <a:pt x="186" y="866"/>
                </a:moveTo>
                <a:cubicBezTo>
                  <a:pt x="186" y="867"/>
                  <a:pt x="186" y="867"/>
                  <a:pt x="186" y="868"/>
                </a:cubicBezTo>
                <a:cubicBezTo>
                  <a:pt x="186" y="868"/>
                  <a:pt x="186" y="868"/>
                  <a:pt x="186" y="868"/>
                </a:cubicBezTo>
                <a:cubicBezTo>
                  <a:pt x="186" y="868"/>
                  <a:pt x="186" y="869"/>
                  <a:pt x="186" y="869"/>
                </a:cubicBezTo>
                <a:cubicBezTo>
                  <a:pt x="186" y="869"/>
                  <a:pt x="186" y="868"/>
                  <a:pt x="186" y="868"/>
                </a:cubicBezTo>
                <a:cubicBezTo>
                  <a:pt x="187" y="868"/>
                  <a:pt x="186" y="868"/>
                  <a:pt x="186" y="867"/>
                </a:cubicBezTo>
                <a:cubicBezTo>
                  <a:pt x="186" y="867"/>
                  <a:pt x="186" y="867"/>
                  <a:pt x="187" y="866"/>
                </a:cubicBezTo>
                <a:cubicBezTo>
                  <a:pt x="187" y="866"/>
                  <a:pt x="187" y="866"/>
                  <a:pt x="186" y="866"/>
                </a:cubicBezTo>
                <a:cubicBezTo>
                  <a:pt x="186" y="866"/>
                  <a:pt x="186" y="866"/>
                  <a:pt x="186" y="866"/>
                </a:cubicBezTo>
                <a:close/>
                <a:moveTo>
                  <a:pt x="160" y="816"/>
                </a:moveTo>
                <a:cubicBezTo>
                  <a:pt x="160" y="816"/>
                  <a:pt x="160" y="816"/>
                  <a:pt x="160" y="816"/>
                </a:cubicBezTo>
                <a:cubicBezTo>
                  <a:pt x="160" y="816"/>
                  <a:pt x="160" y="816"/>
                  <a:pt x="160" y="816"/>
                </a:cubicBezTo>
                <a:cubicBezTo>
                  <a:pt x="160" y="815"/>
                  <a:pt x="160" y="815"/>
                  <a:pt x="160" y="814"/>
                </a:cubicBezTo>
                <a:cubicBezTo>
                  <a:pt x="160" y="814"/>
                  <a:pt x="160" y="814"/>
                  <a:pt x="160" y="814"/>
                </a:cubicBezTo>
                <a:cubicBezTo>
                  <a:pt x="160" y="814"/>
                  <a:pt x="160" y="814"/>
                  <a:pt x="160" y="814"/>
                </a:cubicBezTo>
                <a:cubicBezTo>
                  <a:pt x="160" y="814"/>
                  <a:pt x="159" y="814"/>
                  <a:pt x="159" y="814"/>
                </a:cubicBezTo>
                <a:cubicBezTo>
                  <a:pt x="159" y="815"/>
                  <a:pt x="159" y="815"/>
                  <a:pt x="160" y="816"/>
                </a:cubicBezTo>
                <a:close/>
                <a:moveTo>
                  <a:pt x="192" y="770"/>
                </a:moveTo>
                <a:cubicBezTo>
                  <a:pt x="192" y="770"/>
                  <a:pt x="192" y="770"/>
                  <a:pt x="191" y="770"/>
                </a:cubicBezTo>
                <a:cubicBezTo>
                  <a:pt x="191" y="771"/>
                  <a:pt x="191" y="771"/>
                  <a:pt x="191" y="771"/>
                </a:cubicBezTo>
                <a:cubicBezTo>
                  <a:pt x="192" y="771"/>
                  <a:pt x="192" y="771"/>
                  <a:pt x="192" y="771"/>
                </a:cubicBezTo>
                <a:cubicBezTo>
                  <a:pt x="192" y="771"/>
                  <a:pt x="192" y="771"/>
                  <a:pt x="192" y="771"/>
                </a:cubicBezTo>
                <a:cubicBezTo>
                  <a:pt x="192" y="771"/>
                  <a:pt x="192" y="772"/>
                  <a:pt x="192" y="772"/>
                </a:cubicBezTo>
                <a:cubicBezTo>
                  <a:pt x="192" y="772"/>
                  <a:pt x="192" y="772"/>
                  <a:pt x="192" y="772"/>
                </a:cubicBezTo>
                <a:cubicBezTo>
                  <a:pt x="191" y="773"/>
                  <a:pt x="191" y="775"/>
                  <a:pt x="192" y="775"/>
                </a:cubicBezTo>
                <a:cubicBezTo>
                  <a:pt x="192" y="775"/>
                  <a:pt x="192" y="775"/>
                  <a:pt x="192" y="775"/>
                </a:cubicBezTo>
                <a:cubicBezTo>
                  <a:pt x="192" y="776"/>
                  <a:pt x="192" y="776"/>
                  <a:pt x="192" y="776"/>
                </a:cubicBezTo>
                <a:cubicBezTo>
                  <a:pt x="192" y="776"/>
                  <a:pt x="192" y="776"/>
                  <a:pt x="192" y="777"/>
                </a:cubicBezTo>
                <a:cubicBezTo>
                  <a:pt x="192" y="777"/>
                  <a:pt x="192" y="777"/>
                  <a:pt x="192" y="777"/>
                </a:cubicBezTo>
                <a:cubicBezTo>
                  <a:pt x="192" y="777"/>
                  <a:pt x="192" y="777"/>
                  <a:pt x="192" y="777"/>
                </a:cubicBezTo>
                <a:cubicBezTo>
                  <a:pt x="193" y="777"/>
                  <a:pt x="193" y="777"/>
                  <a:pt x="192" y="777"/>
                </a:cubicBezTo>
                <a:cubicBezTo>
                  <a:pt x="192" y="777"/>
                  <a:pt x="192" y="777"/>
                  <a:pt x="192" y="777"/>
                </a:cubicBezTo>
                <a:cubicBezTo>
                  <a:pt x="192" y="776"/>
                  <a:pt x="192" y="776"/>
                  <a:pt x="192" y="776"/>
                </a:cubicBezTo>
                <a:cubicBezTo>
                  <a:pt x="192" y="776"/>
                  <a:pt x="192" y="776"/>
                  <a:pt x="192" y="775"/>
                </a:cubicBezTo>
                <a:cubicBezTo>
                  <a:pt x="192" y="776"/>
                  <a:pt x="192" y="776"/>
                  <a:pt x="192" y="776"/>
                </a:cubicBezTo>
                <a:cubicBezTo>
                  <a:pt x="193" y="776"/>
                  <a:pt x="193" y="776"/>
                  <a:pt x="193" y="775"/>
                </a:cubicBezTo>
                <a:cubicBezTo>
                  <a:pt x="192" y="774"/>
                  <a:pt x="193" y="773"/>
                  <a:pt x="192" y="772"/>
                </a:cubicBezTo>
                <a:cubicBezTo>
                  <a:pt x="192" y="772"/>
                  <a:pt x="192" y="771"/>
                  <a:pt x="192" y="771"/>
                </a:cubicBezTo>
                <a:cubicBezTo>
                  <a:pt x="192" y="771"/>
                  <a:pt x="192" y="771"/>
                  <a:pt x="192" y="771"/>
                </a:cubicBezTo>
                <a:cubicBezTo>
                  <a:pt x="192" y="771"/>
                  <a:pt x="192" y="771"/>
                  <a:pt x="192" y="771"/>
                </a:cubicBezTo>
                <a:cubicBezTo>
                  <a:pt x="192" y="771"/>
                  <a:pt x="192" y="770"/>
                  <a:pt x="192" y="770"/>
                </a:cubicBezTo>
                <a:close/>
                <a:moveTo>
                  <a:pt x="188" y="688"/>
                </a:moveTo>
                <a:cubicBezTo>
                  <a:pt x="188" y="688"/>
                  <a:pt x="188" y="688"/>
                  <a:pt x="188" y="688"/>
                </a:cubicBezTo>
                <a:cubicBezTo>
                  <a:pt x="188" y="690"/>
                  <a:pt x="188" y="691"/>
                  <a:pt x="188" y="693"/>
                </a:cubicBezTo>
                <a:cubicBezTo>
                  <a:pt x="188" y="694"/>
                  <a:pt x="188" y="696"/>
                  <a:pt x="189" y="698"/>
                </a:cubicBezTo>
                <a:cubicBezTo>
                  <a:pt x="189" y="701"/>
                  <a:pt x="188" y="704"/>
                  <a:pt x="190" y="707"/>
                </a:cubicBezTo>
                <a:cubicBezTo>
                  <a:pt x="189" y="708"/>
                  <a:pt x="189" y="710"/>
                  <a:pt x="190" y="712"/>
                </a:cubicBezTo>
                <a:cubicBezTo>
                  <a:pt x="189" y="712"/>
                  <a:pt x="190" y="713"/>
                  <a:pt x="189" y="714"/>
                </a:cubicBezTo>
                <a:cubicBezTo>
                  <a:pt x="190" y="717"/>
                  <a:pt x="190" y="720"/>
                  <a:pt x="190" y="724"/>
                </a:cubicBezTo>
                <a:cubicBezTo>
                  <a:pt x="190" y="724"/>
                  <a:pt x="190" y="725"/>
                  <a:pt x="190" y="725"/>
                </a:cubicBezTo>
                <a:cubicBezTo>
                  <a:pt x="190" y="725"/>
                  <a:pt x="190" y="725"/>
                  <a:pt x="191" y="726"/>
                </a:cubicBezTo>
                <a:cubicBezTo>
                  <a:pt x="191" y="728"/>
                  <a:pt x="190" y="730"/>
                  <a:pt x="191" y="732"/>
                </a:cubicBezTo>
                <a:cubicBezTo>
                  <a:pt x="190" y="735"/>
                  <a:pt x="192" y="739"/>
                  <a:pt x="191" y="742"/>
                </a:cubicBezTo>
                <a:cubicBezTo>
                  <a:pt x="192" y="743"/>
                  <a:pt x="191" y="743"/>
                  <a:pt x="192" y="743"/>
                </a:cubicBezTo>
                <a:cubicBezTo>
                  <a:pt x="191" y="746"/>
                  <a:pt x="192" y="748"/>
                  <a:pt x="191" y="751"/>
                </a:cubicBezTo>
                <a:cubicBezTo>
                  <a:pt x="192" y="753"/>
                  <a:pt x="191" y="756"/>
                  <a:pt x="192" y="758"/>
                </a:cubicBezTo>
                <a:cubicBezTo>
                  <a:pt x="191" y="760"/>
                  <a:pt x="192" y="762"/>
                  <a:pt x="192" y="763"/>
                </a:cubicBezTo>
                <a:cubicBezTo>
                  <a:pt x="192" y="763"/>
                  <a:pt x="192" y="764"/>
                  <a:pt x="192" y="764"/>
                </a:cubicBezTo>
                <a:cubicBezTo>
                  <a:pt x="192" y="764"/>
                  <a:pt x="192" y="764"/>
                  <a:pt x="192" y="764"/>
                </a:cubicBezTo>
                <a:cubicBezTo>
                  <a:pt x="192" y="764"/>
                  <a:pt x="192" y="764"/>
                  <a:pt x="192" y="765"/>
                </a:cubicBezTo>
                <a:cubicBezTo>
                  <a:pt x="192" y="765"/>
                  <a:pt x="192" y="765"/>
                  <a:pt x="193" y="766"/>
                </a:cubicBezTo>
                <a:cubicBezTo>
                  <a:pt x="192" y="766"/>
                  <a:pt x="192" y="766"/>
                  <a:pt x="192" y="766"/>
                </a:cubicBezTo>
                <a:cubicBezTo>
                  <a:pt x="192" y="766"/>
                  <a:pt x="192" y="766"/>
                  <a:pt x="192" y="766"/>
                </a:cubicBezTo>
                <a:cubicBezTo>
                  <a:pt x="192" y="766"/>
                  <a:pt x="192" y="766"/>
                  <a:pt x="191" y="766"/>
                </a:cubicBezTo>
                <a:cubicBezTo>
                  <a:pt x="192" y="766"/>
                  <a:pt x="192" y="767"/>
                  <a:pt x="192" y="767"/>
                </a:cubicBezTo>
                <a:cubicBezTo>
                  <a:pt x="192" y="767"/>
                  <a:pt x="192" y="767"/>
                  <a:pt x="192" y="767"/>
                </a:cubicBezTo>
                <a:cubicBezTo>
                  <a:pt x="192" y="767"/>
                  <a:pt x="192" y="767"/>
                  <a:pt x="192" y="767"/>
                </a:cubicBezTo>
                <a:cubicBezTo>
                  <a:pt x="192" y="767"/>
                  <a:pt x="192" y="767"/>
                  <a:pt x="192" y="767"/>
                </a:cubicBezTo>
                <a:cubicBezTo>
                  <a:pt x="192" y="767"/>
                  <a:pt x="192" y="767"/>
                  <a:pt x="192" y="767"/>
                </a:cubicBezTo>
                <a:cubicBezTo>
                  <a:pt x="192" y="767"/>
                  <a:pt x="192" y="767"/>
                  <a:pt x="192" y="768"/>
                </a:cubicBezTo>
                <a:cubicBezTo>
                  <a:pt x="192" y="768"/>
                  <a:pt x="192" y="768"/>
                  <a:pt x="192" y="768"/>
                </a:cubicBezTo>
                <a:cubicBezTo>
                  <a:pt x="192" y="768"/>
                  <a:pt x="192" y="769"/>
                  <a:pt x="192" y="769"/>
                </a:cubicBezTo>
                <a:cubicBezTo>
                  <a:pt x="192" y="769"/>
                  <a:pt x="192" y="769"/>
                  <a:pt x="192" y="769"/>
                </a:cubicBezTo>
                <a:cubicBezTo>
                  <a:pt x="192" y="770"/>
                  <a:pt x="192" y="770"/>
                  <a:pt x="192" y="770"/>
                </a:cubicBezTo>
                <a:cubicBezTo>
                  <a:pt x="191" y="769"/>
                  <a:pt x="191" y="769"/>
                  <a:pt x="191" y="768"/>
                </a:cubicBezTo>
                <a:cubicBezTo>
                  <a:pt x="191" y="768"/>
                  <a:pt x="191" y="768"/>
                  <a:pt x="191" y="767"/>
                </a:cubicBezTo>
                <a:cubicBezTo>
                  <a:pt x="191" y="767"/>
                  <a:pt x="191" y="767"/>
                  <a:pt x="191" y="766"/>
                </a:cubicBezTo>
                <a:cubicBezTo>
                  <a:pt x="191" y="766"/>
                  <a:pt x="191" y="766"/>
                  <a:pt x="191" y="766"/>
                </a:cubicBezTo>
                <a:cubicBezTo>
                  <a:pt x="191" y="766"/>
                  <a:pt x="191" y="766"/>
                  <a:pt x="191" y="766"/>
                </a:cubicBezTo>
                <a:cubicBezTo>
                  <a:pt x="191" y="765"/>
                  <a:pt x="191" y="765"/>
                  <a:pt x="191" y="765"/>
                </a:cubicBezTo>
                <a:cubicBezTo>
                  <a:pt x="191" y="765"/>
                  <a:pt x="190" y="764"/>
                  <a:pt x="190" y="764"/>
                </a:cubicBezTo>
                <a:cubicBezTo>
                  <a:pt x="190" y="764"/>
                  <a:pt x="190" y="764"/>
                  <a:pt x="191" y="764"/>
                </a:cubicBezTo>
                <a:cubicBezTo>
                  <a:pt x="190" y="761"/>
                  <a:pt x="191" y="759"/>
                  <a:pt x="189" y="756"/>
                </a:cubicBezTo>
                <a:cubicBezTo>
                  <a:pt x="190" y="756"/>
                  <a:pt x="190" y="756"/>
                  <a:pt x="190" y="755"/>
                </a:cubicBezTo>
                <a:cubicBezTo>
                  <a:pt x="189" y="754"/>
                  <a:pt x="190" y="753"/>
                  <a:pt x="189" y="752"/>
                </a:cubicBezTo>
                <a:cubicBezTo>
                  <a:pt x="189" y="752"/>
                  <a:pt x="189" y="751"/>
                  <a:pt x="190" y="751"/>
                </a:cubicBezTo>
                <a:cubicBezTo>
                  <a:pt x="189" y="750"/>
                  <a:pt x="189" y="749"/>
                  <a:pt x="189" y="749"/>
                </a:cubicBezTo>
                <a:cubicBezTo>
                  <a:pt x="189" y="747"/>
                  <a:pt x="189" y="746"/>
                  <a:pt x="189" y="745"/>
                </a:cubicBezTo>
                <a:cubicBezTo>
                  <a:pt x="189" y="745"/>
                  <a:pt x="189" y="744"/>
                  <a:pt x="189" y="743"/>
                </a:cubicBezTo>
                <a:cubicBezTo>
                  <a:pt x="189" y="743"/>
                  <a:pt x="189" y="742"/>
                  <a:pt x="189" y="742"/>
                </a:cubicBezTo>
                <a:cubicBezTo>
                  <a:pt x="188" y="739"/>
                  <a:pt x="189" y="737"/>
                  <a:pt x="188" y="734"/>
                </a:cubicBezTo>
                <a:cubicBezTo>
                  <a:pt x="189" y="734"/>
                  <a:pt x="188" y="733"/>
                  <a:pt x="189" y="733"/>
                </a:cubicBezTo>
                <a:cubicBezTo>
                  <a:pt x="188" y="731"/>
                  <a:pt x="188" y="729"/>
                  <a:pt x="188" y="727"/>
                </a:cubicBezTo>
                <a:cubicBezTo>
                  <a:pt x="187" y="724"/>
                  <a:pt x="188" y="721"/>
                  <a:pt x="187" y="718"/>
                </a:cubicBezTo>
                <a:cubicBezTo>
                  <a:pt x="188" y="717"/>
                  <a:pt x="187" y="717"/>
                  <a:pt x="188" y="717"/>
                </a:cubicBezTo>
                <a:cubicBezTo>
                  <a:pt x="187" y="713"/>
                  <a:pt x="187" y="710"/>
                  <a:pt x="188" y="707"/>
                </a:cubicBezTo>
                <a:cubicBezTo>
                  <a:pt x="188" y="707"/>
                  <a:pt x="187" y="707"/>
                  <a:pt x="187" y="707"/>
                </a:cubicBezTo>
                <a:cubicBezTo>
                  <a:pt x="187" y="706"/>
                  <a:pt x="188" y="706"/>
                  <a:pt x="188" y="705"/>
                </a:cubicBezTo>
                <a:cubicBezTo>
                  <a:pt x="188" y="705"/>
                  <a:pt x="187" y="705"/>
                  <a:pt x="187" y="704"/>
                </a:cubicBezTo>
                <a:cubicBezTo>
                  <a:pt x="187" y="704"/>
                  <a:pt x="188" y="703"/>
                  <a:pt x="188" y="702"/>
                </a:cubicBezTo>
                <a:cubicBezTo>
                  <a:pt x="188" y="701"/>
                  <a:pt x="187" y="699"/>
                  <a:pt x="188" y="698"/>
                </a:cubicBezTo>
                <a:cubicBezTo>
                  <a:pt x="187" y="696"/>
                  <a:pt x="187" y="694"/>
                  <a:pt x="187" y="693"/>
                </a:cubicBezTo>
                <a:cubicBezTo>
                  <a:pt x="187" y="691"/>
                  <a:pt x="187" y="690"/>
                  <a:pt x="187" y="688"/>
                </a:cubicBezTo>
                <a:cubicBezTo>
                  <a:pt x="187" y="688"/>
                  <a:pt x="187" y="688"/>
                  <a:pt x="187" y="688"/>
                </a:cubicBezTo>
                <a:cubicBezTo>
                  <a:pt x="187" y="688"/>
                  <a:pt x="188" y="688"/>
                  <a:pt x="188" y="688"/>
                </a:cubicBezTo>
                <a:close/>
                <a:moveTo>
                  <a:pt x="192" y="764"/>
                </a:moveTo>
                <a:cubicBezTo>
                  <a:pt x="192" y="764"/>
                  <a:pt x="192" y="764"/>
                  <a:pt x="192" y="763"/>
                </a:cubicBezTo>
                <a:cubicBezTo>
                  <a:pt x="192" y="764"/>
                  <a:pt x="192" y="764"/>
                  <a:pt x="192" y="764"/>
                </a:cubicBezTo>
                <a:cubicBezTo>
                  <a:pt x="192" y="764"/>
                  <a:pt x="191" y="764"/>
                  <a:pt x="191" y="764"/>
                </a:cubicBezTo>
                <a:cubicBezTo>
                  <a:pt x="191" y="764"/>
                  <a:pt x="191" y="764"/>
                  <a:pt x="191" y="764"/>
                </a:cubicBezTo>
                <a:cubicBezTo>
                  <a:pt x="191" y="764"/>
                  <a:pt x="192" y="764"/>
                  <a:pt x="192" y="765"/>
                </a:cubicBezTo>
                <a:cubicBezTo>
                  <a:pt x="192" y="764"/>
                  <a:pt x="192" y="764"/>
                  <a:pt x="192" y="764"/>
                </a:cubicBezTo>
                <a:cubicBezTo>
                  <a:pt x="192" y="764"/>
                  <a:pt x="192" y="764"/>
                  <a:pt x="192" y="764"/>
                </a:cubicBezTo>
                <a:close/>
                <a:moveTo>
                  <a:pt x="182" y="764"/>
                </a:moveTo>
                <a:cubicBezTo>
                  <a:pt x="182" y="764"/>
                  <a:pt x="182" y="764"/>
                  <a:pt x="182" y="764"/>
                </a:cubicBezTo>
                <a:cubicBezTo>
                  <a:pt x="182" y="764"/>
                  <a:pt x="182" y="764"/>
                  <a:pt x="182" y="763"/>
                </a:cubicBezTo>
                <a:cubicBezTo>
                  <a:pt x="182" y="763"/>
                  <a:pt x="182" y="763"/>
                  <a:pt x="182" y="763"/>
                </a:cubicBezTo>
                <a:cubicBezTo>
                  <a:pt x="182" y="762"/>
                  <a:pt x="182" y="762"/>
                  <a:pt x="182" y="762"/>
                </a:cubicBezTo>
                <a:cubicBezTo>
                  <a:pt x="182" y="762"/>
                  <a:pt x="182" y="762"/>
                  <a:pt x="182" y="762"/>
                </a:cubicBezTo>
                <a:cubicBezTo>
                  <a:pt x="182" y="762"/>
                  <a:pt x="182" y="762"/>
                  <a:pt x="182" y="763"/>
                </a:cubicBezTo>
                <a:cubicBezTo>
                  <a:pt x="182" y="763"/>
                  <a:pt x="182" y="763"/>
                  <a:pt x="182" y="764"/>
                </a:cubicBezTo>
                <a:close/>
                <a:moveTo>
                  <a:pt x="154" y="773"/>
                </a:moveTo>
                <a:cubicBezTo>
                  <a:pt x="154" y="773"/>
                  <a:pt x="154" y="774"/>
                  <a:pt x="154" y="775"/>
                </a:cubicBezTo>
                <a:cubicBezTo>
                  <a:pt x="154" y="776"/>
                  <a:pt x="154" y="776"/>
                  <a:pt x="154" y="777"/>
                </a:cubicBezTo>
                <a:cubicBezTo>
                  <a:pt x="154" y="777"/>
                  <a:pt x="155" y="777"/>
                  <a:pt x="155" y="777"/>
                </a:cubicBezTo>
                <a:cubicBezTo>
                  <a:pt x="155" y="777"/>
                  <a:pt x="155" y="777"/>
                  <a:pt x="155" y="777"/>
                </a:cubicBezTo>
                <a:cubicBezTo>
                  <a:pt x="155" y="776"/>
                  <a:pt x="155" y="776"/>
                  <a:pt x="155" y="775"/>
                </a:cubicBezTo>
                <a:cubicBezTo>
                  <a:pt x="155" y="774"/>
                  <a:pt x="155" y="773"/>
                  <a:pt x="155" y="773"/>
                </a:cubicBezTo>
                <a:cubicBezTo>
                  <a:pt x="155" y="772"/>
                  <a:pt x="154" y="772"/>
                  <a:pt x="154" y="772"/>
                </a:cubicBezTo>
                <a:cubicBezTo>
                  <a:pt x="154" y="772"/>
                  <a:pt x="154" y="772"/>
                  <a:pt x="154" y="772"/>
                </a:cubicBezTo>
                <a:cubicBezTo>
                  <a:pt x="154" y="773"/>
                  <a:pt x="154" y="773"/>
                  <a:pt x="154" y="773"/>
                </a:cubicBezTo>
                <a:close/>
                <a:moveTo>
                  <a:pt x="182" y="741"/>
                </a:moveTo>
                <a:cubicBezTo>
                  <a:pt x="182" y="741"/>
                  <a:pt x="182" y="741"/>
                  <a:pt x="182" y="741"/>
                </a:cubicBezTo>
                <a:cubicBezTo>
                  <a:pt x="182" y="741"/>
                  <a:pt x="182" y="741"/>
                  <a:pt x="182" y="741"/>
                </a:cubicBezTo>
                <a:cubicBezTo>
                  <a:pt x="182" y="741"/>
                  <a:pt x="182" y="741"/>
                  <a:pt x="182" y="741"/>
                </a:cubicBezTo>
                <a:cubicBezTo>
                  <a:pt x="182" y="741"/>
                  <a:pt x="182" y="742"/>
                  <a:pt x="182" y="742"/>
                </a:cubicBezTo>
                <a:cubicBezTo>
                  <a:pt x="182" y="742"/>
                  <a:pt x="182" y="742"/>
                  <a:pt x="182" y="742"/>
                </a:cubicBezTo>
                <a:cubicBezTo>
                  <a:pt x="182" y="742"/>
                  <a:pt x="182" y="742"/>
                  <a:pt x="183" y="742"/>
                </a:cubicBezTo>
                <a:cubicBezTo>
                  <a:pt x="182" y="742"/>
                  <a:pt x="182" y="741"/>
                  <a:pt x="182" y="741"/>
                </a:cubicBezTo>
                <a:close/>
                <a:moveTo>
                  <a:pt x="181" y="735"/>
                </a:moveTo>
                <a:cubicBezTo>
                  <a:pt x="181" y="735"/>
                  <a:pt x="181" y="735"/>
                  <a:pt x="181" y="735"/>
                </a:cubicBezTo>
                <a:cubicBezTo>
                  <a:pt x="181" y="735"/>
                  <a:pt x="181" y="735"/>
                  <a:pt x="181" y="735"/>
                </a:cubicBezTo>
                <a:cubicBezTo>
                  <a:pt x="181" y="736"/>
                  <a:pt x="181" y="738"/>
                  <a:pt x="181" y="739"/>
                </a:cubicBezTo>
                <a:cubicBezTo>
                  <a:pt x="181" y="739"/>
                  <a:pt x="181" y="739"/>
                  <a:pt x="181" y="739"/>
                </a:cubicBezTo>
                <a:cubicBezTo>
                  <a:pt x="182" y="739"/>
                  <a:pt x="182" y="739"/>
                  <a:pt x="182" y="739"/>
                </a:cubicBezTo>
                <a:cubicBezTo>
                  <a:pt x="182" y="738"/>
                  <a:pt x="182" y="736"/>
                  <a:pt x="182" y="735"/>
                </a:cubicBezTo>
                <a:cubicBezTo>
                  <a:pt x="182" y="735"/>
                  <a:pt x="182" y="735"/>
                  <a:pt x="181" y="735"/>
                </a:cubicBezTo>
                <a:close/>
                <a:moveTo>
                  <a:pt x="138" y="773"/>
                </a:moveTo>
                <a:cubicBezTo>
                  <a:pt x="138" y="773"/>
                  <a:pt x="138" y="773"/>
                  <a:pt x="138" y="773"/>
                </a:cubicBezTo>
                <a:cubicBezTo>
                  <a:pt x="139" y="771"/>
                  <a:pt x="138" y="770"/>
                  <a:pt x="138" y="768"/>
                </a:cubicBezTo>
                <a:cubicBezTo>
                  <a:pt x="138" y="767"/>
                  <a:pt x="138" y="767"/>
                  <a:pt x="138" y="766"/>
                </a:cubicBezTo>
                <a:cubicBezTo>
                  <a:pt x="138" y="766"/>
                  <a:pt x="138" y="766"/>
                  <a:pt x="137" y="766"/>
                </a:cubicBezTo>
                <a:cubicBezTo>
                  <a:pt x="137" y="766"/>
                  <a:pt x="137" y="766"/>
                  <a:pt x="137" y="766"/>
                </a:cubicBezTo>
                <a:cubicBezTo>
                  <a:pt x="137" y="766"/>
                  <a:pt x="137" y="766"/>
                  <a:pt x="137" y="766"/>
                </a:cubicBezTo>
                <a:cubicBezTo>
                  <a:pt x="137" y="767"/>
                  <a:pt x="137" y="767"/>
                  <a:pt x="138" y="768"/>
                </a:cubicBezTo>
                <a:cubicBezTo>
                  <a:pt x="138" y="770"/>
                  <a:pt x="138" y="771"/>
                  <a:pt x="138" y="773"/>
                </a:cubicBezTo>
                <a:cubicBezTo>
                  <a:pt x="138" y="773"/>
                  <a:pt x="138" y="773"/>
                  <a:pt x="138" y="773"/>
                </a:cubicBezTo>
                <a:close/>
                <a:moveTo>
                  <a:pt x="181" y="727"/>
                </a:moveTo>
                <a:cubicBezTo>
                  <a:pt x="181" y="727"/>
                  <a:pt x="181" y="728"/>
                  <a:pt x="181" y="729"/>
                </a:cubicBezTo>
                <a:cubicBezTo>
                  <a:pt x="181" y="729"/>
                  <a:pt x="181" y="729"/>
                  <a:pt x="181" y="729"/>
                </a:cubicBezTo>
                <a:cubicBezTo>
                  <a:pt x="181" y="729"/>
                  <a:pt x="181" y="729"/>
                  <a:pt x="182" y="729"/>
                </a:cubicBezTo>
                <a:cubicBezTo>
                  <a:pt x="182" y="728"/>
                  <a:pt x="182" y="727"/>
                  <a:pt x="182" y="727"/>
                </a:cubicBezTo>
                <a:cubicBezTo>
                  <a:pt x="182" y="725"/>
                  <a:pt x="182" y="723"/>
                  <a:pt x="181" y="721"/>
                </a:cubicBezTo>
                <a:cubicBezTo>
                  <a:pt x="181" y="721"/>
                  <a:pt x="181" y="721"/>
                  <a:pt x="181" y="721"/>
                </a:cubicBezTo>
                <a:cubicBezTo>
                  <a:pt x="181" y="720"/>
                  <a:pt x="182" y="720"/>
                  <a:pt x="181" y="719"/>
                </a:cubicBezTo>
                <a:cubicBezTo>
                  <a:pt x="181" y="719"/>
                  <a:pt x="181" y="719"/>
                  <a:pt x="181" y="719"/>
                </a:cubicBezTo>
                <a:cubicBezTo>
                  <a:pt x="181" y="719"/>
                  <a:pt x="181" y="719"/>
                  <a:pt x="181" y="719"/>
                </a:cubicBezTo>
                <a:cubicBezTo>
                  <a:pt x="181" y="717"/>
                  <a:pt x="181" y="716"/>
                  <a:pt x="181" y="714"/>
                </a:cubicBezTo>
                <a:cubicBezTo>
                  <a:pt x="181" y="714"/>
                  <a:pt x="181" y="714"/>
                  <a:pt x="181" y="714"/>
                </a:cubicBezTo>
                <a:cubicBezTo>
                  <a:pt x="181" y="713"/>
                  <a:pt x="181" y="712"/>
                  <a:pt x="181" y="712"/>
                </a:cubicBezTo>
                <a:cubicBezTo>
                  <a:pt x="180" y="713"/>
                  <a:pt x="180" y="713"/>
                  <a:pt x="180" y="714"/>
                </a:cubicBezTo>
                <a:cubicBezTo>
                  <a:pt x="180" y="714"/>
                  <a:pt x="180" y="714"/>
                  <a:pt x="180" y="714"/>
                </a:cubicBezTo>
                <a:cubicBezTo>
                  <a:pt x="180" y="716"/>
                  <a:pt x="180" y="717"/>
                  <a:pt x="181" y="719"/>
                </a:cubicBezTo>
                <a:cubicBezTo>
                  <a:pt x="180" y="719"/>
                  <a:pt x="180" y="719"/>
                  <a:pt x="180" y="719"/>
                </a:cubicBezTo>
                <a:cubicBezTo>
                  <a:pt x="181" y="719"/>
                  <a:pt x="179" y="721"/>
                  <a:pt x="180" y="720"/>
                </a:cubicBezTo>
                <a:cubicBezTo>
                  <a:pt x="180" y="720"/>
                  <a:pt x="180" y="720"/>
                  <a:pt x="180" y="720"/>
                </a:cubicBezTo>
                <a:cubicBezTo>
                  <a:pt x="181" y="720"/>
                  <a:pt x="181" y="720"/>
                  <a:pt x="181" y="720"/>
                </a:cubicBezTo>
                <a:cubicBezTo>
                  <a:pt x="181" y="720"/>
                  <a:pt x="180" y="720"/>
                  <a:pt x="181" y="720"/>
                </a:cubicBezTo>
                <a:cubicBezTo>
                  <a:pt x="181" y="722"/>
                  <a:pt x="181" y="725"/>
                  <a:pt x="181" y="727"/>
                </a:cubicBezTo>
                <a:close/>
                <a:moveTo>
                  <a:pt x="137" y="762"/>
                </a:moveTo>
                <a:cubicBezTo>
                  <a:pt x="137" y="763"/>
                  <a:pt x="137" y="763"/>
                  <a:pt x="137" y="764"/>
                </a:cubicBezTo>
                <a:cubicBezTo>
                  <a:pt x="137" y="764"/>
                  <a:pt x="137" y="764"/>
                  <a:pt x="137" y="764"/>
                </a:cubicBezTo>
                <a:cubicBezTo>
                  <a:pt x="138" y="764"/>
                  <a:pt x="138" y="764"/>
                  <a:pt x="138" y="764"/>
                </a:cubicBezTo>
                <a:cubicBezTo>
                  <a:pt x="138" y="763"/>
                  <a:pt x="138" y="763"/>
                  <a:pt x="138" y="762"/>
                </a:cubicBezTo>
                <a:cubicBezTo>
                  <a:pt x="138" y="761"/>
                  <a:pt x="138" y="761"/>
                  <a:pt x="138" y="760"/>
                </a:cubicBezTo>
                <a:cubicBezTo>
                  <a:pt x="138" y="760"/>
                  <a:pt x="137" y="760"/>
                  <a:pt x="137" y="760"/>
                </a:cubicBezTo>
                <a:cubicBezTo>
                  <a:pt x="137" y="760"/>
                  <a:pt x="137" y="760"/>
                  <a:pt x="137" y="760"/>
                </a:cubicBezTo>
                <a:cubicBezTo>
                  <a:pt x="137" y="760"/>
                  <a:pt x="137" y="760"/>
                  <a:pt x="137" y="760"/>
                </a:cubicBezTo>
                <a:cubicBezTo>
                  <a:pt x="137" y="761"/>
                  <a:pt x="137" y="761"/>
                  <a:pt x="137" y="762"/>
                </a:cubicBezTo>
                <a:close/>
                <a:moveTo>
                  <a:pt x="137" y="756"/>
                </a:moveTo>
                <a:cubicBezTo>
                  <a:pt x="137" y="757"/>
                  <a:pt x="137" y="757"/>
                  <a:pt x="137" y="758"/>
                </a:cubicBezTo>
                <a:cubicBezTo>
                  <a:pt x="137" y="758"/>
                  <a:pt x="137" y="758"/>
                  <a:pt x="137" y="758"/>
                </a:cubicBezTo>
                <a:cubicBezTo>
                  <a:pt x="137" y="758"/>
                  <a:pt x="137" y="758"/>
                  <a:pt x="137" y="758"/>
                </a:cubicBezTo>
                <a:cubicBezTo>
                  <a:pt x="137" y="757"/>
                  <a:pt x="138" y="757"/>
                  <a:pt x="137" y="756"/>
                </a:cubicBezTo>
                <a:cubicBezTo>
                  <a:pt x="137" y="756"/>
                  <a:pt x="137" y="756"/>
                  <a:pt x="137" y="756"/>
                </a:cubicBezTo>
                <a:cubicBezTo>
                  <a:pt x="137" y="756"/>
                  <a:pt x="137" y="756"/>
                  <a:pt x="137" y="756"/>
                </a:cubicBezTo>
                <a:cubicBezTo>
                  <a:pt x="137" y="756"/>
                  <a:pt x="137" y="756"/>
                  <a:pt x="137" y="756"/>
                </a:cubicBezTo>
                <a:close/>
                <a:moveTo>
                  <a:pt x="140" y="751"/>
                </a:moveTo>
                <a:cubicBezTo>
                  <a:pt x="140" y="751"/>
                  <a:pt x="141" y="751"/>
                  <a:pt x="141" y="751"/>
                </a:cubicBezTo>
                <a:cubicBezTo>
                  <a:pt x="141" y="751"/>
                  <a:pt x="141" y="751"/>
                  <a:pt x="141" y="751"/>
                </a:cubicBezTo>
                <a:cubicBezTo>
                  <a:pt x="141" y="749"/>
                  <a:pt x="141" y="748"/>
                  <a:pt x="141" y="746"/>
                </a:cubicBezTo>
                <a:cubicBezTo>
                  <a:pt x="141" y="745"/>
                  <a:pt x="141" y="744"/>
                  <a:pt x="141" y="743"/>
                </a:cubicBezTo>
                <a:cubicBezTo>
                  <a:pt x="141" y="742"/>
                  <a:pt x="140" y="742"/>
                  <a:pt x="140" y="742"/>
                </a:cubicBezTo>
                <a:cubicBezTo>
                  <a:pt x="140" y="742"/>
                  <a:pt x="140" y="742"/>
                  <a:pt x="140" y="742"/>
                </a:cubicBezTo>
                <a:cubicBezTo>
                  <a:pt x="140" y="742"/>
                  <a:pt x="140" y="743"/>
                  <a:pt x="140" y="743"/>
                </a:cubicBezTo>
                <a:cubicBezTo>
                  <a:pt x="140" y="744"/>
                  <a:pt x="140" y="745"/>
                  <a:pt x="140" y="746"/>
                </a:cubicBezTo>
                <a:cubicBezTo>
                  <a:pt x="140" y="748"/>
                  <a:pt x="141" y="749"/>
                  <a:pt x="140" y="751"/>
                </a:cubicBezTo>
                <a:close/>
                <a:moveTo>
                  <a:pt x="144" y="737"/>
                </a:moveTo>
                <a:cubicBezTo>
                  <a:pt x="144" y="737"/>
                  <a:pt x="144" y="738"/>
                  <a:pt x="144" y="738"/>
                </a:cubicBezTo>
                <a:cubicBezTo>
                  <a:pt x="144" y="738"/>
                  <a:pt x="144" y="738"/>
                  <a:pt x="145" y="738"/>
                </a:cubicBezTo>
                <a:cubicBezTo>
                  <a:pt x="145" y="738"/>
                  <a:pt x="145" y="738"/>
                  <a:pt x="145" y="738"/>
                </a:cubicBezTo>
                <a:cubicBezTo>
                  <a:pt x="145" y="738"/>
                  <a:pt x="145" y="737"/>
                  <a:pt x="145" y="737"/>
                </a:cubicBezTo>
                <a:cubicBezTo>
                  <a:pt x="145" y="737"/>
                  <a:pt x="144" y="737"/>
                  <a:pt x="144" y="737"/>
                </a:cubicBezTo>
                <a:cubicBezTo>
                  <a:pt x="144" y="737"/>
                  <a:pt x="144" y="737"/>
                  <a:pt x="144" y="737"/>
                </a:cubicBezTo>
                <a:cubicBezTo>
                  <a:pt x="144" y="737"/>
                  <a:pt x="144" y="737"/>
                  <a:pt x="144" y="737"/>
                </a:cubicBezTo>
                <a:close/>
                <a:moveTo>
                  <a:pt x="180" y="697"/>
                </a:moveTo>
                <a:cubicBezTo>
                  <a:pt x="180" y="696"/>
                  <a:pt x="180" y="695"/>
                  <a:pt x="180" y="694"/>
                </a:cubicBezTo>
                <a:cubicBezTo>
                  <a:pt x="180" y="694"/>
                  <a:pt x="180" y="694"/>
                  <a:pt x="179" y="695"/>
                </a:cubicBezTo>
                <a:cubicBezTo>
                  <a:pt x="179" y="694"/>
                  <a:pt x="179" y="693"/>
                  <a:pt x="180" y="693"/>
                </a:cubicBezTo>
                <a:cubicBezTo>
                  <a:pt x="180" y="692"/>
                  <a:pt x="180" y="691"/>
                  <a:pt x="180" y="690"/>
                </a:cubicBezTo>
                <a:cubicBezTo>
                  <a:pt x="180" y="689"/>
                  <a:pt x="180" y="688"/>
                  <a:pt x="180" y="688"/>
                </a:cubicBezTo>
                <a:cubicBezTo>
                  <a:pt x="180" y="688"/>
                  <a:pt x="180" y="687"/>
                  <a:pt x="180" y="687"/>
                </a:cubicBezTo>
                <a:cubicBezTo>
                  <a:pt x="180" y="687"/>
                  <a:pt x="180" y="687"/>
                  <a:pt x="180" y="687"/>
                </a:cubicBezTo>
                <a:cubicBezTo>
                  <a:pt x="181" y="686"/>
                  <a:pt x="180" y="684"/>
                  <a:pt x="180" y="683"/>
                </a:cubicBezTo>
                <a:cubicBezTo>
                  <a:pt x="180" y="682"/>
                  <a:pt x="180" y="682"/>
                  <a:pt x="180" y="681"/>
                </a:cubicBezTo>
                <a:cubicBezTo>
                  <a:pt x="180" y="681"/>
                  <a:pt x="180" y="681"/>
                  <a:pt x="180" y="681"/>
                </a:cubicBezTo>
                <a:cubicBezTo>
                  <a:pt x="180" y="681"/>
                  <a:pt x="180" y="681"/>
                  <a:pt x="180" y="681"/>
                </a:cubicBezTo>
                <a:cubicBezTo>
                  <a:pt x="180" y="681"/>
                  <a:pt x="180" y="681"/>
                  <a:pt x="180" y="681"/>
                </a:cubicBezTo>
                <a:cubicBezTo>
                  <a:pt x="180" y="682"/>
                  <a:pt x="180" y="682"/>
                  <a:pt x="181" y="683"/>
                </a:cubicBezTo>
                <a:cubicBezTo>
                  <a:pt x="181" y="684"/>
                  <a:pt x="181" y="686"/>
                  <a:pt x="181" y="687"/>
                </a:cubicBezTo>
                <a:cubicBezTo>
                  <a:pt x="181" y="687"/>
                  <a:pt x="181" y="688"/>
                  <a:pt x="181" y="688"/>
                </a:cubicBezTo>
                <a:cubicBezTo>
                  <a:pt x="181" y="688"/>
                  <a:pt x="181" y="689"/>
                  <a:pt x="181" y="690"/>
                </a:cubicBezTo>
                <a:cubicBezTo>
                  <a:pt x="180" y="691"/>
                  <a:pt x="180" y="692"/>
                  <a:pt x="180" y="693"/>
                </a:cubicBezTo>
                <a:cubicBezTo>
                  <a:pt x="181" y="693"/>
                  <a:pt x="181" y="693"/>
                  <a:pt x="181" y="694"/>
                </a:cubicBezTo>
                <a:cubicBezTo>
                  <a:pt x="181" y="695"/>
                  <a:pt x="181" y="696"/>
                  <a:pt x="180" y="697"/>
                </a:cubicBezTo>
                <a:cubicBezTo>
                  <a:pt x="180" y="698"/>
                  <a:pt x="180" y="699"/>
                  <a:pt x="180" y="700"/>
                </a:cubicBezTo>
                <a:cubicBezTo>
                  <a:pt x="180" y="700"/>
                  <a:pt x="180" y="700"/>
                  <a:pt x="180" y="700"/>
                </a:cubicBezTo>
                <a:cubicBezTo>
                  <a:pt x="181" y="701"/>
                  <a:pt x="181" y="702"/>
                  <a:pt x="181" y="702"/>
                </a:cubicBezTo>
                <a:cubicBezTo>
                  <a:pt x="181" y="703"/>
                  <a:pt x="181" y="703"/>
                  <a:pt x="181" y="703"/>
                </a:cubicBezTo>
                <a:cubicBezTo>
                  <a:pt x="181" y="703"/>
                  <a:pt x="181" y="704"/>
                  <a:pt x="181" y="705"/>
                </a:cubicBezTo>
                <a:cubicBezTo>
                  <a:pt x="181" y="705"/>
                  <a:pt x="181" y="705"/>
                  <a:pt x="181" y="705"/>
                </a:cubicBezTo>
                <a:cubicBezTo>
                  <a:pt x="180" y="705"/>
                  <a:pt x="180" y="705"/>
                  <a:pt x="180" y="705"/>
                </a:cubicBezTo>
                <a:cubicBezTo>
                  <a:pt x="180" y="704"/>
                  <a:pt x="180" y="703"/>
                  <a:pt x="180" y="703"/>
                </a:cubicBezTo>
                <a:cubicBezTo>
                  <a:pt x="180" y="702"/>
                  <a:pt x="180" y="702"/>
                  <a:pt x="180" y="702"/>
                </a:cubicBezTo>
                <a:cubicBezTo>
                  <a:pt x="180" y="702"/>
                  <a:pt x="180" y="702"/>
                  <a:pt x="179" y="702"/>
                </a:cubicBezTo>
                <a:cubicBezTo>
                  <a:pt x="179" y="701"/>
                  <a:pt x="179" y="701"/>
                  <a:pt x="180" y="700"/>
                </a:cubicBezTo>
                <a:cubicBezTo>
                  <a:pt x="179" y="699"/>
                  <a:pt x="180" y="698"/>
                  <a:pt x="180" y="697"/>
                </a:cubicBezTo>
                <a:close/>
                <a:moveTo>
                  <a:pt x="180" y="701"/>
                </a:moveTo>
                <a:cubicBezTo>
                  <a:pt x="180" y="701"/>
                  <a:pt x="180" y="701"/>
                  <a:pt x="180" y="701"/>
                </a:cubicBezTo>
                <a:cubicBezTo>
                  <a:pt x="180" y="701"/>
                  <a:pt x="180" y="702"/>
                  <a:pt x="180" y="702"/>
                </a:cubicBezTo>
                <a:cubicBezTo>
                  <a:pt x="180" y="701"/>
                  <a:pt x="180" y="701"/>
                  <a:pt x="180" y="701"/>
                </a:cubicBezTo>
                <a:close/>
                <a:moveTo>
                  <a:pt x="188" y="683"/>
                </a:moveTo>
                <a:cubicBezTo>
                  <a:pt x="188" y="683"/>
                  <a:pt x="188" y="683"/>
                  <a:pt x="188" y="683"/>
                </a:cubicBezTo>
                <a:cubicBezTo>
                  <a:pt x="188" y="683"/>
                  <a:pt x="187" y="684"/>
                  <a:pt x="187" y="684"/>
                </a:cubicBezTo>
                <a:cubicBezTo>
                  <a:pt x="187" y="684"/>
                  <a:pt x="188" y="684"/>
                  <a:pt x="188" y="684"/>
                </a:cubicBezTo>
                <a:cubicBezTo>
                  <a:pt x="188" y="684"/>
                  <a:pt x="188" y="684"/>
                  <a:pt x="188" y="684"/>
                </a:cubicBezTo>
                <a:cubicBezTo>
                  <a:pt x="188" y="684"/>
                  <a:pt x="188" y="684"/>
                  <a:pt x="188" y="683"/>
                </a:cubicBezTo>
                <a:cubicBezTo>
                  <a:pt x="188" y="683"/>
                  <a:pt x="188" y="683"/>
                  <a:pt x="188" y="683"/>
                </a:cubicBezTo>
                <a:cubicBezTo>
                  <a:pt x="188" y="683"/>
                  <a:pt x="188" y="683"/>
                  <a:pt x="188" y="683"/>
                </a:cubicBezTo>
                <a:cubicBezTo>
                  <a:pt x="188" y="683"/>
                  <a:pt x="188" y="683"/>
                  <a:pt x="188" y="683"/>
                </a:cubicBezTo>
                <a:cubicBezTo>
                  <a:pt x="188" y="683"/>
                  <a:pt x="188" y="683"/>
                  <a:pt x="188" y="683"/>
                </a:cubicBezTo>
                <a:close/>
                <a:moveTo>
                  <a:pt x="187" y="641"/>
                </a:moveTo>
                <a:cubicBezTo>
                  <a:pt x="187" y="641"/>
                  <a:pt x="187" y="641"/>
                  <a:pt x="187" y="641"/>
                </a:cubicBezTo>
                <a:cubicBezTo>
                  <a:pt x="187" y="641"/>
                  <a:pt x="187" y="641"/>
                  <a:pt x="187" y="641"/>
                </a:cubicBezTo>
                <a:cubicBezTo>
                  <a:pt x="187" y="641"/>
                  <a:pt x="187" y="641"/>
                  <a:pt x="187" y="642"/>
                </a:cubicBezTo>
                <a:cubicBezTo>
                  <a:pt x="187" y="641"/>
                  <a:pt x="187" y="641"/>
                  <a:pt x="187" y="641"/>
                </a:cubicBezTo>
                <a:cubicBezTo>
                  <a:pt x="187" y="642"/>
                  <a:pt x="186" y="642"/>
                  <a:pt x="186" y="642"/>
                </a:cubicBezTo>
                <a:cubicBezTo>
                  <a:pt x="186" y="643"/>
                  <a:pt x="187" y="644"/>
                  <a:pt x="186" y="645"/>
                </a:cubicBezTo>
                <a:cubicBezTo>
                  <a:pt x="188" y="647"/>
                  <a:pt x="186" y="649"/>
                  <a:pt x="187" y="651"/>
                </a:cubicBezTo>
                <a:cubicBezTo>
                  <a:pt x="187" y="650"/>
                  <a:pt x="187" y="650"/>
                  <a:pt x="187" y="651"/>
                </a:cubicBezTo>
                <a:cubicBezTo>
                  <a:pt x="187" y="652"/>
                  <a:pt x="187" y="651"/>
                  <a:pt x="187" y="652"/>
                </a:cubicBezTo>
                <a:cubicBezTo>
                  <a:pt x="187" y="652"/>
                  <a:pt x="187" y="653"/>
                  <a:pt x="187" y="654"/>
                </a:cubicBezTo>
                <a:cubicBezTo>
                  <a:pt x="185" y="656"/>
                  <a:pt x="188" y="657"/>
                  <a:pt x="186" y="659"/>
                </a:cubicBezTo>
                <a:cubicBezTo>
                  <a:pt x="187" y="660"/>
                  <a:pt x="187" y="660"/>
                  <a:pt x="187" y="661"/>
                </a:cubicBezTo>
                <a:cubicBezTo>
                  <a:pt x="187" y="662"/>
                  <a:pt x="187" y="661"/>
                  <a:pt x="187" y="662"/>
                </a:cubicBezTo>
                <a:cubicBezTo>
                  <a:pt x="187" y="663"/>
                  <a:pt x="187" y="663"/>
                  <a:pt x="188" y="663"/>
                </a:cubicBezTo>
                <a:cubicBezTo>
                  <a:pt x="188" y="663"/>
                  <a:pt x="188" y="663"/>
                  <a:pt x="188" y="663"/>
                </a:cubicBezTo>
                <a:cubicBezTo>
                  <a:pt x="187" y="663"/>
                  <a:pt x="187" y="664"/>
                  <a:pt x="187" y="664"/>
                </a:cubicBezTo>
                <a:cubicBezTo>
                  <a:pt x="188" y="666"/>
                  <a:pt x="186" y="668"/>
                  <a:pt x="188" y="670"/>
                </a:cubicBezTo>
                <a:cubicBezTo>
                  <a:pt x="188" y="670"/>
                  <a:pt x="188" y="670"/>
                  <a:pt x="188" y="670"/>
                </a:cubicBezTo>
                <a:cubicBezTo>
                  <a:pt x="187" y="670"/>
                  <a:pt x="187" y="670"/>
                  <a:pt x="187" y="671"/>
                </a:cubicBezTo>
                <a:cubicBezTo>
                  <a:pt x="187" y="671"/>
                  <a:pt x="188" y="672"/>
                  <a:pt x="187" y="672"/>
                </a:cubicBezTo>
                <a:cubicBezTo>
                  <a:pt x="187" y="673"/>
                  <a:pt x="187" y="673"/>
                  <a:pt x="188" y="673"/>
                </a:cubicBezTo>
                <a:cubicBezTo>
                  <a:pt x="188" y="673"/>
                  <a:pt x="188" y="673"/>
                  <a:pt x="188" y="673"/>
                </a:cubicBezTo>
                <a:cubicBezTo>
                  <a:pt x="187" y="674"/>
                  <a:pt x="188" y="674"/>
                  <a:pt x="188" y="675"/>
                </a:cubicBezTo>
                <a:cubicBezTo>
                  <a:pt x="188" y="675"/>
                  <a:pt x="188" y="675"/>
                  <a:pt x="188" y="675"/>
                </a:cubicBezTo>
                <a:cubicBezTo>
                  <a:pt x="188" y="675"/>
                  <a:pt x="188" y="675"/>
                  <a:pt x="188" y="675"/>
                </a:cubicBezTo>
                <a:cubicBezTo>
                  <a:pt x="188" y="675"/>
                  <a:pt x="187" y="675"/>
                  <a:pt x="187" y="676"/>
                </a:cubicBezTo>
                <a:cubicBezTo>
                  <a:pt x="187" y="676"/>
                  <a:pt x="187" y="676"/>
                  <a:pt x="188" y="676"/>
                </a:cubicBezTo>
                <a:cubicBezTo>
                  <a:pt x="188" y="676"/>
                  <a:pt x="188" y="676"/>
                  <a:pt x="188" y="676"/>
                </a:cubicBezTo>
                <a:cubicBezTo>
                  <a:pt x="187" y="677"/>
                  <a:pt x="187" y="678"/>
                  <a:pt x="187" y="678"/>
                </a:cubicBezTo>
                <a:cubicBezTo>
                  <a:pt x="188" y="679"/>
                  <a:pt x="188" y="680"/>
                  <a:pt x="187" y="680"/>
                </a:cubicBezTo>
                <a:cubicBezTo>
                  <a:pt x="187" y="680"/>
                  <a:pt x="187" y="681"/>
                  <a:pt x="187" y="681"/>
                </a:cubicBezTo>
                <a:cubicBezTo>
                  <a:pt x="187" y="681"/>
                  <a:pt x="188" y="681"/>
                  <a:pt x="188" y="681"/>
                </a:cubicBezTo>
                <a:cubicBezTo>
                  <a:pt x="188" y="680"/>
                  <a:pt x="188" y="679"/>
                  <a:pt x="188" y="678"/>
                </a:cubicBezTo>
                <a:cubicBezTo>
                  <a:pt x="188" y="678"/>
                  <a:pt x="188" y="677"/>
                  <a:pt x="188" y="677"/>
                </a:cubicBezTo>
                <a:cubicBezTo>
                  <a:pt x="189" y="676"/>
                  <a:pt x="189" y="676"/>
                  <a:pt x="188" y="675"/>
                </a:cubicBezTo>
                <a:cubicBezTo>
                  <a:pt x="189" y="675"/>
                  <a:pt x="189" y="675"/>
                  <a:pt x="189" y="675"/>
                </a:cubicBezTo>
                <a:cubicBezTo>
                  <a:pt x="189" y="675"/>
                  <a:pt x="189" y="675"/>
                  <a:pt x="189" y="675"/>
                </a:cubicBezTo>
                <a:cubicBezTo>
                  <a:pt x="189" y="675"/>
                  <a:pt x="189" y="675"/>
                  <a:pt x="189" y="675"/>
                </a:cubicBezTo>
                <a:cubicBezTo>
                  <a:pt x="188" y="674"/>
                  <a:pt x="188" y="674"/>
                  <a:pt x="188" y="673"/>
                </a:cubicBezTo>
                <a:cubicBezTo>
                  <a:pt x="188" y="673"/>
                  <a:pt x="188" y="673"/>
                  <a:pt x="188" y="673"/>
                </a:cubicBezTo>
                <a:cubicBezTo>
                  <a:pt x="189" y="673"/>
                  <a:pt x="188" y="671"/>
                  <a:pt x="189" y="670"/>
                </a:cubicBezTo>
                <a:cubicBezTo>
                  <a:pt x="189" y="670"/>
                  <a:pt x="189" y="670"/>
                  <a:pt x="188" y="670"/>
                </a:cubicBezTo>
                <a:cubicBezTo>
                  <a:pt x="188" y="670"/>
                  <a:pt x="188" y="670"/>
                  <a:pt x="188" y="669"/>
                </a:cubicBezTo>
                <a:cubicBezTo>
                  <a:pt x="189" y="669"/>
                  <a:pt x="189" y="669"/>
                  <a:pt x="189" y="669"/>
                </a:cubicBezTo>
                <a:cubicBezTo>
                  <a:pt x="189" y="667"/>
                  <a:pt x="190" y="665"/>
                  <a:pt x="188" y="663"/>
                </a:cubicBezTo>
                <a:cubicBezTo>
                  <a:pt x="189" y="663"/>
                  <a:pt x="189" y="663"/>
                  <a:pt x="189" y="663"/>
                </a:cubicBezTo>
                <a:cubicBezTo>
                  <a:pt x="189" y="663"/>
                  <a:pt x="189" y="663"/>
                  <a:pt x="189" y="663"/>
                </a:cubicBezTo>
                <a:cubicBezTo>
                  <a:pt x="189" y="663"/>
                  <a:pt x="189" y="662"/>
                  <a:pt x="189" y="662"/>
                </a:cubicBezTo>
                <a:cubicBezTo>
                  <a:pt x="188" y="661"/>
                  <a:pt x="189" y="659"/>
                  <a:pt x="189" y="657"/>
                </a:cubicBezTo>
                <a:cubicBezTo>
                  <a:pt x="189" y="656"/>
                  <a:pt x="189" y="654"/>
                  <a:pt x="189" y="652"/>
                </a:cubicBezTo>
                <a:cubicBezTo>
                  <a:pt x="189" y="652"/>
                  <a:pt x="189" y="652"/>
                  <a:pt x="189" y="651"/>
                </a:cubicBezTo>
                <a:cubicBezTo>
                  <a:pt x="189" y="649"/>
                  <a:pt x="188" y="647"/>
                  <a:pt x="189" y="644"/>
                </a:cubicBezTo>
                <a:cubicBezTo>
                  <a:pt x="187" y="643"/>
                  <a:pt x="189" y="642"/>
                  <a:pt x="188" y="642"/>
                </a:cubicBezTo>
                <a:cubicBezTo>
                  <a:pt x="187" y="642"/>
                  <a:pt x="187" y="642"/>
                  <a:pt x="187" y="642"/>
                </a:cubicBezTo>
                <a:cubicBezTo>
                  <a:pt x="188" y="642"/>
                  <a:pt x="188" y="641"/>
                  <a:pt x="187" y="641"/>
                </a:cubicBezTo>
                <a:cubicBezTo>
                  <a:pt x="187" y="641"/>
                  <a:pt x="187" y="641"/>
                  <a:pt x="187" y="641"/>
                </a:cubicBezTo>
                <a:close/>
                <a:moveTo>
                  <a:pt x="128" y="654"/>
                </a:moveTo>
                <a:cubicBezTo>
                  <a:pt x="128" y="654"/>
                  <a:pt x="128" y="654"/>
                  <a:pt x="128" y="654"/>
                </a:cubicBezTo>
                <a:cubicBezTo>
                  <a:pt x="128" y="654"/>
                  <a:pt x="128" y="654"/>
                  <a:pt x="128" y="654"/>
                </a:cubicBezTo>
                <a:cubicBezTo>
                  <a:pt x="128" y="654"/>
                  <a:pt x="128" y="654"/>
                  <a:pt x="128" y="654"/>
                </a:cubicBezTo>
                <a:cubicBezTo>
                  <a:pt x="128" y="659"/>
                  <a:pt x="128" y="664"/>
                  <a:pt x="128" y="668"/>
                </a:cubicBezTo>
                <a:cubicBezTo>
                  <a:pt x="128" y="681"/>
                  <a:pt x="128" y="694"/>
                  <a:pt x="129" y="706"/>
                </a:cubicBezTo>
                <a:cubicBezTo>
                  <a:pt x="129" y="706"/>
                  <a:pt x="129" y="707"/>
                  <a:pt x="129" y="707"/>
                </a:cubicBezTo>
                <a:cubicBezTo>
                  <a:pt x="129" y="707"/>
                  <a:pt x="129" y="706"/>
                  <a:pt x="129" y="706"/>
                </a:cubicBezTo>
                <a:cubicBezTo>
                  <a:pt x="128" y="694"/>
                  <a:pt x="128" y="681"/>
                  <a:pt x="128" y="668"/>
                </a:cubicBezTo>
                <a:cubicBezTo>
                  <a:pt x="128" y="664"/>
                  <a:pt x="128" y="659"/>
                  <a:pt x="128" y="654"/>
                </a:cubicBezTo>
                <a:close/>
                <a:moveTo>
                  <a:pt x="137" y="698"/>
                </a:moveTo>
                <a:cubicBezTo>
                  <a:pt x="137" y="698"/>
                  <a:pt x="137" y="698"/>
                  <a:pt x="137" y="698"/>
                </a:cubicBezTo>
                <a:cubicBezTo>
                  <a:pt x="137" y="698"/>
                  <a:pt x="137" y="698"/>
                  <a:pt x="137" y="698"/>
                </a:cubicBezTo>
                <a:cubicBezTo>
                  <a:pt x="137" y="698"/>
                  <a:pt x="137" y="697"/>
                  <a:pt x="137" y="697"/>
                </a:cubicBezTo>
                <a:cubicBezTo>
                  <a:pt x="137" y="697"/>
                  <a:pt x="137" y="697"/>
                  <a:pt x="137" y="697"/>
                </a:cubicBezTo>
                <a:cubicBezTo>
                  <a:pt x="137" y="697"/>
                  <a:pt x="137" y="697"/>
                  <a:pt x="137" y="697"/>
                </a:cubicBezTo>
                <a:cubicBezTo>
                  <a:pt x="137" y="697"/>
                  <a:pt x="137" y="697"/>
                  <a:pt x="137" y="697"/>
                </a:cubicBezTo>
                <a:cubicBezTo>
                  <a:pt x="137" y="697"/>
                  <a:pt x="137" y="698"/>
                  <a:pt x="137" y="698"/>
                </a:cubicBezTo>
                <a:close/>
                <a:moveTo>
                  <a:pt x="180" y="658"/>
                </a:moveTo>
                <a:cubicBezTo>
                  <a:pt x="180" y="658"/>
                  <a:pt x="180" y="658"/>
                  <a:pt x="180" y="658"/>
                </a:cubicBezTo>
                <a:cubicBezTo>
                  <a:pt x="180" y="658"/>
                  <a:pt x="181" y="658"/>
                  <a:pt x="181" y="658"/>
                </a:cubicBezTo>
                <a:cubicBezTo>
                  <a:pt x="180" y="657"/>
                  <a:pt x="180" y="657"/>
                  <a:pt x="180" y="657"/>
                </a:cubicBezTo>
                <a:cubicBezTo>
                  <a:pt x="180" y="657"/>
                  <a:pt x="180" y="657"/>
                  <a:pt x="181" y="657"/>
                </a:cubicBezTo>
                <a:cubicBezTo>
                  <a:pt x="181" y="657"/>
                  <a:pt x="181" y="657"/>
                  <a:pt x="180" y="656"/>
                </a:cubicBezTo>
                <a:cubicBezTo>
                  <a:pt x="180" y="656"/>
                  <a:pt x="180" y="656"/>
                  <a:pt x="180" y="657"/>
                </a:cubicBezTo>
                <a:cubicBezTo>
                  <a:pt x="180" y="657"/>
                  <a:pt x="180" y="657"/>
                  <a:pt x="180" y="657"/>
                </a:cubicBezTo>
                <a:cubicBezTo>
                  <a:pt x="180" y="657"/>
                  <a:pt x="180" y="657"/>
                  <a:pt x="180" y="658"/>
                </a:cubicBezTo>
                <a:close/>
                <a:moveTo>
                  <a:pt x="172" y="567"/>
                </a:moveTo>
                <a:cubicBezTo>
                  <a:pt x="172" y="567"/>
                  <a:pt x="172" y="567"/>
                  <a:pt x="171" y="568"/>
                </a:cubicBezTo>
                <a:cubicBezTo>
                  <a:pt x="171" y="568"/>
                  <a:pt x="171" y="568"/>
                  <a:pt x="171" y="568"/>
                </a:cubicBezTo>
                <a:cubicBezTo>
                  <a:pt x="172" y="568"/>
                  <a:pt x="172" y="568"/>
                  <a:pt x="172" y="568"/>
                </a:cubicBezTo>
                <a:cubicBezTo>
                  <a:pt x="172" y="567"/>
                  <a:pt x="172" y="567"/>
                  <a:pt x="172" y="567"/>
                </a:cubicBezTo>
                <a:cubicBezTo>
                  <a:pt x="172" y="567"/>
                  <a:pt x="172" y="567"/>
                  <a:pt x="172" y="567"/>
                </a:cubicBezTo>
                <a:cubicBezTo>
                  <a:pt x="172" y="568"/>
                  <a:pt x="172" y="569"/>
                  <a:pt x="172" y="569"/>
                </a:cubicBezTo>
                <a:cubicBezTo>
                  <a:pt x="172" y="569"/>
                  <a:pt x="172" y="569"/>
                  <a:pt x="172" y="569"/>
                </a:cubicBezTo>
                <a:cubicBezTo>
                  <a:pt x="172" y="570"/>
                  <a:pt x="172" y="570"/>
                  <a:pt x="172" y="570"/>
                </a:cubicBezTo>
                <a:cubicBezTo>
                  <a:pt x="171" y="570"/>
                  <a:pt x="171" y="570"/>
                  <a:pt x="171" y="570"/>
                </a:cubicBezTo>
                <a:cubicBezTo>
                  <a:pt x="171" y="570"/>
                  <a:pt x="172" y="572"/>
                  <a:pt x="170" y="572"/>
                </a:cubicBezTo>
                <a:cubicBezTo>
                  <a:pt x="170" y="574"/>
                  <a:pt x="172" y="577"/>
                  <a:pt x="170" y="578"/>
                </a:cubicBezTo>
                <a:cubicBezTo>
                  <a:pt x="171" y="595"/>
                  <a:pt x="171" y="612"/>
                  <a:pt x="173" y="630"/>
                </a:cubicBezTo>
                <a:cubicBezTo>
                  <a:pt x="173" y="630"/>
                  <a:pt x="173" y="630"/>
                  <a:pt x="173" y="630"/>
                </a:cubicBezTo>
                <a:cubicBezTo>
                  <a:pt x="173" y="631"/>
                  <a:pt x="173" y="632"/>
                  <a:pt x="173" y="633"/>
                </a:cubicBezTo>
                <a:cubicBezTo>
                  <a:pt x="173" y="634"/>
                  <a:pt x="173" y="635"/>
                  <a:pt x="173" y="636"/>
                </a:cubicBezTo>
                <a:cubicBezTo>
                  <a:pt x="173" y="636"/>
                  <a:pt x="173" y="637"/>
                  <a:pt x="173" y="637"/>
                </a:cubicBezTo>
                <a:cubicBezTo>
                  <a:pt x="173" y="637"/>
                  <a:pt x="173" y="637"/>
                  <a:pt x="173" y="637"/>
                </a:cubicBezTo>
                <a:cubicBezTo>
                  <a:pt x="173" y="638"/>
                  <a:pt x="173" y="638"/>
                  <a:pt x="173" y="639"/>
                </a:cubicBezTo>
                <a:cubicBezTo>
                  <a:pt x="173" y="639"/>
                  <a:pt x="173" y="640"/>
                  <a:pt x="173" y="640"/>
                </a:cubicBezTo>
                <a:cubicBezTo>
                  <a:pt x="173" y="640"/>
                  <a:pt x="173" y="640"/>
                  <a:pt x="173" y="640"/>
                </a:cubicBezTo>
                <a:cubicBezTo>
                  <a:pt x="173" y="641"/>
                  <a:pt x="173" y="640"/>
                  <a:pt x="173" y="640"/>
                </a:cubicBezTo>
                <a:cubicBezTo>
                  <a:pt x="174" y="640"/>
                  <a:pt x="174" y="639"/>
                  <a:pt x="173" y="639"/>
                </a:cubicBezTo>
                <a:cubicBezTo>
                  <a:pt x="173" y="638"/>
                  <a:pt x="173" y="638"/>
                  <a:pt x="174" y="637"/>
                </a:cubicBezTo>
                <a:cubicBezTo>
                  <a:pt x="174" y="638"/>
                  <a:pt x="174" y="638"/>
                  <a:pt x="174" y="638"/>
                </a:cubicBezTo>
                <a:cubicBezTo>
                  <a:pt x="174" y="639"/>
                  <a:pt x="174" y="639"/>
                  <a:pt x="174" y="639"/>
                </a:cubicBezTo>
                <a:cubicBezTo>
                  <a:pt x="174" y="639"/>
                  <a:pt x="174" y="638"/>
                  <a:pt x="174" y="638"/>
                </a:cubicBezTo>
                <a:cubicBezTo>
                  <a:pt x="174" y="638"/>
                  <a:pt x="174" y="637"/>
                  <a:pt x="174" y="637"/>
                </a:cubicBezTo>
                <a:cubicBezTo>
                  <a:pt x="174" y="637"/>
                  <a:pt x="174" y="637"/>
                  <a:pt x="174" y="637"/>
                </a:cubicBezTo>
                <a:cubicBezTo>
                  <a:pt x="174" y="637"/>
                  <a:pt x="174" y="637"/>
                  <a:pt x="174" y="637"/>
                </a:cubicBezTo>
                <a:cubicBezTo>
                  <a:pt x="175" y="637"/>
                  <a:pt x="175" y="637"/>
                  <a:pt x="175" y="637"/>
                </a:cubicBezTo>
                <a:cubicBezTo>
                  <a:pt x="175" y="638"/>
                  <a:pt x="175" y="638"/>
                  <a:pt x="175" y="638"/>
                </a:cubicBezTo>
                <a:cubicBezTo>
                  <a:pt x="175" y="637"/>
                  <a:pt x="175" y="637"/>
                  <a:pt x="175" y="637"/>
                </a:cubicBezTo>
                <a:cubicBezTo>
                  <a:pt x="175" y="637"/>
                  <a:pt x="175" y="637"/>
                  <a:pt x="175" y="637"/>
                </a:cubicBezTo>
                <a:cubicBezTo>
                  <a:pt x="175" y="637"/>
                  <a:pt x="175" y="637"/>
                  <a:pt x="175" y="637"/>
                </a:cubicBezTo>
                <a:cubicBezTo>
                  <a:pt x="175" y="636"/>
                  <a:pt x="175" y="636"/>
                  <a:pt x="175" y="635"/>
                </a:cubicBezTo>
                <a:cubicBezTo>
                  <a:pt x="174" y="635"/>
                  <a:pt x="174" y="636"/>
                  <a:pt x="173" y="636"/>
                </a:cubicBezTo>
                <a:cubicBezTo>
                  <a:pt x="173" y="635"/>
                  <a:pt x="173" y="634"/>
                  <a:pt x="173" y="633"/>
                </a:cubicBezTo>
                <a:cubicBezTo>
                  <a:pt x="173" y="632"/>
                  <a:pt x="173" y="631"/>
                  <a:pt x="173" y="630"/>
                </a:cubicBezTo>
                <a:cubicBezTo>
                  <a:pt x="173" y="630"/>
                  <a:pt x="173" y="630"/>
                  <a:pt x="173" y="630"/>
                </a:cubicBezTo>
                <a:cubicBezTo>
                  <a:pt x="173" y="630"/>
                  <a:pt x="173" y="630"/>
                  <a:pt x="173" y="630"/>
                </a:cubicBezTo>
                <a:cubicBezTo>
                  <a:pt x="173" y="629"/>
                  <a:pt x="174" y="629"/>
                  <a:pt x="174" y="629"/>
                </a:cubicBezTo>
                <a:cubicBezTo>
                  <a:pt x="174" y="629"/>
                  <a:pt x="174" y="629"/>
                  <a:pt x="174" y="629"/>
                </a:cubicBezTo>
                <a:cubicBezTo>
                  <a:pt x="174" y="629"/>
                  <a:pt x="174" y="629"/>
                  <a:pt x="174" y="629"/>
                </a:cubicBezTo>
                <a:cubicBezTo>
                  <a:pt x="174" y="629"/>
                  <a:pt x="174" y="629"/>
                  <a:pt x="174" y="629"/>
                </a:cubicBezTo>
                <a:cubicBezTo>
                  <a:pt x="174" y="629"/>
                  <a:pt x="174" y="630"/>
                  <a:pt x="175" y="630"/>
                </a:cubicBezTo>
                <a:cubicBezTo>
                  <a:pt x="175" y="629"/>
                  <a:pt x="175" y="629"/>
                  <a:pt x="175" y="629"/>
                </a:cubicBezTo>
                <a:cubicBezTo>
                  <a:pt x="175" y="629"/>
                  <a:pt x="175" y="629"/>
                  <a:pt x="175" y="629"/>
                </a:cubicBezTo>
                <a:cubicBezTo>
                  <a:pt x="175" y="629"/>
                  <a:pt x="175" y="629"/>
                  <a:pt x="175" y="629"/>
                </a:cubicBezTo>
                <a:cubicBezTo>
                  <a:pt x="176" y="628"/>
                  <a:pt x="175" y="627"/>
                  <a:pt x="176" y="626"/>
                </a:cubicBezTo>
                <a:cubicBezTo>
                  <a:pt x="176" y="626"/>
                  <a:pt x="176" y="626"/>
                  <a:pt x="175" y="625"/>
                </a:cubicBezTo>
                <a:cubicBezTo>
                  <a:pt x="177" y="624"/>
                  <a:pt x="175" y="623"/>
                  <a:pt x="176" y="621"/>
                </a:cubicBezTo>
                <a:cubicBezTo>
                  <a:pt x="176" y="621"/>
                  <a:pt x="175" y="621"/>
                  <a:pt x="175" y="621"/>
                </a:cubicBezTo>
                <a:cubicBezTo>
                  <a:pt x="175" y="618"/>
                  <a:pt x="176" y="616"/>
                  <a:pt x="175" y="614"/>
                </a:cubicBezTo>
                <a:cubicBezTo>
                  <a:pt x="176" y="612"/>
                  <a:pt x="175" y="611"/>
                  <a:pt x="175" y="609"/>
                </a:cubicBezTo>
                <a:cubicBezTo>
                  <a:pt x="175" y="608"/>
                  <a:pt x="176" y="605"/>
                  <a:pt x="175" y="604"/>
                </a:cubicBezTo>
                <a:cubicBezTo>
                  <a:pt x="175" y="602"/>
                  <a:pt x="175" y="601"/>
                  <a:pt x="175" y="600"/>
                </a:cubicBezTo>
                <a:cubicBezTo>
                  <a:pt x="175" y="599"/>
                  <a:pt x="174" y="599"/>
                  <a:pt x="174" y="599"/>
                </a:cubicBezTo>
                <a:cubicBezTo>
                  <a:pt x="174" y="599"/>
                  <a:pt x="174" y="598"/>
                  <a:pt x="174" y="597"/>
                </a:cubicBezTo>
                <a:cubicBezTo>
                  <a:pt x="174" y="596"/>
                  <a:pt x="174" y="595"/>
                  <a:pt x="174" y="594"/>
                </a:cubicBezTo>
                <a:cubicBezTo>
                  <a:pt x="174" y="594"/>
                  <a:pt x="175" y="594"/>
                  <a:pt x="175" y="594"/>
                </a:cubicBezTo>
                <a:cubicBezTo>
                  <a:pt x="175" y="593"/>
                  <a:pt x="174" y="593"/>
                  <a:pt x="174" y="593"/>
                </a:cubicBezTo>
                <a:cubicBezTo>
                  <a:pt x="174" y="592"/>
                  <a:pt x="174" y="590"/>
                  <a:pt x="174" y="589"/>
                </a:cubicBezTo>
                <a:cubicBezTo>
                  <a:pt x="174" y="589"/>
                  <a:pt x="174" y="589"/>
                  <a:pt x="174" y="589"/>
                </a:cubicBezTo>
                <a:cubicBezTo>
                  <a:pt x="174" y="588"/>
                  <a:pt x="174" y="586"/>
                  <a:pt x="174" y="585"/>
                </a:cubicBezTo>
                <a:cubicBezTo>
                  <a:pt x="174" y="584"/>
                  <a:pt x="174" y="583"/>
                  <a:pt x="174" y="581"/>
                </a:cubicBezTo>
                <a:cubicBezTo>
                  <a:pt x="173" y="578"/>
                  <a:pt x="174" y="575"/>
                  <a:pt x="173" y="573"/>
                </a:cubicBezTo>
                <a:cubicBezTo>
                  <a:pt x="173" y="572"/>
                  <a:pt x="173" y="572"/>
                  <a:pt x="173" y="572"/>
                </a:cubicBezTo>
                <a:cubicBezTo>
                  <a:pt x="173" y="571"/>
                  <a:pt x="173" y="571"/>
                  <a:pt x="172" y="571"/>
                </a:cubicBezTo>
                <a:cubicBezTo>
                  <a:pt x="173" y="570"/>
                  <a:pt x="173" y="570"/>
                  <a:pt x="173" y="570"/>
                </a:cubicBezTo>
                <a:cubicBezTo>
                  <a:pt x="173" y="570"/>
                  <a:pt x="173" y="570"/>
                  <a:pt x="173" y="570"/>
                </a:cubicBezTo>
                <a:cubicBezTo>
                  <a:pt x="173" y="569"/>
                  <a:pt x="173" y="568"/>
                  <a:pt x="172" y="567"/>
                </a:cubicBezTo>
                <a:cubicBezTo>
                  <a:pt x="172" y="567"/>
                  <a:pt x="172" y="567"/>
                  <a:pt x="172" y="567"/>
                </a:cubicBezTo>
                <a:close/>
                <a:moveTo>
                  <a:pt x="179" y="623"/>
                </a:moveTo>
                <a:cubicBezTo>
                  <a:pt x="178" y="623"/>
                  <a:pt x="178" y="623"/>
                  <a:pt x="178" y="623"/>
                </a:cubicBezTo>
                <a:cubicBezTo>
                  <a:pt x="178" y="623"/>
                  <a:pt x="178" y="623"/>
                  <a:pt x="178" y="623"/>
                </a:cubicBezTo>
                <a:cubicBezTo>
                  <a:pt x="178" y="624"/>
                  <a:pt x="178" y="624"/>
                  <a:pt x="178" y="625"/>
                </a:cubicBezTo>
                <a:cubicBezTo>
                  <a:pt x="179" y="625"/>
                  <a:pt x="179" y="626"/>
                  <a:pt x="179" y="626"/>
                </a:cubicBezTo>
                <a:cubicBezTo>
                  <a:pt x="178" y="626"/>
                  <a:pt x="179" y="627"/>
                  <a:pt x="179" y="627"/>
                </a:cubicBezTo>
                <a:cubicBezTo>
                  <a:pt x="179" y="627"/>
                  <a:pt x="179" y="627"/>
                  <a:pt x="179" y="627"/>
                </a:cubicBezTo>
                <a:cubicBezTo>
                  <a:pt x="179" y="626"/>
                  <a:pt x="179" y="625"/>
                  <a:pt x="179" y="625"/>
                </a:cubicBezTo>
                <a:cubicBezTo>
                  <a:pt x="179" y="624"/>
                  <a:pt x="179" y="624"/>
                  <a:pt x="179" y="624"/>
                </a:cubicBezTo>
                <a:cubicBezTo>
                  <a:pt x="179" y="623"/>
                  <a:pt x="179" y="623"/>
                  <a:pt x="179" y="623"/>
                </a:cubicBezTo>
                <a:close/>
                <a:moveTo>
                  <a:pt x="186" y="612"/>
                </a:moveTo>
                <a:cubicBezTo>
                  <a:pt x="186" y="612"/>
                  <a:pt x="186" y="612"/>
                  <a:pt x="186" y="612"/>
                </a:cubicBezTo>
                <a:cubicBezTo>
                  <a:pt x="186" y="614"/>
                  <a:pt x="186" y="614"/>
                  <a:pt x="186" y="616"/>
                </a:cubicBezTo>
                <a:cubicBezTo>
                  <a:pt x="186" y="616"/>
                  <a:pt x="185" y="617"/>
                  <a:pt x="185" y="618"/>
                </a:cubicBezTo>
                <a:cubicBezTo>
                  <a:pt x="185" y="618"/>
                  <a:pt x="185" y="618"/>
                  <a:pt x="186" y="618"/>
                </a:cubicBezTo>
                <a:cubicBezTo>
                  <a:pt x="186" y="618"/>
                  <a:pt x="186" y="618"/>
                  <a:pt x="186" y="618"/>
                </a:cubicBezTo>
                <a:cubicBezTo>
                  <a:pt x="186" y="617"/>
                  <a:pt x="186" y="616"/>
                  <a:pt x="186" y="616"/>
                </a:cubicBezTo>
                <a:cubicBezTo>
                  <a:pt x="187" y="615"/>
                  <a:pt x="187" y="613"/>
                  <a:pt x="186" y="612"/>
                </a:cubicBezTo>
                <a:cubicBezTo>
                  <a:pt x="186" y="612"/>
                  <a:pt x="186" y="612"/>
                  <a:pt x="186" y="612"/>
                </a:cubicBezTo>
                <a:cubicBezTo>
                  <a:pt x="186" y="612"/>
                  <a:pt x="186" y="612"/>
                  <a:pt x="186" y="612"/>
                </a:cubicBezTo>
                <a:close/>
                <a:moveTo>
                  <a:pt x="178" y="609"/>
                </a:moveTo>
                <a:cubicBezTo>
                  <a:pt x="178" y="609"/>
                  <a:pt x="178" y="608"/>
                  <a:pt x="178" y="608"/>
                </a:cubicBezTo>
                <a:cubicBezTo>
                  <a:pt x="178" y="608"/>
                  <a:pt x="178" y="608"/>
                  <a:pt x="178" y="608"/>
                </a:cubicBezTo>
                <a:cubicBezTo>
                  <a:pt x="178" y="608"/>
                  <a:pt x="178" y="609"/>
                  <a:pt x="178" y="609"/>
                </a:cubicBezTo>
                <a:cubicBezTo>
                  <a:pt x="177" y="610"/>
                  <a:pt x="178" y="611"/>
                  <a:pt x="178" y="612"/>
                </a:cubicBezTo>
                <a:cubicBezTo>
                  <a:pt x="178" y="613"/>
                  <a:pt x="178" y="614"/>
                  <a:pt x="178" y="614"/>
                </a:cubicBezTo>
                <a:cubicBezTo>
                  <a:pt x="178" y="615"/>
                  <a:pt x="178" y="615"/>
                  <a:pt x="178" y="615"/>
                </a:cubicBezTo>
                <a:cubicBezTo>
                  <a:pt x="178" y="615"/>
                  <a:pt x="178" y="615"/>
                  <a:pt x="178" y="615"/>
                </a:cubicBezTo>
                <a:cubicBezTo>
                  <a:pt x="179" y="614"/>
                  <a:pt x="178" y="613"/>
                  <a:pt x="178" y="612"/>
                </a:cubicBezTo>
                <a:cubicBezTo>
                  <a:pt x="178" y="611"/>
                  <a:pt x="178" y="610"/>
                  <a:pt x="178" y="609"/>
                </a:cubicBezTo>
                <a:close/>
                <a:moveTo>
                  <a:pt x="178" y="604"/>
                </a:moveTo>
                <a:cubicBezTo>
                  <a:pt x="178" y="604"/>
                  <a:pt x="178" y="604"/>
                  <a:pt x="178" y="604"/>
                </a:cubicBezTo>
                <a:cubicBezTo>
                  <a:pt x="178" y="604"/>
                  <a:pt x="178" y="604"/>
                  <a:pt x="178" y="604"/>
                </a:cubicBezTo>
                <a:cubicBezTo>
                  <a:pt x="178" y="605"/>
                  <a:pt x="178" y="606"/>
                  <a:pt x="178" y="606"/>
                </a:cubicBezTo>
                <a:cubicBezTo>
                  <a:pt x="178" y="606"/>
                  <a:pt x="178" y="607"/>
                  <a:pt x="178" y="607"/>
                </a:cubicBezTo>
                <a:cubicBezTo>
                  <a:pt x="178" y="607"/>
                  <a:pt x="178" y="606"/>
                  <a:pt x="178" y="606"/>
                </a:cubicBezTo>
                <a:cubicBezTo>
                  <a:pt x="178" y="606"/>
                  <a:pt x="178" y="605"/>
                  <a:pt x="178" y="604"/>
                </a:cubicBezTo>
                <a:cubicBezTo>
                  <a:pt x="178" y="604"/>
                  <a:pt x="178" y="604"/>
                  <a:pt x="178" y="604"/>
                </a:cubicBezTo>
                <a:close/>
                <a:moveTo>
                  <a:pt x="128" y="643"/>
                </a:moveTo>
                <a:cubicBezTo>
                  <a:pt x="128" y="643"/>
                  <a:pt x="128" y="643"/>
                  <a:pt x="128" y="643"/>
                </a:cubicBezTo>
                <a:cubicBezTo>
                  <a:pt x="128" y="643"/>
                  <a:pt x="128" y="643"/>
                  <a:pt x="128" y="643"/>
                </a:cubicBezTo>
                <a:cubicBezTo>
                  <a:pt x="128" y="643"/>
                  <a:pt x="128" y="643"/>
                  <a:pt x="128" y="643"/>
                </a:cubicBezTo>
                <a:cubicBezTo>
                  <a:pt x="128" y="644"/>
                  <a:pt x="128" y="644"/>
                  <a:pt x="128" y="645"/>
                </a:cubicBezTo>
                <a:cubicBezTo>
                  <a:pt x="128" y="645"/>
                  <a:pt x="128" y="645"/>
                  <a:pt x="128" y="645"/>
                </a:cubicBezTo>
                <a:cubicBezTo>
                  <a:pt x="128" y="645"/>
                  <a:pt x="128" y="645"/>
                  <a:pt x="128" y="645"/>
                </a:cubicBezTo>
                <a:cubicBezTo>
                  <a:pt x="128" y="644"/>
                  <a:pt x="128" y="644"/>
                  <a:pt x="128" y="643"/>
                </a:cubicBezTo>
                <a:close/>
                <a:moveTo>
                  <a:pt x="128" y="638"/>
                </a:moveTo>
                <a:cubicBezTo>
                  <a:pt x="128" y="638"/>
                  <a:pt x="128" y="638"/>
                  <a:pt x="128" y="638"/>
                </a:cubicBezTo>
                <a:cubicBezTo>
                  <a:pt x="128" y="638"/>
                  <a:pt x="128" y="638"/>
                  <a:pt x="128" y="638"/>
                </a:cubicBezTo>
                <a:cubicBezTo>
                  <a:pt x="128" y="638"/>
                  <a:pt x="128" y="638"/>
                  <a:pt x="128" y="638"/>
                </a:cubicBezTo>
                <a:cubicBezTo>
                  <a:pt x="128" y="639"/>
                  <a:pt x="128" y="639"/>
                  <a:pt x="128" y="639"/>
                </a:cubicBezTo>
                <a:cubicBezTo>
                  <a:pt x="128" y="640"/>
                  <a:pt x="128" y="640"/>
                  <a:pt x="128" y="640"/>
                </a:cubicBezTo>
                <a:cubicBezTo>
                  <a:pt x="128" y="640"/>
                  <a:pt x="128" y="640"/>
                  <a:pt x="128" y="640"/>
                </a:cubicBezTo>
                <a:cubicBezTo>
                  <a:pt x="128" y="640"/>
                  <a:pt x="128" y="640"/>
                  <a:pt x="128" y="640"/>
                </a:cubicBezTo>
                <a:cubicBezTo>
                  <a:pt x="128" y="640"/>
                  <a:pt x="128" y="640"/>
                  <a:pt x="128" y="639"/>
                </a:cubicBezTo>
                <a:cubicBezTo>
                  <a:pt x="128" y="639"/>
                  <a:pt x="128" y="639"/>
                  <a:pt x="128" y="638"/>
                </a:cubicBezTo>
                <a:close/>
                <a:moveTo>
                  <a:pt x="128" y="634"/>
                </a:moveTo>
                <a:cubicBezTo>
                  <a:pt x="128" y="633"/>
                  <a:pt x="128" y="632"/>
                  <a:pt x="128" y="632"/>
                </a:cubicBezTo>
                <a:cubicBezTo>
                  <a:pt x="128" y="632"/>
                  <a:pt x="128" y="632"/>
                  <a:pt x="128" y="632"/>
                </a:cubicBezTo>
                <a:cubicBezTo>
                  <a:pt x="128" y="632"/>
                  <a:pt x="127" y="632"/>
                  <a:pt x="127" y="632"/>
                </a:cubicBezTo>
                <a:cubicBezTo>
                  <a:pt x="127" y="632"/>
                  <a:pt x="127" y="632"/>
                  <a:pt x="127" y="632"/>
                </a:cubicBezTo>
                <a:cubicBezTo>
                  <a:pt x="128" y="632"/>
                  <a:pt x="128" y="633"/>
                  <a:pt x="128" y="634"/>
                </a:cubicBezTo>
                <a:cubicBezTo>
                  <a:pt x="128" y="634"/>
                  <a:pt x="128" y="635"/>
                  <a:pt x="128" y="635"/>
                </a:cubicBezTo>
                <a:cubicBezTo>
                  <a:pt x="128" y="635"/>
                  <a:pt x="128" y="635"/>
                  <a:pt x="128" y="635"/>
                </a:cubicBezTo>
                <a:cubicBezTo>
                  <a:pt x="128" y="635"/>
                  <a:pt x="128" y="635"/>
                  <a:pt x="128" y="635"/>
                </a:cubicBezTo>
                <a:cubicBezTo>
                  <a:pt x="128" y="635"/>
                  <a:pt x="128" y="634"/>
                  <a:pt x="128" y="634"/>
                </a:cubicBezTo>
                <a:close/>
                <a:moveTo>
                  <a:pt x="183" y="572"/>
                </a:moveTo>
                <a:cubicBezTo>
                  <a:pt x="183" y="573"/>
                  <a:pt x="183" y="573"/>
                  <a:pt x="183" y="574"/>
                </a:cubicBezTo>
                <a:cubicBezTo>
                  <a:pt x="183" y="574"/>
                  <a:pt x="183" y="575"/>
                  <a:pt x="183" y="575"/>
                </a:cubicBezTo>
                <a:cubicBezTo>
                  <a:pt x="183" y="575"/>
                  <a:pt x="183" y="575"/>
                  <a:pt x="183" y="575"/>
                </a:cubicBezTo>
                <a:cubicBezTo>
                  <a:pt x="184" y="575"/>
                  <a:pt x="184" y="575"/>
                  <a:pt x="184" y="575"/>
                </a:cubicBezTo>
                <a:cubicBezTo>
                  <a:pt x="184" y="575"/>
                  <a:pt x="184" y="574"/>
                  <a:pt x="183" y="574"/>
                </a:cubicBezTo>
                <a:cubicBezTo>
                  <a:pt x="183" y="573"/>
                  <a:pt x="183" y="573"/>
                  <a:pt x="183" y="572"/>
                </a:cubicBezTo>
                <a:cubicBezTo>
                  <a:pt x="183" y="572"/>
                  <a:pt x="183" y="572"/>
                  <a:pt x="183" y="572"/>
                </a:cubicBezTo>
                <a:cubicBezTo>
                  <a:pt x="183" y="572"/>
                  <a:pt x="183" y="572"/>
                  <a:pt x="183" y="572"/>
                </a:cubicBezTo>
                <a:cubicBezTo>
                  <a:pt x="183" y="572"/>
                  <a:pt x="183" y="572"/>
                  <a:pt x="183" y="572"/>
                </a:cubicBezTo>
                <a:close/>
                <a:moveTo>
                  <a:pt x="127" y="606"/>
                </a:moveTo>
                <a:cubicBezTo>
                  <a:pt x="127" y="606"/>
                  <a:pt x="127" y="606"/>
                  <a:pt x="127" y="606"/>
                </a:cubicBezTo>
                <a:cubicBezTo>
                  <a:pt x="126" y="606"/>
                  <a:pt x="126" y="606"/>
                  <a:pt x="126" y="606"/>
                </a:cubicBezTo>
                <a:cubicBezTo>
                  <a:pt x="126" y="606"/>
                  <a:pt x="126" y="606"/>
                  <a:pt x="126" y="606"/>
                </a:cubicBezTo>
                <a:cubicBezTo>
                  <a:pt x="126" y="607"/>
                  <a:pt x="126" y="609"/>
                  <a:pt x="126" y="610"/>
                </a:cubicBezTo>
                <a:cubicBezTo>
                  <a:pt x="126" y="610"/>
                  <a:pt x="127" y="610"/>
                  <a:pt x="127" y="610"/>
                </a:cubicBezTo>
                <a:cubicBezTo>
                  <a:pt x="127" y="610"/>
                  <a:pt x="127" y="610"/>
                  <a:pt x="127" y="609"/>
                </a:cubicBezTo>
                <a:cubicBezTo>
                  <a:pt x="126" y="609"/>
                  <a:pt x="126" y="607"/>
                  <a:pt x="127" y="606"/>
                </a:cubicBezTo>
                <a:close/>
                <a:moveTo>
                  <a:pt x="126" y="591"/>
                </a:moveTo>
                <a:cubicBezTo>
                  <a:pt x="126" y="591"/>
                  <a:pt x="126" y="591"/>
                  <a:pt x="125" y="591"/>
                </a:cubicBezTo>
                <a:cubicBezTo>
                  <a:pt x="125" y="591"/>
                  <a:pt x="125" y="591"/>
                  <a:pt x="125" y="591"/>
                </a:cubicBezTo>
                <a:cubicBezTo>
                  <a:pt x="125" y="591"/>
                  <a:pt x="125" y="591"/>
                  <a:pt x="125" y="591"/>
                </a:cubicBezTo>
                <a:cubicBezTo>
                  <a:pt x="125" y="593"/>
                  <a:pt x="125" y="595"/>
                  <a:pt x="126" y="596"/>
                </a:cubicBezTo>
                <a:cubicBezTo>
                  <a:pt x="126" y="599"/>
                  <a:pt x="126" y="601"/>
                  <a:pt x="126" y="604"/>
                </a:cubicBezTo>
                <a:cubicBezTo>
                  <a:pt x="126" y="604"/>
                  <a:pt x="126" y="604"/>
                  <a:pt x="126" y="604"/>
                </a:cubicBezTo>
                <a:cubicBezTo>
                  <a:pt x="126" y="604"/>
                  <a:pt x="126" y="604"/>
                  <a:pt x="126" y="604"/>
                </a:cubicBezTo>
                <a:cubicBezTo>
                  <a:pt x="126" y="601"/>
                  <a:pt x="126" y="599"/>
                  <a:pt x="126" y="596"/>
                </a:cubicBezTo>
                <a:cubicBezTo>
                  <a:pt x="126" y="594"/>
                  <a:pt x="126" y="593"/>
                  <a:pt x="126" y="591"/>
                </a:cubicBezTo>
                <a:close/>
                <a:moveTo>
                  <a:pt x="125" y="586"/>
                </a:moveTo>
                <a:cubicBezTo>
                  <a:pt x="125" y="585"/>
                  <a:pt x="125" y="585"/>
                  <a:pt x="125" y="585"/>
                </a:cubicBezTo>
                <a:cubicBezTo>
                  <a:pt x="125" y="585"/>
                  <a:pt x="125" y="585"/>
                  <a:pt x="125" y="585"/>
                </a:cubicBezTo>
                <a:cubicBezTo>
                  <a:pt x="125" y="585"/>
                  <a:pt x="125" y="585"/>
                  <a:pt x="125" y="586"/>
                </a:cubicBezTo>
                <a:cubicBezTo>
                  <a:pt x="125" y="586"/>
                  <a:pt x="125" y="586"/>
                  <a:pt x="125" y="586"/>
                </a:cubicBezTo>
                <a:cubicBezTo>
                  <a:pt x="125" y="586"/>
                  <a:pt x="125" y="587"/>
                  <a:pt x="125" y="587"/>
                </a:cubicBezTo>
                <a:cubicBezTo>
                  <a:pt x="125" y="587"/>
                  <a:pt x="125" y="586"/>
                  <a:pt x="125" y="586"/>
                </a:cubicBezTo>
                <a:close/>
                <a:moveTo>
                  <a:pt x="168" y="544"/>
                </a:moveTo>
                <a:cubicBezTo>
                  <a:pt x="168" y="543"/>
                  <a:pt x="168" y="542"/>
                  <a:pt x="168" y="542"/>
                </a:cubicBezTo>
                <a:cubicBezTo>
                  <a:pt x="168" y="542"/>
                  <a:pt x="168" y="541"/>
                  <a:pt x="168" y="541"/>
                </a:cubicBezTo>
                <a:cubicBezTo>
                  <a:pt x="168" y="541"/>
                  <a:pt x="168" y="541"/>
                  <a:pt x="168" y="542"/>
                </a:cubicBezTo>
                <a:cubicBezTo>
                  <a:pt x="168" y="542"/>
                  <a:pt x="168" y="542"/>
                  <a:pt x="168" y="542"/>
                </a:cubicBezTo>
                <a:cubicBezTo>
                  <a:pt x="168" y="542"/>
                  <a:pt x="168" y="543"/>
                  <a:pt x="168" y="544"/>
                </a:cubicBezTo>
                <a:cubicBezTo>
                  <a:pt x="168" y="545"/>
                  <a:pt x="168" y="545"/>
                  <a:pt x="168" y="546"/>
                </a:cubicBezTo>
                <a:cubicBezTo>
                  <a:pt x="168" y="546"/>
                  <a:pt x="168" y="546"/>
                  <a:pt x="168" y="546"/>
                </a:cubicBezTo>
                <a:cubicBezTo>
                  <a:pt x="168" y="546"/>
                  <a:pt x="168" y="546"/>
                  <a:pt x="168" y="546"/>
                </a:cubicBezTo>
                <a:cubicBezTo>
                  <a:pt x="168" y="545"/>
                  <a:pt x="168" y="545"/>
                  <a:pt x="168" y="544"/>
                </a:cubicBezTo>
                <a:close/>
                <a:moveTo>
                  <a:pt x="174" y="530"/>
                </a:moveTo>
                <a:cubicBezTo>
                  <a:pt x="174" y="531"/>
                  <a:pt x="174" y="531"/>
                  <a:pt x="174" y="531"/>
                </a:cubicBezTo>
                <a:cubicBezTo>
                  <a:pt x="174" y="532"/>
                  <a:pt x="174" y="532"/>
                  <a:pt x="174" y="533"/>
                </a:cubicBezTo>
                <a:cubicBezTo>
                  <a:pt x="174" y="533"/>
                  <a:pt x="174" y="533"/>
                  <a:pt x="174" y="533"/>
                </a:cubicBezTo>
                <a:cubicBezTo>
                  <a:pt x="174" y="533"/>
                  <a:pt x="174" y="533"/>
                  <a:pt x="174" y="533"/>
                </a:cubicBezTo>
                <a:cubicBezTo>
                  <a:pt x="174" y="532"/>
                  <a:pt x="174" y="532"/>
                  <a:pt x="174" y="531"/>
                </a:cubicBezTo>
                <a:cubicBezTo>
                  <a:pt x="174" y="531"/>
                  <a:pt x="174" y="531"/>
                  <a:pt x="174" y="530"/>
                </a:cubicBezTo>
                <a:cubicBezTo>
                  <a:pt x="174" y="530"/>
                  <a:pt x="174" y="530"/>
                  <a:pt x="174" y="530"/>
                </a:cubicBezTo>
                <a:cubicBezTo>
                  <a:pt x="174" y="530"/>
                  <a:pt x="174" y="530"/>
                  <a:pt x="174" y="530"/>
                </a:cubicBezTo>
                <a:cubicBezTo>
                  <a:pt x="174" y="530"/>
                  <a:pt x="174" y="530"/>
                  <a:pt x="174" y="530"/>
                </a:cubicBezTo>
                <a:close/>
                <a:moveTo>
                  <a:pt x="167" y="529"/>
                </a:moveTo>
                <a:cubicBezTo>
                  <a:pt x="167" y="529"/>
                  <a:pt x="167" y="528"/>
                  <a:pt x="167" y="528"/>
                </a:cubicBezTo>
                <a:cubicBezTo>
                  <a:pt x="167" y="528"/>
                  <a:pt x="167" y="528"/>
                  <a:pt x="167" y="527"/>
                </a:cubicBezTo>
                <a:cubicBezTo>
                  <a:pt x="167" y="528"/>
                  <a:pt x="167" y="528"/>
                  <a:pt x="167" y="528"/>
                </a:cubicBezTo>
                <a:cubicBezTo>
                  <a:pt x="167" y="528"/>
                  <a:pt x="167" y="528"/>
                  <a:pt x="167" y="528"/>
                </a:cubicBezTo>
                <a:cubicBezTo>
                  <a:pt x="167" y="528"/>
                  <a:pt x="167" y="529"/>
                  <a:pt x="167" y="529"/>
                </a:cubicBezTo>
                <a:cubicBezTo>
                  <a:pt x="167" y="530"/>
                  <a:pt x="167" y="530"/>
                  <a:pt x="167" y="531"/>
                </a:cubicBezTo>
                <a:cubicBezTo>
                  <a:pt x="167" y="531"/>
                  <a:pt x="167" y="531"/>
                  <a:pt x="168" y="531"/>
                </a:cubicBezTo>
                <a:cubicBezTo>
                  <a:pt x="168" y="531"/>
                  <a:pt x="168" y="531"/>
                  <a:pt x="168" y="531"/>
                </a:cubicBezTo>
                <a:cubicBezTo>
                  <a:pt x="167" y="530"/>
                  <a:pt x="167" y="530"/>
                  <a:pt x="167" y="529"/>
                </a:cubicBezTo>
                <a:close/>
                <a:moveTo>
                  <a:pt x="170" y="514"/>
                </a:moveTo>
                <a:cubicBezTo>
                  <a:pt x="170" y="514"/>
                  <a:pt x="170" y="515"/>
                  <a:pt x="170" y="515"/>
                </a:cubicBezTo>
                <a:cubicBezTo>
                  <a:pt x="170" y="515"/>
                  <a:pt x="170" y="515"/>
                  <a:pt x="170" y="516"/>
                </a:cubicBezTo>
                <a:cubicBezTo>
                  <a:pt x="170" y="516"/>
                  <a:pt x="170" y="516"/>
                  <a:pt x="170" y="516"/>
                </a:cubicBezTo>
                <a:cubicBezTo>
                  <a:pt x="170" y="516"/>
                  <a:pt x="170" y="516"/>
                  <a:pt x="170" y="516"/>
                </a:cubicBezTo>
                <a:cubicBezTo>
                  <a:pt x="170" y="515"/>
                  <a:pt x="170" y="515"/>
                  <a:pt x="170" y="515"/>
                </a:cubicBezTo>
                <a:cubicBezTo>
                  <a:pt x="170" y="515"/>
                  <a:pt x="170" y="514"/>
                  <a:pt x="170" y="514"/>
                </a:cubicBezTo>
                <a:cubicBezTo>
                  <a:pt x="170" y="514"/>
                  <a:pt x="170" y="514"/>
                  <a:pt x="170" y="514"/>
                </a:cubicBezTo>
                <a:cubicBezTo>
                  <a:pt x="170" y="514"/>
                  <a:pt x="170" y="514"/>
                  <a:pt x="170" y="514"/>
                </a:cubicBezTo>
                <a:cubicBezTo>
                  <a:pt x="170" y="514"/>
                  <a:pt x="170" y="514"/>
                  <a:pt x="170" y="514"/>
                </a:cubicBezTo>
                <a:close/>
                <a:moveTo>
                  <a:pt x="168" y="514"/>
                </a:moveTo>
                <a:cubicBezTo>
                  <a:pt x="168" y="514"/>
                  <a:pt x="168" y="514"/>
                  <a:pt x="168" y="514"/>
                </a:cubicBezTo>
                <a:cubicBezTo>
                  <a:pt x="168" y="514"/>
                  <a:pt x="168" y="513"/>
                  <a:pt x="168" y="513"/>
                </a:cubicBezTo>
                <a:cubicBezTo>
                  <a:pt x="168" y="513"/>
                  <a:pt x="168" y="513"/>
                  <a:pt x="168" y="513"/>
                </a:cubicBezTo>
                <a:cubicBezTo>
                  <a:pt x="168" y="513"/>
                  <a:pt x="168" y="513"/>
                  <a:pt x="168" y="513"/>
                </a:cubicBezTo>
                <a:cubicBezTo>
                  <a:pt x="168" y="513"/>
                  <a:pt x="168" y="513"/>
                  <a:pt x="168" y="513"/>
                </a:cubicBezTo>
                <a:cubicBezTo>
                  <a:pt x="168" y="514"/>
                  <a:pt x="168" y="514"/>
                  <a:pt x="168" y="514"/>
                </a:cubicBezTo>
                <a:cubicBezTo>
                  <a:pt x="168" y="514"/>
                  <a:pt x="168" y="514"/>
                  <a:pt x="168" y="514"/>
                </a:cubicBezTo>
                <a:close/>
                <a:moveTo>
                  <a:pt x="167" y="509"/>
                </a:moveTo>
                <a:cubicBezTo>
                  <a:pt x="166" y="510"/>
                  <a:pt x="166" y="511"/>
                  <a:pt x="166" y="511"/>
                </a:cubicBezTo>
                <a:cubicBezTo>
                  <a:pt x="166" y="511"/>
                  <a:pt x="166" y="512"/>
                  <a:pt x="166" y="512"/>
                </a:cubicBezTo>
                <a:cubicBezTo>
                  <a:pt x="166" y="512"/>
                  <a:pt x="166" y="512"/>
                  <a:pt x="167" y="512"/>
                </a:cubicBezTo>
                <a:cubicBezTo>
                  <a:pt x="167" y="512"/>
                  <a:pt x="167" y="512"/>
                  <a:pt x="167" y="512"/>
                </a:cubicBezTo>
                <a:cubicBezTo>
                  <a:pt x="167" y="512"/>
                  <a:pt x="167" y="511"/>
                  <a:pt x="167" y="511"/>
                </a:cubicBezTo>
                <a:cubicBezTo>
                  <a:pt x="167" y="511"/>
                  <a:pt x="167" y="510"/>
                  <a:pt x="167" y="510"/>
                </a:cubicBezTo>
                <a:cubicBezTo>
                  <a:pt x="167" y="509"/>
                  <a:pt x="167" y="509"/>
                  <a:pt x="167" y="509"/>
                </a:cubicBezTo>
                <a:cubicBezTo>
                  <a:pt x="167" y="509"/>
                  <a:pt x="167" y="509"/>
                  <a:pt x="167" y="509"/>
                </a:cubicBezTo>
                <a:cubicBezTo>
                  <a:pt x="167" y="509"/>
                  <a:pt x="167" y="509"/>
                  <a:pt x="167" y="509"/>
                </a:cubicBezTo>
                <a:close/>
                <a:moveTo>
                  <a:pt x="168" y="511"/>
                </a:moveTo>
                <a:cubicBezTo>
                  <a:pt x="168" y="511"/>
                  <a:pt x="168" y="511"/>
                  <a:pt x="168" y="511"/>
                </a:cubicBezTo>
                <a:cubicBezTo>
                  <a:pt x="169" y="510"/>
                  <a:pt x="168" y="509"/>
                  <a:pt x="168" y="508"/>
                </a:cubicBezTo>
                <a:cubicBezTo>
                  <a:pt x="168" y="507"/>
                  <a:pt x="168" y="506"/>
                  <a:pt x="168" y="505"/>
                </a:cubicBezTo>
                <a:cubicBezTo>
                  <a:pt x="168" y="505"/>
                  <a:pt x="168" y="505"/>
                  <a:pt x="168" y="505"/>
                </a:cubicBezTo>
                <a:cubicBezTo>
                  <a:pt x="167" y="505"/>
                  <a:pt x="167" y="505"/>
                  <a:pt x="167" y="505"/>
                </a:cubicBezTo>
                <a:cubicBezTo>
                  <a:pt x="167" y="505"/>
                  <a:pt x="167" y="505"/>
                  <a:pt x="167" y="505"/>
                </a:cubicBezTo>
                <a:cubicBezTo>
                  <a:pt x="167" y="506"/>
                  <a:pt x="167" y="507"/>
                  <a:pt x="168" y="508"/>
                </a:cubicBezTo>
                <a:cubicBezTo>
                  <a:pt x="168" y="509"/>
                  <a:pt x="168" y="510"/>
                  <a:pt x="168" y="511"/>
                </a:cubicBezTo>
                <a:cubicBezTo>
                  <a:pt x="167" y="511"/>
                  <a:pt x="168" y="511"/>
                  <a:pt x="168" y="511"/>
                </a:cubicBezTo>
                <a:close/>
                <a:moveTo>
                  <a:pt x="166" y="488"/>
                </a:moveTo>
                <a:cubicBezTo>
                  <a:pt x="166" y="488"/>
                  <a:pt x="166" y="488"/>
                  <a:pt x="166" y="488"/>
                </a:cubicBezTo>
                <a:cubicBezTo>
                  <a:pt x="166" y="488"/>
                  <a:pt x="166" y="488"/>
                  <a:pt x="166" y="488"/>
                </a:cubicBezTo>
                <a:cubicBezTo>
                  <a:pt x="166" y="488"/>
                  <a:pt x="166" y="488"/>
                  <a:pt x="166" y="488"/>
                </a:cubicBezTo>
                <a:cubicBezTo>
                  <a:pt x="166" y="489"/>
                  <a:pt x="166" y="489"/>
                  <a:pt x="166" y="489"/>
                </a:cubicBezTo>
                <a:cubicBezTo>
                  <a:pt x="166" y="489"/>
                  <a:pt x="166" y="490"/>
                  <a:pt x="166" y="490"/>
                </a:cubicBezTo>
                <a:cubicBezTo>
                  <a:pt x="166" y="490"/>
                  <a:pt x="166" y="490"/>
                  <a:pt x="166" y="490"/>
                </a:cubicBezTo>
                <a:cubicBezTo>
                  <a:pt x="166" y="490"/>
                  <a:pt x="166" y="490"/>
                  <a:pt x="166" y="490"/>
                </a:cubicBezTo>
                <a:cubicBezTo>
                  <a:pt x="166" y="489"/>
                  <a:pt x="166" y="489"/>
                  <a:pt x="166" y="489"/>
                </a:cubicBezTo>
                <a:lnTo>
                  <a:pt x="166" y="488"/>
                </a:lnTo>
                <a:close/>
                <a:moveTo>
                  <a:pt x="172" y="477"/>
                </a:moveTo>
                <a:cubicBezTo>
                  <a:pt x="172" y="477"/>
                  <a:pt x="172" y="478"/>
                  <a:pt x="172" y="478"/>
                </a:cubicBezTo>
                <a:cubicBezTo>
                  <a:pt x="172" y="478"/>
                  <a:pt x="172" y="479"/>
                  <a:pt x="172" y="479"/>
                </a:cubicBezTo>
                <a:cubicBezTo>
                  <a:pt x="172" y="479"/>
                  <a:pt x="172" y="479"/>
                  <a:pt x="172" y="479"/>
                </a:cubicBezTo>
                <a:cubicBezTo>
                  <a:pt x="172" y="479"/>
                  <a:pt x="172" y="479"/>
                  <a:pt x="172" y="479"/>
                </a:cubicBezTo>
                <a:cubicBezTo>
                  <a:pt x="172" y="479"/>
                  <a:pt x="172" y="478"/>
                  <a:pt x="172" y="478"/>
                </a:cubicBezTo>
                <a:cubicBezTo>
                  <a:pt x="172" y="478"/>
                  <a:pt x="172" y="477"/>
                  <a:pt x="172" y="477"/>
                </a:cubicBezTo>
                <a:cubicBezTo>
                  <a:pt x="172" y="477"/>
                  <a:pt x="172" y="477"/>
                  <a:pt x="172" y="477"/>
                </a:cubicBezTo>
                <a:cubicBezTo>
                  <a:pt x="172" y="477"/>
                  <a:pt x="172" y="477"/>
                  <a:pt x="172" y="477"/>
                </a:cubicBezTo>
                <a:cubicBezTo>
                  <a:pt x="172" y="477"/>
                  <a:pt x="172" y="477"/>
                  <a:pt x="172" y="477"/>
                </a:cubicBezTo>
                <a:close/>
                <a:moveTo>
                  <a:pt x="165" y="457"/>
                </a:moveTo>
                <a:cubicBezTo>
                  <a:pt x="165" y="457"/>
                  <a:pt x="165" y="457"/>
                  <a:pt x="165" y="457"/>
                </a:cubicBezTo>
                <a:cubicBezTo>
                  <a:pt x="165" y="457"/>
                  <a:pt x="165" y="457"/>
                  <a:pt x="165" y="457"/>
                </a:cubicBezTo>
                <a:cubicBezTo>
                  <a:pt x="165" y="455"/>
                  <a:pt x="165" y="454"/>
                  <a:pt x="165" y="452"/>
                </a:cubicBezTo>
                <a:cubicBezTo>
                  <a:pt x="165" y="451"/>
                  <a:pt x="165" y="451"/>
                  <a:pt x="165" y="450"/>
                </a:cubicBezTo>
                <a:cubicBezTo>
                  <a:pt x="165" y="450"/>
                  <a:pt x="165" y="450"/>
                  <a:pt x="165" y="450"/>
                </a:cubicBezTo>
                <a:cubicBezTo>
                  <a:pt x="164" y="450"/>
                  <a:pt x="164" y="450"/>
                  <a:pt x="164" y="450"/>
                </a:cubicBezTo>
                <a:cubicBezTo>
                  <a:pt x="164" y="450"/>
                  <a:pt x="164" y="450"/>
                  <a:pt x="164" y="450"/>
                </a:cubicBezTo>
                <a:cubicBezTo>
                  <a:pt x="164" y="451"/>
                  <a:pt x="164" y="451"/>
                  <a:pt x="164" y="452"/>
                </a:cubicBezTo>
                <a:cubicBezTo>
                  <a:pt x="164" y="454"/>
                  <a:pt x="164" y="455"/>
                  <a:pt x="165" y="457"/>
                </a:cubicBezTo>
                <a:cubicBezTo>
                  <a:pt x="164" y="458"/>
                  <a:pt x="164" y="459"/>
                  <a:pt x="165" y="460"/>
                </a:cubicBezTo>
                <a:cubicBezTo>
                  <a:pt x="165" y="461"/>
                  <a:pt x="165" y="462"/>
                  <a:pt x="165" y="463"/>
                </a:cubicBezTo>
                <a:cubicBezTo>
                  <a:pt x="165" y="463"/>
                  <a:pt x="165" y="463"/>
                  <a:pt x="165" y="463"/>
                </a:cubicBezTo>
                <a:cubicBezTo>
                  <a:pt x="165" y="463"/>
                  <a:pt x="165" y="463"/>
                  <a:pt x="165" y="463"/>
                </a:cubicBezTo>
                <a:cubicBezTo>
                  <a:pt x="165" y="462"/>
                  <a:pt x="165" y="461"/>
                  <a:pt x="165" y="460"/>
                </a:cubicBezTo>
                <a:cubicBezTo>
                  <a:pt x="165" y="459"/>
                  <a:pt x="165" y="458"/>
                  <a:pt x="165" y="457"/>
                </a:cubicBezTo>
                <a:close/>
                <a:moveTo>
                  <a:pt x="166" y="459"/>
                </a:moveTo>
                <a:cubicBezTo>
                  <a:pt x="166" y="458"/>
                  <a:pt x="166" y="457"/>
                  <a:pt x="166" y="457"/>
                </a:cubicBezTo>
                <a:cubicBezTo>
                  <a:pt x="166" y="457"/>
                  <a:pt x="166" y="457"/>
                  <a:pt x="166" y="457"/>
                </a:cubicBezTo>
                <a:cubicBezTo>
                  <a:pt x="167" y="454"/>
                  <a:pt x="166" y="451"/>
                  <a:pt x="166" y="448"/>
                </a:cubicBezTo>
                <a:cubicBezTo>
                  <a:pt x="166" y="447"/>
                  <a:pt x="166" y="445"/>
                  <a:pt x="166" y="444"/>
                </a:cubicBezTo>
                <a:cubicBezTo>
                  <a:pt x="166" y="444"/>
                  <a:pt x="165" y="444"/>
                  <a:pt x="165" y="444"/>
                </a:cubicBezTo>
                <a:cubicBezTo>
                  <a:pt x="165" y="444"/>
                  <a:pt x="165" y="444"/>
                  <a:pt x="165" y="444"/>
                </a:cubicBezTo>
                <a:cubicBezTo>
                  <a:pt x="165" y="444"/>
                  <a:pt x="165" y="444"/>
                  <a:pt x="165" y="444"/>
                </a:cubicBezTo>
                <a:cubicBezTo>
                  <a:pt x="165" y="446"/>
                  <a:pt x="165" y="447"/>
                  <a:pt x="165" y="448"/>
                </a:cubicBezTo>
                <a:cubicBezTo>
                  <a:pt x="165" y="451"/>
                  <a:pt x="166" y="454"/>
                  <a:pt x="165" y="457"/>
                </a:cubicBezTo>
                <a:cubicBezTo>
                  <a:pt x="165" y="457"/>
                  <a:pt x="165" y="457"/>
                  <a:pt x="165" y="457"/>
                </a:cubicBezTo>
                <a:cubicBezTo>
                  <a:pt x="165" y="458"/>
                  <a:pt x="165" y="458"/>
                  <a:pt x="165" y="459"/>
                </a:cubicBezTo>
                <a:cubicBezTo>
                  <a:pt x="166" y="461"/>
                  <a:pt x="166" y="463"/>
                  <a:pt x="166" y="465"/>
                </a:cubicBezTo>
                <a:cubicBezTo>
                  <a:pt x="166" y="465"/>
                  <a:pt x="166" y="465"/>
                  <a:pt x="166" y="465"/>
                </a:cubicBezTo>
                <a:cubicBezTo>
                  <a:pt x="166" y="469"/>
                  <a:pt x="166" y="473"/>
                  <a:pt x="166" y="476"/>
                </a:cubicBezTo>
                <a:cubicBezTo>
                  <a:pt x="166" y="476"/>
                  <a:pt x="166" y="476"/>
                  <a:pt x="166" y="476"/>
                </a:cubicBezTo>
                <a:cubicBezTo>
                  <a:pt x="166" y="477"/>
                  <a:pt x="166" y="477"/>
                  <a:pt x="166" y="477"/>
                </a:cubicBezTo>
                <a:cubicBezTo>
                  <a:pt x="166" y="476"/>
                  <a:pt x="166" y="476"/>
                  <a:pt x="166" y="476"/>
                </a:cubicBezTo>
                <a:cubicBezTo>
                  <a:pt x="166" y="476"/>
                  <a:pt x="166" y="476"/>
                  <a:pt x="166" y="476"/>
                </a:cubicBezTo>
                <a:cubicBezTo>
                  <a:pt x="166" y="476"/>
                  <a:pt x="166" y="476"/>
                  <a:pt x="166" y="476"/>
                </a:cubicBezTo>
                <a:cubicBezTo>
                  <a:pt x="165" y="475"/>
                  <a:pt x="165" y="473"/>
                  <a:pt x="165" y="471"/>
                </a:cubicBezTo>
                <a:cubicBezTo>
                  <a:pt x="165" y="470"/>
                  <a:pt x="165" y="469"/>
                  <a:pt x="165" y="469"/>
                </a:cubicBezTo>
                <a:cubicBezTo>
                  <a:pt x="165" y="469"/>
                  <a:pt x="165" y="468"/>
                  <a:pt x="165" y="468"/>
                </a:cubicBezTo>
                <a:cubicBezTo>
                  <a:pt x="165" y="468"/>
                  <a:pt x="165" y="468"/>
                  <a:pt x="165" y="469"/>
                </a:cubicBezTo>
                <a:cubicBezTo>
                  <a:pt x="165" y="469"/>
                  <a:pt x="165" y="469"/>
                  <a:pt x="165" y="469"/>
                </a:cubicBezTo>
                <a:cubicBezTo>
                  <a:pt x="165" y="469"/>
                  <a:pt x="165" y="470"/>
                  <a:pt x="165" y="471"/>
                </a:cubicBezTo>
                <a:cubicBezTo>
                  <a:pt x="165" y="473"/>
                  <a:pt x="165" y="475"/>
                  <a:pt x="166" y="476"/>
                </a:cubicBezTo>
                <a:cubicBezTo>
                  <a:pt x="166" y="476"/>
                  <a:pt x="166" y="476"/>
                  <a:pt x="166" y="476"/>
                </a:cubicBezTo>
                <a:cubicBezTo>
                  <a:pt x="165" y="478"/>
                  <a:pt x="165" y="479"/>
                  <a:pt x="165" y="480"/>
                </a:cubicBezTo>
                <a:cubicBezTo>
                  <a:pt x="165" y="482"/>
                  <a:pt x="166" y="483"/>
                  <a:pt x="165" y="484"/>
                </a:cubicBezTo>
                <a:cubicBezTo>
                  <a:pt x="165" y="484"/>
                  <a:pt x="165" y="484"/>
                  <a:pt x="166" y="484"/>
                </a:cubicBezTo>
                <a:cubicBezTo>
                  <a:pt x="166" y="484"/>
                  <a:pt x="166" y="484"/>
                  <a:pt x="166" y="484"/>
                </a:cubicBezTo>
                <a:cubicBezTo>
                  <a:pt x="166" y="483"/>
                  <a:pt x="166" y="482"/>
                  <a:pt x="166" y="480"/>
                </a:cubicBezTo>
                <a:cubicBezTo>
                  <a:pt x="166" y="479"/>
                  <a:pt x="166" y="478"/>
                  <a:pt x="166" y="477"/>
                </a:cubicBezTo>
                <a:cubicBezTo>
                  <a:pt x="166" y="478"/>
                  <a:pt x="166" y="480"/>
                  <a:pt x="167" y="482"/>
                </a:cubicBezTo>
                <a:cubicBezTo>
                  <a:pt x="167" y="482"/>
                  <a:pt x="167" y="482"/>
                  <a:pt x="167" y="482"/>
                </a:cubicBezTo>
                <a:cubicBezTo>
                  <a:pt x="167" y="482"/>
                  <a:pt x="167" y="482"/>
                  <a:pt x="167" y="482"/>
                </a:cubicBezTo>
                <a:cubicBezTo>
                  <a:pt x="167" y="483"/>
                  <a:pt x="166" y="483"/>
                  <a:pt x="167" y="483"/>
                </a:cubicBezTo>
                <a:cubicBezTo>
                  <a:pt x="167" y="483"/>
                  <a:pt x="167" y="484"/>
                  <a:pt x="167" y="483"/>
                </a:cubicBezTo>
                <a:cubicBezTo>
                  <a:pt x="167" y="483"/>
                  <a:pt x="167" y="483"/>
                  <a:pt x="167" y="483"/>
                </a:cubicBezTo>
                <a:cubicBezTo>
                  <a:pt x="167" y="483"/>
                  <a:pt x="167" y="483"/>
                  <a:pt x="167" y="482"/>
                </a:cubicBezTo>
                <a:cubicBezTo>
                  <a:pt x="167" y="482"/>
                  <a:pt x="167" y="482"/>
                  <a:pt x="167" y="482"/>
                </a:cubicBezTo>
                <a:cubicBezTo>
                  <a:pt x="167" y="482"/>
                  <a:pt x="167" y="482"/>
                  <a:pt x="167" y="482"/>
                </a:cubicBezTo>
                <a:cubicBezTo>
                  <a:pt x="168" y="479"/>
                  <a:pt x="169" y="477"/>
                  <a:pt x="169" y="475"/>
                </a:cubicBezTo>
                <a:cubicBezTo>
                  <a:pt x="169" y="474"/>
                  <a:pt x="168" y="474"/>
                  <a:pt x="168" y="473"/>
                </a:cubicBezTo>
                <a:cubicBezTo>
                  <a:pt x="168" y="473"/>
                  <a:pt x="168" y="472"/>
                  <a:pt x="168" y="471"/>
                </a:cubicBezTo>
                <a:cubicBezTo>
                  <a:pt x="168" y="471"/>
                  <a:pt x="167" y="470"/>
                  <a:pt x="167" y="470"/>
                </a:cubicBezTo>
                <a:cubicBezTo>
                  <a:pt x="167" y="468"/>
                  <a:pt x="168" y="465"/>
                  <a:pt x="166" y="465"/>
                </a:cubicBezTo>
                <a:cubicBezTo>
                  <a:pt x="167" y="463"/>
                  <a:pt x="166" y="461"/>
                  <a:pt x="166" y="459"/>
                </a:cubicBezTo>
                <a:close/>
                <a:moveTo>
                  <a:pt x="178" y="450"/>
                </a:moveTo>
                <a:cubicBezTo>
                  <a:pt x="179" y="450"/>
                  <a:pt x="179" y="450"/>
                  <a:pt x="179" y="450"/>
                </a:cubicBezTo>
                <a:cubicBezTo>
                  <a:pt x="179" y="451"/>
                  <a:pt x="179" y="452"/>
                  <a:pt x="179" y="453"/>
                </a:cubicBezTo>
                <a:cubicBezTo>
                  <a:pt x="179" y="453"/>
                  <a:pt x="178" y="454"/>
                  <a:pt x="178" y="454"/>
                </a:cubicBezTo>
                <a:cubicBezTo>
                  <a:pt x="178" y="454"/>
                  <a:pt x="178" y="454"/>
                  <a:pt x="178" y="454"/>
                </a:cubicBezTo>
                <a:cubicBezTo>
                  <a:pt x="180" y="454"/>
                  <a:pt x="179" y="456"/>
                  <a:pt x="180" y="457"/>
                </a:cubicBezTo>
                <a:cubicBezTo>
                  <a:pt x="179" y="457"/>
                  <a:pt x="179" y="457"/>
                  <a:pt x="179" y="457"/>
                </a:cubicBezTo>
                <a:cubicBezTo>
                  <a:pt x="180" y="457"/>
                  <a:pt x="179" y="457"/>
                  <a:pt x="179" y="458"/>
                </a:cubicBezTo>
                <a:cubicBezTo>
                  <a:pt x="179" y="458"/>
                  <a:pt x="179" y="458"/>
                  <a:pt x="179" y="458"/>
                </a:cubicBezTo>
                <a:cubicBezTo>
                  <a:pt x="179" y="458"/>
                  <a:pt x="179" y="458"/>
                  <a:pt x="179" y="458"/>
                </a:cubicBezTo>
                <a:cubicBezTo>
                  <a:pt x="180" y="459"/>
                  <a:pt x="181" y="463"/>
                  <a:pt x="180" y="466"/>
                </a:cubicBezTo>
                <a:cubicBezTo>
                  <a:pt x="180" y="466"/>
                  <a:pt x="180" y="466"/>
                  <a:pt x="181" y="467"/>
                </a:cubicBezTo>
                <a:cubicBezTo>
                  <a:pt x="180" y="468"/>
                  <a:pt x="181" y="470"/>
                  <a:pt x="180" y="472"/>
                </a:cubicBezTo>
                <a:cubicBezTo>
                  <a:pt x="178" y="472"/>
                  <a:pt x="179" y="470"/>
                  <a:pt x="179" y="470"/>
                </a:cubicBezTo>
                <a:cubicBezTo>
                  <a:pt x="179" y="469"/>
                  <a:pt x="178" y="469"/>
                  <a:pt x="178" y="469"/>
                </a:cubicBezTo>
                <a:cubicBezTo>
                  <a:pt x="178" y="469"/>
                  <a:pt x="178" y="468"/>
                  <a:pt x="178" y="468"/>
                </a:cubicBezTo>
                <a:cubicBezTo>
                  <a:pt x="178" y="468"/>
                  <a:pt x="178" y="467"/>
                  <a:pt x="178" y="467"/>
                </a:cubicBezTo>
                <a:cubicBezTo>
                  <a:pt x="178" y="465"/>
                  <a:pt x="179" y="464"/>
                  <a:pt x="178" y="463"/>
                </a:cubicBezTo>
                <a:cubicBezTo>
                  <a:pt x="179" y="462"/>
                  <a:pt x="177" y="459"/>
                  <a:pt x="178" y="458"/>
                </a:cubicBezTo>
                <a:cubicBezTo>
                  <a:pt x="178" y="457"/>
                  <a:pt x="178" y="457"/>
                  <a:pt x="178" y="457"/>
                </a:cubicBezTo>
                <a:cubicBezTo>
                  <a:pt x="178" y="457"/>
                  <a:pt x="178" y="457"/>
                  <a:pt x="178" y="457"/>
                </a:cubicBezTo>
                <a:cubicBezTo>
                  <a:pt x="178" y="456"/>
                  <a:pt x="177" y="455"/>
                  <a:pt x="178" y="454"/>
                </a:cubicBezTo>
                <a:cubicBezTo>
                  <a:pt x="178" y="453"/>
                  <a:pt x="178" y="453"/>
                  <a:pt x="178" y="453"/>
                </a:cubicBezTo>
                <a:cubicBezTo>
                  <a:pt x="178" y="452"/>
                  <a:pt x="179" y="451"/>
                  <a:pt x="178" y="450"/>
                </a:cubicBezTo>
                <a:cubicBezTo>
                  <a:pt x="178" y="450"/>
                  <a:pt x="178" y="450"/>
                  <a:pt x="178" y="450"/>
                </a:cubicBezTo>
                <a:cubicBezTo>
                  <a:pt x="178" y="450"/>
                  <a:pt x="178" y="450"/>
                  <a:pt x="178" y="450"/>
                </a:cubicBezTo>
                <a:close/>
                <a:moveTo>
                  <a:pt x="179" y="457"/>
                </a:moveTo>
                <a:cubicBezTo>
                  <a:pt x="179" y="457"/>
                  <a:pt x="179" y="457"/>
                  <a:pt x="178" y="457"/>
                </a:cubicBezTo>
                <a:cubicBezTo>
                  <a:pt x="178" y="457"/>
                  <a:pt x="178" y="457"/>
                  <a:pt x="178" y="457"/>
                </a:cubicBezTo>
                <a:cubicBezTo>
                  <a:pt x="178" y="457"/>
                  <a:pt x="178" y="457"/>
                  <a:pt x="178" y="457"/>
                </a:cubicBezTo>
                <a:cubicBezTo>
                  <a:pt x="178" y="457"/>
                  <a:pt x="178" y="457"/>
                  <a:pt x="178" y="458"/>
                </a:cubicBezTo>
                <a:cubicBezTo>
                  <a:pt x="179" y="457"/>
                  <a:pt x="179" y="457"/>
                  <a:pt x="179" y="457"/>
                </a:cubicBezTo>
                <a:cubicBezTo>
                  <a:pt x="179" y="458"/>
                  <a:pt x="179" y="458"/>
                  <a:pt x="179" y="457"/>
                </a:cubicBezTo>
                <a:cubicBezTo>
                  <a:pt x="179" y="457"/>
                  <a:pt x="179" y="457"/>
                  <a:pt x="179" y="457"/>
                </a:cubicBezTo>
                <a:close/>
                <a:moveTo>
                  <a:pt x="164" y="442"/>
                </a:moveTo>
                <a:cubicBezTo>
                  <a:pt x="164" y="442"/>
                  <a:pt x="164" y="442"/>
                  <a:pt x="164" y="442"/>
                </a:cubicBezTo>
                <a:cubicBezTo>
                  <a:pt x="164" y="442"/>
                  <a:pt x="164" y="442"/>
                  <a:pt x="164" y="442"/>
                </a:cubicBezTo>
                <a:cubicBezTo>
                  <a:pt x="164" y="442"/>
                  <a:pt x="164" y="442"/>
                  <a:pt x="164" y="442"/>
                </a:cubicBezTo>
                <a:cubicBezTo>
                  <a:pt x="164" y="442"/>
                  <a:pt x="164" y="443"/>
                  <a:pt x="164" y="444"/>
                </a:cubicBezTo>
                <a:cubicBezTo>
                  <a:pt x="164" y="444"/>
                  <a:pt x="164" y="444"/>
                  <a:pt x="164" y="444"/>
                </a:cubicBezTo>
                <a:cubicBezTo>
                  <a:pt x="164" y="444"/>
                  <a:pt x="164" y="444"/>
                  <a:pt x="164" y="444"/>
                </a:cubicBezTo>
                <a:cubicBezTo>
                  <a:pt x="164" y="443"/>
                  <a:pt x="164" y="442"/>
                  <a:pt x="164" y="442"/>
                </a:cubicBezTo>
                <a:close/>
                <a:moveTo>
                  <a:pt x="164" y="421"/>
                </a:moveTo>
                <a:cubicBezTo>
                  <a:pt x="164" y="422"/>
                  <a:pt x="164" y="423"/>
                  <a:pt x="164" y="424"/>
                </a:cubicBezTo>
                <a:cubicBezTo>
                  <a:pt x="164" y="425"/>
                  <a:pt x="164" y="426"/>
                  <a:pt x="164" y="427"/>
                </a:cubicBezTo>
                <a:cubicBezTo>
                  <a:pt x="164" y="427"/>
                  <a:pt x="164" y="427"/>
                  <a:pt x="165" y="427"/>
                </a:cubicBezTo>
                <a:cubicBezTo>
                  <a:pt x="165" y="427"/>
                  <a:pt x="165" y="427"/>
                  <a:pt x="165" y="427"/>
                </a:cubicBezTo>
                <a:cubicBezTo>
                  <a:pt x="165" y="426"/>
                  <a:pt x="165" y="425"/>
                  <a:pt x="165" y="424"/>
                </a:cubicBezTo>
                <a:cubicBezTo>
                  <a:pt x="165" y="423"/>
                  <a:pt x="164" y="422"/>
                  <a:pt x="164" y="422"/>
                </a:cubicBezTo>
                <a:cubicBezTo>
                  <a:pt x="165" y="421"/>
                  <a:pt x="164" y="421"/>
                  <a:pt x="164" y="421"/>
                </a:cubicBezTo>
                <a:cubicBezTo>
                  <a:pt x="164" y="421"/>
                  <a:pt x="164" y="421"/>
                  <a:pt x="164" y="421"/>
                </a:cubicBezTo>
                <a:cubicBezTo>
                  <a:pt x="164" y="421"/>
                  <a:pt x="164" y="421"/>
                  <a:pt x="164" y="421"/>
                </a:cubicBezTo>
                <a:close/>
                <a:moveTo>
                  <a:pt x="162" y="394"/>
                </a:moveTo>
                <a:cubicBezTo>
                  <a:pt x="162" y="397"/>
                  <a:pt x="162" y="400"/>
                  <a:pt x="163" y="402"/>
                </a:cubicBezTo>
                <a:cubicBezTo>
                  <a:pt x="163" y="406"/>
                  <a:pt x="163" y="410"/>
                  <a:pt x="163" y="413"/>
                </a:cubicBezTo>
                <a:cubicBezTo>
                  <a:pt x="163" y="413"/>
                  <a:pt x="163" y="413"/>
                  <a:pt x="163" y="413"/>
                </a:cubicBezTo>
                <a:cubicBezTo>
                  <a:pt x="163" y="413"/>
                  <a:pt x="164" y="413"/>
                  <a:pt x="164" y="413"/>
                </a:cubicBezTo>
                <a:cubicBezTo>
                  <a:pt x="164" y="410"/>
                  <a:pt x="164" y="406"/>
                  <a:pt x="163" y="402"/>
                </a:cubicBezTo>
                <a:cubicBezTo>
                  <a:pt x="163" y="400"/>
                  <a:pt x="163" y="397"/>
                  <a:pt x="163" y="394"/>
                </a:cubicBezTo>
                <a:cubicBezTo>
                  <a:pt x="163" y="394"/>
                  <a:pt x="163" y="394"/>
                  <a:pt x="163" y="394"/>
                </a:cubicBezTo>
                <a:cubicBezTo>
                  <a:pt x="163" y="394"/>
                  <a:pt x="162" y="394"/>
                  <a:pt x="162" y="394"/>
                </a:cubicBezTo>
                <a:cubicBezTo>
                  <a:pt x="162" y="394"/>
                  <a:pt x="162" y="394"/>
                  <a:pt x="162" y="394"/>
                </a:cubicBezTo>
                <a:close/>
                <a:moveTo>
                  <a:pt x="162" y="400"/>
                </a:moveTo>
                <a:cubicBezTo>
                  <a:pt x="162" y="399"/>
                  <a:pt x="161" y="399"/>
                  <a:pt x="161" y="400"/>
                </a:cubicBezTo>
                <a:cubicBezTo>
                  <a:pt x="161" y="400"/>
                  <a:pt x="161" y="400"/>
                  <a:pt x="161" y="400"/>
                </a:cubicBezTo>
                <a:cubicBezTo>
                  <a:pt x="161" y="400"/>
                  <a:pt x="161" y="400"/>
                  <a:pt x="161" y="400"/>
                </a:cubicBezTo>
                <a:cubicBezTo>
                  <a:pt x="162" y="400"/>
                  <a:pt x="162" y="401"/>
                  <a:pt x="162" y="401"/>
                </a:cubicBezTo>
                <a:cubicBezTo>
                  <a:pt x="162" y="402"/>
                  <a:pt x="162" y="402"/>
                  <a:pt x="162" y="402"/>
                </a:cubicBezTo>
                <a:cubicBezTo>
                  <a:pt x="162" y="402"/>
                  <a:pt x="162" y="402"/>
                  <a:pt x="162" y="402"/>
                </a:cubicBezTo>
                <a:cubicBezTo>
                  <a:pt x="162" y="402"/>
                  <a:pt x="162" y="402"/>
                  <a:pt x="162" y="402"/>
                </a:cubicBezTo>
                <a:cubicBezTo>
                  <a:pt x="162" y="401"/>
                  <a:pt x="162" y="401"/>
                  <a:pt x="162" y="401"/>
                </a:cubicBezTo>
                <a:cubicBezTo>
                  <a:pt x="162" y="401"/>
                  <a:pt x="162" y="400"/>
                  <a:pt x="162" y="400"/>
                </a:cubicBezTo>
                <a:close/>
                <a:moveTo>
                  <a:pt x="161" y="387"/>
                </a:moveTo>
                <a:cubicBezTo>
                  <a:pt x="161" y="387"/>
                  <a:pt x="161" y="387"/>
                  <a:pt x="161" y="387"/>
                </a:cubicBezTo>
                <a:cubicBezTo>
                  <a:pt x="161" y="387"/>
                  <a:pt x="161" y="387"/>
                  <a:pt x="161" y="387"/>
                </a:cubicBezTo>
                <a:cubicBezTo>
                  <a:pt x="161" y="387"/>
                  <a:pt x="161" y="387"/>
                  <a:pt x="161" y="387"/>
                </a:cubicBezTo>
                <a:cubicBezTo>
                  <a:pt x="161" y="387"/>
                  <a:pt x="161" y="387"/>
                  <a:pt x="161" y="387"/>
                </a:cubicBezTo>
                <a:cubicBezTo>
                  <a:pt x="161" y="387"/>
                  <a:pt x="161" y="388"/>
                  <a:pt x="161" y="388"/>
                </a:cubicBezTo>
                <a:cubicBezTo>
                  <a:pt x="161" y="388"/>
                  <a:pt x="161" y="388"/>
                  <a:pt x="161" y="388"/>
                </a:cubicBezTo>
                <a:cubicBezTo>
                  <a:pt x="161" y="388"/>
                  <a:pt x="161" y="388"/>
                  <a:pt x="161" y="388"/>
                </a:cubicBezTo>
                <a:cubicBezTo>
                  <a:pt x="161" y="388"/>
                  <a:pt x="161" y="387"/>
                  <a:pt x="161" y="387"/>
                </a:cubicBezTo>
                <a:close/>
                <a:moveTo>
                  <a:pt x="161" y="380"/>
                </a:moveTo>
                <a:cubicBezTo>
                  <a:pt x="161" y="380"/>
                  <a:pt x="161" y="380"/>
                  <a:pt x="160" y="380"/>
                </a:cubicBezTo>
                <a:cubicBezTo>
                  <a:pt x="160" y="380"/>
                  <a:pt x="160" y="380"/>
                  <a:pt x="160" y="380"/>
                </a:cubicBezTo>
                <a:cubicBezTo>
                  <a:pt x="160" y="380"/>
                  <a:pt x="160" y="380"/>
                  <a:pt x="160" y="380"/>
                </a:cubicBezTo>
                <a:cubicBezTo>
                  <a:pt x="160" y="380"/>
                  <a:pt x="160" y="381"/>
                  <a:pt x="160" y="381"/>
                </a:cubicBezTo>
                <a:cubicBezTo>
                  <a:pt x="160" y="382"/>
                  <a:pt x="161" y="383"/>
                  <a:pt x="160" y="384"/>
                </a:cubicBezTo>
                <a:cubicBezTo>
                  <a:pt x="160" y="384"/>
                  <a:pt x="161" y="385"/>
                  <a:pt x="161" y="385"/>
                </a:cubicBezTo>
                <a:cubicBezTo>
                  <a:pt x="161" y="385"/>
                  <a:pt x="161" y="384"/>
                  <a:pt x="161" y="384"/>
                </a:cubicBezTo>
                <a:cubicBezTo>
                  <a:pt x="161" y="383"/>
                  <a:pt x="161" y="382"/>
                  <a:pt x="161" y="381"/>
                </a:cubicBezTo>
                <a:cubicBezTo>
                  <a:pt x="161" y="381"/>
                  <a:pt x="161" y="380"/>
                  <a:pt x="161" y="380"/>
                </a:cubicBezTo>
                <a:close/>
                <a:moveTo>
                  <a:pt x="160" y="374"/>
                </a:moveTo>
                <a:cubicBezTo>
                  <a:pt x="160" y="374"/>
                  <a:pt x="160" y="374"/>
                  <a:pt x="160" y="374"/>
                </a:cubicBezTo>
                <a:cubicBezTo>
                  <a:pt x="160" y="374"/>
                  <a:pt x="160" y="374"/>
                  <a:pt x="160" y="374"/>
                </a:cubicBezTo>
                <a:cubicBezTo>
                  <a:pt x="160" y="374"/>
                  <a:pt x="160" y="374"/>
                  <a:pt x="160" y="374"/>
                </a:cubicBezTo>
                <a:cubicBezTo>
                  <a:pt x="160" y="375"/>
                  <a:pt x="160" y="376"/>
                  <a:pt x="160" y="376"/>
                </a:cubicBezTo>
                <a:cubicBezTo>
                  <a:pt x="160" y="377"/>
                  <a:pt x="160" y="377"/>
                  <a:pt x="160" y="378"/>
                </a:cubicBezTo>
                <a:cubicBezTo>
                  <a:pt x="160" y="378"/>
                  <a:pt x="160" y="378"/>
                  <a:pt x="160" y="378"/>
                </a:cubicBezTo>
                <a:cubicBezTo>
                  <a:pt x="160" y="378"/>
                  <a:pt x="160" y="378"/>
                  <a:pt x="160" y="378"/>
                </a:cubicBezTo>
                <a:cubicBezTo>
                  <a:pt x="161" y="377"/>
                  <a:pt x="160" y="377"/>
                  <a:pt x="160" y="376"/>
                </a:cubicBezTo>
                <a:cubicBezTo>
                  <a:pt x="160" y="376"/>
                  <a:pt x="160" y="375"/>
                  <a:pt x="160" y="374"/>
                </a:cubicBezTo>
                <a:close/>
                <a:moveTo>
                  <a:pt x="161" y="363"/>
                </a:moveTo>
                <a:cubicBezTo>
                  <a:pt x="161" y="364"/>
                  <a:pt x="161" y="364"/>
                  <a:pt x="161" y="365"/>
                </a:cubicBezTo>
                <a:cubicBezTo>
                  <a:pt x="161" y="365"/>
                  <a:pt x="161" y="365"/>
                  <a:pt x="161" y="366"/>
                </a:cubicBezTo>
                <a:cubicBezTo>
                  <a:pt x="161" y="366"/>
                  <a:pt x="161" y="366"/>
                  <a:pt x="161" y="366"/>
                </a:cubicBezTo>
                <a:cubicBezTo>
                  <a:pt x="161" y="366"/>
                  <a:pt x="161" y="366"/>
                  <a:pt x="161" y="366"/>
                </a:cubicBezTo>
                <a:cubicBezTo>
                  <a:pt x="162" y="365"/>
                  <a:pt x="161" y="365"/>
                  <a:pt x="161" y="364"/>
                </a:cubicBezTo>
                <a:cubicBezTo>
                  <a:pt x="161" y="364"/>
                  <a:pt x="161" y="364"/>
                  <a:pt x="161" y="363"/>
                </a:cubicBezTo>
                <a:cubicBezTo>
                  <a:pt x="161" y="363"/>
                  <a:pt x="161" y="363"/>
                  <a:pt x="161" y="363"/>
                </a:cubicBezTo>
                <a:cubicBezTo>
                  <a:pt x="161" y="363"/>
                  <a:pt x="161" y="363"/>
                  <a:pt x="161" y="363"/>
                </a:cubicBezTo>
                <a:cubicBezTo>
                  <a:pt x="161" y="363"/>
                  <a:pt x="161" y="363"/>
                  <a:pt x="161" y="363"/>
                </a:cubicBezTo>
                <a:close/>
                <a:moveTo>
                  <a:pt x="161" y="352"/>
                </a:moveTo>
                <a:cubicBezTo>
                  <a:pt x="160" y="354"/>
                  <a:pt x="160" y="355"/>
                  <a:pt x="160" y="357"/>
                </a:cubicBezTo>
                <a:cubicBezTo>
                  <a:pt x="160" y="357"/>
                  <a:pt x="160" y="357"/>
                  <a:pt x="161" y="357"/>
                </a:cubicBezTo>
                <a:cubicBezTo>
                  <a:pt x="161" y="357"/>
                  <a:pt x="161" y="357"/>
                  <a:pt x="161" y="357"/>
                </a:cubicBezTo>
                <a:cubicBezTo>
                  <a:pt x="161" y="355"/>
                  <a:pt x="161" y="354"/>
                  <a:pt x="161" y="352"/>
                </a:cubicBezTo>
                <a:cubicBezTo>
                  <a:pt x="161" y="352"/>
                  <a:pt x="161" y="352"/>
                  <a:pt x="161" y="352"/>
                </a:cubicBezTo>
                <a:cubicBezTo>
                  <a:pt x="161" y="352"/>
                  <a:pt x="161" y="352"/>
                  <a:pt x="161" y="352"/>
                </a:cubicBezTo>
                <a:cubicBezTo>
                  <a:pt x="161" y="352"/>
                  <a:pt x="161" y="352"/>
                  <a:pt x="161" y="352"/>
                </a:cubicBezTo>
                <a:close/>
                <a:moveTo>
                  <a:pt x="105" y="291"/>
                </a:moveTo>
                <a:cubicBezTo>
                  <a:pt x="105" y="291"/>
                  <a:pt x="105" y="292"/>
                  <a:pt x="105" y="292"/>
                </a:cubicBezTo>
                <a:cubicBezTo>
                  <a:pt x="106" y="292"/>
                  <a:pt x="106" y="292"/>
                  <a:pt x="106" y="292"/>
                </a:cubicBezTo>
                <a:cubicBezTo>
                  <a:pt x="106" y="292"/>
                  <a:pt x="106" y="292"/>
                  <a:pt x="106" y="292"/>
                </a:cubicBezTo>
                <a:cubicBezTo>
                  <a:pt x="106" y="292"/>
                  <a:pt x="106" y="291"/>
                  <a:pt x="106" y="291"/>
                </a:cubicBezTo>
                <a:cubicBezTo>
                  <a:pt x="106" y="291"/>
                  <a:pt x="106" y="291"/>
                  <a:pt x="106" y="291"/>
                </a:cubicBezTo>
                <a:cubicBezTo>
                  <a:pt x="106" y="291"/>
                  <a:pt x="106" y="290"/>
                  <a:pt x="106" y="290"/>
                </a:cubicBezTo>
                <a:cubicBezTo>
                  <a:pt x="105" y="290"/>
                  <a:pt x="105" y="290"/>
                  <a:pt x="105" y="291"/>
                </a:cubicBezTo>
                <a:cubicBezTo>
                  <a:pt x="105" y="291"/>
                  <a:pt x="105" y="291"/>
                  <a:pt x="105" y="291"/>
                </a:cubicBezTo>
                <a:close/>
                <a:moveTo>
                  <a:pt x="182" y="550"/>
                </a:moveTo>
                <a:cubicBezTo>
                  <a:pt x="182" y="551"/>
                  <a:pt x="182" y="551"/>
                  <a:pt x="182" y="551"/>
                </a:cubicBezTo>
                <a:cubicBezTo>
                  <a:pt x="182" y="552"/>
                  <a:pt x="183" y="553"/>
                  <a:pt x="182" y="553"/>
                </a:cubicBezTo>
                <a:cubicBezTo>
                  <a:pt x="182" y="554"/>
                  <a:pt x="182" y="554"/>
                  <a:pt x="182" y="554"/>
                </a:cubicBezTo>
                <a:cubicBezTo>
                  <a:pt x="182" y="554"/>
                  <a:pt x="182" y="554"/>
                  <a:pt x="182" y="554"/>
                </a:cubicBezTo>
                <a:cubicBezTo>
                  <a:pt x="182" y="555"/>
                  <a:pt x="182" y="556"/>
                  <a:pt x="182" y="557"/>
                </a:cubicBezTo>
                <a:cubicBezTo>
                  <a:pt x="182" y="558"/>
                  <a:pt x="182" y="560"/>
                  <a:pt x="183" y="561"/>
                </a:cubicBezTo>
                <a:cubicBezTo>
                  <a:pt x="183" y="561"/>
                  <a:pt x="183" y="561"/>
                  <a:pt x="184" y="561"/>
                </a:cubicBezTo>
                <a:cubicBezTo>
                  <a:pt x="184" y="561"/>
                  <a:pt x="184" y="560"/>
                  <a:pt x="184" y="560"/>
                </a:cubicBezTo>
                <a:cubicBezTo>
                  <a:pt x="183" y="559"/>
                  <a:pt x="183" y="558"/>
                  <a:pt x="183" y="557"/>
                </a:cubicBezTo>
                <a:cubicBezTo>
                  <a:pt x="183" y="556"/>
                  <a:pt x="183" y="555"/>
                  <a:pt x="183" y="554"/>
                </a:cubicBezTo>
                <a:cubicBezTo>
                  <a:pt x="183" y="553"/>
                  <a:pt x="183" y="552"/>
                  <a:pt x="183" y="551"/>
                </a:cubicBezTo>
                <a:cubicBezTo>
                  <a:pt x="183" y="550"/>
                  <a:pt x="182" y="550"/>
                  <a:pt x="182" y="550"/>
                </a:cubicBezTo>
                <a:cubicBezTo>
                  <a:pt x="182" y="550"/>
                  <a:pt x="182" y="550"/>
                  <a:pt x="182" y="550"/>
                </a:cubicBezTo>
                <a:close/>
                <a:moveTo>
                  <a:pt x="171" y="554"/>
                </a:moveTo>
                <a:cubicBezTo>
                  <a:pt x="172" y="553"/>
                  <a:pt x="172" y="552"/>
                  <a:pt x="171" y="550"/>
                </a:cubicBezTo>
                <a:cubicBezTo>
                  <a:pt x="172" y="548"/>
                  <a:pt x="171" y="546"/>
                  <a:pt x="171" y="544"/>
                </a:cubicBezTo>
                <a:cubicBezTo>
                  <a:pt x="171" y="544"/>
                  <a:pt x="171" y="544"/>
                  <a:pt x="171" y="544"/>
                </a:cubicBezTo>
                <a:cubicBezTo>
                  <a:pt x="171" y="543"/>
                  <a:pt x="171" y="542"/>
                  <a:pt x="171" y="541"/>
                </a:cubicBezTo>
                <a:cubicBezTo>
                  <a:pt x="171" y="540"/>
                  <a:pt x="170" y="539"/>
                  <a:pt x="171" y="538"/>
                </a:cubicBezTo>
                <a:cubicBezTo>
                  <a:pt x="171" y="538"/>
                  <a:pt x="171" y="537"/>
                  <a:pt x="170" y="537"/>
                </a:cubicBezTo>
                <a:cubicBezTo>
                  <a:pt x="170" y="537"/>
                  <a:pt x="170" y="537"/>
                  <a:pt x="170" y="537"/>
                </a:cubicBezTo>
                <a:cubicBezTo>
                  <a:pt x="170" y="537"/>
                  <a:pt x="170" y="538"/>
                  <a:pt x="170" y="538"/>
                </a:cubicBezTo>
                <a:cubicBezTo>
                  <a:pt x="169" y="539"/>
                  <a:pt x="170" y="540"/>
                  <a:pt x="170" y="541"/>
                </a:cubicBezTo>
                <a:cubicBezTo>
                  <a:pt x="170" y="542"/>
                  <a:pt x="170" y="543"/>
                  <a:pt x="170" y="544"/>
                </a:cubicBezTo>
                <a:cubicBezTo>
                  <a:pt x="170" y="544"/>
                  <a:pt x="170" y="544"/>
                  <a:pt x="170" y="544"/>
                </a:cubicBezTo>
                <a:cubicBezTo>
                  <a:pt x="170" y="544"/>
                  <a:pt x="170" y="544"/>
                  <a:pt x="170" y="544"/>
                </a:cubicBezTo>
                <a:cubicBezTo>
                  <a:pt x="169" y="546"/>
                  <a:pt x="172" y="549"/>
                  <a:pt x="169" y="550"/>
                </a:cubicBezTo>
                <a:cubicBezTo>
                  <a:pt x="170" y="551"/>
                  <a:pt x="169" y="552"/>
                  <a:pt x="169" y="553"/>
                </a:cubicBezTo>
                <a:cubicBezTo>
                  <a:pt x="170" y="553"/>
                  <a:pt x="170" y="553"/>
                  <a:pt x="171" y="554"/>
                </a:cubicBezTo>
                <a:cubicBezTo>
                  <a:pt x="171" y="556"/>
                  <a:pt x="171" y="558"/>
                  <a:pt x="171" y="560"/>
                </a:cubicBezTo>
                <a:cubicBezTo>
                  <a:pt x="171" y="561"/>
                  <a:pt x="171" y="563"/>
                  <a:pt x="172" y="565"/>
                </a:cubicBezTo>
                <a:cubicBezTo>
                  <a:pt x="172" y="565"/>
                  <a:pt x="172" y="565"/>
                  <a:pt x="172" y="565"/>
                </a:cubicBezTo>
                <a:cubicBezTo>
                  <a:pt x="173" y="565"/>
                  <a:pt x="173" y="565"/>
                  <a:pt x="173" y="565"/>
                </a:cubicBezTo>
                <a:cubicBezTo>
                  <a:pt x="172" y="563"/>
                  <a:pt x="172" y="561"/>
                  <a:pt x="172" y="560"/>
                </a:cubicBezTo>
                <a:cubicBezTo>
                  <a:pt x="172" y="558"/>
                  <a:pt x="172" y="556"/>
                  <a:pt x="171" y="554"/>
                </a:cubicBezTo>
                <a:close/>
                <a:moveTo>
                  <a:pt x="170" y="536"/>
                </a:moveTo>
                <a:cubicBezTo>
                  <a:pt x="170" y="536"/>
                  <a:pt x="171" y="536"/>
                  <a:pt x="171" y="535"/>
                </a:cubicBezTo>
                <a:cubicBezTo>
                  <a:pt x="171" y="534"/>
                  <a:pt x="171" y="533"/>
                  <a:pt x="170" y="532"/>
                </a:cubicBezTo>
                <a:cubicBezTo>
                  <a:pt x="170" y="532"/>
                  <a:pt x="170" y="532"/>
                  <a:pt x="170" y="532"/>
                </a:cubicBezTo>
                <a:cubicBezTo>
                  <a:pt x="171" y="528"/>
                  <a:pt x="170" y="525"/>
                  <a:pt x="170" y="522"/>
                </a:cubicBezTo>
                <a:cubicBezTo>
                  <a:pt x="168" y="521"/>
                  <a:pt x="170" y="519"/>
                  <a:pt x="169" y="519"/>
                </a:cubicBezTo>
                <a:cubicBezTo>
                  <a:pt x="169" y="519"/>
                  <a:pt x="168" y="519"/>
                  <a:pt x="168" y="519"/>
                </a:cubicBezTo>
                <a:cubicBezTo>
                  <a:pt x="168" y="523"/>
                  <a:pt x="168" y="527"/>
                  <a:pt x="168" y="530"/>
                </a:cubicBezTo>
                <a:cubicBezTo>
                  <a:pt x="170" y="530"/>
                  <a:pt x="169" y="531"/>
                  <a:pt x="170" y="532"/>
                </a:cubicBezTo>
                <a:cubicBezTo>
                  <a:pt x="170" y="533"/>
                  <a:pt x="170" y="534"/>
                  <a:pt x="170" y="535"/>
                </a:cubicBezTo>
                <a:cubicBezTo>
                  <a:pt x="170" y="535"/>
                  <a:pt x="170" y="536"/>
                  <a:pt x="170" y="53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2" name="文本框 11"/>
          <p:cNvSpPr txBox="1"/>
          <p:nvPr/>
        </p:nvSpPr>
        <p:spPr>
          <a:xfrm>
            <a:off x="5215153" y="3475236"/>
            <a:ext cx="5363265" cy="1034899"/>
          </a:xfrm>
          <a:prstGeom prst="rect">
            <a:avLst/>
          </a:prstGeom>
          <a:noFill/>
        </p:spPr>
        <p:txBody>
          <a:bodyPr wrap="square" rtlCol="0">
            <a:spAutoFit/>
          </a:bodyPr>
          <a:lstStyle/>
          <a:p>
            <a:pPr>
              <a:lnSpc>
                <a:spcPct val="150000"/>
              </a:lnSpc>
              <a:buNone/>
            </a:pPr>
            <a:r>
              <a:rPr lang="zh-CN" altLang="en-US" sz="1400" spc="300"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to add text information click add text information click add text information click add text information</a:t>
            </a:r>
            <a:endParaRPr lang="zh-CN" altLang="en-US" sz="1400"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 name="文本框 1"/>
          <p:cNvSpPr txBox="1"/>
          <p:nvPr/>
        </p:nvSpPr>
        <p:spPr>
          <a:xfrm>
            <a:off x="5215153" y="2966463"/>
            <a:ext cx="3004349" cy="584775"/>
          </a:xfrm>
          <a:prstGeom prst="rect">
            <a:avLst/>
          </a:prstGeom>
          <a:noFill/>
        </p:spPr>
        <p:txBody>
          <a:bodyPr wrap="none" rtlCol="0">
            <a:spAutoFit/>
          </a:bodyPr>
          <a:lstStyle/>
          <a:p>
            <a:r>
              <a:rPr lang="en-US" altLang="zh-CN" sz="32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14" name="Freeform 188"/>
          <p:cNvSpPr>
            <a:spLocks noEditPoints="1"/>
          </p:cNvSpPr>
          <p:nvPr/>
        </p:nvSpPr>
        <p:spPr bwMode="auto">
          <a:xfrm rot="5400000">
            <a:off x="7803648" y="2011792"/>
            <a:ext cx="121312" cy="5687140"/>
          </a:xfrm>
          <a:custGeom>
            <a:avLst/>
            <a:gdLst>
              <a:gd name="T0" fmla="*/ 137 w 367"/>
              <a:gd name="T1" fmla="*/ 772 h 1237"/>
              <a:gd name="T2" fmla="*/ 176 w 367"/>
              <a:gd name="T3" fmla="*/ 600 h 1237"/>
              <a:gd name="T4" fmla="*/ 181 w 367"/>
              <a:gd name="T5" fmla="*/ 522 h 1237"/>
              <a:gd name="T6" fmla="*/ 160 w 367"/>
              <a:gd name="T7" fmla="*/ 282 h 1237"/>
              <a:gd name="T8" fmla="*/ 135 w 367"/>
              <a:gd name="T9" fmla="*/ 965 h 1237"/>
              <a:gd name="T10" fmla="*/ 138 w 367"/>
              <a:gd name="T11" fmla="*/ 870 h 1237"/>
              <a:gd name="T12" fmla="*/ 140 w 367"/>
              <a:gd name="T13" fmla="*/ 804 h 1237"/>
              <a:gd name="T14" fmla="*/ 150 w 367"/>
              <a:gd name="T15" fmla="*/ 774 h 1237"/>
              <a:gd name="T16" fmla="*/ 162 w 367"/>
              <a:gd name="T17" fmla="*/ 970 h 1237"/>
              <a:gd name="T18" fmla="*/ 137 w 367"/>
              <a:gd name="T19" fmla="*/ 826 h 1237"/>
              <a:gd name="T20" fmla="*/ 194 w 367"/>
              <a:gd name="T21" fmla="*/ 790 h 1237"/>
              <a:gd name="T22" fmla="*/ 184 w 367"/>
              <a:gd name="T23" fmla="*/ 567 h 1237"/>
              <a:gd name="T24" fmla="*/ 146 w 367"/>
              <a:gd name="T25" fmla="*/ 1177 h 1237"/>
              <a:gd name="T26" fmla="*/ 118 w 367"/>
              <a:gd name="T27" fmla="*/ 1066 h 1237"/>
              <a:gd name="T28" fmla="*/ 130 w 367"/>
              <a:gd name="T29" fmla="*/ 715 h 1237"/>
              <a:gd name="T30" fmla="*/ 177 w 367"/>
              <a:gd name="T31" fmla="*/ 595 h 1237"/>
              <a:gd name="T32" fmla="*/ 165 w 367"/>
              <a:gd name="T33" fmla="*/ 465 h 1237"/>
              <a:gd name="T34" fmla="*/ 180 w 367"/>
              <a:gd name="T35" fmla="*/ 748 h 1237"/>
              <a:gd name="T36" fmla="*/ 189 w 367"/>
              <a:gd name="T37" fmla="*/ 878 h 1237"/>
              <a:gd name="T38" fmla="*/ 190 w 367"/>
              <a:gd name="T39" fmla="*/ 1063 h 1237"/>
              <a:gd name="T40" fmla="*/ 195 w 367"/>
              <a:gd name="T41" fmla="*/ 970 h 1237"/>
              <a:gd name="T42" fmla="*/ 196 w 367"/>
              <a:gd name="T43" fmla="*/ 848 h 1237"/>
              <a:gd name="T44" fmla="*/ 194 w 367"/>
              <a:gd name="T45" fmla="*/ 1147 h 1237"/>
              <a:gd name="T46" fmla="*/ 176 w 367"/>
              <a:gd name="T47" fmla="*/ 745 h 1237"/>
              <a:gd name="T48" fmla="*/ 187 w 367"/>
              <a:gd name="T49" fmla="*/ 906 h 1237"/>
              <a:gd name="T50" fmla="*/ 187 w 367"/>
              <a:gd name="T51" fmla="*/ 916 h 1237"/>
              <a:gd name="T52" fmla="*/ 188 w 367"/>
              <a:gd name="T53" fmla="*/ 886 h 1237"/>
              <a:gd name="T54" fmla="*/ 186 w 367"/>
              <a:gd name="T55" fmla="*/ 841 h 1237"/>
              <a:gd name="T56" fmla="*/ 186 w 367"/>
              <a:gd name="T57" fmla="*/ 847 h 1237"/>
              <a:gd name="T58" fmla="*/ 46 w 367"/>
              <a:gd name="T59" fmla="*/ 36 h 1237"/>
              <a:gd name="T60" fmla="*/ 65 w 367"/>
              <a:gd name="T61" fmla="*/ 11 h 1237"/>
              <a:gd name="T62" fmla="*/ 88 w 367"/>
              <a:gd name="T63" fmla="*/ 123 h 1237"/>
              <a:gd name="T64" fmla="*/ 97 w 367"/>
              <a:gd name="T65" fmla="*/ 192 h 1237"/>
              <a:gd name="T66" fmla="*/ 116 w 367"/>
              <a:gd name="T67" fmla="*/ 519 h 1237"/>
              <a:gd name="T68" fmla="*/ 129 w 367"/>
              <a:gd name="T69" fmla="*/ 879 h 1237"/>
              <a:gd name="T70" fmla="*/ 127 w 367"/>
              <a:gd name="T71" fmla="*/ 1126 h 1237"/>
              <a:gd name="T72" fmla="*/ 114 w 367"/>
              <a:gd name="T73" fmla="*/ 1128 h 1237"/>
              <a:gd name="T74" fmla="*/ 120 w 367"/>
              <a:gd name="T75" fmla="*/ 985 h 1237"/>
              <a:gd name="T76" fmla="*/ 105 w 367"/>
              <a:gd name="T77" fmla="*/ 1155 h 1237"/>
              <a:gd name="T78" fmla="*/ 45 w 367"/>
              <a:gd name="T79" fmla="*/ 1172 h 1237"/>
              <a:gd name="T80" fmla="*/ 18 w 367"/>
              <a:gd name="T81" fmla="*/ 1005 h 1237"/>
              <a:gd name="T82" fmla="*/ 8 w 367"/>
              <a:gd name="T83" fmla="*/ 580 h 1237"/>
              <a:gd name="T84" fmla="*/ 6 w 367"/>
              <a:gd name="T85" fmla="*/ 180 h 1237"/>
              <a:gd name="T86" fmla="*/ 129 w 367"/>
              <a:gd name="T87" fmla="*/ 874 h 1237"/>
              <a:gd name="T88" fmla="*/ 117 w 367"/>
              <a:gd name="T89" fmla="*/ 1068 h 1237"/>
              <a:gd name="T90" fmla="*/ 160 w 367"/>
              <a:gd name="T91" fmla="*/ 814 h 1237"/>
              <a:gd name="T92" fmla="*/ 192 w 367"/>
              <a:gd name="T93" fmla="*/ 766 h 1237"/>
              <a:gd name="T94" fmla="*/ 192 w 367"/>
              <a:gd name="T95" fmla="*/ 765 h 1237"/>
              <a:gd name="T96" fmla="*/ 181 w 367"/>
              <a:gd name="T97" fmla="*/ 729 h 1237"/>
              <a:gd name="T98" fmla="*/ 144 w 367"/>
              <a:gd name="T99" fmla="*/ 738 h 1237"/>
              <a:gd name="T100" fmla="*/ 188 w 367"/>
              <a:gd name="T101" fmla="*/ 683 h 1237"/>
              <a:gd name="T102" fmla="*/ 188 w 367"/>
              <a:gd name="T103" fmla="*/ 663 h 1237"/>
              <a:gd name="T104" fmla="*/ 170 w 367"/>
              <a:gd name="T105" fmla="*/ 572 h 1237"/>
              <a:gd name="T106" fmla="*/ 174 w 367"/>
              <a:gd name="T107" fmla="*/ 594 h 1237"/>
              <a:gd name="T108" fmla="*/ 178 w 367"/>
              <a:gd name="T109" fmla="*/ 606 h 1237"/>
              <a:gd name="T110" fmla="*/ 126 w 367"/>
              <a:gd name="T111" fmla="*/ 591 h 1237"/>
              <a:gd name="T112" fmla="*/ 170 w 367"/>
              <a:gd name="T113" fmla="*/ 516 h 1237"/>
              <a:gd name="T114" fmla="*/ 172 w 367"/>
              <a:gd name="T115" fmla="*/ 479 h 1237"/>
              <a:gd name="T116" fmla="*/ 166 w 367"/>
              <a:gd name="T117" fmla="*/ 476 h 1237"/>
              <a:gd name="T118" fmla="*/ 179 w 367"/>
              <a:gd name="T119" fmla="*/ 457 h 1237"/>
              <a:gd name="T120" fmla="*/ 161 w 367"/>
              <a:gd name="T121" fmla="*/ 387 h 1237"/>
              <a:gd name="T122" fmla="*/ 106 w 367"/>
              <a:gd name="T123" fmla="*/ 291 h 1237"/>
              <a:gd name="T124" fmla="*/ 170 w 367"/>
              <a:gd name="T125" fmla="*/ 535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 h="1237">
                <a:moveTo>
                  <a:pt x="127" y="1235"/>
                </a:moveTo>
                <a:cubicBezTo>
                  <a:pt x="128" y="1234"/>
                  <a:pt x="129" y="1233"/>
                  <a:pt x="130" y="1233"/>
                </a:cubicBezTo>
                <a:cubicBezTo>
                  <a:pt x="131" y="1235"/>
                  <a:pt x="131" y="1236"/>
                  <a:pt x="129" y="1237"/>
                </a:cubicBezTo>
                <a:cubicBezTo>
                  <a:pt x="128" y="1237"/>
                  <a:pt x="127" y="1236"/>
                  <a:pt x="127" y="1235"/>
                </a:cubicBezTo>
                <a:close/>
                <a:moveTo>
                  <a:pt x="114" y="1175"/>
                </a:moveTo>
                <a:cubicBezTo>
                  <a:pt x="114" y="1174"/>
                  <a:pt x="114" y="1173"/>
                  <a:pt x="114" y="1174"/>
                </a:cubicBezTo>
                <a:cubicBezTo>
                  <a:pt x="114" y="1174"/>
                  <a:pt x="114" y="1175"/>
                  <a:pt x="114" y="1175"/>
                </a:cubicBezTo>
                <a:close/>
                <a:moveTo>
                  <a:pt x="171" y="1112"/>
                </a:moveTo>
                <a:cubicBezTo>
                  <a:pt x="173" y="1112"/>
                  <a:pt x="174" y="1110"/>
                  <a:pt x="173" y="1108"/>
                </a:cubicBezTo>
                <a:cubicBezTo>
                  <a:pt x="172" y="1109"/>
                  <a:pt x="171" y="1108"/>
                  <a:pt x="170" y="1109"/>
                </a:cubicBezTo>
                <a:cubicBezTo>
                  <a:pt x="169" y="1110"/>
                  <a:pt x="169" y="1112"/>
                  <a:pt x="171" y="1112"/>
                </a:cubicBezTo>
                <a:close/>
                <a:moveTo>
                  <a:pt x="192" y="1070"/>
                </a:moveTo>
                <a:cubicBezTo>
                  <a:pt x="192" y="1070"/>
                  <a:pt x="191" y="1069"/>
                  <a:pt x="191" y="1070"/>
                </a:cubicBezTo>
                <a:cubicBezTo>
                  <a:pt x="191" y="1070"/>
                  <a:pt x="191" y="1071"/>
                  <a:pt x="192" y="1070"/>
                </a:cubicBezTo>
                <a:close/>
                <a:moveTo>
                  <a:pt x="252" y="996"/>
                </a:moveTo>
                <a:cubicBezTo>
                  <a:pt x="252" y="995"/>
                  <a:pt x="252" y="995"/>
                  <a:pt x="251" y="995"/>
                </a:cubicBezTo>
                <a:cubicBezTo>
                  <a:pt x="251" y="995"/>
                  <a:pt x="251" y="996"/>
                  <a:pt x="252" y="996"/>
                </a:cubicBezTo>
                <a:close/>
                <a:moveTo>
                  <a:pt x="251" y="994"/>
                </a:moveTo>
                <a:cubicBezTo>
                  <a:pt x="252" y="994"/>
                  <a:pt x="252" y="993"/>
                  <a:pt x="251" y="993"/>
                </a:cubicBezTo>
                <a:cubicBezTo>
                  <a:pt x="252" y="994"/>
                  <a:pt x="251" y="994"/>
                  <a:pt x="251" y="994"/>
                </a:cubicBezTo>
                <a:close/>
                <a:moveTo>
                  <a:pt x="253" y="992"/>
                </a:moveTo>
                <a:cubicBezTo>
                  <a:pt x="253" y="992"/>
                  <a:pt x="253" y="991"/>
                  <a:pt x="253" y="991"/>
                </a:cubicBezTo>
                <a:cubicBezTo>
                  <a:pt x="253" y="991"/>
                  <a:pt x="252" y="991"/>
                  <a:pt x="252" y="991"/>
                </a:cubicBezTo>
                <a:cubicBezTo>
                  <a:pt x="252" y="991"/>
                  <a:pt x="252" y="992"/>
                  <a:pt x="253" y="992"/>
                </a:cubicBezTo>
                <a:close/>
                <a:moveTo>
                  <a:pt x="118" y="1056"/>
                </a:moveTo>
                <a:cubicBezTo>
                  <a:pt x="118" y="1056"/>
                  <a:pt x="118" y="1055"/>
                  <a:pt x="118" y="1055"/>
                </a:cubicBezTo>
                <a:cubicBezTo>
                  <a:pt x="117" y="1055"/>
                  <a:pt x="117" y="1056"/>
                  <a:pt x="118" y="1056"/>
                </a:cubicBezTo>
                <a:close/>
                <a:moveTo>
                  <a:pt x="118" y="1051"/>
                </a:moveTo>
                <a:cubicBezTo>
                  <a:pt x="117" y="1051"/>
                  <a:pt x="117" y="1052"/>
                  <a:pt x="118" y="1052"/>
                </a:cubicBezTo>
                <a:cubicBezTo>
                  <a:pt x="117" y="1052"/>
                  <a:pt x="119" y="1051"/>
                  <a:pt x="118" y="1051"/>
                </a:cubicBezTo>
                <a:close/>
                <a:moveTo>
                  <a:pt x="162" y="920"/>
                </a:moveTo>
                <a:cubicBezTo>
                  <a:pt x="162" y="920"/>
                  <a:pt x="162" y="919"/>
                  <a:pt x="162" y="919"/>
                </a:cubicBezTo>
                <a:cubicBezTo>
                  <a:pt x="162" y="920"/>
                  <a:pt x="162" y="920"/>
                  <a:pt x="162" y="920"/>
                </a:cubicBezTo>
                <a:close/>
                <a:moveTo>
                  <a:pt x="186" y="882"/>
                </a:moveTo>
                <a:cubicBezTo>
                  <a:pt x="187" y="881"/>
                  <a:pt x="187" y="881"/>
                  <a:pt x="186" y="880"/>
                </a:cubicBezTo>
                <a:cubicBezTo>
                  <a:pt x="186" y="881"/>
                  <a:pt x="186" y="881"/>
                  <a:pt x="186" y="882"/>
                </a:cubicBezTo>
                <a:close/>
                <a:moveTo>
                  <a:pt x="194" y="805"/>
                </a:moveTo>
                <a:cubicBezTo>
                  <a:pt x="194" y="805"/>
                  <a:pt x="194" y="805"/>
                  <a:pt x="193" y="804"/>
                </a:cubicBezTo>
                <a:cubicBezTo>
                  <a:pt x="193" y="805"/>
                  <a:pt x="193" y="805"/>
                  <a:pt x="193" y="805"/>
                </a:cubicBezTo>
                <a:cubicBezTo>
                  <a:pt x="193" y="805"/>
                  <a:pt x="193" y="805"/>
                  <a:pt x="194" y="805"/>
                </a:cubicBezTo>
                <a:close/>
                <a:moveTo>
                  <a:pt x="194" y="802"/>
                </a:moveTo>
                <a:cubicBezTo>
                  <a:pt x="193" y="802"/>
                  <a:pt x="193" y="801"/>
                  <a:pt x="193" y="801"/>
                </a:cubicBezTo>
                <a:cubicBezTo>
                  <a:pt x="193" y="801"/>
                  <a:pt x="193" y="802"/>
                  <a:pt x="194" y="802"/>
                </a:cubicBezTo>
                <a:close/>
                <a:moveTo>
                  <a:pt x="155" y="769"/>
                </a:moveTo>
                <a:cubicBezTo>
                  <a:pt x="154" y="769"/>
                  <a:pt x="154" y="770"/>
                  <a:pt x="155" y="770"/>
                </a:cubicBezTo>
                <a:cubicBezTo>
                  <a:pt x="154" y="769"/>
                  <a:pt x="155" y="769"/>
                  <a:pt x="155" y="769"/>
                </a:cubicBezTo>
                <a:close/>
                <a:moveTo>
                  <a:pt x="137" y="772"/>
                </a:moveTo>
                <a:cubicBezTo>
                  <a:pt x="138" y="771"/>
                  <a:pt x="137" y="771"/>
                  <a:pt x="137" y="771"/>
                </a:cubicBezTo>
                <a:cubicBezTo>
                  <a:pt x="136" y="771"/>
                  <a:pt x="136" y="771"/>
                  <a:pt x="137" y="772"/>
                </a:cubicBezTo>
                <a:close/>
                <a:moveTo>
                  <a:pt x="137" y="752"/>
                </a:moveTo>
                <a:cubicBezTo>
                  <a:pt x="137" y="751"/>
                  <a:pt x="137" y="751"/>
                  <a:pt x="137" y="751"/>
                </a:cubicBezTo>
                <a:cubicBezTo>
                  <a:pt x="137" y="751"/>
                  <a:pt x="137" y="752"/>
                  <a:pt x="137" y="752"/>
                </a:cubicBezTo>
                <a:close/>
                <a:moveTo>
                  <a:pt x="180" y="707"/>
                </a:moveTo>
                <a:cubicBezTo>
                  <a:pt x="180" y="708"/>
                  <a:pt x="180" y="708"/>
                  <a:pt x="181" y="707"/>
                </a:cubicBezTo>
                <a:cubicBezTo>
                  <a:pt x="180" y="706"/>
                  <a:pt x="180" y="707"/>
                  <a:pt x="180" y="707"/>
                </a:cubicBezTo>
                <a:close/>
                <a:moveTo>
                  <a:pt x="147" y="737"/>
                </a:moveTo>
                <a:cubicBezTo>
                  <a:pt x="147" y="737"/>
                  <a:pt x="147" y="736"/>
                  <a:pt x="147" y="736"/>
                </a:cubicBezTo>
                <a:cubicBezTo>
                  <a:pt x="147" y="736"/>
                  <a:pt x="147" y="736"/>
                  <a:pt x="147" y="736"/>
                </a:cubicBezTo>
                <a:cubicBezTo>
                  <a:pt x="147" y="736"/>
                  <a:pt x="147" y="737"/>
                  <a:pt x="147" y="737"/>
                </a:cubicBezTo>
                <a:close/>
                <a:moveTo>
                  <a:pt x="140" y="740"/>
                </a:moveTo>
                <a:cubicBezTo>
                  <a:pt x="140" y="740"/>
                  <a:pt x="140" y="742"/>
                  <a:pt x="141" y="741"/>
                </a:cubicBezTo>
                <a:cubicBezTo>
                  <a:pt x="140" y="740"/>
                  <a:pt x="141" y="740"/>
                  <a:pt x="140" y="740"/>
                </a:cubicBezTo>
                <a:close/>
                <a:moveTo>
                  <a:pt x="139" y="723"/>
                </a:moveTo>
                <a:cubicBezTo>
                  <a:pt x="139" y="724"/>
                  <a:pt x="139" y="724"/>
                  <a:pt x="139" y="724"/>
                </a:cubicBezTo>
                <a:cubicBezTo>
                  <a:pt x="139" y="724"/>
                  <a:pt x="139" y="725"/>
                  <a:pt x="139" y="725"/>
                </a:cubicBezTo>
                <a:cubicBezTo>
                  <a:pt x="139" y="724"/>
                  <a:pt x="139" y="723"/>
                  <a:pt x="139" y="723"/>
                </a:cubicBezTo>
                <a:close/>
                <a:moveTo>
                  <a:pt x="181" y="680"/>
                </a:moveTo>
                <a:cubicBezTo>
                  <a:pt x="180" y="679"/>
                  <a:pt x="180" y="679"/>
                  <a:pt x="180" y="679"/>
                </a:cubicBezTo>
                <a:cubicBezTo>
                  <a:pt x="180" y="679"/>
                  <a:pt x="181" y="678"/>
                  <a:pt x="181" y="678"/>
                </a:cubicBezTo>
                <a:cubicBezTo>
                  <a:pt x="180" y="679"/>
                  <a:pt x="180" y="679"/>
                  <a:pt x="180" y="679"/>
                </a:cubicBezTo>
                <a:cubicBezTo>
                  <a:pt x="180" y="679"/>
                  <a:pt x="180" y="680"/>
                  <a:pt x="181" y="680"/>
                </a:cubicBezTo>
                <a:close/>
                <a:moveTo>
                  <a:pt x="139" y="715"/>
                </a:moveTo>
                <a:cubicBezTo>
                  <a:pt x="138" y="716"/>
                  <a:pt x="138" y="716"/>
                  <a:pt x="138" y="717"/>
                </a:cubicBezTo>
                <a:cubicBezTo>
                  <a:pt x="139" y="716"/>
                  <a:pt x="139" y="716"/>
                  <a:pt x="139" y="715"/>
                </a:cubicBezTo>
                <a:close/>
                <a:moveTo>
                  <a:pt x="138" y="706"/>
                </a:moveTo>
                <a:cubicBezTo>
                  <a:pt x="137" y="706"/>
                  <a:pt x="137" y="708"/>
                  <a:pt x="138" y="707"/>
                </a:cubicBezTo>
                <a:cubicBezTo>
                  <a:pt x="138" y="707"/>
                  <a:pt x="138" y="707"/>
                  <a:pt x="138" y="706"/>
                </a:cubicBezTo>
                <a:close/>
                <a:moveTo>
                  <a:pt x="186" y="639"/>
                </a:moveTo>
                <a:cubicBezTo>
                  <a:pt x="187" y="640"/>
                  <a:pt x="187" y="639"/>
                  <a:pt x="187" y="640"/>
                </a:cubicBezTo>
                <a:cubicBezTo>
                  <a:pt x="187" y="640"/>
                  <a:pt x="188" y="640"/>
                  <a:pt x="188" y="640"/>
                </a:cubicBezTo>
                <a:cubicBezTo>
                  <a:pt x="187" y="639"/>
                  <a:pt x="187" y="638"/>
                  <a:pt x="187" y="638"/>
                </a:cubicBezTo>
                <a:cubicBezTo>
                  <a:pt x="187" y="639"/>
                  <a:pt x="186" y="639"/>
                  <a:pt x="186" y="639"/>
                </a:cubicBezTo>
                <a:close/>
                <a:moveTo>
                  <a:pt x="176" y="643"/>
                </a:moveTo>
                <a:cubicBezTo>
                  <a:pt x="175" y="643"/>
                  <a:pt x="176" y="644"/>
                  <a:pt x="175" y="644"/>
                </a:cubicBezTo>
                <a:cubicBezTo>
                  <a:pt x="176" y="644"/>
                  <a:pt x="176" y="643"/>
                  <a:pt x="176" y="643"/>
                </a:cubicBezTo>
                <a:close/>
                <a:moveTo>
                  <a:pt x="186" y="621"/>
                </a:moveTo>
                <a:cubicBezTo>
                  <a:pt x="186" y="621"/>
                  <a:pt x="186" y="621"/>
                  <a:pt x="186" y="621"/>
                </a:cubicBezTo>
                <a:cubicBezTo>
                  <a:pt x="186" y="621"/>
                  <a:pt x="187" y="620"/>
                  <a:pt x="186" y="620"/>
                </a:cubicBezTo>
                <a:cubicBezTo>
                  <a:pt x="186" y="620"/>
                  <a:pt x="185" y="621"/>
                  <a:pt x="186" y="621"/>
                </a:cubicBezTo>
                <a:cubicBezTo>
                  <a:pt x="186" y="622"/>
                  <a:pt x="186" y="621"/>
                  <a:pt x="186" y="621"/>
                </a:cubicBezTo>
                <a:close/>
                <a:moveTo>
                  <a:pt x="185" y="599"/>
                </a:moveTo>
                <a:cubicBezTo>
                  <a:pt x="185" y="599"/>
                  <a:pt x="184" y="600"/>
                  <a:pt x="185" y="600"/>
                </a:cubicBezTo>
                <a:cubicBezTo>
                  <a:pt x="186" y="600"/>
                  <a:pt x="185" y="599"/>
                  <a:pt x="185" y="598"/>
                </a:cubicBezTo>
                <a:cubicBezTo>
                  <a:pt x="185" y="598"/>
                  <a:pt x="184" y="598"/>
                  <a:pt x="185" y="599"/>
                </a:cubicBezTo>
                <a:close/>
                <a:moveTo>
                  <a:pt x="128" y="650"/>
                </a:moveTo>
                <a:cubicBezTo>
                  <a:pt x="129" y="649"/>
                  <a:pt x="129" y="648"/>
                  <a:pt x="128" y="647"/>
                </a:cubicBezTo>
                <a:cubicBezTo>
                  <a:pt x="127" y="648"/>
                  <a:pt x="128" y="649"/>
                  <a:pt x="128" y="650"/>
                </a:cubicBezTo>
                <a:close/>
                <a:moveTo>
                  <a:pt x="176" y="600"/>
                </a:moveTo>
                <a:cubicBezTo>
                  <a:pt x="177" y="600"/>
                  <a:pt x="177" y="598"/>
                  <a:pt x="176" y="599"/>
                </a:cubicBezTo>
                <a:cubicBezTo>
                  <a:pt x="177" y="599"/>
                  <a:pt x="176" y="599"/>
                  <a:pt x="176" y="600"/>
                </a:cubicBezTo>
                <a:close/>
                <a:moveTo>
                  <a:pt x="128" y="641"/>
                </a:moveTo>
                <a:cubicBezTo>
                  <a:pt x="128" y="642"/>
                  <a:pt x="128" y="642"/>
                  <a:pt x="128" y="642"/>
                </a:cubicBezTo>
                <a:cubicBezTo>
                  <a:pt x="128" y="642"/>
                  <a:pt x="128" y="642"/>
                  <a:pt x="128" y="641"/>
                </a:cubicBezTo>
                <a:cubicBezTo>
                  <a:pt x="128" y="641"/>
                  <a:pt x="128" y="641"/>
                  <a:pt x="128" y="641"/>
                </a:cubicBezTo>
                <a:cubicBezTo>
                  <a:pt x="128" y="641"/>
                  <a:pt x="128" y="641"/>
                  <a:pt x="128" y="641"/>
                </a:cubicBezTo>
                <a:close/>
                <a:moveTo>
                  <a:pt x="127" y="620"/>
                </a:moveTo>
                <a:cubicBezTo>
                  <a:pt x="127" y="620"/>
                  <a:pt x="127" y="621"/>
                  <a:pt x="127" y="621"/>
                </a:cubicBezTo>
                <a:cubicBezTo>
                  <a:pt x="127" y="620"/>
                  <a:pt x="127" y="620"/>
                  <a:pt x="127" y="620"/>
                </a:cubicBezTo>
                <a:close/>
                <a:moveTo>
                  <a:pt x="183" y="563"/>
                </a:moveTo>
                <a:cubicBezTo>
                  <a:pt x="183" y="563"/>
                  <a:pt x="183" y="563"/>
                  <a:pt x="183" y="563"/>
                </a:cubicBezTo>
                <a:cubicBezTo>
                  <a:pt x="183" y="563"/>
                  <a:pt x="183" y="564"/>
                  <a:pt x="183" y="563"/>
                </a:cubicBezTo>
                <a:close/>
                <a:moveTo>
                  <a:pt x="183" y="549"/>
                </a:moveTo>
                <a:cubicBezTo>
                  <a:pt x="183" y="549"/>
                  <a:pt x="183" y="548"/>
                  <a:pt x="183" y="548"/>
                </a:cubicBezTo>
                <a:cubicBezTo>
                  <a:pt x="183" y="549"/>
                  <a:pt x="182" y="549"/>
                  <a:pt x="182" y="549"/>
                </a:cubicBezTo>
                <a:cubicBezTo>
                  <a:pt x="182" y="549"/>
                  <a:pt x="183" y="549"/>
                  <a:pt x="183" y="549"/>
                </a:cubicBezTo>
                <a:close/>
                <a:moveTo>
                  <a:pt x="181" y="520"/>
                </a:moveTo>
                <a:cubicBezTo>
                  <a:pt x="181" y="521"/>
                  <a:pt x="181" y="522"/>
                  <a:pt x="181" y="522"/>
                </a:cubicBezTo>
                <a:cubicBezTo>
                  <a:pt x="180" y="522"/>
                  <a:pt x="180" y="523"/>
                  <a:pt x="180" y="523"/>
                </a:cubicBezTo>
                <a:cubicBezTo>
                  <a:pt x="181" y="526"/>
                  <a:pt x="179" y="528"/>
                  <a:pt x="182" y="530"/>
                </a:cubicBezTo>
                <a:cubicBezTo>
                  <a:pt x="181" y="531"/>
                  <a:pt x="181" y="533"/>
                  <a:pt x="181" y="534"/>
                </a:cubicBezTo>
                <a:cubicBezTo>
                  <a:pt x="181" y="534"/>
                  <a:pt x="181" y="535"/>
                  <a:pt x="181" y="535"/>
                </a:cubicBezTo>
                <a:cubicBezTo>
                  <a:pt x="181" y="535"/>
                  <a:pt x="181" y="536"/>
                  <a:pt x="181" y="536"/>
                </a:cubicBezTo>
                <a:cubicBezTo>
                  <a:pt x="181" y="537"/>
                  <a:pt x="182" y="537"/>
                  <a:pt x="181" y="537"/>
                </a:cubicBezTo>
                <a:cubicBezTo>
                  <a:pt x="182" y="539"/>
                  <a:pt x="179" y="541"/>
                  <a:pt x="182" y="543"/>
                </a:cubicBezTo>
                <a:cubicBezTo>
                  <a:pt x="182" y="543"/>
                  <a:pt x="182" y="543"/>
                  <a:pt x="182" y="543"/>
                </a:cubicBezTo>
                <a:cubicBezTo>
                  <a:pt x="182" y="544"/>
                  <a:pt x="182" y="544"/>
                  <a:pt x="182" y="544"/>
                </a:cubicBezTo>
                <a:cubicBezTo>
                  <a:pt x="181" y="544"/>
                  <a:pt x="181" y="544"/>
                  <a:pt x="181" y="544"/>
                </a:cubicBezTo>
                <a:cubicBezTo>
                  <a:pt x="182" y="544"/>
                  <a:pt x="181" y="545"/>
                  <a:pt x="182" y="545"/>
                </a:cubicBezTo>
                <a:cubicBezTo>
                  <a:pt x="182" y="545"/>
                  <a:pt x="182" y="545"/>
                  <a:pt x="182" y="545"/>
                </a:cubicBezTo>
                <a:cubicBezTo>
                  <a:pt x="182" y="545"/>
                  <a:pt x="182" y="546"/>
                  <a:pt x="182" y="546"/>
                </a:cubicBezTo>
                <a:cubicBezTo>
                  <a:pt x="182" y="546"/>
                  <a:pt x="181" y="547"/>
                  <a:pt x="182" y="547"/>
                </a:cubicBezTo>
                <a:cubicBezTo>
                  <a:pt x="182" y="547"/>
                  <a:pt x="182" y="548"/>
                  <a:pt x="182" y="548"/>
                </a:cubicBezTo>
                <a:cubicBezTo>
                  <a:pt x="182" y="547"/>
                  <a:pt x="182" y="547"/>
                  <a:pt x="182" y="547"/>
                </a:cubicBezTo>
                <a:cubicBezTo>
                  <a:pt x="182" y="547"/>
                  <a:pt x="182" y="546"/>
                  <a:pt x="182" y="546"/>
                </a:cubicBezTo>
                <a:cubicBezTo>
                  <a:pt x="182" y="546"/>
                  <a:pt x="182" y="546"/>
                  <a:pt x="182" y="546"/>
                </a:cubicBezTo>
                <a:cubicBezTo>
                  <a:pt x="183" y="545"/>
                  <a:pt x="183" y="544"/>
                  <a:pt x="183" y="544"/>
                </a:cubicBezTo>
                <a:cubicBezTo>
                  <a:pt x="183" y="544"/>
                  <a:pt x="183" y="544"/>
                  <a:pt x="183" y="544"/>
                </a:cubicBezTo>
                <a:cubicBezTo>
                  <a:pt x="183" y="543"/>
                  <a:pt x="183" y="543"/>
                  <a:pt x="183" y="542"/>
                </a:cubicBezTo>
                <a:cubicBezTo>
                  <a:pt x="183" y="542"/>
                  <a:pt x="183" y="542"/>
                  <a:pt x="183" y="542"/>
                </a:cubicBezTo>
                <a:cubicBezTo>
                  <a:pt x="183" y="542"/>
                  <a:pt x="183" y="541"/>
                  <a:pt x="183" y="540"/>
                </a:cubicBezTo>
                <a:cubicBezTo>
                  <a:pt x="183" y="539"/>
                  <a:pt x="183" y="539"/>
                  <a:pt x="183" y="538"/>
                </a:cubicBezTo>
                <a:cubicBezTo>
                  <a:pt x="183" y="538"/>
                  <a:pt x="183" y="538"/>
                  <a:pt x="183" y="537"/>
                </a:cubicBezTo>
                <a:cubicBezTo>
                  <a:pt x="183" y="536"/>
                  <a:pt x="182" y="534"/>
                  <a:pt x="183" y="534"/>
                </a:cubicBezTo>
                <a:cubicBezTo>
                  <a:pt x="182" y="534"/>
                  <a:pt x="183" y="534"/>
                  <a:pt x="182" y="533"/>
                </a:cubicBezTo>
                <a:cubicBezTo>
                  <a:pt x="183" y="530"/>
                  <a:pt x="181" y="526"/>
                  <a:pt x="182" y="523"/>
                </a:cubicBezTo>
                <a:cubicBezTo>
                  <a:pt x="182" y="523"/>
                  <a:pt x="182" y="523"/>
                  <a:pt x="182" y="522"/>
                </a:cubicBezTo>
                <a:cubicBezTo>
                  <a:pt x="181" y="522"/>
                  <a:pt x="181" y="522"/>
                  <a:pt x="181" y="522"/>
                </a:cubicBezTo>
                <a:cubicBezTo>
                  <a:pt x="182" y="522"/>
                  <a:pt x="182" y="521"/>
                  <a:pt x="181" y="520"/>
                </a:cubicBezTo>
                <a:cubicBezTo>
                  <a:pt x="181" y="520"/>
                  <a:pt x="181" y="520"/>
                  <a:pt x="181" y="519"/>
                </a:cubicBezTo>
                <a:cubicBezTo>
                  <a:pt x="181" y="519"/>
                  <a:pt x="181" y="519"/>
                  <a:pt x="181" y="519"/>
                </a:cubicBezTo>
                <a:cubicBezTo>
                  <a:pt x="182" y="519"/>
                  <a:pt x="181" y="518"/>
                  <a:pt x="181" y="517"/>
                </a:cubicBezTo>
                <a:cubicBezTo>
                  <a:pt x="180" y="518"/>
                  <a:pt x="180" y="519"/>
                  <a:pt x="180" y="520"/>
                </a:cubicBezTo>
                <a:cubicBezTo>
                  <a:pt x="181" y="520"/>
                  <a:pt x="181" y="520"/>
                  <a:pt x="181" y="520"/>
                </a:cubicBezTo>
                <a:close/>
                <a:moveTo>
                  <a:pt x="183" y="547"/>
                </a:moveTo>
                <a:cubicBezTo>
                  <a:pt x="183" y="547"/>
                  <a:pt x="183" y="546"/>
                  <a:pt x="183" y="546"/>
                </a:cubicBezTo>
                <a:cubicBezTo>
                  <a:pt x="183" y="546"/>
                  <a:pt x="183" y="546"/>
                  <a:pt x="182" y="547"/>
                </a:cubicBezTo>
                <a:cubicBezTo>
                  <a:pt x="183" y="547"/>
                  <a:pt x="183" y="547"/>
                  <a:pt x="183" y="547"/>
                </a:cubicBezTo>
                <a:close/>
                <a:moveTo>
                  <a:pt x="174" y="537"/>
                </a:moveTo>
                <a:cubicBezTo>
                  <a:pt x="174" y="537"/>
                  <a:pt x="175" y="536"/>
                  <a:pt x="174" y="536"/>
                </a:cubicBezTo>
                <a:cubicBezTo>
                  <a:pt x="173" y="536"/>
                  <a:pt x="174" y="538"/>
                  <a:pt x="174" y="537"/>
                </a:cubicBezTo>
                <a:close/>
                <a:moveTo>
                  <a:pt x="174" y="534"/>
                </a:moveTo>
                <a:cubicBezTo>
                  <a:pt x="174" y="534"/>
                  <a:pt x="174" y="535"/>
                  <a:pt x="174" y="535"/>
                </a:cubicBezTo>
                <a:cubicBezTo>
                  <a:pt x="174" y="535"/>
                  <a:pt x="175" y="534"/>
                  <a:pt x="174" y="534"/>
                </a:cubicBezTo>
                <a:close/>
                <a:moveTo>
                  <a:pt x="179" y="474"/>
                </a:moveTo>
                <a:cubicBezTo>
                  <a:pt x="180" y="474"/>
                  <a:pt x="180" y="473"/>
                  <a:pt x="180" y="472"/>
                </a:cubicBezTo>
                <a:cubicBezTo>
                  <a:pt x="180" y="473"/>
                  <a:pt x="179" y="473"/>
                  <a:pt x="179" y="473"/>
                </a:cubicBezTo>
                <a:cubicBezTo>
                  <a:pt x="180" y="473"/>
                  <a:pt x="179" y="474"/>
                  <a:pt x="179" y="474"/>
                </a:cubicBezTo>
                <a:close/>
                <a:moveTo>
                  <a:pt x="166" y="486"/>
                </a:moveTo>
                <a:cubicBezTo>
                  <a:pt x="166" y="486"/>
                  <a:pt x="166" y="486"/>
                  <a:pt x="166" y="487"/>
                </a:cubicBezTo>
                <a:cubicBezTo>
                  <a:pt x="166" y="486"/>
                  <a:pt x="166" y="485"/>
                  <a:pt x="166" y="486"/>
                </a:cubicBezTo>
                <a:close/>
                <a:moveTo>
                  <a:pt x="172" y="473"/>
                </a:moveTo>
                <a:cubicBezTo>
                  <a:pt x="172" y="473"/>
                  <a:pt x="172" y="473"/>
                  <a:pt x="172" y="473"/>
                </a:cubicBezTo>
                <a:cubicBezTo>
                  <a:pt x="172" y="471"/>
                  <a:pt x="171" y="474"/>
                  <a:pt x="172" y="473"/>
                </a:cubicBezTo>
                <a:close/>
                <a:moveTo>
                  <a:pt x="366" y="291"/>
                </a:moveTo>
                <a:cubicBezTo>
                  <a:pt x="366" y="291"/>
                  <a:pt x="366" y="291"/>
                  <a:pt x="365" y="292"/>
                </a:cubicBezTo>
                <a:cubicBezTo>
                  <a:pt x="366" y="293"/>
                  <a:pt x="367" y="292"/>
                  <a:pt x="366" y="291"/>
                </a:cubicBezTo>
                <a:close/>
                <a:moveTo>
                  <a:pt x="168" y="401"/>
                </a:moveTo>
                <a:cubicBezTo>
                  <a:pt x="169" y="401"/>
                  <a:pt x="168" y="400"/>
                  <a:pt x="168" y="400"/>
                </a:cubicBezTo>
                <a:cubicBezTo>
                  <a:pt x="168" y="400"/>
                  <a:pt x="168" y="401"/>
                  <a:pt x="168" y="401"/>
                </a:cubicBezTo>
                <a:close/>
                <a:moveTo>
                  <a:pt x="161" y="359"/>
                </a:moveTo>
                <a:cubicBezTo>
                  <a:pt x="161" y="359"/>
                  <a:pt x="161" y="359"/>
                  <a:pt x="161" y="358"/>
                </a:cubicBezTo>
                <a:cubicBezTo>
                  <a:pt x="161" y="358"/>
                  <a:pt x="161" y="360"/>
                  <a:pt x="161" y="359"/>
                </a:cubicBezTo>
                <a:close/>
                <a:moveTo>
                  <a:pt x="161" y="342"/>
                </a:moveTo>
                <a:cubicBezTo>
                  <a:pt x="161" y="342"/>
                  <a:pt x="161" y="341"/>
                  <a:pt x="161" y="341"/>
                </a:cubicBezTo>
                <a:cubicBezTo>
                  <a:pt x="161" y="341"/>
                  <a:pt x="161" y="341"/>
                  <a:pt x="161" y="341"/>
                </a:cubicBezTo>
                <a:cubicBezTo>
                  <a:pt x="160" y="341"/>
                  <a:pt x="160" y="341"/>
                  <a:pt x="160" y="341"/>
                </a:cubicBezTo>
                <a:cubicBezTo>
                  <a:pt x="160" y="341"/>
                  <a:pt x="160" y="341"/>
                  <a:pt x="161" y="342"/>
                </a:cubicBezTo>
                <a:close/>
                <a:moveTo>
                  <a:pt x="161" y="322"/>
                </a:moveTo>
                <a:cubicBezTo>
                  <a:pt x="160" y="321"/>
                  <a:pt x="161" y="320"/>
                  <a:pt x="160" y="320"/>
                </a:cubicBezTo>
                <a:cubicBezTo>
                  <a:pt x="160" y="321"/>
                  <a:pt x="160" y="322"/>
                  <a:pt x="161" y="322"/>
                </a:cubicBezTo>
                <a:close/>
                <a:moveTo>
                  <a:pt x="160" y="310"/>
                </a:moveTo>
                <a:cubicBezTo>
                  <a:pt x="161" y="310"/>
                  <a:pt x="161" y="309"/>
                  <a:pt x="160" y="309"/>
                </a:cubicBezTo>
                <a:cubicBezTo>
                  <a:pt x="159" y="309"/>
                  <a:pt x="160" y="310"/>
                  <a:pt x="160" y="310"/>
                </a:cubicBezTo>
                <a:close/>
                <a:moveTo>
                  <a:pt x="160" y="282"/>
                </a:moveTo>
                <a:cubicBezTo>
                  <a:pt x="160" y="281"/>
                  <a:pt x="160" y="281"/>
                  <a:pt x="159" y="281"/>
                </a:cubicBezTo>
                <a:cubicBezTo>
                  <a:pt x="159" y="281"/>
                  <a:pt x="159" y="282"/>
                  <a:pt x="160" y="282"/>
                </a:cubicBezTo>
                <a:close/>
                <a:moveTo>
                  <a:pt x="106" y="296"/>
                </a:moveTo>
                <a:cubicBezTo>
                  <a:pt x="106" y="296"/>
                  <a:pt x="106" y="296"/>
                  <a:pt x="106" y="295"/>
                </a:cubicBezTo>
                <a:cubicBezTo>
                  <a:pt x="105" y="296"/>
                  <a:pt x="105" y="297"/>
                  <a:pt x="106" y="296"/>
                </a:cubicBezTo>
                <a:close/>
                <a:moveTo>
                  <a:pt x="106" y="232"/>
                </a:moveTo>
                <a:cubicBezTo>
                  <a:pt x="106" y="231"/>
                  <a:pt x="106" y="231"/>
                  <a:pt x="106" y="230"/>
                </a:cubicBezTo>
                <a:cubicBezTo>
                  <a:pt x="105" y="231"/>
                  <a:pt x="105" y="232"/>
                  <a:pt x="106" y="232"/>
                </a:cubicBezTo>
                <a:close/>
                <a:moveTo>
                  <a:pt x="163" y="134"/>
                </a:moveTo>
                <a:cubicBezTo>
                  <a:pt x="163" y="134"/>
                  <a:pt x="163" y="133"/>
                  <a:pt x="163" y="133"/>
                </a:cubicBezTo>
                <a:cubicBezTo>
                  <a:pt x="162" y="133"/>
                  <a:pt x="162" y="134"/>
                  <a:pt x="163" y="134"/>
                </a:cubicBezTo>
                <a:close/>
                <a:moveTo>
                  <a:pt x="163" y="116"/>
                </a:moveTo>
                <a:cubicBezTo>
                  <a:pt x="164" y="116"/>
                  <a:pt x="164" y="115"/>
                  <a:pt x="163" y="115"/>
                </a:cubicBezTo>
                <a:cubicBezTo>
                  <a:pt x="163" y="115"/>
                  <a:pt x="163" y="116"/>
                  <a:pt x="163" y="116"/>
                </a:cubicBezTo>
                <a:close/>
                <a:moveTo>
                  <a:pt x="147" y="1150"/>
                </a:moveTo>
                <a:cubicBezTo>
                  <a:pt x="147" y="1151"/>
                  <a:pt x="147" y="1152"/>
                  <a:pt x="147" y="1153"/>
                </a:cubicBezTo>
                <a:cubicBezTo>
                  <a:pt x="146" y="1152"/>
                  <a:pt x="146" y="1152"/>
                  <a:pt x="145" y="1152"/>
                </a:cubicBezTo>
                <a:cubicBezTo>
                  <a:pt x="141" y="1154"/>
                  <a:pt x="137" y="1151"/>
                  <a:pt x="133" y="1150"/>
                </a:cubicBezTo>
                <a:cubicBezTo>
                  <a:pt x="132" y="1151"/>
                  <a:pt x="133" y="1152"/>
                  <a:pt x="134" y="1152"/>
                </a:cubicBezTo>
                <a:cubicBezTo>
                  <a:pt x="132" y="1155"/>
                  <a:pt x="134" y="1160"/>
                  <a:pt x="129" y="1160"/>
                </a:cubicBezTo>
                <a:cubicBezTo>
                  <a:pt x="129" y="1158"/>
                  <a:pt x="129" y="1157"/>
                  <a:pt x="128" y="1155"/>
                </a:cubicBezTo>
                <a:cubicBezTo>
                  <a:pt x="128" y="1155"/>
                  <a:pt x="129" y="1154"/>
                  <a:pt x="129" y="1154"/>
                </a:cubicBezTo>
                <a:cubicBezTo>
                  <a:pt x="128" y="1153"/>
                  <a:pt x="128" y="1152"/>
                  <a:pt x="128" y="1151"/>
                </a:cubicBezTo>
                <a:cubicBezTo>
                  <a:pt x="128" y="1149"/>
                  <a:pt x="128" y="1148"/>
                  <a:pt x="128" y="1146"/>
                </a:cubicBezTo>
                <a:cubicBezTo>
                  <a:pt x="128" y="1145"/>
                  <a:pt x="128" y="1144"/>
                  <a:pt x="128" y="1142"/>
                </a:cubicBezTo>
                <a:cubicBezTo>
                  <a:pt x="128" y="1141"/>
                  <a:pt x="129" y="1139"/>
                  <a:pt x="129" y="1137"/>
                </a:cubicBezTo>
                <a:cubicBezTo>
                  <a:pt x="129" y="1136"/>
                  <a:pt x="128" y="1134"/>
                  <a:pt x="128" y="1133"/>
                </a:cubicBezTo>
                <a:cubicBezTo>
                  <a:pt x="128" y="1131"/>
                  <a:pt x="129" y="1129"/>
                  <a:pt x="129" y="1127"/>
                </a:cubicBezTo>
                <a:cubicBezTo>
                  <a:pt x="129" y="1121"/>
                  <a:pt x="130" y="1115"/>
                  <a:pt x="130" y="1110"/>
                </a:cubicBezTo>
                <a:cubicBezTo>
                  <a:pt x="130" y="1109"/>
                  <a:pt x="130" y="1109"/>
                  <a:pt x="130" y="1108"/>
                </a:cubicBezTo>
                <a:cubicBezTo>
                  <a:pt x="131" y="1105"/>
                  <a:pt x="129" y="1103"/>
                  <a:pt x="131" y="1100"/>
                </a:cubicBezTo>
                <a:cubicBezTo>
                  <a:pt x="130" y="1097"/>
                  <a:pt x="131" y="1093"/>
                  <a:pt x="131" y="1090"/>
                </a:cubicBezTo>
                <a:cubicBezTo>
                  <a:pt x="131" y="1088"/>
                  <a:pt x="131" y="1086"/>
                  <a:pt x="131" y="1084"/>
                </a:cubicBezTo>
                <a:cubicBezTo>
                  <a:pt x="132" y="1079"/>
                  <a:pt x="132" y="1075"/>
                  <a:pt x="132" y="1071"/>
                </a:cubicBezTo>
                <a:cubicBezTo>
                  <a:pt x="133" y="1070"/>
                  <a:pt x="132" y="1069"/>
                  <a:pt x="132" y="1068"/>
                </a:cubicBezTo>
                <a:cubicBezTo>
                  <a:pt x="132" y="1065"/>
                  <a:pt x="133" y="1063"/>
                  <a:pt x="133" y="1061"/>
                </a:cubicBezTo>
                <a:cubicBezTo>
                  <a:pt x="133" y="1060"/>
                  <a:pt x="132" y="1060"/>
                  <a:pt x="132" y="1059"/>
                </a:cubicBezTo>
                <a:cubicBezTo>
                  <a:pt x="132" y="1058"/>
                  <a:pt x="133" y="1056"/>
                  <a:pt x="133" y="1055"/>
                </a:cubicBezTo>
                <a:cubicBezTo>
                  <a:pt x="133" y="1051"/>
                  <a:pt x="132" y="1047"/>
                  <a:pt x="133" y="1043"/>
                </a:cubicBezTo>
                <a:cubicBezTo>
                  <a:pt x="133" y="1041"/>
                  <a:pt x="132" y="1040"/>
                  <a:pt x="133" y="1038"/>
                </a:cubicBezTo>
                <a:cubicBezTo>
                  <a:pt x="132" y="1036"/>
                  <a:pt x="133" y="1033"/>
                  <a:pt x="133" y="1031"/>
                </a:cubicBezTo>
                <a:cubicBezTo>
                  <a:pt x="133" y="1031"/>
                  <a:pt x="133" y="1031"/>
                  <a:pt x="133" y="1030"/>
                </a:cubicBezTo>
                <a:cubicBezTo>
                  <a:pt x="133" y="1027"/>
                  <a:pt x="134" y="1025"/>
                  <a:pt x="133" y="1022"/>
                </a:cubicBezTo>
                <a:cubicBezTo>
                  <a:pt x="133" y="1022"/>
                  <a:pt x="134" y="1021"/>
                  <a:pt x="134" y="1021"/>
                </a:cubicBezTo>
                <a:cubicBezTo>
                  <a:pt x="134" y="1020"/>
                  <a:pt x="134" y="1018"/>
                  <a:pt x="134" y="1018"/>
                </a:cubicBezTo>
                <a:cubicBezTo>
                  <a:pt x="134" y="1016"/>
                  <a:pt x="133" y="1012"/>
                  <a:pt x="134" y="1009"/>
                </a:cubicBezTo>
                <a:cubicBezTo>
                  <a:pt x="134" y="1006"/>
                  <a:pt x="134" y="1003"/>
                  <a:pt x="135" y="1000"/>
                </a:cubicBezTo>
                <a:cubicBezTo>
                  <a:pt x="134" y="999"/>
                  <a:pt x="135" y="999"/>
                  <a:pt x="134" y="998"/>
                </a:cubicBezTo>
                <a:cubicBezTo>
                  <a:pt x="135" y="991"/>
                  <a:pt x="134" y="984"/>
                  <a:pt x="135" y="977"/>
                </a:cubicBezTo>
                <a:cubicBezTo>
                  <a:pt x="133" y="973"/>
                  <a:pt x="135" y="970"/>
                  <a:pt x="134" y="967"/>
                </a:cubicBezTo>
                <a:cubicBezTo>
                  <a:pt x="134" y="966"/>
                  <a:pt x="134" y="966"/>
                  <a:pt x="135" y="965"/>
                </a:cubicBezTo>
                <a:cubicBezTo>
                  <a:pt x="134" y="955"/>
                  <a:pt x="135" y="945"/>
                  <a:pt x="135" y="935"/>
                </a:cubicBezTo>
                <a:cubicBezTo>
                  <a:pt x="135" y="928"/>
                  <a:pt x="135" y="921"/>
                  <a:pt x="135" y="913"/>
                </a:cubicBezTo>
                <a:cubicBezTo>
                  <a:pt x="135" y="908"/>
                  <a:pt x="135" y="904"/>
                  <a:pt x="136" y="899"/>
                </a:cubicBezTo>
                <a:cubicBezTo>
                  <a:pt x="135" y="897"/>
                  <a:pt x="135" y="894"/>
                  <a:pt x="135" y="891"/>
                </a:cubicBezTo>
                <a:cubicBezTo>
                  <a:pt x="135" y="888"/>
                  <a:pt x="135" y="885"/>
                  <a:pt x="135" y="883"/>
                </a:cubicBezTo>
                <a:cubicBezTo>
                  <a:pt x="135" y="883"/>
                  <a:pt x="135" y="883"/>
                  <a:pt x="135" y="883"/>
                </a:cubicBezTo>
                <a:cubicBezTo>
                  <a:pt x="136" y="873"/>
                  <a:pt x="135" y="864"/>
                  <a:pt x="135" y="854"/>
                </a:cubicBezTo>
                <a:cubicBezTo>
                  <a:pt x="135" y="846"/>
                  <a:pt x="135" y="838"/>
                  <a:pt x="135" y="830"/>
                </a:cubicBezTo>
                <a:cubicBezTo>
                  <a:pt x="135" y="830"/>
                  <a:pt x="135" y="829"/>
                  <a:pt x="135" y="829"/>
                </a:cubicBezTo>
                <a:cubicBezTo>
                  <a:pt x="134" y="828"/>
                  <a:pt x="134" y="827"/>
                  <a:pt x="134" y="826"/>
                </a:cubicBezTo>
                <a:cubicBezTo>
                  <a:pt x="134" y="825"/>
                  <a:pt x="135" y="825"/>
                  <a:pt x="135" y="825"/>
                </a:cubicBezTo>
                <a:cubicBezTo>
                  <a:pt x="135" y="824"/>
                  <a:pt x="134" y="824"/>
                  <a:pt x="134" y="824"/>
                </a:cubicBezTo>
                <a:cubicBezTo>
                  <a:pt x="134" y="821"/>
                  <a:pt x="134" y="817"/>
                  <a:pt x="134" y="814"/>
                </a:cubicBezTo>
                <a:cubicBezTo>
                  <a:pt x="134" y="814"/>
                  <a:pt x="134" y="814"/>
                  <a:pt x="134" y="814"/>
                </a:cubicBezTo>
                <a:cubicBezTo>
                  <a:pt x="134" y="805"/>
                  <a:pt x="133" y="796"/>
                  <a:pt x="133" y="787"/>
                </a:cubicBezTo>
                <a:cubicBezTo>
                  <a:pt x="132" y="770"/>
                  <a:pt x="132" y="753"/>
                  <a:pt x="130" y="735"/>
                </a:cubicBezTo>
                <a:cubicBezTo>
                  <a:pt x="130" y="735"/>
                  <a:pt x="130" y="735"/>
                  <a:pt x="131" y="735"/>
                </a:cubicBezTo>
                <a:cubicBezTo>
                  <a:pt x="131" y="735"/>
                  <a:pt x="131" y="735"/>
                  <a:pt x="131" y="735"/>
                </a:cubicBezTo>
                <a:cubicBezTo>
                  <a:pt x="131" y="735"/>
                  <a:pt x="131" y="735"/>
                  <a:pt x="131" y="735"/>
                </a:cubicBezTo>
                <a:cubicBezTo>
                  <a:pt x="132" y="753"/>
                  <a:pt x="133" y="770"/>
                  <a:pt x="134" y="787"/>
                </a:cubicBezTo>
                <a:cubicBezTo>
                  <a:pt x="134" y="796"/>
                  <a:pt x="135" y="805"/>
                  <a:pt x="135" y="814"/>
                </a:cubicBezTo>
                <a:cubicBezTo>
                  <a:pt x="135" y="814"/>
                  <a:pt x="136" y="816"/>
                  <a:pt x="136" y="817"/>
                </a:cubicBezTo>
                <a:cubicBezTo>
                  <a:pt x="136" y="818"/>
                  <a:pt x="136" y="820"/>
                  <a:pt x="136" y="821"/>
                </a:cubicBezTo>
                <a:cubicBezTo>
                  <a:pt x="136" y="823"/>
                  <a:pt x="135" y="825"/>
                  <a:pt x="136" y="826"/>
                </a:cubicBezTo>
                <a:cubicBezTo>
                  <a:pt x="136" y="826"/>
                  <a:pt x="136" y="826"/>
                  <a:pt x="136" y="826"/>
                </a:cubicBezTo>
                <a:cubicBezTo>
                  <a:pt x="136" y="826"/>
                  <a:pt x="136" y="826"/>
                  <a:pt x="136" y="826"/>
                </a:cubicBezTo>
                <a:cubicBezTo>
                  <a:pt x="136" y="827"/>
                  <a:pt x="136" y="828"/>
                  <a:pt x="136" y="830"/>
                </a:cubicBezTo>
                <a:cubicBezTo>
                  <a:pt x="136" y="830"/>
                  <a:pt x="136" y="830"/>
                  <a:pt x="136" y="830"/>
                </a:cubicBezTo>
                <a:cubicBezTo>
                  <a:pt x="136" y="838"/>
                  <a:pt x="136" y="846"/>
                  <a:pt x="136" y="854"/>
                </a:cubicBezTo>
                <a:cubicBezTo>
                  <a:pt x="136" y="864"/>
                  <a:pt x="137" y="873"/>
                  <a:pt x="136" y="883"/>
                </a:cubicBezTo>
                <a:cubicBezTo>
                  <a:pt x="136" y="883"/>
                  <a:pt x="136" y="883"/>
                  <a:pt x="136" y="883"/>
                </a:cubicBezTo>
                <a:cubicBezTo>
                  <a:pt x="137" y="884"/>
                  <a:pt x="137" y="886"/>
                  <a:pt x="137" y="887"/>
                </a:cubicBezTo>
                <a:cubicBezTo>
                  <a:pt x="137" y="890"/>
                  <a:pt x="137" y="894"/>
                  <a:pt x="137" y="896"/>
                </a:cubicBezTo>
                <a:cubicBezTo>
                  <a:pt x="137" y="897"/>
                  <a:pt x="138" y="898"/>
                  <a:pt x="138" y="897"/>
                </a:cubicBezTo>
                <a:cubicBezTo>
                  <a:pt x="138" y="895"/>
                  <a:pt x="137" y="893"/>
                  <a:pt x="138" y="891"/>
                </a:cubicBezTo>
                <a:cubicBezTo>
                  <a:pt x="138" y="891"/>
                  <a:pt x="138" y="891"/>
                  <a:pt x="138" y="891"/>
                </a:cubicBezTo>
                <a:cubicBezTo>
                  <a:pt x="138" y="889"/>
                  <a:pt x="137" y="887"/>
                  <a:pt x="139" y="886"/>
                </a:cubicBezTo>
                <a:cubicBezTo>
                  <a:pt x="139" y="885"/>
                  <a:pt x="138" y="885"/>
                  <a:pt x="138" y="884"/>
                </a:cubicBezTo>
                <a:cubicBezTo>
                  <a:pt x="140" y="882"/>
                  <a:pt x="138" y="879"/>
                  <a:pt x="139" y="876"/>
                </a:cubicBezTo>
                <a:cubicBezTo>
                  <a:pt x="138" y="875"/>
                  <a:pt x="139" y="873"/>
                  <a:pt x="138" y="872"/>
                </a:cubicBezTo>
                <a:cubicBezTo>
                  <a:pt x="138" y="873"/>
                  <a:pt x="138" y="873"/>
                  <a:pt x="138" y="873"/>
                </a:cubicBezTo>
                <a:cubicBezTo>
                  <a:pt x="138" y="873"/>
                  <a:pt x="139" y="873"/>
                  <a:pt x="138" y="874"/>
                </a:cubicBezTo>
                <a:cubicBezTo>
                  <a:pt x="138" y="874"/>
                  <a:pt x="138" y="874"/>
                  <a:pt x="138" y="874"/>
                </a:cubicBezTo>
                <a:cubicBezTo>
                  <a:pt x="138" y="874"/>
                  <a:pt x="138" y="874"/>
                  <a:pt x="138" y="873"/>
                </a:cubicBezTo>
                <a:cubicBezTo>
                  <a:pt x="138" y="873"/>
                  <a:pt x="138" y="873"/>
                  <a:pt x="138" y="873"/>
                </a:cubicBezTo>
                <a:cubicBezTo>
                  <a:pt x="138" y="873"/>
                  <a:pt x="138" y="872"/>
                  <a:pt x="138" y="872"/>
                </a:cubicBezTo>
                <a:cubicBezTo>
                  <a:pt x="138" y="872"/>
                  <a:pt x="138" y="872"/>
                  <a:pt x="138" y="872"/>
                </a:cubicBezTo>
                <a:cubicBezTo>
                  <a:pt x="137" y="872"/>
                  <a:pt x="139" y="872"/>
                  <a:pt x="139" y="871"/>
                </a:cubicBezTo>
                <a:cubicBezTo>
                  <a:pt x="138" y="871"/>
                  <a:pt x="138" y="870"/>
                  <a:pt x="138" y="870"/>
                </a:cubicBezTo>
                <a:cubicBezTo>
                  <a:pt x="139" y="870"/>
                  <a:pt x="138" y="869"/>
                  <a:pt x="139" y="868"/>
                </a:cubicBezTo>
                <a:cubicBezTo>
                  <a:pt x="139" y="868"/>
                  <a:pt x="139" y="867"/>
                  <a:pt x="138" y="867"/>
                </a:cubicBezTo>
                <a:cubicBezTo>
                  <a:pt x="140" y="865"/>
                  <a:pt x="138" y="862"/>
                  <a:pt x="139" y="860"/>
                </a:cubicBezTo>
                <a:cubicBezTo>
                  <a:pt x="139" y="860"/>
                  <a:pt x="139" y="860"/>
                  <a:pt x="138" y="859"/>
                </a:cubicBezTo>
                <a:cubicBezTo>
                  <a:pt x="139" y="859"/>
                  <a:pt x="139" y="858"/>
                  <a:pt x="139" y="857"/>
                </a:cubicBezTo>
                <a:cubicBezTo>
                  <a:pt x="139" y="856"/>
                  <a:pt x="138" y="855"/>
                  <a:pt x="138" y="854"/>
                </a:cubicBezTo>
                <a:cubicBezTo>
                  <a:pt x="138" y="853"/>
                  <a:pt x="139" y="852"/>
                  <a:pt x="138" y="851"/>
                </a:cubicBezTo>
                <a:cubicBezTo>
                  <a:pt x="139" y="851"/>
                  <a:pt x="139" y="851"/>
                  <a:pt x="139" y="851"/>
                </a:cubicBezTo>
                <a:cubicBezTo>
                  <a:pt x="138" y="851"/>
                  <a:pt x="138" y="851"/>
                  <a:pt x="138" y="851"/>
                </a:cubicBezTo>
                <a:cubicBezTo>
                  <a:pt x="139" y="850"/>
                  <a:pt x="138" y="849"/>
                  <a:pt x="138" y="849"/>
                </a:cubicBezTo>
                <a:cubicBezTo>
                  <a:pt x="138" y="849"/>
                  <a:pt x="138" y="849"/>
                  <a:pt x="138" y="849"/>
                </a:cubicBezTo>
                <a:cubicBezTo>
                  <a:pt x="138" y="849"/>
                  <a:pt x="138" y="849"/>
                  <a:pt x="138" y="849"/>
                </a:cubicBezTo>
                <a:cubicBezTo>
                  <a:pt x="138" y="848"/>
                  <a:pt x="138" y="848"/>
                  <a:pt x="138" y="848"/>
                </a:cubicBezTo>
                <a:cubicBezTo>
                  <a:pt x="138" y="849"/>
                  <a:pt x="138" y="848"/>
                  <a:pt x="137" y="848"/>
                </a:cubicBezTo>
                <a:cubicBezTo>
                  <a:pt x="137" y="848"/>
                  <a:pt x="137" y="848"/>
                  <a:pt x="138" y="848"/>
                </a:cubicBezTo>
                <a:cubicBezTo>
                  <a:pt x="138" y="848"/>
                  <a:pt x="138" y="848"/>
                  <a:pt x="138" y="848"/>
                </a:cubicBezTo>
                <a:cubicBezTo>
                  <a:pt x="138" y="848"/>
                  <a:pt x="138" y="848"/>
                  <a:pt x="138" y="848"/>
                </a:cubicBezTo>
                <a:cubicBezTo>
                  <a:pt x="138" y="848"/>
                  <a:pt x="139" y="848"/>
                  <a:pt x="139" y="848"/>
                </a:cubicBezTo>
                <a:cubicBezTo>
                  <a:pt x="139" y="847"/>
                  <a:pt x="138" y="846"/>
                  <a:pt x="138" y="846"/>
                </a:cubicBezTo>
                <a:cubicBezTo>
                  <a:pt x="139" y="845"/>
                  <a:pt x="138" y="845"/>
                  <a:pt x="139" y="844"/>
                </a:cubicBezTo>
                <a:cubicBezTo>
                  <a:pt x="138" y="844"/>
                  <a:pt x="139" y="844"/>
                  <a:pt x="138" y="843"/>
                </a:cubicBezTo>
                <a:cubicBezTo>
                  <a:pt x="139" y="842"/>
                  <a:pt x="139" y="841"/>
                  <a:pt x="138" y="840"/>
                </a:cubicBezTo>
                <a:cubicBezTo>
                  <a:pt x="139" y="837"/>
                  <a:pt x="138" y="835"/>
                  <a:pt x="139" y="833"/>
                </a:cubicBezTo>
                <a:cubicBezTo>
                  <a:pt x="138" y="832"/>
                  <a:pt x="137" y="830"/>
                  <a:pt x="137" y="830"/>
                </a:cubicBezTo>
                <a:cubicBezTo>
                  <a:pt x="137" y="829"/>
                  <a:pt x="138" y="829"/>
                  <a:pt x="137" y="829"/>
                </a:cubicBezTo>
                <a:cubicBezTo>
                  <a:pt x="137" y="829"/>
                  <a:pt x="137" y="829"/>
                  <a:pt x="137" y="829"/>
                </a:cubicBezTo>
                <a:cubicBezTo>
                  <a:pt x="136" y="828"/>
                  <a:pt x="137" y="828"/>
                  <a:pt x="137" y="827"/>
                </a:cubicBezTo>
                <a:cubicBezTo>
                  <a:pt x="137" y="827"/>
                  <a:pt x="137" y="827"/>
                  <a:pt x="137" y="827"/>
                </a:cubicBezTo>
                <a:cubicBezTo>
                  <a:pt x="136" y="827"/>
                  <a:pt x="136" y="827"/>
                  <a:pt x="136" y="826"/>
                </a:cubicBezTo>
                <a:cubicBezTo>
                  <a:pt x="136" y="826"/>
                  <a:pt x="136" y="826"/>
                  <a:pt x="136" y="826"/>
                </a:cubicBezTo>
                <a:cubicBezTo>
                  <a:pt x="136" y="826"/>
                  <a:pt x="136" y="826"/>
                  <a:pt x="137" y="826"/>
                </a:cubicBezTo>
                <a:cubicBezTo>
                  <a:pt x="136" y="826"/>
                  <a:pt x="136" y="826"/>
                  <a:pt x="136" y="826"/>
                </a:cubicBezTo>
                <a:cubicBezTo>
                  <a:pt x="136" y="826"/>
                  <a:pt x="137" y="825"/>
                  <a:pt x="137" y="825"/>
                </a:cubicBezTo>
                <a:cubicBezTo>
                  <a:pt x="137" y="825"/>
                  <a:pt x="137" y="824"/>
                  <a:pt x="137" y="824"/>
                </a:cubicBezTo>
                <a:cubicBezTo>
                  <a:pt x="137" y="823"/>
                  <a:pt x="139" y="822"/>
                  <a:pt x="138" y="821"/>
                </a:cubicBezTo>
                <a:cubicBezTo>
                  <a:pt x="139" y="816"/>
                  <a:pt x="137" y="811"/>
                  <a:pt x="138" y="806"/>
                </a:cubicBezTo>
                <a:cubicBezTo>
                  <a:pt x="138" y="804"/>
                  <a:pt x="137" y="803"/>
                  <a:pt x="138" y="801"/>
                </a:cubicBezTo>
                <a:cubicBezTo>
                  <a:pt x="137" y="798"/>
                  <a:pt x="138" y="796"/>
                  <a:pt x="137" y="794"/>
                </a:cubicBezTo>
                <a:cubicBezTo>
                  <a:pt x="138" y="793"/>
                  <a:pt x="138" y="793"/>
                  <a:pt x="139" y="793"/>
                </a:cubicBezTo>
                <a:cubicBezTo>
                  <a:pt x="138" y="792"/>
                  <a:pt x="139" y="790"/>
                  <a:pt x="137" y="790"/>
                </a:cubicBezTo>
                <a:cubicBezTo>
                  <a:pt x="138" y="789"/>
                  <a:pt x="139" y="789"/>
                  <a:pt x="139" y="789"/>
                </a:cubicBezTo>
                <a:cubicBezTo>
                  <a:pt x="138" y="783"/>
                  <a:pt x="138" y="779"/>
                  <a:pt x="138" y="775"/>
                </a:cubicBezTo>
                <a:cubicBezTo>
                  <a:pt x="138" y="775"/>
                  <a:pt x="138" y="775"/>
                  <a:pt x="138" y="775"/>
                </a:cubicBezTo>
                <a:cubicBezTo>
                  <a:pt x="138" y="775"/>
                  <a:pt x="138" y="775"/>
                  <a:pt x="138" y="775"/>
                </a:cubicBezTo>
                <a:cubicBezTo>
                  <a:pt x="139" y="775"/>
                  <a:pt x="139" y="775"/>
                  <a:pt x="139" y="775"/>
                </a:cubicBezTo>
                <a:cubicBezTo>
                  <a:pt x="139" y="779"/>
                  <a:pt x="139" y="783"/>
                  <a:pt x="140" y="789"/>
                </a:cubicBezTo>
                <a:cubicBezTo>
                  <a:pt x="140" y="789"/>
                  <a:pt x="140" y="789"/>
                  <a:pt x="140" y="789"/>
                </a:cubicBezTo>
                <a:cubicBezTo>
                  <a:pt x="141" y="793"/>
                  <a:pt x="140" y="798"/>
                  <a:pt x="141" y="803"/>
                </a:cubicBezTo>
                <a:cubicBezTo>
                  <a:pt x="141" y="803"/>
                  <a:pt x="141" y="804"/>
                  <a:pt x="140" y="804"/>
                </a:cubicBezTo>
                <a:cubicBezTo>
                  <a:pt x="142" y="806"/>
                  <a:pt x="140" y="808"/>
                  <a:pt x="141" y="810"/>
                </a:cubicBezTo>
                <a:cubicBezTo>
                  <a:pt x="141" y="808"/>
                  <a:pt x="143" y="807"/>
                  <a:pt x="141" y="806"/>
                </a:cubicBezTo>
                <a:cubicBezTo>
                  <a:pt x="143" y="805"/>
                  <a:pt x="142" y="803"/>
                  <a:pt x="142" y="801"/>
                </a:cubicBezTo>
                <a:cubicBezTo>
                  <a:pt x="142" y="799"/>
                  <a:pt x="142" y="797"/>
                  <a:pt x="142" y="794"/>
                </a:cubicBezTo>
                <a:cubicBezTo>
                  <a:pt x="142" y="793"/>
                  <a:pt x="141" y="791"/>
                  <a:pt x="141" y="790"/>
                </a:cubicBezTo>
                <a:cubicBezTo>
                  <a:pt x="141" y="789"/>
                  <a:pt x="142" y="786"/>
                  <a:pt x="142" y="784"/>
                </a:cubicBezTo>
                <a:cubicBezTo>
                  <a:pt x="142" y="783"/>
                  <a:pt x="141" y="783"/>
                  <a:pt x="141" y="782"/>
                </a:cubicBezTo>
                <a:cubicBezTo>
                  <a:pt x="141" y="781"/>
                  <a:pt x="142" y="780"/>
                  <a:pt x="142" y="780"/>
                </a:cubicBezTo>
                <a:cubicBezTo>
                  <a:pt x="142" y="779"/>
                  <a:pt x="142" y="779"/>
                  <a:pt x="142" y="779"/>
                </a:cubicBezTo>
                <a:cubicBezTo>
                  <a:pt x="142" y="780"/>
                  <a:pt x="142" y="779"/>
                  <a:pt x="142" y="779"/>
                </a:cubicBezTo>
                <a:cubicBezTo>
                  <a:pt x="142" y="779"/>
                  <a:pt x="141" y="779"/>
                  <a:pt x="141" y="778"/>
                </a:cubicBezTo>
                <a:cubicBezTo>
                  <a:pt x="141" y="778"/>
                  <a:pt x="141" y="778"/>
                  <a:pt x="141" y="778"/>
                </a:cubicBezTo>
                <a:cubicBezTo>
                  <a:pt x="140" y="775"/>
                  <a:pt x="141" y="771"/>
                  <a:pt x="140" y="768"/>
                </a:cubicBezTo>
                <a:cubicBezTo>
                  <a:pt x="141" y="768"/>
                  <a:pt x="141" y="767"/>
                  <a:pt x="141" y="767"/>
                </a:cubicBezTo>
                <a:cubicBezTo>
                  <a:pt x="141" y="766"/>
                  <a:pt x="141" y="765"/>
                  <a:pt x="141" y="765"/>
                </a:cubicBezTo>
                <a:cubicBezTo>
                  <a:pt x="141" y="764"/>
                  <a:pt x="141" y="764"/>
                  <a:pt x="141" y="763"/>
                </a:cubicBezTo>
                <a:cubicBezTo>
                  <a:pt x="141" y="762"/>
                  <a:pt x="140" y="762"/>
                  <a:pt x="141" y="762"/>
                </a:cubicBezTo>
                <a:cubicBezTo>
                  <a:pt x="141" y="762"/>
                  <a:pt x="141" y="762"/>
                  <a:pt x="141" y="762"/>
                </a:cubicBezTo>
                <a:cubicBezTo>
                  <a:pt x="141" y="760"/>
                  <a:pt x="141" y="759"/>
                  <a:pt x="141" y="758"/>
                </a:cubicBezTo>
                <a:cubicBezTo>
                  <a:pt x="140" y="756"/>
                  <a:pt x="140" y="754"/>
                  <a:pt x="141" y="753"/>
                </a:cubicBezTo>
                <a:cubicBezTo>
                  <a:pt x="141" y="753"/>
                  <a:pt x="141" y="753"/>
                  <a:pt x="141" y="752"/>
                </a:cubicBezTo>
                <a:cubicBezTo>
                  <a:pt x="141" y="752"/>
                  <a:pt x="141" y="752"/>
                  <a:pt x="141" y="752"/>
                </a:cubicBezTo>
                <a:cubicBezTo>
                  <a:pt x="141" y="753"/>
                  <a:pt x="142" y="753"/>
                  <a:pt x="142" y="753"/>
                </a:cubicBezTo>
                <a:cubicBezTo>
                  <a:pt x="141" y="754"/>
                  <a:pt x="141" y="756"/>
                  <a:pt x="141" y="758"/>
                </a:cubicBezTo>
                <a:cubicBezTo>
                  <a:pt x="142" y="759"/>
                  <a:pt x="142" y="760"/>
                  <a:pt x="142" y="761"/>
                </a:cubicBezTo>
                <a:cubicBezTo>
                  <a:pt x="142" y="761"/>
                  <a:pt x="142" y="761"/>
                  <a:pt x="142" y="761"/>
                </a:cubicBezTo>
                <a:cubicBezTo>
                  <a:pt x="142" y="764"/>
                  <a:pt x="143" y="766"/>
                  <a:pt x="142" y="768"/>
                </a:cubicBezTo>
                <a:cubicBezTo>
                  <a:pt x="143" y="770"/>
                  <a:pt x="142" y="770"/>
                  <a:pt x="143" y="771"/>
                </a:cubicBezTo>
                <a:cubicBezTo>
                  <a:pt x="142" y="771"/>
                  <a:pt x="142" y="772"/>
                  <a:pt x="142" y="772"/>
                </a:cubicBezTo>
                <a:cubicBezTo>
                  <a:pt x="143" y="773"/>
                  <a:pt x="143" y="774"/>
                  <a:pt x="143" y="775"/>
                </a:cubicBezTo>
                <a:cubicBezTo>
                  <a:pt x="144" y="776"/>
                  <a:pt x="144" y="773"/>
                  <a:pt x="143" y="773"/>
                </a:cubicBezTo>
                <a:cubicBezTo>
                  <a:pt x="144" y="767"/>
                  <a:pt x="142" y="762"/>
                  <a:pt x="143" y="756"/>
                </a:cubicBezTo>
                <a:cubicBezTo>
                  <a:pt x="142" y="754"/>
                  <a:pt x="142" y="752"/>
                  <a:pt x="142" y="750"/>
                </a:cubicBezTo>
                <a:cubicBezTo>
                  <a:pt x="142" y="749"/>
                  <a:pt x="142" y="746"/>
                  <a:pt x="142" y="745"/>
                </a:cubicBezTo>
                <a:cubicBezTo>
                  <a:pt x="143" y="745"/>
                  <a:pt x="143" y="747"/>
                  <a:pt x="144" y="745"/>
                </a:cubicBezTo>
                <a:cubicBezTo>
                  <a:pt x="144" y="747"/>
                  <a:pt x="144" y="748"/>
                  <a:pt x="145" y="750"/>
                </a:cubicBezTo>
                <a:cubicBezTo>
                  <a:pt x="145" y="749"/>
                  <a:pt x="144" y="748"/>
                  <a:pt x="145" y="747"/>
                </a:cubicBezTo>
                <a:cubicBezTo>
                  <a:pt x="145" y="746"/>
                  <a:pt x="145" y="745"/>
                  <a:pt x="145" y="745"/>
                </a:cubicBezTo>
                <a:cubicBezTo>
                  <a:pt x="145" y="744"/>
                  <a:pt x="145" y="743"/>
                  <a:pt x="145" y="742"/>
                </a:cubicBezTo>
                <a:cubicBezTo>
                  <a:pt x="145" y="742"/>
                  <a:pt x="145" y="742"/>
                  <a:pt x="145" y="742"/>
                </a:cubicBezTo>
                <a:cubicBezTo>
                  <a:pt x="145" y="742"/>
                  <a:pt x="145" y="742"/>
                  <a:pt x="145" y="742"/>
                </a:cubicBezTo>
                <a:cubicBezTo>
                  <a:pt x="145" y="742"/>
                  <a:pt x="145" y="742"/>
                  <a:pt x="145" y="742"/>
                </a:cubicBezTo>
                <a:cubicBezTo>
                  <a:pt x="145" y="743"/>
                  <a:pt x="145" y="744"/>
                  <a:pt x="145" y="745"/>
                </a:cubicBezTo>
                <a:cubicBezTo>
                  <a:pt x="145" y="745"/>
                  <a:pt x="145" y="746"/>
                  <a:pt x="145" y="747"/>
                </a:cubicBezTo>
                <a:cubicBezTo>
                  <a:pt x="147" y="748"/>
                  <a:pt x="146" y="750"/>
                  <a:pt x="147" y="752"/>
                </a:cubicBezTo>
                <a:cubicBezTo>
                  <a:pt x="147" y="753"/>
                  <a:pt x="148" y="752"/>
                  <a:pt x="149" y="753"/>
                </a:cubicBezTo>
                <a:cubicBezTo>
                  <a:pt x="148" y="754"/>
                  <a:pt x="149" y="755"/>
                  <a:pt x="149" y="756"/>
                </a:cubicBezTo>
                <a:cubicBezTo>
                  <a:pt x="149" y="759"/>
                  <a:pt x="150" y="761"/>
                  <a:pt x="149" y="764"/>
                </a:cubicBezTo>
                <a:cubicBezTo>
                  <a:pt x="149" y="767"/>
                  <a:pt x="151" y="771"/>
                  <a:pt x="150" y="774"/>
                </a:cubicBezTo>
                <a:cubicBezTo>
                  <a:pt x="151" y="776"/>
                  <a:pt x="150" y="778"/>
                  <a:pt x="150" y="780"/>
                </a:cubicBezTo>
                <a:cubicBezTo>
                  <a:pt x="150" y="781"/>
                  <a:pt x="151" y="782"/>
                  <a:pt x="151" y="783"/>
                </a:cubicBezTo>
                <a:cubicBezTo>
                  <a:pt x="151" y="786"/>
                  <a:pt x="150" y="788"/>
                  <a:pt x="152" y="791"/>
                </a:cubicBezTo>
                <a:cubicBezTo>
                  <a:pt x="153" y="791"/>
                  <a:pt x="155" y="789"/>
                  <a:pt x="155" y="788"/>
                </a:cubicBezTo>
                <a:cubicBezTo>
                  <a:pt x="155" y="788"/>
                  <a:pt x="155" y="788"/>
                  <a:pt x="155" y="788"/>
                </a:cubicBezTo>
                <a:cubicBezTo>
                  <a:pt x="155" y="787"/>
                  <a:pt x="155" y="787"/>
                  <a:pt x="155" y="787"/>
                </a:cubicBezTo>
                <a:cubicBezTo>
                  <a:pt x="155" y="785"/>
                  <a:pt x="154" y="784"/>
                  <a:pt x="155" y="782"/>
                </a:cubicBezTo>
                <a:cubicBezTo>
                  <a:pt x="155" y="782"/>
                  <a:pt x="155" y="782"/>
                  <a:pt x="155" y="782"/>
                </a:cubicBezTo>
                <a:cubicBezTo>
                  <a:pt x="155" y="782"/>
                  <a:pt x="155" y="782"/>
                  <a:pt x="155" y="782"/>
                </a:cubicBezTo>
                <a:cubicBezTo>
                  <a:pt x="155" y="782"/>
                  <a:pt x="155" y="782"/>
                  <a:pt x="155" y="782"/>
                </a:cubicBezTo>
                <a:cubicBezTo>
                  <a:pt x="155" y="784"/>
                  <a:pt x="155" y="785"/>
                  <a:pt x="155" y="786"/>
                </a:cubicBezTo>
                <a:cubicBezTo>
                  <a:pt x="155" y="788"/>
                  <a:pt x="155" y="788"/>
                  <a:pt x="155" y="788"/>
                </a:cubicBezTo>
                <a:cubicBezTo>
                  <a:pt x="155" y="788"/>
                  <a:pt x="155" y="788"/>
                  <a:pt x="155" y="788"/>
                </a:cubicBezTo>
                <a:cubicBezTo>
                  <a:pt x="156" y="790"/>
                  <a:pt x="156" y="792"/>
                  <a:pt x="156" y="795"/>
                </a:cubicBezTo>
                <a:cubicBezTo>
                  <a:pt x="156" y="796"/>
                  <a:pt x="156" y="798"/>
                  <a:pt x="156" y="799"/>
                </a:cubicBezTo>
                <a:cubicBezTo>
                  <a:pt x="156" y="800"/>
                  <a:pt x="157" y="801"/>
                  <a:pt x="156" y="802"/>
                </a:cubicBezTo>
                <a:cubicBezTo>
                  <a:pt x="157" y="803"/>
                  <a:pt x="156" y="804"/>
                  <a:pt x="156" y="806"/>
                </a:cubicBezTo>
                <a:cubicBezTo>
                  <a:pt x="156" y="808"/>
                  <a:pt x="157" y="810"/>
                  <a:pt x="157" y="812"/>
                </a:cubicBezTo>
                <a:cubicBezTo>
                  <a:pt x="157" y="813"/>
                  <a:pt x="156" y="813"/>
                  <a:pt x="156" y="814"/>
                </a:cubicBezTo>
                <a:cubicBezTo>
                  <a:pt x="156" y="815"/>
                  <a:pt x="157" y="816"/>
                  <a:pt x="157" y="818"/>
                </a:cubicBezTo>
                <a:cubicBezTo>
                  <a:pt x="157" y="819"/>
                  <a:pt x="157" y="820"/>
                  <a:pt x="157" y="822"/>
                </a:cubicBezTo>
                <a:cubicBezTo>
                  <a:pt x="157" y="825"/>
                  <a:pt x="158" y="828"/>
                  <a:pt x="158" y="831"/>
                </a:cubicBezTo>
                <a:cubicBezTo>
                  <a:pt x="158" y="832"/>
                  <a:pt x="158" y="833"/>
                  <a:pt x="158" y="833"/>
                </a:cubicBezTo>
                <a:cubicBezTo>
                  <a:pt x="158" y="836"/>
                  <a:pt x="158" y="838"/>
                  <a:pt x="157" y="841"/>
                </a:cubicBezTo>
                <a:cubicBezTo>
                  <a:pt x="157" y="841"/>
                  <a:pt x="158" y="841"/>
                  <a:pt x="158" y="842"/>
                </a:cubicBezTo>
                <a:cubicBezTo>
                  <a:pt x="158" y="845"/>
                  <a:pt x="158" y="848"/>
                  <a:pt x="158" y="851"/>
                </a:cubicBezTo>
                <a:cubicBezTo>
                  <a:pt x="158" y="853"/>
                  <a:pt x="158" y="854"/>
                  <a:pt x="158" y="855"/>
                </a:cubicBezTo>
                <a:cubicBezTo>
                  <a:pt x="158" y="856"/>
                  <a:pt x="158" y="858"/>
                  <a:pt x="158" y="859"/>
                </a:cubicBezTo>
                <a:cubicBezTo>
                  <a:pt x="158" y="862"/>
                  <a:pt x="158" y="865"/>
                  <a:pt x="158" y="867"/>
                </a:cubicBezTo>
                <a:cubicBezTo>
                  <a:pt x="158" y="870"/>
                  <a:pt x="158" y="873"/>
                  <a:pt x="158" y="875"/>
                </a:cubicBezTo>
                <a:cubicBezTo>
                  <a:pt x="158" y="883"/>
                  <a:pt x="159" y="891"/>
                  <a:pt x="158" y="899"/>
                </a:cubicBezTo>
                <a:cubicBezTo>
                  <a:pt x="159" y="901"/>
                  <a:pt x="158" y="903"/>
                  <a:pt x="159" y="904"/>
                </a:cubicBezTo>
                <a:cubicBezTo>
                  <a:pt x="158" y="907"/>
                  <a:pt x="159" y="909"/>
                  <a:pt x="158" y="911"/>
                </a:cubicBezTo>
                <a:cubicBezTo>
                  <a:pt x="159" y="912"/>
                  <a:pt x="158" y="912"/>
                  <a:pt x="159" y="913"/>
                </a:cubicBezTo>
                <a:cubicBezTo>
                  <a:pt x="158" y="915"/>
                  <a:pt x="158" y="916"/>
                  <a:pt x="159" y="918"/>
                </a:cubicBezTo>
                <a:cubicBezTo>
                  <a:pt x="159" y="923"/>
                  <a:pt x="159" y="928"/>
                  <a:pt x="159" y="933"/>
                </a:cubicBezTo>
                <a:cubicBezTo>
                  <a:pt x="159" y="933"/>
                  <a:pt x="159" y="934"/>
                  <a:pt x="159" y="934"/>
                </a:cubicBezTo>
                <a:cubicBezTo>
                  <a:pt x="159" y="935"/>
                  <a:pt x="160" y="936"/>
                  <a:pt x="159" y="937"/>
                </a:cubicBezTo>
                <a:cubicBezTo>
                  <a:pt x="159" y="938"/>
                  <a:pt x="159" y="938"/>
                  <a:pt x="160" y="939"/>
                </a:cubicBezTo>
                <a:cubicBezTo>
                  <a:pt x="159" y="942"/>
                  <a:pt x="160" y="946"/>
                  <a:pt x="159" y="949"/>
                </a:cubicBezTo>
                <a:cubicBezTo>
                  <a:pt x="160" y="951"/>
                  <a:pt x="160" y="953"/>
                  <a:pt x="159" y="955"/>
                </a:cubicBezTo>
                <a:cubicBezTo>
                  <a:pt x="159" y="956"/>
                  <a:pt x="160" y="956"/>
                  <a:pt x="161" y="957"/>
                </a:cubicBezTo>
                <a:cubicBezTo>
                  <a:pt x="161" y="958"/>
                  <a:pt x="160" y="959"/>
                  <a:pt x="162" y="960"/>
                </a:cubicBezTo>
                <a:cubicBezTo>
                  <a:pt x="162" y="961"/>
                  <a:pt x="162" y="961"/>
                  <a:pt x="162" y="961"/>
                </a:cubicBezTo>
                <a:cubicBezTo>
                  <a:pt x="162" y="961"/>
                  <a:pt x="162" y="961"/>
                  <a:pt x="162" y="961"/>
                </a:cubicBezTo>
                <a:cubicBezTo>
                  <a:pt x="162" y="962"/>
                  <a:pt x="162" y="962"/>
                  <a:pt x="161" y="963"/>
                </a:cubicBezTo>
                <a:cubicBezTo>
                  <a:pt x="162" y="965"/>
                  <a:pt x="162" y="967"/>
                  <a:pt x="162" y="969"/>
                </a:cubicBezTo>
                <a:cubicBezTo>
                  <a:pt x="162" y="969"/>
                  <a:pt x="161" y="968"/>
                  <a:pt x="161" y="968"/>
                </a:cubicBezTo>
                <a:cubicBezTo>
                  <a:pt x="161" y="969"/>
                  <a:pt x="161" y="969"/>
                  <a:pt x="162" y="970"/>
                </a:cubicBezTo>
                <a:cubicBezTo>
                  <a:pt x="162" y="970"/>
                  <a:pt x="162" y="970"/>
                  <a:pt x="161" y="971"/>
                </a:cubicBezTo>
                <a:cubicBezTo>
                  <a:pt x="162" y="971"/>
                  <a:pt x="162" y="971"/>
                  <a:pt x="162" y="971"/>
                </a:cubicBezTo>
                <a:cubicBezTo>
                  <a:pt x="162" y="977"/>
                  <a:pt x="162" y="982"/>
                  <a:pt x="162" y="987"/>
                </a:cubicBezTo>
                <a:cubicBezTo>
                  <a:pt x="163" y="993"/>
                  <a:pt x="161" y="999"/>
                  <a:pt x="162" y="1005"/>
                </a:cubicBezTo>
                <a:cubicBezTo>
                  <a:pt x="161" y="1007"/>
                  <a:pt x="162" y="1009"/>
                  <a:pt x="162" y="1011"/>
                </a:cubicBezTo>
                <a:cubicBezTo>
                  <a:pt x="162" y="1018"/>
                  <a:pt x="162" y="1025"/>
                  <a:pt x="162" y="1032"/>
                </a:cubicBezTo>
                <a:cubicBezTo>
                  <a:pt x="162" y="1033"/>
                  <a:pt x="162" y="1034"/>
                  <a:pt x="162" y="1035"/>
                </a:cubicBezTo>
                <a:cubicBezTo>
                  <a:pt x="162" y="1036"/>
                  <a:pt x="162" y="1037"/>
                  <a:pt x="162" y="1038"/>
                </a:cubicBezTo>
                <a:cubicBezTo>
                  <a:pt x="162" y="1040"/>
                  <a:pt x="161" y="1042"/>
                  <a:pt x="162" y="1044"/>
                </a:cubicBezTo>
                <a:cubicBezTo>
                  <a:pt x="162" y="1046"/>
                  <a:pt x="162" y="1048"/>
                  <a:pt x="162" y="1050"/>
                </a:cubicBezTo>
                <a:cubicBezTo>
                  <a:pt x="161" y="1054"/>
                  <a:pt x="162" y="1058"/>
                  <a:pt x="162" y="1063"/>
                </a:cubicBezTo>
                <a:cubicBezTo>
                  <a:pt x="162" y="1064"/>
                  <a:pt x="162" y="1064"/>
                  <a:pt x="162" y="1065"/>
                </a:cubicBezTo>
                <a:cubicBezTo>
                  <a:pt x="162" y="1066"/>
                  <a:pt x="161" y="1067"/>
                  <a:pt x="161" y="1068"/>
                </a:cubicBezTo>
                <a:cubicBezTo>
                  <a:pt x="161" y="1069"/>
                  <a:pt x="162" y="1070"/>
                  <a:pt x="162" y="1072"/>
                </a:cubicBezTo>
                <a:cubicBezTo>
                  <a:pt x="162" y="1073"/>
                  <a:pt x="161" y="1075"/>
                  <a:pt x="161" y="1077"/>
                </a:cubicBezTo>
                <a:cubicBezTo>
                  <a:pt x="161" y="1079"/>
                  <a:pt x="162" y="1081"/>
                  <a:pt x="162" y="1082"/>
                </a:cubicBezTo>
                <a:cubicBezTo>
                  <a:pt x="161" y="1083"/>
                  <a:pt x="161" y="1084"/>
                  <a:pt x="161" y="1085"/>
                </a:cubicBezTo>
                <a:cubicBezTo>
                  <a:pt x="161" y="1087"/>
                  <a:pt x="161" y="1090"/>
                  <a:pt x="161" y="1092"/>
                </a:cubicBezTo>
                <a:cubicBezTo>
                  <a:pt x="161" y="1093"/>
                  <a:pt x="160" y="1094"/>
                  <a:pt x="160" y="1095"/>
                </a:cubicBezTo>
                <a:cubicBezTo>
                  <a:pt x="160" y="1096"/>
                  <a:pt x="160" y="1097"/>
                  <a:pt x="160" y="1099"/>
                </a:cubicBezTo>
                <a:cubicBezTo>
                  <a:pt x="160" y="1102"/>
                  <a:pt x="160" y="1104"/>
                  <a:pt x="159" y="1108"/>
                </a:cubicBezTo>
                <a:cubicBezTo>
                  <a:pt x="159" y="1108"/>
                  <a:pt x="160" y="1109"/>
                  <a:pt x="160" y="1110"/>
                </a:cubicBezTo>
                <a:cubicBezTo>
                  <a:pt x="160" y="1110"/>
                  <a:pt x="159" y="1111"/>
                  <a:pt x="159" y="1111"/>
                </a:cubicBezTo>
                <a:cubicBezTo>
                  <a:pt x="159" y="1113"/>
                  <a:pt x="159" y="1115"/>
                  <a:pt x="159" y="1117"/>
                </a:cubicBezTo>
                <a:cubicBezTo>
                  <a:pt x="159" y="1119"/>
                  <a:pt x="158" y="1122"/>
                  <a:pt x="158" y="1124"/>
                </a:cubicBezTo>
                <a:cubicBezTo>
                  <a:pt x="158" y="1126"/>
                  <a:pt x="158" y="1127"/>
                  <a:pt x="158" y="1128"/>
                </a:cubicBezTo>
                <a:cubicBezTo>
                  <a:pt x="158" y="1131"/>
                  <a:pt x="158" y="1132"/>
                  <a:pt x="158" y="1136"/>
                </a:cubicBezTo>
                <a:cubicBezTo>
                  <a:pt x="158" y="1138"/>
                  <a:pt x="158" y="1140"/>
                  <a:pt x="160" y="1142"/>
                </a:cubicBezTo>
                <a:cubicBezTo>
                  <a:pt x="159" y="1144"/>
                  <a:pt x="156" y="1146"/>
                  <a:pt x="154" y="1148"/>
                </a:cubicBezTo>
                <a:cubicBezTo>
                  <a:pt x="153" y="1148"/>
                  <a:pt x="154" y="1147"/>
                  <a:pt x="153" y="1147"/>
                </a:cubicBezTo>
                <a:cubicBezTo>
                  <a:pt x="151" y="1147"/>
                  <a:pt x="148" y="1148"/>
                  <a:pt x="147" y="1150"/>
                </a:cubicBezTo>
                <a:close/>
                <a:moveTo>
                  <a:pt x="143" y="784"/>
                </a:moveTo>
                <a:cubicBezTo>
                  <a:pt x="143" y="783"/>
                  <a:pt x="144" y="785"/>
                  <a:pt x="144" y="784"/>
                </a:cubicBezTo>
                <a:cubicBezTo>
                  <a:pt x="144" y="783"/>
                  <a:pt x="144" y="781"/>
                  <a:pt x="143" y="780"/>
                </a:cubicBezTo>
                <a:cubicBezTo>
                  <a:pt x="144" y="779"/>
                  <a:pt x="144" y="777"/>
                  <a:pt x="142" y="778"/>
                </a:cubicBezTo>
                <a:cubicBezTo>
                  <a:pt x="143" y="778"/>
                  <a:pt x="142" y="778"/>
                  <a:pt x="142" y="779"/>
                </a:cubicBezTo>
                <a:cubicBezTo>
                  <a:pt x="142" y="779"/>
                  <a:pt x="142" y="779"/>
                  <a:pt x="142" y="779"/>
                </a:cubicBezTo>
                <a:cubicBezTo>
                  <a:pt x="143" y="779"/>
                  <a:pt x="143" y="779"/>
                  <a:pt x="143" y="780"/>
                </a:cubicBezTo>
                <a:cubicBezTo>
                  <a:pt x="143" y="780"/>
                  <a:pt x="143" y="780"/>
                  <a:pt x="143" y="780"/>
                </a:cubicBezTo>
                <a:cubicBezTo>
                  <a:pt x="143" y="780"/>
                  <a:pt x="143" y="780"/>
                  <a:pt x="143" y="780"/>
                </a:cubicBezTo>
                <a:cubicBezTo>
                  <a:pt x="143" y="781"/>
                  <a:pt x="144" y="783"/>
                  <a:pt x="143" y="784"/>
                </a:cubicBezTo>
                <a:close/>
                <a:moveTo>
                  <a:pt x="145" y="794"/>
                </a:moveTo>
                <a:cubicBezTo>
                  <a:pt x="144" y="793"/>
                  <a:pt x="145" y="792"/>
                  <a:pt x="144" y="793"/>
                </a:cubicBezTo>
                <a:cubicBezTo>
                  <a:pt x="145" y="793"/>
                  <a:pt x="144" y="794"/>
                  <a:pt x="145" y="794"/>
                </a:cubicBezTo>
                <a:close/>
                <a:moveTo>
                  <a:pt x="145" y="811"/>
                </a:moveTo>
                <a:cubicBezTo>
                  <a:pt x="145" y="811"/>
                  <a:pt x="146" y="810"/>
                  <a:pt x="145" y="810"/>
                </a:cubicBezTo>
                <a:cubicBezTo>
                  <a:pt x="145" y="810"/>
                  <a:pt x="145" y="812"/>
                  <a:pt x="145" y="811"/>
                </a:cubicBezTo>
                <a:close/>
                <a:moveTo>
                  <a:pt x="137" y="826"/>
                </a:moveTo>
                <a:cubicBezTo>
                  <a:pt x="137" y="826"/>
                  <a:pt x="137" y="826"/>
                  <a:pt x="137" y="826"/>
                </a:cubicBezTo>
                <a:cubicBezTo>
                  <a:pt x="137" y="826"/>
                  <a:pt x="137" y="826"/>
                  <a:pt x="137" y="826"/>
                </a:cubicBezTo>
                <a:close/>
                <a:moveTo>
                  <a:pt x="137" y="827"/>
                </a:moveTo>
                <a:cubicBezTo>
                  <a:pt x="137" y="827"/>
                  <a:pt x="137" y="827"/>
                  <a:pt x="137" y="827"/>
                </a:cubicBezTo>
                <a:cubicBezTo>
                  <a:pt x="137" y="827"/>
                  <a:pt x="137" y="827"/>
                  <a:pt x="137" y="827"/>
                </a:cubicBezTo>
                <a:cubicBezTo>
                  <a:pt x="137" y="827"/>
                  <a:pt x="137" y="826"/>
                  <a:pt x="137" y="827"/>
                </a:cubicBezTo>
                <a:cubicBezTo>
                  <a:pt x="137" y="827"/>
                  <a:pt x="137" y="827"/>
                  <a:pt x="137" y="827"/>
                </a:cubicBezTo>
                <a:cubicBezTo>
                  <a:pt x="137" y="827"/>
                  <a:pt x="137" y="827"/>
                  <a:pt x="137" y="827"/>
                </a:cubicBezTo>
                <a:close/>
                <a:moveTo>
                  <a:pt x="162" y="947"/>
                </a:moveTo>
                <a:cubicBezTo>
                  <a:pt x="162" y="947"/>
                  <a:pt x="162" y="946"/>
                  <a:pt x="162" y="947"/>
                </a:cubicBezTo>
                <a:cubicBezTo>
                  <a:pt x="162" y="947"/>
                  <a:pt x="161" y="948"/>
                  <a:pt x="162" y="947"/>
                </a:cubicBezTo>
                <a:close/>
                <a:moveTo>
                  <a:pt x="186" y="850"/>
                </a:moveTo>
                <a:cubicBezTo>
                  <a:pt x="186" y="849"/>
                  <a:pt x="186" y="848"/>
                  <a:pt x="186" y="849"/>
                </a:cubicBezTo>
                <a:cubicBezTo>
                  <a:pt x="186" y="849"/>
                  <a:pt x="186" y="850"/>
                  <a:pt x="186" y="850"/>
                </a:cubicBezTo>
                <a:close/>
                <a:moveTo>
                  <a:pt x="186" y="833"/>
                </a:moveTo>
                <a:cubicBezTo>
                  <a:pt x="186" y="833"/>
                  <a:pt x="186" y="832"/>
                  <a:pt x="186" y="833"/>
                </a:cubicBezTo>
                <a:cubicBezTo>
                  <a:pt x="186" y="833"/>
                  <a:pt x="185" y="834"/>
                  <a:pt x="186" y="833"/>
                </a:cubicBezTo>
                <a:close/>
                <a:moveTo>
                  <a:pt x="194" y="794"/>
                </a:moveTo>
                <a:cubicBezTo>
                  <a:pt x="192" y="794"/>
                  <a:pt x="192" y="797"/>
                  <a:pt x="193" y="798"/>
                </a:cubicBezTo>
                <a:cubicBezTo>
                  <a:pt x="193" y="798"/>
                  <a:pt x="193" y="798"/>
                  <a:pt x="193" y="798"/>
                </a:cubicBezTo>
                <a:cubicBezTo>
                  <a:pt x="193" y="798"/>
                  <a:pt x="193" y="798"/>
                  <a:pt x="193" y="798"/>
                </a:cubicBezTo>
                <a:cubicBezTo>
                  <a:pt x="193" y="799"/>
                  <a:pt x="193" y="799"/>
                  <a:pt x="193" y="799"/>
                </a:cubicBezTo>
                <a:cubicBezTo>
                  <a:pt x="193" y="799"/>
                  <a:pt x="193" y="800"/>
                  <a:pt x="193" y="800"/>
                </a:cubicBezTo>
                <a:cubicBezTo>
                  <a:pt x="193" y="800"/>
                  <a:pt x="194" y="799"/>
                  <a:pt x="194" y="799"/>
                </a:cubicBezTo>
                <a:cubicBezTo>
                  <a:pt x="194" y="799"/>
                  <a:pt x="194" y="799"/>
                  <a:pt x="194" y="799"/>
                </a:cubicBezTo>
                <a:cubicBezTo>
                  <a:pt x="194" y="798"/>
                  <a:pt x="194" y="798"/>
                  <a:pt x="194" y="797"/>
                </a:cubicBezTo>
                <a:cubicBezTo>
                  <a:pt x="194" y="797"/>
                  <a:pt x="194" y="797"/>
                  <a:pt x="194" y="797"/>
                </a:cubicBezTo>
                <a:cubicBezTo>
                  <a:pt x="195" y="796"/>
                  <a:pt x="194" y="795"/>
                  <a:pt x="194" y="794"/>
                </a:cubicBezTo>
                <a:cubicBezTo>
                  <a:pt x="194" y="794"/>
                  <a:pt x="194" y="794"/>
                  <a:pt x="194" y="794"/>
                </a:cubicBezTo>
                <a:close/>
                <a:moveTo>
                  <a:pt x="192" y="780"/>
                </a:moveTo>
                <a:cubicBezTo>
                  <a:pt x="192" y="780"/>
                  <a:pt x="192" y="780"/>
                  <a:pt x="191" y="780"/>
                </a:cubicBezTo>
                <a:cubicBezTo>
                  <a:pt x="191" y="781"/>
                  <a:pt x="193" y="782"/>
                  <a:pt x="192" y="783"/>
                </a:cubicBezTo>
                <a:cubicBezTo>
                  <a:pt x="192" y="783"/>
                  <a:pt x="192" y="784"/>
                  <a:pt x="192" y="783"/>
                </a:cubicBezTo>
                <a:cubicBezTo>
                  <a:pt x="192" y="783"/>
                  <a:pt x="192" y="783"/>
                  <a:pt x="192" y="783"/>
                </a:cubicBezTo>
                <a:cubicBezTo>
                  <a:pt x="192" y="784"/>
                  <a:pt x="192" y="784"/>
                  <a:pt x="192" y="785"/>
                </a:cubicBezTo>
                <a:cubicBezTo>
                  <a:pt x="192" y="785"/>
                  <a:pt x="192" y="785"/>
                  <a:pt x="192" y="785"/>
                </a:cubicBezTo>
                <a:cubicBezTo>
                  <a:pt x="192" y="785"/>
                  <a:pt x="192" y="785"/>
                  <a:pt x="192" y="785"/>
                </a:cubicBezTo>
                <a:cubicBezTo>
                  <a:pt x="192" y="787"/>
                  <a:pt x="192" y="788"/>
                  <a:pt x="192" y="790"/>
                </a:cubicBezTo>
                <a:cubicBezTo>
                  <a:pt x="192" y="790"/>
                  <a:pt x="192" y="790"/>
                  <a:pt x="192" y="790"/>
                </a:cubicBezTo>
                <a:cubicBezTo>
                  <a:pt x="192" y="790"/>
                  <a:pt x="192" y="790"/>
                  <a:pt x="192" y="791"/>
                </a:cubicBezTo>
                <a:cubicBezTo>
                  <a:pt x="192" y="791"/>
                  <a:pt x="192" y="791"/>
                  <a:pt x="193" y="792"/>
                </a:cubicBezTo>
                <a:cubicBezTo>
                  <a:pt x="192" y="792"/>
                  <a:pt x="192" y="792"/>
                  <a:pt x="192" y="793"/>
                </a:cubicBezTo>
                <a:cubicBezTo>
                  <a:pt x="193" y="793"/>
                  <a:pt x="193" y="793"/>
                  <a:pt x="193" y="794"/>
                </a:cubicBezTo>
                <a:cubicBezTo>
                  <a:pt x="193" y="794"/>
                  <a:pt x="193" y="794"/>
                  <a:pt x="194" y="794"/>
                </a:cubicBezTo>
                <a:cubicBezTo>
                  <a:pt x="194" y="794"/>
                  <a:pt x="194" y="794"/>
                  <a:pt x="194" y="794"/>
                </a:cubicBezTo>
                <a:cubicBezTo>
                  <a:pt x="194" y="794"/>
                  <a:pt x="194" y="794"/>
                  <a:pt x="194" y="794"/>
                </a:cubicBezTo>
                <a:cubicBezTo>
                  <a:pt x="194" y="793"/>
                  <a:pt x="194" y="791"/>
                  <a:pt x="193" y="791"/>
                </a:cubicBezTo>
                <a:cubicBezTo>
                  <a:pt x="193" y="791"/>
                  <a:pt x="193" y="791"/>
                  <a:pt x="193" y="791"/>
                </a:cubicBezTo>
                <a:cubicBezTo>
                  <a:pt x="193" y="791"/>
                  <a:pt x="193" y="790"/>
                  <a:pt x="193" y="790"/>
                </a:cubicBezTo>
                <a:cubicBezTo>
                  <a:pt x="193" y="790"/>
                  <a:pt x="194" y="790"/>
                  <a:pt x="194" y="790"/>
                </a:cubicBezTo>
                <a:cubicBezTo>
                  <a:pt x="193" y="789"/>
                  <a:pt x="193" y="787"/>
                  <a:pt x="193" y="785"/>
                </a:cubicBezTo>
                <a:cubicBezTo>
                  <a:pt x="193" y="785"/>
                  <a:pt x="193" y="785"/>
                  <a:pt x="193" y="785"/>
                </a:cubicBezTo>
                <a:cubicBezTo>
                  <a:pt x="193" y="785"/>
                  <a:pt x="193" y="785"/>
                  <a:pt x="193" y="785"/>
                </a:cubicBezTo>
                <a:cubicBezTo>
                  <a:pt x="193" y="784"/>
                  <a:pt x="193" y="784"/>
                  <a:pt x="193" y="783"/>
                </a:cubicBezTo>
                <a:cubicBezTo>
                  <a:pt x="193" y="783"/>
                  <a:pt x="193" y="783"/>
                  <a:pt x="193" y="783"/>
                </a:cubicBezTo>
                <a:cubicBezTo>
                  <a:pt x="193" y="782"/>
                  <a:pt x="193" y="780"/>
                  <a:pt x="193" y="780"/>
                </a:cubicBezTo>
                <a:cubicBezTo>
                  <a:pt x="192" y="780"/>
                  <a:pt x="192" y="780"/>
                  <a:pt x="192" y="780"/>
                </a:cubicBezTo>
                <a:close/>
                <a:moveTo>
                  <a:pt x="160" y="827"/>
                </a:moveTo>
                <a:cubicBezTo>
                  <a:pt x="160" y="828"/>
                  <a:pt x="160" y="825"/>
                  <a:pt x="160" y="827"/>
                </a:cubicBezTo>
                <a:close/>
                <a:moveTo>
                  <a:pt x="160" y="823"/>
                </a:moveTo>
                <a:cubicBezTo>
                  <a:pt x="160" y="821"/>
                  <a:pt x="160" y="824"/>
                  <a:pt x="160" y="823"/>
                </a:cubicBezTo>
                <a:close/>
                <a:moveTo>
                  <a:pt x="160" y="813"/>
                </a:moveTo>
                <a:cubicBezTo>
                  <a:pt x="159" y="810"/>
                  <a:pt x="159" y="813"/>
                  <a:pt x="160" y="813"/>
                </a:cubicBezTo>
                <a:close/>
                <a:moveTo>
                  <a:pt x="181" y="756"/>
                </a:moveTo>
                <a:cubicBezTo>
                  <a:pt x="182" y="757"/>
                  <a:pt x="181" y="758"/>
                  <a:pt x="182" y="758"/>
                </a:cubicBezTo>
                <a:cubicBezTo>
                  <a:pt x="181" y="757"/>
                  <a:pt x="182" y="756"/>
                  <a:pt x="181" y="756"/>
                </a:cubicBezTo>
                <a:close/>
                <a:moveTo>
                  <a:pt x="139" y="719"/>
                </a:moveTo>
                <a:cubicBezTo>
                  <a:pt x="139" y="719"/>
                  <a:pt x="138" y="720"/>
                  <a:pt x="139" y="720"/>
                </a:cubicBezTo>
                <a:cubicBezTo>
                  <a:pt x="139" y="720"/>
                  <a:pt x="138" y="718"/>
                  <a:pt x="139" y="719"/>
                </a:cubicBezTo>
                <a:close/>
                <a:moveTo>
                  <a:pt x="179" y="640"/>
                </a:moveTo>
                <a:cubicBezTo>
                  <a:pt x="180" y="641"/>
                  <a:pt x="179" y="641"/>
                  <a:pt x="179" y="641"/>
                </a:cubicBezTo>
                <a:cubicBezTo>
                  <a:pt x="179" y="642"/>
                  <a:pt x="179" y="642"/>
                  <a:pt x="180" y="642"/>
                </a:cubicBezTo>
                <a:cubicBezTo>
                  <a:pt x="180" y="642"/>
                  <a:pt x="180" y="640"/>
                  <a:pt x="179" y="640"/>
                </a:cubicBezTo>
                <a:close/>
                <a:moveTo>
                  <a:pt x="177" y="606"/>
                </a:moveTo>
                <a:cubicBezTo>
                  <a:pt x="176" y="606"/>
                  <a:pt x="177" y="607"/>
                  <a:pt x="177" y="607"/>
                </a:cubicBezTo>
                <a:cubicBezTo>
                  <a:pt x="177" y="607"/>
                  <a:pt x="177" y="607"/>
                  <a:pt x="177" y="607"/>
                </a:cubicBezTo>
                <a:cubicBezTo>
                  <a:pt x="177" y="607"/>
                  <a:pt x="177" y="606"/>
                  <a:pt x="177" y="606"/>
                </a:cubicBezTo>
                <a:close/>
                <a:moveTo>
                  <a:pt x="177" y="607"/>
                </a:moveTo>
                <a:cubicBezTo>
                  <a:pt x="177" y="607"/>
                  <a:pt x="177" y="607"/>
                  <a:pt x="177" y="607"/>
                </a:cubicBezTo>
                <a:cubicBezTo>
                  <a:pt x="177" y="607"/>
                  <a:pt x="177" y="608"/>
                  <a:pt x="177" y="607"/>
                </a:cubicBezTo>
                <a:close/>
                <a:moveTo>
                  <a:pt x="184" y="592"/>
                </a:moveTo>
                <a:cubicBezTo>
                  <a:pt x="185" y="591"/>
                  <a:pt x="185" y="592"/>
                  <a:pt x="185" y="591"/>
                </a:cubicBezTo>
                <a:cubicBezTo>
                  <a:pt x="185" y="591"/>
                  <a:pt x="185" y="591"/>
                  <a:pt x="185" y="591"/>
                </a:cubicBezTo>
                <a:cubicBezTo>
                  <a:pt x="185" y="591"/>
                  <a:pt x="185" y="591"/>
                  <a:pt x="185" y="590"/>
                </a:cubicBezTo>
                <a:cubicBezTo>
                  <a:pt x="184" y="590"/>
                  <a:pt x="183" y="591"/>
                  <a:pt x="184" y="592"/>
                </a:cubicBezTo>
                <a:close/>
                <a:moveTo>
                  <a:pt x="184" y="584"/>
                </a:moveTo>
                <a:cubicBezTo>
                  <a:pt x="184" y="584"/>
                  <a:pt x="185" y="583"/>
                  <a:pt x="184" y="583"/>
                </a:cubicBezTo>
                <a:cubicBezTo>
                  <a:pt x="184" y="583"/>
                  <a:pt x="184" y="584"/>
                  <a:pt x="184" y="584"/>
                </a:cubicBezTo>
                <a:close/>
                <a:moveTo>
                  <a:pt x="183" y="567"/>
                </a:moveTo>
                <a:cubicBezTo>
                  <a:pt x="183" y="567"/>
                  <a:pt x="183" y="568"/>
                  <a:pt x="183" y="567"/>
                </a:cubicBezTo>
                <a:cubicBezTo>
                  <a:pt x="183" y="567"/>
                  <a:pt x="183" y="567"/>
                  <a:pt x="183" y="567"/>
                </a:cubicBezTo>
                <a:cubicBezTo>
                  <a:pt x="183" y="567"/>
                  <a:pt x="183" y="567"/>
                  <a:pt x="183" y="567"/>
                </a:cubicBezTo>
                <a:cubicBezTo>
                  <a:pt x="183" y="568"/>
                  <a:pt x="183" y="568"/>
                  <a:pt x="183" y="568"/>
                </a:cubicBezTo>
                <a:cubicBezTo>
                  <a:pt x="183" y="568"/>
                  <a:pt x="183" y="568"/>
                  <a:pt x="183" y="568"/>
                </a:cubicBezTo>
                <a:cubicBezTo>
                  <a:pt x="183" y="568"/>
                  <a:pt x="183" y="569"/>
                  <a:pt x="183" y="569"/>
                </a:cubicBezTo>
                <a:cubicBezTo>
                  <a:pt x="183" y="569"/>
                  <a:pt x="184" y="569"/>
                  <a:pt x="184" y="568"/>
                </a:cubicBezTo>
                <a:cubicBezTo>
                  <a:pt x="184" y="568"/>
                  <a:pt x="184" y="568"/>
                  <a:pt x="184" y="568"/>
                </a:cubicBezTo>
                <a:cubicBezTo>
                  <a:pt x="184" y="568"/>
                  <a:pt x="184" y="567"/>
                  <a:pt x="184" y="567"/>
                </a:cubicBezTo>
                <a:cubicBezTo>
                  <a:pt x="184" y="567"/>
                  <a:pt x="184" y="567"/>
                  <a:pt x="184" y="567"/>
                </a:cubicBezTo>
                <a:cubicBezTo>
                  <a:pt x="184" y="566"/>
                  <a:pt x="184" y="565"/>
                  <a:pt x="184" y="564"/>
                </a:cubicBezTo>
                <a:cubicBezTo>
                  <a:pt x="183" y="565"/>
                  <a:pt x="183" y="564"/>
                  <a:pt x="182" y="564"/>
                </a:cubicBezTo>
                <a:cubicBezTo>
                  <a:pt x="183" y="565"/>
                  <a:pt x="183" y="566"/>
                  <a:pt x="183" y="567"/>
                </a:cubicBezTo>
                <a:close/>
                <a:moveTo>
                  <a:pt x="127" y="616"/>
                </a:moveTo>
                <a:cubicBezTo>
                  <a:pt x="127" y="616"/>
                  <a:pt x="126" y="617"/>
                  <a:pt x="127" y="617"/>
                </a:cubicBezTo>
                <a:cubicBezTo>
                  <a:pt x="127" y="616"/>
                  <a:pt x="127" y="615"/>
                  <a:pt x="127" y="616"/>
                </a:cubicBezTo>
                <a:close/>
                <a:moveTo>
                  <a:pt x="175" y="554"/>
                </a:moveTo>
                <a:cubicBezTo>
                  <a:pt x="175" y="554"/>
                  <a:pt x="174" y="555"/>
                  <a:pt x="175" y="555"/>
                </a:cubicBezTo>
                <a:cubicBezTo>
                  <a:pt x="175" y="555"/>
                  <a:pt x="175" y="553"/>
                  <a:pt x="175" y="554"/>
                </a:cubicBezTo>
                <a:close/>
                <a:moveTo>
                  <a:pt x="173" y="525"/>
                </a:moveTo>
                <a:cubicBezTo>
                  <a:pt x="174" y="525"/>
                  <a:pt x="173" y="525"/>
                  <a:pt x="174" y="526"/>
                </a:cubicBezTo>
                <a:cubicBezTo>
                  <a:pt x="174" y="525"/>
                  <a:pt x="174" y="524"/>
                  <a:pt x="173" y="525"/>
                </a:cubicBezTo>
                <a:close/>
                <a:moveTo>
                  <a:pt x="181" y="512"/>
                </a:moveTo>
                <a:cubicBezTo>
                  <a:pt x="181" y="512"/>
                  <a:pt x="181" y="511"/>
                  <a:pt x="181" y="511"/>
                </a:cubicBezTo>
                <a:cubicBezTo>
                  <a:pt x="181" y="512"/>
                  <a:pt x="180" y="512"/>
                  <a:pt x="181" y="512"/>
                </a:cubicBezTo>
                <a:close/>
                <a:moveTo>
                  <a:pt x="169" y="510"/>
                </a:moveTo>
                <a:cubicBezTo>
                  <a:pt x="169" y="509"/>
                  <a:pt x="170" y="509"/>
                  <a:pt x="169" y="509"/>
                </a:cubicBezTo>
                <a:cubicBezTo>
                  <a:pt x="169" y="509"/>
                  <a:pt x="169" y="510"/>
                  <a:pt x="169" y="510"/>
                </a:cubicBezTo>
                <a:close/>
                <a:moveTo>
                  <a:pt x="178" y="448"/>
                </a:moveTo>
                <a:cubicBezTo>
                  <a:pt x="178" y="448"/>
                  <a:pt x="179" y="448"/>
                  <a:pt x="179" y="448"/>
                </a:cubicBezTo>
                <a:cubicBezTo>
                  <a:pt x="178" y="447"/>
                  <a:pt x="179" y="447"/>
                  <a:pt x="178" y="447"/>
                </a:cubicBezTo>
                <a:cubicBezTo>
                  <a:pt x="177" y="447"/>
                  <a:pt x="178" y="449"/>
                  <a:pt x="178" y="448"/>
                </a:cubicBezTo>
                <a:close/>
                <a:moveTo>
                  <a:pt x="164" y="448"/>
                </a:moveTo>
                <a:cubicBezTo>
                  <a:pt x="164" y="448"/>
                  <a:pt x="165" y="448"/>
                  <a:pt x="164" y="447"/>
                </a:cubicBezTo>
                <a:cubicBezTo>
                  <a:pt x="164" y="447"/>
                  <a:pt x="164" y="449"/>
                  <a:pt x="164" y="448"/>
                </a:cubicBezTo>
                <a:close/>
                <a:moveTo>
                  <a:pt x="168" y="399"/>
                </a:moveTo>
                <a:cubicBezTo>
                  <a:pt x="168" y="399"/>
                  <a:pt x="169" y="398"/>
                  <a:pt x="168" y="398"/>
                </a:cubicBezTo>
                <a:cubicBezTo>
                  <a:pt x="167" y="399"/>
                  <a:pt x="168" y="399"/>
                  <a:pt x="168" y="399"/>
                </a:cubicBezTo>
                <a:close/>
                <a:moveTo>
                  <a:pt x="160" y="340"/>
                </a:moveTo>
                <a:cubicBezTo>
                  <a:pt x="160" y="340"/>
                  <a:pt x="160" y="340"/>
                  <a:pt x="161" y="340"/>
                </a:cubicBezTo>
                <a:cubicBezTo>
                  <a:pt x="161" y="340"/>
                  <a:pt x="161" y="338"/>
                  <a:pt x="160" y="339"/>
                </a:cubicBezTo>
                <a:cubicBezTo>
                  <a:pt x="160" y="339"/>
                  <a:pt x="160" y="340"/>
                  <a:pt x="160" y="340"/>
                </a:cubicBezTo>
                <a:close/>
                <a:moveTo>
                  <a:pt x="159" y="286"/>
                </a:moveTo>
                <a:cubicBezTo>
                  <a:pt x="159" y="286"/>
                  <a:pt x="160" y="284"/>
                  <a:pt x="159" y="284"/>
                </a:cubicBezTo>
                <a:cubicBezTo>
                  <a:pt x="159" y="285"/>
                  <a:pt x="159" y="286"/>
                  <a:pt x="159" y="286"/>
                </a:cubicBezTo>
                <a:close/>
                <a:moveTo>
                  <a:pt x="106" y="294"/>
                </a:moveTo>
                <a:cubicBezTo>
                  <a:pt x="106" y="294"/>
                  <a:pt x="106" y="293"/>
                  <a:pt x="106" y="293"/>
                </a:cubicBezTo>
                <a:cubicBezTo>
                  <a:pt x="106" y="294"/>
                  <a:pt x="105" y="295"/>
                  <a:pt x="106" y="294"/>
                </a:cubicBezTo>
                <a:close/>
                <a:moveTo>
                  <a:pt x="162" y="188"/>
                </a:moveTo>
                <a:cubicBezTo>
                  <a:pt x="162" y="188"/>
                  <a:pt x="163" y="187"/>
                  <a:pt x="162" y="187"/>
                </a:cubicBezTo>
                <a:cubicBezTo>
                  <a:pt x="162" y="188"/>
                  <a:pt x="162" y="189"/>
                  <a:pt x="162" y="188"/>
                </a:cubicBezTo>
                <a:close/>
                <a:moveTo>
                  <a:pt x="145" y="1177"/>
                </a:moveTo>
                <a:cubicBezTo>
                  <a:pt x="145" y="1177"/>
                  <a:pt x="145" y="1177"/>
                  <a:pt x="145" y="1177"/>
                </a:cubicBezTo>
                <a:cubicBezTo>
                  <a:pt x="145" y="1177"/>
                  <a:pt x="145" y="1177"/>
                  <a:pt x="145" y="1177"/>
                </a:cubicBezTo>
                <a:cubicBezTo>
                  <a:pt x="145" y="1178"/>
                  <a:pt x="145" y="1178"/>
                  <a:pt x="145" y="1178"/>
                </a:cubicBezTo>
                <a:cubicBezTo>
                  <a:pt x="145" y="1178"/>
                  <a:pt x="145" y="1178"/>
                  <a:pt x="145" y="1178"/>
                </a:cubicBezTo>
                <a:cubicBezTo>
                  <a:pt x="145" y="1179"/>
                  <a:pt x="145" y="1179"/>
                  <a:pt x="145" y="1178"/>
                </a:cubicBezTo>
                <a:cubicBezTo>
                  <a:pt x="146" y="1178"/>
                  <a:pt x="146" y="1178"/>
                  <a:pt x="146" y="1177"/>
                </a:cubicBezTo>
                <a:cubicBezTo>
                  <a:pt x="146" y="1177"/>
                  <a:pt x="146" y="1177"/>
                  <a:pt x="146" y="1177"/>
                </a:cubicBezTo>
                <a:cubicBezTo>
                  <a:pt x="146" y="1177"/>
                  <a:pt x="146" y="1177"/>
                  <a:pt x="146" y="1177"/>
                </a:cubicBezTo>
                <a:cubicBezTo>
                  <a:pt x="146" y="1177"/>
                  <a:pt x="146" y="1176"/>
                  <a:pt x="146" y="1176"/>
                </a:cubicBezTo>
                <a:cubicBezTo>
                  <a:pt x="146" y="1176"/>
                  <a:pt x="146" y="1176"/>
                  <a:pt x="145" y="1176"/>
                </a:cubicBezTo>
                <a:lnTo>
                  <a:pt x="145" y="1177"/>
                </a:lnTo>
                <a:close/>
                <a:moveTo>
                  <a:pt x="144" y="1158"/>
                </a:moveTo>
                <a:cubicBezTo>
                  <a:pt x="144" y="1158"/>
                  <a:pt x="144" y="1158"/>
                  <a:pt x="144" y="1159"/>
                </a:cubicBezTo>
                <a:cubicBezTo>
                  <a:pt x="144" y="1159"/>
                  <a:pt x="144" y="1159"/>
                  <a:pt x="144" y="1160"/>
                </a:cubicBezTo>
                <a:cubicBezTo>
                  <a:pt x="144" y="1160"/>
                  <a:pt x="144" y="1160"/>
                  <a:pt x="144" y="1160"/>
                </a:cubicBezTo>
                <a:cubicBezTo>
                  <a:pt x="144" y="1160"/>
                  <a:pt x="144" y="1160"/>
                  <a:pt x="144" y="1160"/>
                </a:cubicBezTo>
                <a:cubicBezTo>
                  <a:pt x="145" y="1159"/>
                  <a:pt x="145" y="1159"/>
                  <a:pt x="145" y="1158"/>
                </a:cubicBezTo>
                <a:cubicBezTo>
                  <a:pt x="145" y="1158"/>
                  <a:pt x="144" y="1158"/>
                  <a:pt x="144" y="1158"/>
                </a:cubicBezTo>
                <a:cubicBezTo>
                  <a:pt x="144" y="1158"/>
                  <a:pt x="144" y="1158"/>
                  <a:pt x="144" y="1158"/>
                </a:cubicBezTo>
                <a:close/>
                <a:moveTo>
                  <a:pt x="113" y="1166"/>
                </a:moveTo>
                <a:cubicBezTo>
                  <a:pt x="113" y="1166"/>
                  <a:pt x="113" y="1165"/>
                  <a:pt x="112" y="1165"/>
                </a:cubicBezTo>
                <a:cubicBezTo>
                  <a:pt x="112" y="1165"/>
                  <a:pt x="112" y="1165"/>
                  <a:pt x="112" y="1165"/>
                </a:cubicBezTo>
                <a:cubicBezTo>
                  <a:pt x="112" y="1165"/>
                  <a:pt x="112" y="1165"/>
                  <a:pt x="112" y="1165"/>
                </a:cubicBezTo>
                <a:cubicBezTo>
                  <a:pt x="112" y="1165"/>
                  <a:pt x="112" y="1166"/>
                  <a:pt x="112" y="1166"/>
                </a:cubicBezTo>
                <a:cubicBezTo>
                  <a:pt x="112" y="1166"/>
                  <a:pt x="112" y="1167"/>
                  <a:pt x="112" y="1167"/>
                </a:cubicBezTo>
                <a:cubicBezTo>
                  <a:pt x="112" y="1167"/>
                  <a:pt x="113" y="1167"/>
                  <a:pt x="113" y="1167"/>
                </a:cubicBezTo>
                <a:cubicBezTo>
                  <a:pt x="113" y="1167"/>
                  <a:pt x="113" y="1167"/>
                  <a:pt x="113" y="1167"/>
                </a:cubicBezTo>
                <a:cubicBezTo>
                  <a:pt x="113" y="1166"/>
                  <a:pt x="113" y="1166"/>
                  <a:pt x="113" y="1166"/>
                </a:cubicBezTo>
                <a:close/>
                <a:moveTo>
                  <a:pt x="117" y="1085"/>
                </a:moveTo>
                <a:cubicBezTo>
                  <a:pt x="117" y="1085"/>
                  <a:pt x="117" y="1085"/>
                  <a:pt x="117" y="1085"/>
                </a:cubicBezTo>
                <a:cubicBezTo>
                  <a:pt x="117" y="1085"/>
                  <a:pt x="117" y="1085"/>
                  <a:pt x="117" y="1085"/>
                </a:cubicBezTo>
                <a:cubicBezTo>
                  <a:pt x="117" y="1085"/>
                  <a:pt x="117" y="1085"/>
                  <a:pt x="117" y="1085"/>
                </a:cubicBezTo>
                <a:cubicBezTo>
                  <a:pt x="117" y="1085"/>
                  <a:pt x="117" y="1086"/>
                  <a:pt x="117" y="1087"/>
                </a:cubicBezTo>
                <a:cubicBezTo>
                  <a:pt x="117" y="1088"/>
                  <a:pt x="117" y="1089"/>
                  <a:pt x="116" y="1091"/>
                </a:cubicBezTo>
                <a:cubicBezTo>
                  <a:pt x="116" y="1091"/>
                  <a:pt x="116" y="1091"/>
                  <a:pt x="117" y="1091"/>
                </a:cubicBezTo>
                <a:cubicBezTo>
                  <a:pt x="117" y="1091"/>
                  <a:pt x="117" y="1091"/>
                  <a:pt x="117" y="1091"/>
                </a:cubicBezTo>
                <a:cubicBezTo>
                  <a:pt x="117" y="1089"/>
                  <a:pt x="117" y="1088"/>
                  <a:pt x="117" y="1087"/>
                </a:cubicBezTo>
                <a:cubicBezTo>
                  <a:pt x="117" y="1086"/>
                  <a:pt x="117" y="1085"/>
                  <a:pt x="117" y="1085"/>
                </a:cubicBezTo>
                <a:close/>
                <a:moveTo>
                  <a:pt x="117" y="1083"/>
                </a:moveTo>
                <a:cubicBezTo>
                  <a:pt x="117" y="1082"/>
                  <a:pt x="117" y="1082"/>
                  <a:pt x="117" y="1081"/>
                </a:cubicBezTo>
                <a:cubicBezTo>
                  <a:pt x="117" y="1080"/>
                  <a:pt x="118" y="1080"/>
                  <a:pt x="118" y="1080"/>
                </a:cubicBezTo>
                <a:cubicBezTo>
                  <a:pt x="118" y="1080"/>
                  <a:pt x="118" y="1079"/>
                  <a:pt x="117" y="1079"/>
                </a:cubicBezTo>
                <a:cubicBezTo>
                  <a:pt x="117" y="1079"/>
                  <a:pt x="117" y="1079"/>
                  <a:pt x="117" y="1079"/>
                </a:cubicBezTo>
                <a:cubicBezTo>
                  <a:pt x="117" y="1080"/>
                  <a:pt x="117" y="1080"/>
                  <a:pt x="117" y="1080"/>
                </a:cubicBezTo>
                <a:cubicBezTo>
                  <a:pt x="117" y="1080"/>
                  <a:pt x="117" y="1080"/>
                  <a:pt x="117" y="1081"/>
                </a:cubicBezTo>
                <a:cubicBezTo>
                  <a:pt x="117" y="1081"/>
                  <a:pt x="117" y="1082"/>
                  <a:pt x="117" y="1083"/>
                </a:cubicBezTo>
                <a:cubicBezTo>
                  <a:pt x="117" y="1083"/>
                  <a:pt x="117" y="1083"/>
                  <a:pt x="117" y="1083"/>
                </a:cubicBezTo>
                <a:cubicBezTo>
                  <a:pt x="117" y="1083"/>
                  <a:pt x="117" y="1083"/>
                  <a:pt x="117" y="1083"/>
                </a:cubicBezTo>
                <a:close/>
                <a:moveTo>
                  <a:pt x="118" y="1063"/>
                </a:moveTo>
                <a:cubicBezTo>
                  <a:pt x="118" y="1063"/>
                  <a:pt x="118" y="1063"/>
                  <a:pt x="118" y="1063"/>
                </a:cubicBezTo>
                <a:cubicBezTo>
                  <a:pt x="118" y="1063"/>
                  <a:pt x="118" y="1063"/>
                  <a:pt x="118" y="1063"/>
                </a:cubicBezTo>
                <a:cubicBezTo>
                  <a:pt x="118" y="1063"/>
                  <a:pt x="118" y="1063"/>
                  <a:pt x="118" y="1063"/>
                </a:cubicBezTo>
                <a:cubicBezTo>
                  <a:pt x="118" y="1063"/>
                  <a:pt x="118" y="1063"/>
                  <a:pt x="118" y="1063"/>
                </a:cubicBezTo>
                <a:cubicBezTo>
                  <a:pt x="117" y="1063"/>
                  <a:pt x="117" y="1063"/>
                  <a:pt x="117" y="1063"/>
                </a:cubicBezTo>
                <a:cubicBezTo>
                  <a:pt x="117" y="1064"/>
                  <a:pt x="117" y="1065"/>
                  <a:pt x="117" y="1066"/>
                </a:cubicBezTo>
                <a:cubicBezTo>
                  <a:pt x="117" y="1066"/>
                  <a:pt x="118" y="1066"/>
                  <a:pt x="118" y="1066"/>
                </a:cubicBezTo>
                <a:cubicBezTo>
                  <a:pt x="118" y="1066"/>
                  <a:pt x="118" y="1066"/>
                  <a:pt x="118" y="1066"/>
                </a:cubicBezTo>
                <a:cubicBezTo>
                  <a:pt x="117" y="1065"/>
                  <a:pt x="118" y="1064"/>
                  <a:pt x="118" y="1063"/>
                </a:cubicBezTo>
                <a:close/>
                <a:moveTo>
                  <a:pt x="182" y="733"/>
                </a:moveTo>
                <a:cubicBezTo>
                  <a:pt x="182" y="733"/>
                  <a:pt x="182" y="733"/>
                  <a:pt x="182" y="732"/>
                </a:cubicBezTo>
                <a:cubicBezTo>
                  <a:pt x="182" y="732"/>
                  <a:pt x="182" y="732"/>
                  <a:pt x="181" y="731"/>
                </a:cubicBezTo>
                <a:cubicBezTo>
                  <a:pt x="181" y="731"/>
                  <a:pt x="181" y="731"/>
                  <a:pt x="181" y="731"/>
                </a:cubicBezTo>
                <a:cubicBezTo>
                  <a:pt x="181" y="731"/>
                  <a:pt x="181" y="731"/>
                  <a:pt x="181" y="731"/>
                </a:cubicBezTo>
                <a:cubicBezTo>
                  <a:pt x="181" y="731"/>
                  <a:pt x="181" y="732"/>
                  <a:pt x="181" y="732"/>
                </a:cubicBezTo>
                <a:cubicBezTo>
                  <a:pt x="181" y="732"/>
                  <a:pt x="181" y="732"/>
                  <a:pt x="181" y="732"/>
                </a:cubicBezTo>
                <a:cubicBezTo>
                  <a:pt x="181" y="732"/>
                  <a:pt x="181" y="733"/>
                  <a:pt x="181" y="733"/>
                </a:cubicBezTo>
                <a:cubicBezTo>
                  <a:pt x="181" y="733"/>
                  <a:pt x="181" y="734"/>
                  <a:pt x="181" y="734"/>
                </a:cubicBezTo>
                <a:cubicBezTo>
                  <a:pt x="181" y="734"/>
                  <a:pt x="181" y="734"/>
                  <a:pt x="181" y="734"/>
                </a:cubicBezTo>
                <a:cubicBezTo>
                  <a:pt x="181" y="734"/>
                  <a:pt x="181" y="734"/>
                  <a:pt x="181" y="734"/>
                </a:cubicBezTo>
                <a:cubicBezTo>
                  <a:pt x="181" y="734"/>
                  <a:pt x="182" y="733"/>
                  <a:pt x="182" y="733"/>
                </a:cubicBezTo>
                <a:close/>
                <a:moveTo>
                  <a:pt x="181" y="710"/>
                </a:moveTo>
                <a:cubicBezTo>
                  <a:pt x="181" y="710"/>
                  <a:pt x="181" y="710"/>
                  <a:pt x="180" y="710"/>
                </a:cubicBezTo>
                <a:cubicBezTo>
                  <a:pt x="180" y="710"/>
                  <a:pt x="180" y="710"/>
                  <a:pt x="180" y="710"/>
                </a:cubicBezTo>
                <a:cubicBezTo>
                  <a:pt x="181" y="710"/>
                  <a:pt x="180" y="711"/>
                  <a:pt x="180" y="711"/>
                </a:cubicBezTo>
                <a:cubicBezTo>
                  <a:pt x="180" y="711"/>
                  <a:pt x="180" y="711"/>
                  <a:pt x="181" y="711"/>
                </a:cubicBezTo>
                <a:cubicBezTo>
                  <a:pt x="181" y="711"/>
                  <a:pt x="181" y="711"/>
                  <a:pt x="181" y="711"/>
                </a:cubicBezTo>
                <a:cubicBezTo>
                  <a:pt x="181" y="710"/>
                  <a:pt x="181" y="710"/>
                  <a:pt x="181" y="710"/>
                </a:cubicBezTo>
                <a:close/>
                <a:moveTo>
                  <a:pt x="130" y="718"/>
                </a:moveTo>
                <a:cubicBezTo>
                  <a:pt x="130" y="718"/>
                  <a:pt x="129" y="718"/>
                  <a:pt x="129" y="718"/>
                </a:cubicBezTo>
                <a:cubicBezTo>
                  <a:pt x="129" y="718"/>
                  <a:pt x="129" y="718"/>
                  <a:pt x="129" y="718"/>
                </a:cubicBezTo>
                <a:cubicBezTo>
                  <a:pt x="129" y="721"/>
                  <a:pt x="130" y="723"/>
                  <a:pt x="130" y="725"/>
                </a:cubicBezTo>
                <a:cubicBezTo>
                  <a:pt x="130" y="728"/>
                  <a:pt x="130" y="730"/>
                  <a:pt x="130" y="733"/>
                </a:cubicBezTo>
                <a:cubicBezTo>
                  <a:pt x="130" y="733"/>
                  <a:pt x="130" y="733"/>
                  <a:pt x="131" y="733"/>
                </a:cubicBezTo>
                <a:cubicBezTo>
                  <a:pt x="131" y="733"/>
                  <a:pt x="131" y="733"/>
                  <a:pt x="131" y="733"/>
                </a:cubicBezTo>
                <a:cubicBezTo>
                  <a:pt x="131" y="730"/>
                  <a:pt x="131" y="728"/>
                  <a:pt x="130" y="725"/>
                </a:cubicBezTo>
                <a:cubicBezTo>
                  <a:pt x="130" y="723"/>
                  <a:pt x="130" y="721"/>
                  <a:pt x="130" y="718"/>
                </a:cubicBezTo>
                <a:cubicBezTo>
                  <a:pt x="130" y="718"/>
                  <a:pt x="130" y="718"/>
                  <a:pt x="130" y="718"/>
                </a:cubicBezTo>
                <a:close/>
                <a:moveTo>
                  <a:pt x="138" y="711"/>
                </a:moveTo>
                <a:cubicBezTo>
                  <a:pt x="138" y="712"/>
                  <a:pt x="138" y="712"/>
                  <a:pt x="138" y="713"/>
                </a:cubicBezTo>
                <a:cubicBezTo>
                  <a:pt x="138" y="713"/>
                  <a:pt x="138" y="713"/>
                  <a:pt x="138" y="714"/>
                </a:cubicBezTo>
                <a:cubicBezTo>
                  <a:pt x="138" y="714"/>
                  <a:pt x="138" y="714"/>
                  <a:pt x="138" y="714"/>
                </a:cubicBezTo>
                <a:cubicBezTo>
                  <a:pt x="138" y="714"/>
                  <a:pt x="138" y="714"/>
                  <a:pt x="138" y="714"/>
                </a:cubicBezTo>
                <a:cubicBezTo>
                  <a:pt x="138" y="713"/>
                  <a:pt x="138" y="713"/>
                  <a:pt x="138" y="713"/>
                </a:cubicBezTo>
                <a:cubicBezTo>
                  <a:pt x="138" y="712"/>
                  <a:pt x="138" y="712"/>
                  <a:pt x="138" y="711"/>
                </a:cubicBezTo>
                <a:cubicBezTo>
                  <a:pt x="138" y="711"/>
                  <a:pt x="138" y="711"/>
                  <a:pt x="138" y="711"/>
                </a:cubicBezTo>
                <a:cubicBezTo>
                  <a:pt x="138" y="711"/>
                  <a:pt x="138" y="711"/>
                  <a:pt x="138" y="711"/>
                </a:cubicBezTo>
                <a:cubicBezTo>
                  <a:pt x="138" y="711"/>
                  <a:pt x="138" y="711"/>
                  <a:pt x="138" y="711"/>
                </a:cubicBezTo>
                <a:close/>
                <a:moveTo>
                  <a:pt x="130" y="715"/>
                </a:moveTo>
                <a:cubicBezTo>
                  <a:pt x="130" y="715"/>
                  <a:pt x="130" y="715"/>
                  <a:pt x="129" y="715"/>
                </a:cubicBezTo>
                <a:cubicBezTo>
                  <a:pt x="129" y="715"/>
                  <a:pt x="129" y="715"/>
                  <a:pt x="129" y="715"/>
                </a:cubicBezTo>
                <a:cubicBezTo>
                  <a:pt x="129" y="715"/>
                  <a:pt x="129" y="715"/>
                  <a:pt x="129" y="715"/>
                </a:cubicBezTo>
                <a:cubicBezTo>
                  <a:pt x="129" y="715"/>
                  <a:pt x="129" y="715"/>
                  <a:pt x="129" y="716"/>
                </a:cubicBezTo>
                <a:cubicBezTo>
                  <a:pt x="129" y="716"/>
                  <a:pt x="129" y="716"/>
                  <a:pt x="130" y="716"/>
                </a:cubicBezTo>
                <a:cubicBezTo>
                  <a:pt x="130" y="716"/>
                  <a:pt x="130" y="716"/>
                  <a:pt x="130" y="716"/>
                </a:cubicBezTo>
                <a:cubicBezTo>
                  <a:pt x="130" y="715"/>
                  <a:pt x="130" y="715"/>
                  <a:pt x="130" y="715"/>
                </a:cubicBezTo>
                <a:close/>
                <a:moveTo>
                  <a:pt x="129" y="708"/>
                </a:moveTo>
                <a:cubicBezTo>
                  <a:pt x="129" y="708"/>
                  <a:pt x="129" y="708"/>
                  <a:pt x="129" y="708"/>
                </a:cubicBezTo>
                <a:cubicBezTo>
                  <a:pt x="129" y="708"/>
                  <a:pt x="129" y="709"/>
                  <a:pt x="129" y="709"/>
                </a:cubicBezTo>
                <a:cubicBezTo>
                  <a:pt x="129" y="709"/>
                  <a:pt x="129" y="710"/>
                  <a:pt x="129" y="710"/>
                </a:cubicBezTo>
                <a:cubicBezTo>
                  <a:pt x="129" y="711"/>
                  <a:pt x="129" y="711"/>
                  <a:pt x="129" y="712"/>
                </a:cubicBezTo>
                <a:cubicBezTo>
                  <a:pt x="129" y="712"/>
                  <a:pt x="129" y="712"/>
                  <a:pt x="129" y="712"/>
                </a:cubicBezTo>
                <a:cubicBezTo>
                  <a:pt x="129" y="712"/>
                  <a:pt x="130" y="712"/>
                  <a:pt x="130" y="712"/>
                </a:cubicBezTo>
                <a:cubicBezTo>
                  <a:pt x="129" y="711"/>
                  <a:pt x="129" y="711"/>
                  <a:pt x="130" y="710"/>
                </a:cubicBezTo>
                <a:cubicBezTo>
                  <a:pt x="129" y="710"/>
                  <a:pt x="130" y="709"/>
                  <a:pt x="129" y="709"/>
                </a:cubicBezTo>
                <a:cubicBezTo>
                  <a:pt x="129" y="708"/>
                  <a:pt x="129" y="708"/>
                  <a:pt x="129" y="708"/>
                </a:cubicBezTo>
                <a:close/>
                <a:moveTo>
                  <a:pt x="176" y="646"/>
                </a:moveTo>
                <a:cubicBezTo>
                  <a:pt x="176" y="646"/>
                  <a:pt x="176" y="646"/>
                  <a:pt x="176" y="647"/>
                </a:cubicBezTo>
                <a:cubicBezTo>
                  <a:pt x="177" y="647"/>
                  <a:pt x="177" y="647"/>
                  <a:pt x="177" y="647"/>
                </a:cubicBezTo>
                <a:cubicBezTo>
                  <a:pt x="177" y="647"/>
                  <a:pt x="177" y="647"/>
                  <a:pt x="177" y="647"/>
                </a:cubicBezTo>
                <a:cubicBezTo>
                  <a:pt x="177" y="646"/>
                  <a:pt x="177" y="646"/>
                  <a:pt x="177" y="646"/>
                </a:cubicBezTo>
                <a:cubicBezTo>
                  <a:pt x="177" y="646"/>
                  <a:pt x="177" y="645"/>
                  <a:pt x="177" y="645"/>
                </a:cubicBezTo>
                <a:cubicBezTo>
                  <a:pt x="177" y="645"/>
                  <a:pt x="176" y="645"/>
                  <a:pt x="176" y="645"/>
                </a:cubicBezTo>
                <a:cubicBezTo>
                  <a:pt x="176" y="645"/>
                  <a:pt x="176" y="645"/>
                  <a:pt x="176" y="646"/>
                </a:cubicBezTo>
                <a:close/>
                <a:moveTo>
                  <a:pt x="187" y="634"/>
                </a:move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4"/>
                </a:cubicBezTo>
                <a:cubicBezTo>
                  <a:pt x="187" y="634"/>
                  <a:pt x="187" y="634"/>
                  <a:pt x="187" y="634"/>
                </a:cubicBezTo>
                <a:cubicBezTo>
                  <a:pt x="187" y="634"/>
                  <a:pt x="187" y="634"/>
                  <a:pt x="187" y="634"/>
                </a:cubicBezTo>
                <a:cubicBezTo>
                  <a:pt x="187" y="634"/>
                  <a:pt x="187" y="634"/>
                  <a:pt x="187" y="634"/>
                </a:cubicBezTo>
                <a:close/>
                <a:moveTo>
                  <a:pt x="178" y="617"/>
                </a:moveTo>
                <a:cubicBezTo>
                  <a:pt x="178" y="617"/>
                  <a:pt x="178" y="617"/>
                  <a:pt x="178" y="617"/>
                </a:cubicBezTo>
                <a:cubicBezTo>
                  <a:pt x="178" y="618"/>
                  <a:pt x="178" y="620"/>
                  <a:pt x="178" y="621"/>
                </a:cubicBezTo>
                <a:cubicBezTo>
                  <a:pt x="178" y="621"/>
                  <a:pt x="178" y="621"/>
                  <a:pt x="178" y="621"/>
                </a:cubicBezTo>
                <a:cubicBezTo>
                  <a:pt x="179" y="621"/>
                  <a:pt x="179" y="621"/>
                  <a:pt x="179" y="621"/>
                </a:cubicBezTo>
                <a:cubicBezTo>
                  <a:pt x="179" y="620"/>
                  <a:pt x="179" y="618"/>
                  <a:pt x="179" y="617"/>
                </a:cubicBezTo>
                <a:cubicBezTo>
                  <a:pt x="179" y="617"/>
                  <a:pt x="179" y="617"/>
                  <a:pt x="178" y="617"/>
                </a:cubicBezTo>
                <a:cubicBezTo>
                  <a:pt x="178" y="617"/>
                  <a:pt x="178" y="617"/>
                  <a:pt x="178" y="617"/>
                </a:cubicBezTo>
                <a:close/>
                <a:moveTo>
                  <a:pt x="177" y="595"/>
                </a:moveTo>
                <a:cubicBezTo>
                  <a:pt x="177" y="595"/>
                  <a:pt x="177" y="595"/>
                  <a:pt x="177" y="595"/>
                </a:cubicBezTo>
                <a:cubicBezTo>
                  <a:pt x="177" y="595"/>
                  <a:pt x="177" y="595"/>
                  <a:pt x="177" y="595"/>
                </a:cubicBezTo>
                <a:cubicBezTo>
                  <a:pt x="177" y="596"/>
                  <a:pt x="177" y="597"/>
                  <a:pt x="177" y="598"/>
                </a:cubicBezTo>
                <a:cubicBezTo>
                  <a:pt x="177" y="599"/>
                  <a:pt x="177" y="601"/>
                  <a:pt x="178" y="602"/>
                </a:cubicBezTo>
                <a:cubicBezTo>
                  <a:pt x="178" y="602"/>
                  <a:pt x="178" y="602"/>
                  <a:pt x="178" y="602"/>
                </a:cubicBezTo>
                <a:cubicBezTo>
                  <a:pt x="178" y="602"/>
                  <a:pt x="178" y="602"/>
                  <a:pt x="178" y="602"/>
                </a:cubicBezTo>
                <a:cubicBezTo>
                  <a:pt x="178" y="601"/>
                  <a:pt x="178" y="599"/>
                  <a:pt x="178" y="598"/>
                </a:cubicBezTo>
                <a:cubicBezTo>
                  <a:pt x="178" y="597"/>
                  <a:pt x="178" y="596"/>
                  <a:pt x="177" y="595"/>
                </a:cubicBezTo>
                <a:cubicBezTo>
                  <a:pt x="177" y="595"/>
                  <a:pt x="177" y="595"/>
                  <a:pt x="177" y="595"/>
                </a:cubicBezTo>
                <a:cubicBezTo>
                  <a:pt x="178" y="595"/>
                  <a:pt x="178" y="595"/>
                  <a:pt x="177" y="595"/>
                </a:cubicBezTo>
                <a:cubicBezTo>
                  <a:pt x="177" y="595"/>
                  <a:pt x="177" y="595"/>
                  <a:pt x="177" y="595"/>
                </a:cubicBezTo>
                <a:cubicBezTo>
                  <a:pt x="177" y="595"/>
                  <a:pt x="177" y="595"/>
                  <a:pt x="177" y="595"/>
                </a:cubicBezTo>
                <a:close/>
                <a:moveTo>
                  <a:pt x="127" y="628"/>
                </a:moveTo>
                <a:cubicBezTo>
                  <a:pt x="127" y="629"/>
                  <a:pt x="128" y="629"/>
                  <a:pt x="127" y="630"/>
                </a:cubicBezTo>
                <a:cubicBezTo>
                  <a:pt x="127" y="630"/>
                  <a:pt x="127" y="630"/>
                  <a:pt x="127" y="630"/>
                </a:cubicBezTo>
                <a:cubicBezTo>
                  <a:pt x="128" y="630"/>
                  <a:pt x="128" y="630"/>
                  <a:pt x="128" y="630"/>
                </a:cubicBezTo>
                <a:cubicBezTo>
                  <a:pt x="128" y="629"/>
                  <a:pt x="128" y="629"/>
                  <a:pt x="128" y="628"/>
                </a:cubicBezTo>
                <a:lnTo>
                  <a:pt x="127" y="628"/>
                </a:lnTo>
                <a:close/>
                <a:moveTo>
                  <a:pt x="181" y="515"/>
                </a:moveTo>
                <a:cubicBezTo>
                  <a:pt x="181" y="515"/>
                  <a:pt x="180" y="515"/>
                  <a:pt x="181" y="515"/>
                </a:cubicBezTo>
                <a:cubicBezTo>
                  <a:pt x="181" y="515"/>
                  <a:pt x="181" y="516"/>
                  <a:pt x="181" y="516"/>
                </a:cubicBezTo>
                <a:cubicBezTo>
                  <a:pt x="181" y="517"/>
                  <a:pt x="181" y="517"/>
                  <a:pt x="181" y="517"/>
                </a:cubicBezTo>
                <a:cubicBezTo>
                  <a:pt x="181" y="517"/>
                  <a:pt x="181" y="516"/>
                  <a:pt x="181" y="516"/>
                </a:cubicBezTo>
                <a:cubicBezTo>
                  <a:pt x="181" y="516"/>
                  <a:pt x="181" y="515"/>
                  <a:pt x="181" y="515"/>
                </a:cubicBezTo>
                <a:cubicBezTo>
                  <a:pt x="181" y="515"/>
                  <a:pt x="181" y="514"/>
                  <a:pt x="181" y="515"/>
                </a:cubicBezTo>
                <a:cubicBezTo>
                  <a:pt x="181" y="515"/>
                  <a:pt x="181" y="515"/>
                  <a:pt x="181" y="515"/>
                </a:cubicBezTo>
                <a:close/>
                <a:moveTo>
                  <a:pt x="173" y="508"/>
                </a:moveTo>
                <a:cubicBezTo>
                  <a:pt x="173" y="507"/>
                  <a:pt x="173" y="507"/>
                  <a:pt x="173" y="507"/>
                </a:cubicBezTo>
                <a:cubicBezTo>
                  <a:pt x="173" y="507"/>
                  <a:pt x="173" y="507"/>
                  <a:pt x="173" y="507"/>
                </a:cubicBezTo>
                <a:cubicBezTo>
                  <a:pt x="173" y="507"/>
                  <a:pt x="173" y="507"/>
                  <a:pt x="173" y="507"/>
                </a:cubicBezTo>
                <a:cubicBezTo>
                  <a:pt x="173" y="508"/>
                  <a:pt x="173" y="508"/>
                  <a:pt x="173" y="508"/>
                </a:cubicBezTo>
                <a:cubicBezTo>
                  <a:pt x="173" y="508"/>
                  <a:pt x="173" y="509"/>
                  <a:pt x="173" y="509"/>
                </a:cubicBezTo>
                <a:cubicBezTo>
                  <a:pt x="173" y="509"/>
                  <a:pt x="173" y="509"/>
                  <a:pt x="173" y="509"/>
                </a:cubicBezTo>
                <a:cubicBezTo>
                  <a:pt x="173" y="509"/>
                  <a:pt x="173" y="509"/>
                  <a:pt x="173" y="509"/>
                </a:cubicBezTo>
                <a:cubicBezTo>
                  <a:pt x="173" y="509"/>
                  <a:pt x="173" y="508"/>
                  <a:pt x="173" y="508"/>
                </a:cubicBezTo>
                <a:cubicBezTo>
                  <a:pt x="173" y="508"/>
                  <a:pt x="173" y="508"/>
                  <a:pt x="173" y="508"/>
                </a:cubicBezTo>
                <a:close/>
                <a:moveTo>
                  <a:pt x="167" y="503"/>
                </a:moveTo>
                <a:cubicBezTo>
                  <a:pt x="167" y="503"/>
                  <a:pt x="167" y="503"/>
                  <a:pt x="166" y="503"/>
                </a:cubicBezTo>
                <a:cubicBezTo>
                  <a:pt x="166" y="503"/>
                  <a:pt x="166" y="503"/>
                  <a:pt x="166" y="503"/>
                </a:cubicBezTo>
                <a:cubicBezTo>
                  <a:pt x="166" y="503"/>
                  <a:pt x="166" y="503"/>
                  <a:pt x="166" y="503"/>
                </a:cubicBezTo>
                <a:cubicBezTo>
                  <a:pt x="166" y="503"/>
                  <a:pt x="166" y="504"/>
                  <a:pt x="166" y="505"/>
                </a:cubicBezTo>
                <a:cubicBezTo>
                  <a:pt x="166" y="506"/>
                  <a:pt x="167" y="507"/>
                  <a:pt x="166" y="508"/>
                </a:cubicBezTo>
                <a:cubicBezTo>
                  <a:pt x="166" y="508"/>
                  <a:pt x="166" y="508"/>
                  <a:pt x="166" y="508"/>
                </a:cubicBezTo>
                <a:cubicBezTo>
                  <a:pt x="166" y="508"/>
                  <a:pt x="167" y="508"/>
                  <a:pt x="167" y="508"/>
                </a:cubicBezTo>
                <a:cubicBezTo>
                  <a:pt x="167" y="507"/>
                  <a:pt x="167" y="506"/>
                  <a:pt x="167" y="505"/>
                </a:cubicBezTo>
                <a:cubicBezTo>
                  <a:pt x="167" y="504"/>
                  <a:pt x="167" y="503"/>
                  <a:pt x="167" y="503"/>
                </a:cubicBezTo>
                <a:close/>
                <a:moveTo>
                  <a:pt x="167" y="487"/>
                </a:moveTo>
                <a:cubicBezTo>
                  <a:pt x="167" y="487"/>
                  <a:pt x="167" y="487"/>
                  <a:pt x="167" y="487"/>
                </a:cubicBezTo>
                <a:cubicBezTo>
                  <a:pt x="167" y="488"/>
                  <a:pt x="167" y="488"/>
                  <a:pt x="167" y="489"/>
                </a:cubicBezTo>
                <a:cubicBezTo>
                  <a:pt x="167" y="489"/>
                  <a:pt x="167" y="489"/>
                  <a:pt x="167" y="489"/>
                </a:cubicBezTo>
                <a:cubicBezTo>
                  <a:pt x="167" y="489"/>
                  <a:pt x="167" y="489"/>
                  <a:pt x="167" y="489"/>
                </a:cubicBezTo>
                <a:cubicBezTo>
                  <a:pt x="167" y="489"/>
                  <a:pt x="167" y="489"/>
                  <a:pt x="167" y="489"/>
                </a:cubicBezTo>
                <a:cubicBezTo>
                  <a:pt x="167" y="489"/>
                  <a:pt x="167" y="489"/>
                  <a:pt x="167" y="489"/>
                </a:cubicBezTo>
                <a:cubicBezTo>
                  <a:pt x="167" y="488"/>
                  <a:pt x="168" y="488"/>
                  <a:pt x="167" y="487"/>
                </a:cubicBezTo>
                <a:cubicBezTo>
                  <a:pt x="167" y="487"/>
                  <a:pt x="167" y="487"/>
                  <a:pt x="167" y="487"/>
                </a:cubicBezTo>
                <a:cubicBezTo>
                  <a:pt x="167" y="487"/>
                  <a:pt x="167" y="487"/>
                  <a:pt x="167" y="487"/>
                </a:cubicBezTo>
                <a:close/>
                <a:moveTo>
                  <a:pt x="165" y="465"/>
                </a:moveTo>
                <a:cubicBezTo>
                  <a:pt x="165" y="465"/>
                  <a:pt x="165" y="465"/>
                  <a:pt x="165" y="465"/>
                </a:cubicBezTo>
                <a:cubicBezTo>
                  <a:pt x="165" y="465"/>
                  <a:pt x="165" y="465"/>
                  <a:pt x="165" y="465"/>
                </a:cubicBezTo>
                <a:cubicBezTo>
                  <a:pt x="165" y="465"/>
                  <a:pt x="165" y="465"/>
                  <a:pt x="165" y="465"/>
                </a:cubicBezTo>
                <a:cubicBezTo>
                  <a:pt x="165" y="465"/>
                  <a:pt x="165" y="466"/>
                  <a:pt x="165" y="466"/>
                </a:cubicBezTo>
                <a:cubicBezTo>
                  <a:pt x="165" y="466"/>
                  <a:pt x="165" y="466"/>
                  <a:pt x="165" y="466"/>
                </a:cubicBezTo>
                <a:cubicBezTo>
                  <a:pt x="165" y="467"/>
                  <a:pt x="165" y="467"/>
                  <a:pt x="165" y="467"/>
                </a:cubicBezTo>
                <a:cubicBezTo>
                  <a:pt x="165" y="467"/>
                  <a:pt x="165" y="467"/>
                  <a:pt x="165" y="467"/>
                </a:cubicBezTo>
                <a:cubicBezTo>
                  <a:pt x="165" y="466"/>
                  <a:pt x="165" y="466"/>
                  <a:pt x="165" y="466"/>
                </a:cubicBezTo>
                <a:cubicBezTo>
                  <a:pt x="165" y="465"/>
                  <a:pt x="165" y="465"/>
                  <a:pt x="165" y="465"/>
                </a:cubicBezTo>
                <a:close/>
                <a:moveTo>
                  <a:pt x="161" y="368"/>
                </a:moveTo>
                <a:cubicBezTo>
                  <a:pt x="161" y="368"/>
                  <a:pt x="161" y="368"/>
                  <a:pt x="161" y="369"/>
                </a:cubicBezTo>
                <a:cubicBezTo>
                  <a:pt x="161" y="375"/>
                  <a:pt x="161" y="382"/>
                  <a:pt x="162" y="390"/>
                </a:cubicBezTo>
                <a:cubicBezTo>
                  <a:pt x="162" y="390"/>
                  <a:pt x="162" y="390"/>
                  <a:pt x="162" y="390"/>
                </a:cubicBezTo>
                <a:cubicBezTo>
                  <a:pt x="162" y="390"/>
                  <a:pt x="163" y="390"/>
                  <a:pt x="163" y="390"/>
                </a:cubicBezTo>
                <a:cubicBezTo>
                  <a:pt x="162" y="382"/>
                  <a:pt x="162" y="375"/>
                  <a:pt x="161" y="369"/>
                </a:cubicBezTo>
                <a:cubicBezTo>
                  <a:pt x="161" y="368"/>
                  <a:pt x="161" y="368"/>
                  <a:pt x="161" y="368"/>
                </a:cubicBezTo>
                <a:cubicBezTo>
                  <a:pt x="161" y="368"/>
                  <a:pt x="161" y="368"/>
                  <a:pt x="161" y="368"/>
                </a:cubicBezTo>
                <a:close/>
                <a:moveTo>
                  <a:pt x="159" y="266"/>
                </a:moveTo>
                <a:cubicBezTo>
                  <a:pt x="159" y="268"/>
                  <a:pt x="159" y="270"/>
                  <a:pt x="159" y="271"/>
                </a:cubicBezTo>
                <a:cubicBezTo>
                  <a:pt x="159" y="274"/>
                  <a:pt x="159" y="276"/>
                  <a:pt x="159" y="278"/>
                </a:cubicBezTo>
                <a:cubicBezTo>
                  <a:pt x="159" y="278"/>
                  <a:pt x="159" y="279"/>
                  <a:pt x="159" y="279"/>
                </a:cubicBezTo>
                <a:cubicBezTo>
                  <a:pt x="160" y="279"/>
                  <a:pt x="160" y="279"/>
                  <a:pt x="160" y="278"/>
                </a:cubicBezTo>
                <a:cubicBezTo>
                  <a:pt x="160" y="276"/>
                  <a:pt x="160" y="274"/>
                  <a:pt x="160" y="271"/>
                </a:cubicBezTo>
                <a:cubicBezTo>
                  <a:pt x="160" y="270"/>
                  <a:pt x="160" y="268"/>
                  <a:pt x="160" y="266"/>
                </a:cubicBezTo>
                <a:cubicBezTo>
                  <a:pt x="160" y="266"/>
                  <a:pt x="160" y="266"/>
                  <a:pt x="159" y="266"/>
                </a:cubicBezTo>
                <a:cubicBezTo>
                  <a:pt x="159" y="266"/>
                  <a:pt x="159" y="266"/>
                  <a:pt x="159" y="266"/>
                </a:cubicBezTo>
                <a:cubicBezTo>
                  <a:pt x="159" y="266"/>
                  <a:pt x="159" y="266"/>
                  <a:pt x="159" y="266"/>
                </a:cubicBezTo>
                <a:close/>
                <a:moveTo>
                  <a:pt x="162" y="156"/>
                </a:moveTo>
                <a:cubicBezTo>
                  <a:pt x="162" y="157"/>
                  <a:pt x="162" y="157"/>
                  <a:pt x="162" y="158"/>
                </a:cubicBezTo>
                <a:cubicBezTo>
                  <a:pt x="162" y="158"/>
                  <a:pt x="162" y="158"/>
                  <a:pt x="163" y="158"/>
                </a:cubicBezTo>
                <a:cubicBezTo>
                  <a:pt x="163" y="158"/>
                  <a:pt x="163" y="158"/>
                  <a:pt x="163" y="158"/>
                </a:cubicBezTo>
                <a:cubicBezTo>
                  <a:pt x="163" y="157"/>
                  <a:pt x="163" y="157"/>
                  <a:pt x="163" y="156"/>
                </a:cubicBezTo>
                <a:cubicBezTo>
                  <a:pt x="163" y="156"/>
                  <a:pt x="163" y="156"/>
                  <a:pt x="163" y="156"/>
                </a:cubicBezTo>
                <a:cubicBezTo>
                  <a:pt x="162" y="156"/>
                  <a:pt x="162" y="156"/>
                  <a:pt x="162" y="156"/>
                </a:cubicBezTo>
                <a:cubicBezTo>
                  <a:pt x="162" y="156"/>
                  <a:pt x="162" y="156"/>
                  <a:pt x="162" y="156"/>
                </a:cubicBezTo>
                <a:close/>
                <a:moveTo>
                  <a:pt x="178" y="666"/>
                </a:moveTo>
                <a:cubicBezTo>
                  <a:pt x="177" y="669"/>
                  <a:pt x="178" y="672"/>
                  <a:pt x="177" y="675"/>
                </a:cubicBezTo>
                <a:cubicBezTo>
                  <a:pt x="178" y="677"/>
                  <a:pt x="178" y="679"/>
                  <a:pt x="177" y="681"/>
                </a:cubicBezTo>
                <a:cubicBezTo>
                  <a:pt x="178" y="686"/>
                  <a:pt x="178" y="690"/>
                  <a:pt x="177" y="694"/>
                </a:cubicBezTo>
                <a:cubicBezTo>
                  <a:pt x="178" y="697"/>
                  <a:pt x="178" y="700"/>
                  <a:pt x="178" y="703"/>
                </a:cubicBezTo>
                <a:cubicBezTo>
                  <a:pt x="178" y="704"/>
                  <a:pt x="178" y="705"/>
                  <a:pt x="177" y="706"/>
                </a:cubicBezTo>
                <a:cubicBezTo>
                  <a:pt x="179" y="710"/>
                  <a:pt x="177" y="713"/>
                  <a:pt x="178" y="717"/>
                </a:cubicBezTo>
                <a:cubicBezTo>
                  <a:pt x="178" y="717"/>
                  <a:pt x="178" y="718"/>
                  <a:pt x="178" y="718"/>
                </a:cubicBezTo>
                <a:cubicBezTo>
                  <a:pt x="178" y="720"/>
                  <a:pt x="178" y="722"/>
                  <a:pt x="178" y="724"/>
                </a:cubicBezTo>
                <a:cubicBezTo>
                  <a:pt x="180" y="727"/>
                  <a:pt x="179" y="731"/>
                  <a:pt x="179" y="734"/>
                </a:cubicBezTo>
                <a:cubicBezTo>
                  <a:pt x="179" y="734"/>
                  <a:pt x="179" y="735"/>
                  <a:pt x="179" y="735"/>
                </a:cubicBezTo>
                <a:cubicBezTo>
                  <a:pt x="179" y="737"/>
                  <a:pt x="179" y="739"/>
                  <a:pt x="179" y="740"/>
                </a:cubicBezTo>
                <a:cubicBezTo>
                  <a:pt x="180" y="741"/>
                  <a:pt x="179" y="742"/>
                  <a:pt x="179" y="744"/>
                </a:cubicBezTo>
                <a:cubicBezTo>
                  <a:pt x="179" y="744"/>
                  <a:pt x="180" y="744"/>
                  <a:pt x="180" y="744"/>
                </a:cubicBezTo>
                <a:cubicBezTo>
                  <a:pt x="180" y="745"/>
                  <a:pt x="180" y="745"/>
                  <a:pt x="180" y="746"/>
                </a:cubicBezTo>
                <a:cubicBezTo>
                  <a:pt x="180" y="747"/>
                  <a:pt x="180" y="747"/>
                  <a:pt x="180" y="748"/>
                </a:cubicBezTo>
                <a:cubicBezTo>
                  <a:pt x="180" y="749"/>
                  <a:pt x="180" y="749"/>
                  <a:pt x="180" y="750"/>
                </a:cubicBezTo>
                <a:cubicBezTo>
                  <a:pt x="180" y="754"/>
                  <a:pt x="182" y="757"/>
                  <a:pt x="180" y="761"/>
                </a:cubicBezTo>
                <a:cubicBezTo>
                  <a:pt x="181" y="761"/>
                  <a:pt x="181" y="761"/>
                  <a:pt x="181" y="762"/>
                </a:cubicBezTo>
                <a:cubicBezTo>
                  <a:pt x="181" y="767"/>
                  <a:pt x="182" y="772"/>
                  <a:pt x="182" y="777"/>
                </a:cubicBezTo>
                <a:cubicBezTo>
                  <a:pt x="183" y="778"/>
                  <a:pt x="183" y="778"/>
                  <a:pt x="183" y="779"/>
                </a:cubicBezTo>
                <a:cubicBezTo>
                  <a:pt x="183" y="781"/>
                  <a:pt x="183" y="783"/>
                  <a:pt x="184" y="786"/>
                </a:cubicBezTo>
                <a:cubicBezTo>
                  <a:pt x="183" y="786"/>
                  <a:pt x="183" y="786"/>
                  <a:pt x="183" y="786"/>
                </a:cubicBezTo>
                <a:cubicBezTo>
                  <a:pt x="184" y="786"/>
                  <a:pt x="184" y="786"/>
                  <a:pt x="184" y="786"/>
                </a:cubicBezTo>
                <a:cubicBezTo>
                  <a:pt x="183" y="787"/>
                  <a:pt x="183" y="789"/>
                  <a:pt x="185" y="789"/>
                </a:cubicBezTo>
                <a:cubicBezTo>
                  <a:pt x="184" y="788"/>
                  <a:pt x="184" y="787"/>
                  <a:pt x="184" y="786"/>
                </a:cubicBezTo>
                <a:cubicBezTo>
                  <a:pt x="184" y="786"/>
                  <a:pt x="184" y="786"/>
                  <a:pt x="184" y="786"/>
                </a:cubicBezTo>
                <a:cubicBezTo>
                  <a:pt x="184" y="785"/>
                  <a:pt x="184" y="785"/>
                  <a:pt x="184" y="785"/>
                </a:cubicBezTo>
                <a:cubicBezTo>
                  <a:pt x="185" y="783"/>
                  <a:pt x="183" y="780"/>
                  <a:pt x="184" y="778"/>
                </a:cubicBezTo>
                <a:cubicBezTo>
                  <a:pt x="183" y="773"/>
                  <a:pt x="184" y="767"/>
                  <a:pt x="182" y="762"/>
                </a:cubicBezTo>
                <a:cubicBezTo>
                  <a:pt x="183" y="762"/>
                  <a:pt x="183" y="761"/>
                  <a:pt x="183" y="761"/>
                </a:cubicBezTo>
                <a:cubicBezTo>
                  <a:pt x="183" y="755"/>
                  <a:pt x="182" y="750"/>
                  <a:pt x="182" y="744"/>
                </a:cubicBezTo>
                <a:cubicBezTo>
                  <a:pt x="182" y="744"/>
                  <a:pt x="182" y="744"/>
                  <a:pt x="182" y="744"/>
                </a:cubicBezTo>
                <a:cubicBezTo>
                  <a:pt x="182" y="744"/>
                  <a:pt x="182" y="744"/>
                  <a:pt x="182" y="744"/>
                </a:cubicBezTo>
                <a:cubicBezTo>
                  <a:pt x="182" y="744"/>
                  <a:pt x="183" y="744"/>
                  <a:pt x="183" y="744"/>
                </a:cubicBezTo>
                <a:cubicBezTo>
                  <a:pt x="183" y="750"/>
                  <a:pt x="184" y="756"/>
                  <a:pt x="184" y="761"/>
                </a:cubicBezTo>
                <a:cubicBezTo>
                  <a:pt x="184" y="761"/>
                  <a:pt x="184" y="761"/>
                  <a:pt x="184" y="761"/>
                </a:cubicBezTo>
                <a:cubicBezTo>
                  <a:pt x="184" y="764"/>
                  <a:pt x="185" y="767"/>
                  <a:pt x="184" y="770"/>
                </a:cubicBezTo>
                <a:cubicBezTo>
                  <a:pt x="185" y="774"/>
                  <a:pt x="186" y="778"/>
                  <a:pt x="185" y="782"/>
                </a:cubicBezTo>
                <a:cubicBezTo>
                  <a:pt x="187" y="786"/>
                  <a:pt x="186" y="789"/>
                  <a:pt x="186" y="793"/>
                </a:cubicBezTo>
                <a:cubicBezTo>
                  <a:pt x="186" y="795"/>
                  <a:pt x="187" y="796"/>
                  <a:pt x="186" y="798"/>
                </a:cubicBezTo>
                <a:cubicBezTo>
                  <a:pt x="187" y="803"/>
                  <a:pt x="187" y="808"/>
                  <a:pt x="187" y="812"/>
                </a:cubicBezTo>
                <a:cubicBezTo>
                  <a:pt x="187" y="812"/>
                  <a:pt x="187" y="812"/>
                  <a:pt x="187" y="813"/>
                </a:cubicBezTo>
                <a:cubicBezTo>
                  <a:pt x="187" y="813"/>
                  <a:pt x="187" y="814"/>
                  <a:pt x="187" y="815"/>
                </a:cubicBezTo>
                <a:cubicBezTo>
                  <a:pt x="187" y="816"/>
                  <a:pt x="187" y="817"/>
                  <a:pt x="187" y="817"/>
                </a:cubicBezTo>
                <a:cubicBezTo>
                  <a:pt x="187" y="817"/>
                  <a:pt x="187" y="817"/>
                  <a:pt x="187" y="818"/>
                </a:cubicBezTo>
                <a:cubicBezTo>
                  <a:pt x="187" y="819"/>
                  <a:pt x="187" y="821"/>
                  <a:pt x="188" y="822"/>
                </a:cubicBezTo>
                <a:cubicBezTo>
                  <a:pt x="188" y="824"/>
                  <a:pt x="188" y="826"/>
                  <a:pt x="188" y="828"/>
                </a:cubicBezTo>
                <a:cubicBezTo>
                  <a:pt x="188" y="828"/>
                  <a:pt x="188" y="828"/>
                  <a:pt x="188" y="828"/>
                </a:cubicBezTo>
                <a:cubicBezTo>
                  <a:pt x="188" y="830"/>
                  <a:pt x="188" y="833"/>
                  <a:pt x="188" y="835"/>
                </a:cubicBezTo>
                <a:cubicBezTo>
                  <a:pt x="188" y="837"/>
                  <a:pt x="188" y="839"/>
                  <a:pt x="188" y="840"/>
                </a:cubicBezTo>
                <a:cubicBezTo>
                  <a:pt x="188" y="840"/>
                  <a:pt x="188" y="841"/>
                  <a:pt x="188" y="841"/>
                </a:cubicBezTo>
                <a:cubicBezTo>
                  <a:pt x="189" y="845"/>
                  <a:pt x="188" y="849"/>
                  <a:pt x="188" y="853"/>
                </a:cubicBezTo>
                <a:cubicBezTo>
                  <a:pt x="188" y="853"/>
                  <a:pt x="188" y="853"/>
                  <a:pt x="188" y="853"/>
                </a:cubicBezTo>
                <a:cubicBezTo>
                  <a:pt x="188" y="856"/>
                  <a:pt x="188" y="858"/>
                  <a:pt x="188" y="862"/>
                </a:cubicBezTo>
                <a:cubicBezTo>
                  <a:pt x="189" y="862"/>
                  <a:pt x="189" y="862"/>
                  <a:pt x="188" y="862"/>
                </a:cubicBezTo>
                <a:cubicBezTo>
                  <a:pt x="189" y="863"/>
                  <a:pt x="189" y="865"/>
                  <a:pt x="188" y="866"/>
                </a:cubicBezTo>
                <a:cubicBezTo>
                  <a:pt x="188" y="866"/>
                  <a:pt x="188" y="866"/>
                  <a:pt x="188" y="866"/>
                </a:cubicBezTo>
                <a:cubicBezTo>
                  <a:pt x="188" y="866"/>
                  <a:pt x="188" y="867"/>
                  <a:pt x="188" y="867"/>
                </a:cubicBezTo>
                <a:cubicBezTo>
                  <a:pt x="188" y="867"/>
                  <a:pt x="188" y="868"/>
                  <a:pt x="188" y="868"/>
                </a:cubicBezTo>
                <a:cubicBezTo>
                  <a:pt x="189" y="868"/>
                  <a:pt x="189" y="868"/>
                  <a:pt x="189" y="868"/>
                </a:cubicBezTo>
                <a:cubicBezTo>
                  <a:pt x="189" y="870"/>
                  <a:pt x="188" y="872"/>
                  <a:pt x="189" y="874"/>
                </a:cubicBezTo>
                <a:cubicBezTo>
                  <a:pt x="189" y="874"/>
                  <a:pt x="189" y="875"/>
                  <a:pt x="189" y="875"/>
                </a:cubicBezTo>
                <a:cubicBezTo>
                  <a:pt x="188" y="875"/>
                  <a:pt x="188" y="876"/>
                  <a:pt x="189" y="876"/>
                </a:cubicBezTo>
                <a:cubicBezTo>
                  <a:pt x="189" y="877"/>
                  <a:pt x="189" y="877"/>
                  <a:pt x="189" y="878"/>
                </a:cubicBezTo>
                <a:cubicBezTo>
                  <a:pt x="189" y="879"/>
                  <a:pt x="189" y="879"/>
                  <a:pt x="189" y="880"/>
                </a:cubicBezTo>
                <a:cubicBezTo>
                  <a:pt x="189" y="880"/>
                  <a:pt x="189" y="880"/>
                  <a:pt x="189" y="880"/>
                </a:cubicBezTo>
                <a:cubicBezTo>
                  <a:pt x="189" y="882"/>
                  <a:pt x="189" y="884"/>
                  <a:pt x="189" y="886"/>
                </a:cubicBezTo>
                <a:cubicBezTo>
                  <a:pt x="189" y="888"/>
                  <a:pt x="189" y="891"/>
                  <a:pt x="189" y="893"/>
                </a:cubicBezTo>
                <a:cubicBezTo>
                  <a:pt x="189" y="893"/>
                  <a:pt x="189" y="893"/>
                  <a:pt x="189" y="893"/>
                </a:cubicBezTo>
                <a:cubicBezTo>
                  <a:pt x="189" y="895"/>
                  <a:pt x="190" y="896"/>
                  <a:pt x="189" y="897"/>
                </a:cubicBezTo>
                <a:cubicBezTo>
                  <a:pt x="189" y="897"/>
                  <a:pt x="189" y="897"/>
                  <a:pt x="189" y="898"/>
                </a:cubicBezTo>
                <a:cubicBezTo>
                  <a:pt x="190" y="898"/>
                  <a:pt x="189" y="899"/>
                  <a:pt x="189" y="900"/>
                </a:cubicBezTo>
                <a:cubicBezTo>
                  <a:pt x="189" y="900"/>
                  <a:pt x="189" y="900"/>
                  <a:pt x="189" y="900"/>
                </a:cubicBezTo>
                <a:cubicBezTo>
                  <a:pt x="189" y="901"/>
                  <a:pt x="189" y="902"/>
                  <a:pt x="189" y="904"/>
                </a:cubicBezTo>
                <a:cubicBezTo>
                  <a:pt x="189" y="904"/>
                  <a:pt x="189" y="904"/>
                  <a:pt x="189" y="904"/>
                </a:cubicBezTo>
                <a:cubicBezTo>
                  <a:pt x="189" y="905"/>
                  <a:pt x="189" y="906"/>
                  <a:pt x="189" y="907"/>
                </a:cubicBezTo>
                <a:cubicBezTo>
                  <a:pt x="189" y="907"/>
                  <a:pt x="189" y="907"/>
                  <a:pt x="189" y="907"/>
                </a:cubicBezTo>
                <a:cubicBezTo>
                  <a:pt x="189" y="907"/>
                  <a:pt x="189" y="907"/>
                  <a:pt x="189" y="907"/>
                </a:cubicBezTo>
                <a:cubicBezTo>
                  <a:pt x="190" y="910"/>
                  <a:pt x="190" y="913"/>
                  <a:pt x="189" y="915"/>
                </a:cubicBezTo>
                <a:cubicBezTo>
                  <a:pt x="189" y="915"/>
                  <a:pt x="189" y="915"/>
                  <a:pt x="189" y="915"/>
                </a:cubicBezTo>
                <a:cubicBezTo>
                  <a:pt x="189" y="916"/>
                  <a:pt x="189" y="916"/>
                  <a:pt x="189" y="916"/>
                </a:cubicBezTo>
                <a:cubicBezTo>
                  <a:pt x="189" y="917"/>
                  <a:pt x="189" y="917"/>
                  <a:pt x="189" y="918"/>
                </a:cubicBezTo>
                <a:cubicBezTo>
                  <a:pt x="189" y="917"/>
                  <a:pt x="189" y="917"/>
                  <a:pt x="189" y="917"/>
                </a:cubicBezTo>
                <a:cubicBezTo>
                  <a:pt x="190" y="920"/>
                  <a:pt x="189" y="922"/>
                  <a:pt x="189" y="924"/>
                </a:cubicBezTo>
                <a:cubicBezTo>
                  <a:pt x="189" y="924"/>
                  <a:pt x="190" y="925"/>
                  <a:pt x="190" y="926"/>
                </a:cubicBezTo>
                <a:cubicBezTo>
                  <a:pt x="190" y="927"/>
                  <a:pt x="189" y="928"/>
                  <a:pt x="189" y="930"/>
                </a:cubicBezTo>
                <a:cubicBezTo>
                  <a:pt x="189" y="931"/>
                  <a:pt x="190" y="932"/>
                  <a:pt x="190" y="933"/>
                </a:cubicBezTo>
                <a:cubicBezTo>
                  <a:pt x="190" y="933"/>
                  <a:pt x="190" y="933"/>
                  <a:pt x="190" y="934"/>
                </a:cubicBezTo>
                <a:cubicBezTo>
                  <a:pt x="190" y="935"/>
                  <a:pt x="190" y="936"/>
                  <a:pt x="189" y="937"/>
                </a:cubicBezTo>
                <a:cubicBezTo>
                  <a:pt x="190" y="938"/>
                  <a:pt x="190" y="938"/>
                  <a:pt x="190" y="939"/>
                </a:cubicBezTo>
                <a:cubicBezTo>
                  <a:pt x="189" y="941"/>
                  <a:pt x="191" y="943"/>
                  <a:pt x="189" y="945"/>
                </a:cubicBezTo>
                <a:cubicBezTo>
                  <a:pt x="191" y="949"/>
                  <a:pt x="190" y="953"/>
                  <a:pt x="190" y="956"/>
                </a:cubicBezTo>
                <a:cubicBezTo>
                  <a:pt x="191" y="958"/>
                  <a:pt x="190" y="960"/>
                  <a:pt x="189" y="962"/>
                </a:cubicBezTo>
                <a:cubicBezTo>
                  <a:pt x="189" y="964"/>
                  <a:pt x="190" y="967"/>
                  <a:pt x="190" y="970"/>
                </a:cubicBezTo>
                <a:cubicBezTo>
                  <a:pt x="190" y="971"/>
                  <a:pt x="189" y="973"/>
                  <a:pt x="190" y="975"/>
                </a:cubicBezTo>
                <a:cubicBezTo>
                  <a:pt x="190" y="976"/>
                  <a:pt x="190" y="977"/>
                  <a:pt x="189" y="977"/>
                </a:cubicBezTo>
                <a:cubicBezTo>
                  <a:pt x="189" y="978"/>
                  <a:pt x="190" y="978"/>
                  <a:pt x="190" y="979"/>
                </a:cubicBezTo>
                <a:cubicBezTo>
                  <a:pt x="189" y="982"/>
                  <a:pt x="190" y="986"/>
                  <a:pt x="190" y="989"/>
                </a:cubicBezTo>
                <a:cubicBezTo>
                  <a:pt x="191" y="991"/>
                  <a:pt x="189" y="994"/>
                  <a:pt x="190" y="996"/>
                </a:cubicBezTo>
                <a:cubicBezTo>
                  <a:pt x="190" y="996"/>
                  <a:pt x="190" y="996"/>
                  <a:pt x="190" y="997"/>
                </a:cubicBezTo>
                <a:cubicBezTo>
                  <a:pt x="190" y="998"/>
                  <a:pt x="190" y="1000"/>
                  <a:pt x="190" y="1002"/>
                </a:cubicBezTo>
                <a:cubicBezTo>
                  <a:pt x="190" y="1003"/>
                  <a:pt x="190" y="1003"/>
                  <a:pt x="190" y="1003"/>
                </a:cubicBezTo>
                <a:cubicBezTo>
                  <a:pt x="190" y="1004"/>
                  <a:pt x="190" y="1004"/>
                  <a:pt x="190" y="1004"/>
                </a:cubicBezTo>
                <a:cubicBezTo>
                  <a:pt x="190" y="1005"/>
                  <a:pt x="190" y="1005"/>
                  <a:pt x="190" y="1005"/>
                </a:cubicBezTo>
                <a:cubicBezTo>
                  <a:pt x="190" y="1007"/>
                  <a:pt x="189" y="1009"/>
                  <a:pt x="190" y="1011"/>
                </a:cubicBezTo>
                <a:cubicBezTo>
                  <a:pt x="190" y="1011"/>
                  <a:pt x="190" y="1011"/>
                  <a:pt x="190" y="1011"/>
                </a:cubicBezTo>
                <a:cubicBezTo>
                  <a:pt x="191" y="1015"/>
                  <a:pt x="190" y="1023"/>
                  <a:pt x="190" y="1028"/>
                </a:cubicBezTo>
                <a:cubicBezTo>
                  <a:pt x="190" y="1028"/>
                  <a:pt x="190" y="1029"/>
                  <a:pt x="190" y="1029"/>
                </a:cubicBezTo>
                <a:cubicBezTo>
                  <a:pt x="191" y="1032"/>
                  <a:pt x="190" y="1034"/>
                  <a:pt x="190" y="1037"/>
                </a:cubicBezTo>
                <a:cubicBezTo>
                  <a:pt x="191" y="1039"/>
                  <a:pt x="189" y="1041"/>
                  <a:pt x="190" y="1043"/>
                </a:cubicBezTo>
                <a:cubicBezTo>
                  <a:pt x="190" y="1044"/>
                  <a:pt x="190" y="1044"/>
                  <a:pt x="190" y="1045"/>
                </a:cubicBezTo>
                <a:cubicBezTo>
                  <a:pt x="191" y="1048"/>
                  <a:pt x="190" y="1051"/>
                  <a:pt x="190" y="1054"/>
                </a:cubicBezTo>
                <a:cubicBezTo>
                  <a:pt x="190" y="1057"/>
                  <a:pt x="190" y="1060"/>
                  <a:pt x="190" y="1063"/>
                </a:cubicBezTo>
                <a:cubicBezTo>
                  <a:pt x="190" y="1064"/>
                  <a:pt x="190" y="1066"/>
                  <a:pt x="190" y="1067"/>
                </a:cubicBezTo>
                <a:cubicBezTo>
                  <a:pt x="190" y="1068"/>
                  <a:pt x="190" y="1068"/>
                  <a:pt x="190" y="1068"/>
                </a:cubicBezTo>
                <a:cubicBezTo>
                  <a:pt x="190" y="1070"/>
                  <a:pt x="190" y="1071"/>
                  <a:pt x="190" y="1072"/>
                </a:cubicBezTo>
                <a:cubicBezTo>
                  <a:pt x="190" y="1074"/>
                  <a:pt x="190" y="1075"/>
                  <a:pt x="190" y="1077"/>
                </a:cubicBezTo>
                <a:cubicBezTo>
                  <a:pt x="191" y="1077"/>
                  <a:pt x="190" y="1075"/>
                  <a:pt x="191" y="1074"/>
                </a:cubicBezTo>
                <a:cubicBezTo>
                  <a:pt x="192" y="1073"/>
                  <a:pt x="192" y="1072"/>
                  <a:pt x="192" y="1071"/>
                </a:cubicBezTo>
                <a:cubicBezTo>
                  <a:pt x="192" y="1071"/>
                  <a:pt x="192" y="1072"/>
                  <a:pt x="192" y="1072"/>
                </a:cubicBezTo>
                <a:cubicBezTo>
                  <a:pt x="192" y="1072"/>
                  <a:pt x="192" y="1072"/>
                  <a:pt x="192" y="1072"/>
                </a:cubicBezTo>
                <a:cubicBezTo>
                  <a:pt x="191" y="1072"/>
                  <a:pt x="191" y="1072"/>
                  <a:pt x="191" y="1072"/>
                </a:cubicBezTo>
                <a:cubicBezTo>
                  <a:pt x="191" y="1072"/>
                  <a:pt x="191" y="1072"/>
                  <a:pt x="191" y="1072"/>
                </a:cubicBezTo>
                <a:cubicBezTo>
                  <a:pt x="191" y="1072"/>
                  <a:pt x="191" y="1072"/>
                  <a:pt x="191" y="1072"/>
                </a:cubicBezTo>
                <a:cubicBezTo>
                  <a:pt x="192" y="1071"/>
                  <a:pt x="192" y="1071"/>
                  <a:pt x="192" y="1071"/>
                </a:cubicBezTo>
                <a:cubicBezTo>
                  <a:pt x="192" y="1071"/>
                  <a:pt x="192" y="1071"/>
                  <a:pt x="192" y="1071"/>
                </a:cubicBezTo>
                <a:cubicBezTo>
                  <a:pt x="192" y="1071"/>
                  <a:pt x="192" y="1071"/>
                  <a:pt x="192" y="1071"/>
                </a:cubicBezTo>
                <a:cubicBezTo>
                  <a:pt x="193" y="1070"/>
                  <a:pt x="192" y="1070"/>
                  <a:pt x="193" y="1069"/>
                </a:cubicBezTo>
                <a:cubicBezTo>
                  <a:pt x="192" y="1068"/>
                  <a:pt x="194" y="1067"/>
                  <a:pt x="192" y="1065"/>
                </a:cubicBezTo>
                <a:cubicBezTo>
                  <a:pt x="192" y="1065"/>
                  <a:pt x="194" y="1065"/>
                  <a:pt x="194" y="1064"/>
                </a:cubicBezTo>
                <a:cubicBezTo>
                  <a:pt x="193" y="1063"/>
                  <a:pt x="193" y="1065"/>
                  <a:pt x="192" y="1064"/>
                </a:cubicBezTo>
                <a:cubicBezTo>
                  <a:pt x="192" y="1063"/>
                  <a:pt x="193" y="1063"/>
                  <a:pt x="192" y="1061"/>
                </a:cubicBezTo>
                <a:cubicBezTo>
                  <a:pt x="193" y="1061"/>
                  <a:pt x="193" y="1061"/>
                  <a:pt x="193" y="1061"/>
                </a:cubicBezTo>
                <a:cubicBezTo>
                  <a:pt x="193" y="1058"/>
                  <a:pt x="193" y="1056"/>
                  <a:pt x="192" y="1054"/>
                </a:cubicBezTo>
                <a:cubicBezTo>
                  <a:pt x="194" y="1053"/>
                  <a:pt x="192" y="1051"/>
                  <a:pt x="194" y="1050"/>
                </a:cubicBezTo>
                <a:cubicBezTo>
                  <a:pt x="193" y="1050"/>
                  <a:pt x="193" y="1050"/>
                  <a:pt x="193" y="1049"/>
                </a:cubicBezTo>
                <a:cubicBezTo>
                  <a:pt x="194" y="1049"/>
                  <a:pt x="193" y="1048"/>
                  <a:pt x="193" y="1047"/>
                </a:cubicBezTo>
                <a:cubicBezTo>
                  <a:pt x="193" y="1046"/>
                  <a:pt x="194" y="1045"/>
                  <a:pt x="193" y="1044"/>
                </a:cubicBezTo>
                <a:cubicBezTo>
                  <a:pt x="193" y="1043"/>
                  <a:pt x="193" y="1043"/>
                  <a:pt x="194" y="1042"/>
                </a:cubicBezTo>
                <a:cubicBezTo>
                  <a:pt x="193" y="1041"/>
                  <a:pt x="194" y="1041"/>
                  <a:pt x="193" y="1040"/>
                </a:cubicBezTo>
                <a:cubicBezTo>
                  <a:pt x="193" y="1040"/>
                  <a:pt x="193" y="1040"/>
                  <a:pt x="193" y="1040"/>
                </a:cubicBezTo>
                <a:cubicBezTo>
                  <a:pt x="193" y="1040"/>
                  <a:pt x="193" y="1040"/>
                  <a:pt x="193" y="1040"/>
                </a:cubicBezTo>
                <a:cubicBezTo>
                  <a:pt x="193" y="1039"/>
                  <a:pt x="192" y="1038"/>
                  <a:pt x="194" y="1038"/>
                </a:cubicBezTo>
                <a:cubicBezTo>
                  <a:pt x="193" y="1035"/>
                  <a:pt x="194" y="1032"/>
                  <a:pt x="193" y="1029"/>
                </a:cubicBezTo>
                <a:cubicBezTo>
                  <a:pt x="194" y="1026"/>
                  <a:pt x="193" y="1024"/>
                  <a:pt x="193" y="1021"/>
                </a:cubicBezTo>
                <a:cubicBezTo>
                  <a:pt x="192" y="1021"/>
                  <a:pt x="193" y="1018"/>
                  <a:pt x="193" y="1017"/>
                </a:cubicBezTo>
                <a:cubicBezTo>
                  <a:pt x="194" y="1016"/>
                  <a:pt x="192" y="1016"/>
                  <a:pt x="193" y="1016"/>
                </a:cubicBezTo>
                <a:cubicBezTo>
                  <a:pt x="193" y="1015"/>
                  <a:pt x="193" y="1014"/>
                  <a:pt x="193" y="1013"/>
                </a:cubicBezTo>
                <a:cubicBezTo>
                  <a:pt x="193" y="1012"/>
                  <a:pt x="194" y="1011"/>
                  <a:pt x="193" y="1011"/>
                </a:cubicBezTo>
                <a:cubicBezTo>
                  <a:pt x="193" y="1010"/>
                  <a:pt x="193" y="1010"/>
                  <a:pt x="194" y="1009"/>
                </a:cubicBezTo>
                <a:cubicBezTo>
                  <a:pt x="194" y="1007"/>
                  <a:pt x="193" y="1005"/>
                  <a:pt x="194" y="1002"/>
                </a:cubicBezTo>
                <a:cubicBezTo>
                  <a:pt x="194" y="998"/>
                  <a:pt x="194" y="994"/>
                  <a:pt x="194" y="990"/>
                </a:cubicBezTo>
                <a:cubicBezTo>
                  <a:pt x="194" y="990"/>
                  <a:pt x="194" y="991"/>
                  <a:pt x="194" y="990"/>
                </a:cubicBezTo>
                <a:cubicBezTo>
                  <a:pt x="195" y="990"/>
                  <a:pt x="194" y="989"/>
                  <a:pt x="194" y="990"/>
                </a:cubicBezTo>
                <a:cubicBezTo>
                  <a:pt x="194" y="989"/>
                  <a:pt x="194" y="988"/>
                  <a:pt x="195" y="988"/>
                </a:cubicBezTo>
                <a:cubicBezTo>
                  <a:pt x="194" y="987"/>
                  <a:pt x="194" y="987"/>
                  <a:pt x="194" y="987"/>
                </a:cubicBezTo>
                <a:cubicBezTo>
                  <a:pt x="194" y="985"/>
                  <a:pt x="194" y="983"/>
                  <a:pt x="194" y="981"/>
                </a:cubicBezTo>
                <a:cubicBezTo>
                  <a:pt x="194" y="981"/>
                  <a:pt x="194" y="980"/>
                  <a:pt x="194" y="980"/>
                </a:cubicBezTo>
                <a:cubicBezTo>
                  <a:pt x="194" y="979"/>
                  <a:pt x="194" y="979"/>
                  <a:pt x="194" y="979"/>
                </a:cubicBezTo>
                <a:cubicBezTo>
                  <a:pt x="194" y="977"/>
                  <a:pt x="194" y="975"/>
                  <a:pt x="194" y="973"/>
                </a:cubicBezTo>
                <a:cubicBezTo>
                  <a:pt x="194" y="972"/>
                  <a:pt x="194" y="972"/>
                  <a:pt x="194" y="972"/>
                </a:cubicBezTo>
                <a:cubicBezTo>
                  <a:pt x="194" y="971"/>
                  <a:pt x="193" y="970"/>
                  <a:pt x="195" y="970"/>
                </a:cubicBezTo>
                <a:cubicBezTo>
                  <a:pt x="193" y="968"/>
                  <a:pt x="195" y="966"/>
                  <a:pt x="194" y="964"/>
                </a:cubicBezTo>
                <a:cubicBezTo>
                  <a:pt x="194" y="964"/>
                  <a:pt x="194" y="964"/>
                  <a:pt x="195" y="963"/>
                </a:cubicBezTo>
                <a:cubicBezTo>
                  <a:pt x="193" y="961"/>
                  <a:pt x="195" y="959"/>
                  <a:pt x="194" y="957"/>
                </a:cubicBezTo>
                <a:cubicBezTo>
                  <a:pt x="194" y="957"/>
                  <a:pt x="195" y="957"/>
                  <a:pt x="195" y="956"/>
                </a:cubicBezTo>
                <a:cubicBezTo>
                  <a:pt x="195" y="955"/>
                  <a:pt x="194" y="953"/>
                  <a:pt x="195" y="952"/>
                </a:cubicBezTo>
                <a:cubicBezTo>
                  <a:pt x="195" y="952"/>
                  <a:pt x="194" y="952"/>
                  <a:pt x="194" y="951"/>
                </a:cubicBezTo>
                <a:cubicBezTo>
                  <a:pt x="195" y="948"/>
                  <a:pt x="194" y="945"/>
                  <a:pt x="195" y="942"/>
                </a:cubicBezTo>
                <a:cubicBezTo>
                  <a:pt x="195" y="941"/>
                  <a:pt x="195" y="941"/>
                  <a:pt x="195" y="940"/>
                </a:cubicBezTo>
                <a:cubicBezTo>
                  <a:pt x="195" y="939"/>
                  <a:pt x="195" y="939"/>
                  <a:pt x="195" y="939"/>
                </a:cubicBezTo>
                <a:cubicBezTo>
                  <a:pt x="195" y="937"/>
                  <a:pt x="196" y="935"/>
                  <a:pt x="195" y="933"/>
                </a:cubicBezTo>
                <a:cubicBezTo>
                  <a:pt x="196" y="932"/>
                  <a:pt x="194" y="932"/>
                  <a:pt x="195" y="931"/>
                </a:cubicBezTo>
                <a:cubicBezTo>
                  <a:pt x="195" y="931"/>
                  <a:pt x="194" y="930"/>
                  <a:pt x="194" y="930"/>
                </a:cubicBezTo>
                <a:cubicBezTo>
                  <a:pt x="195" y="929"/>
                  <a:pt x="195" y="928"/>
                  <a:pt x="196" y="928"/>
                </a:cubicBezTo>
                <a:cubicBezTo>
                  <a:pt x="194" y="925"/>
                  <a:pt x="195" y="923"/>
                  <a:pt x="195" y="921"/>
                </a:cubicBezTo>
                <a:cubicBezTo>
                  <a:pt x="194" y="918"/>
                  <a:pt x="194" y="916"/>
                  <a:pt x="195" y="914"/>
                </a:cubicBezTo>
                <a:cubicBezTo>
                  <a:pt x="195" y="913"/>
                  <a:pt x="195" y="913"/>
                  <a:pt x="194" y="912"/>
                </a:cubicBezTo>
                <a:cubicBezTo>
                  <a:pt x="195" y="911"/>
                  <a:pt x="194" y="911"/>
                  <a:pt x="195" y="911"/>
                </a:cubicBezTo>
                <a:cubicBezTo>
                  <a:pt x="194" y="909"/>
                  <a:pt x="194" y="906"/>
                  <a:pt x="195" y="904"/>
                </a:cubicBezTo>
                <a:cubicBezTo>
                  <a:pt x="194" y="903"/>
                  <a:pt x="195" y="902"/>
                  <a:pt x="194" y="901"/>
                </a:cubicBezTo>
                <a:cubicBezTo>
                  <a:pt x="196" y="899"/>
                  <a:pt x="194" y="897"/>
                  <a:pt x="195" y="895"/>
                </a:cubicBezTo>
                <a:cubicBezTo>
                  <a:pt x="195" y="895"/>
                  <a:pt x="195" y="894"/>
                  <a:pt x="195" y="894"/>
                </a:cubicBezTo>
                <a:cubicBezTo>
                  <a:pt x="195" y="893"/>
                  <a:pt x="195" y="892"/>
                  <a:pt x="195" y="892"/>
                </a:cubicBezTo>
                <a:cubicBezTo>
                  <a:pt x="195" y="890"/>
                  <a:pt x="194" y="888"/>
                  <a:pt x="195" y="887"/>
                </a:cubicBezTo>
                <a:cubicBezTo>
                  <a:pt x="194" y="880"/>
                  <a:pt x="195" y="874"/>
                  <a:pt x="194" y="868"/>
                </a:cubicBezTo>
                <a:cubicBezTo>
                  <a:pt x="195" y="865"/>
                  <a:pt x="195" y="862"/>
                  <a:pt x="194" y="859"/>
                </a:cubicBezTo>
                <a:cubicBezTo>
                  <a:pt x="195" y="858"/>
                  <a:pt x="195" y="857"/>
                  <a:pt x="195" y="856"/>
                </a:cubicBezTo>
                <a:cubicBezTo>
                  <a:pt x="195" y="854"/>
                  <a:pt x="194" y="853"/>
                  <a:pt x="195" y="852"/>
                </a:cubicBezTo>
                <a:cubicBezTo>
                  <a:pt x="195" y="852"/>
                  <a:pt x="195" y="851"/>
                  <a:pt x="194" y="852"/>
                </a:cubicBezTo>
                <a:cubicBezTo>
                  <a:pt x="195" y="850"/>
                  <a:pt x="195" y="849"/>
                  <a:pt x="194" y="848"/>
                </a:cubicBezTo>
                <a:cubicBezTo>
                  <a:pt x="195" y="847"/>
                  <a:pt x="195" y="846"/>
                  <a:pt x="195" y="845"/>
                </a:cubicBezTo>
                <a:cubicBezTo>
                  <a:pt x="195" y="845"/>
                  <a:pt x="195" y="845"/>
                  <a:pt x="195" y="845"/>
                </a:cubicBezTo>
                <a:cubicBezTo>
                  <a:pt x="195" y="845"/>
                  <a:pt x="195" y="845"/>
                  <a:pt x="194" y="845"/>
                </a:cubicBezTo>
                <a:cubicBezTo>
                  <a:pt x="195" y="841"/>
                  <a:pt x="194" y="838"/>
                  <a:pt x="195" y="834"/>
                </a:cubicBezTo>
                <a:cubicBezTo>
                  <a:pt x="195" y="834"/>
                  <a:pt x="195" y="834"/>
                  <a:pt x="195" y="834"/>
                </a:cubicBezTo>
                <a:cubicBezTo>
                  <a:pt x="194" y="828"/>
                  <a:pt x="194" y="821"/>
                  <a:pt x="194" y="815"/>
                </a:cubicBezTo>
                <a:cubicBezTo>
                  <a:pt x="194" y="812"/>
                  <a:pt x="194" y="810"/>
                  <a:pt x="193" y="807"/>
                </a:cubicBezTo>
                <a:cubicBezTo>
                  <a:pt x="193" y="807"/>
                  <a:pt x="193" y="807"/>
                  <a:pt x="193" y="807"/>
                </a:cubicBezTo>
                <a:cubicBezTo>
                  <a:pt x="193" y="807"/>
                  <a:pt x="193" y="806"/>
                  <a:pt x="194" y="806"/>
                </a:cubicBezTo>
                <a:cubicBezTo>
                  <a:pt x="194" y="806"/>
                  <a:pt x="195" y="807"/>
                  <a:pt x="194" y="807"/>
                </a:cubicBezTo>
                <a:cubicBezTo>
                  <a:pt x="194" y="810"/>
                  <a:pt x="195" y="812"/>
                  <a:pt x="195" y="815"/>
                </a:cubicBezTo>
                <a:cubicBezTo>
                  <a:pt x="195" y="821"/>
                  <a:pt x="195" y="828"/>
                  <a:pt x="196" y="834"/>
                </a:cubicBezTo>
                <a:cubicBezTo>
                  <a:pt x="196" y="834"/>
                  <a:pt x="196" y="834"/>
                  <a:pt x="196" y="834"/>
                </a:cubicBezTo>
                <a:cubicBezTo>
                  <a:pt x="196" y="835"/>
                  <a:pt x="196" y="836"/>
                  <a:pt x="196" y="837"/>
                </a:cubicBezTo>
                <a:cubicBezTo>
                  <a:pt x="196" y="838"/>
                  <a:pt x="196" y="839"/>
                  <a:pt x="196" y="840"/>
                </a:cubicBezTo>
                <a:cubicBezTo>
                  <a:pt x="196" y="842"/>
                  <a:pt x="197" y="843"/>
                  <a:pt x="196" y="845"/>
                </a:cubicBezTo>
                <a:cubicBezTo>
                  <a:pt x="196" y="845"/>
                  <a:pt x="196" y="845"/>
                  <a:pt x="196" y="845"/>
                </a:cubicBezTo>
                <a:cubicBezTo>
                  <a:pt x="196" y="845"/>
                  <a:pt x="196" y="845"/>
                  <a:pt x="196" y="846"/>
                </a:cubicBezTo>
                <a:cubicBezTo>
                  <a:pt x="196" y="846"/>
                  <a:pt x="196" y="846"/>
                  <a:pt x="196" y="846"/>
                </a:cubicBezTo>
                <a:cubicBezTo>
                  <a:pt x="196" y="846"/>
                  <a:pt x="197" y="847"/>
                  <a:pt x="196" y="848"/>
                </a:cubicBezTo>
                <a:cubicBezTo>
                  <a:pt x="197" y="850"/>
                  <a:pt x="196" y="853"/>
                  <a:pt x="197" y="854"/>
                </a:cubicBezTo>
                <a:cubicBezTo>
                  <a:pt x="197" y="859"/>
                  <a:pt x="197" y="863"/>
                  <a:pt x="197" y="868"/>
                </a:cubicBezTo>
                <a:cubicBezTo>
                  <a:pt x="197" y="868"/>
                  <a:pt x="198" y="868"/>
                  <a:pt x="197" y="868"/>
                </a:cubicBezTo>
                <a:cubicBezTo>
                  <a:pt x="198" y="869"/>
                  <a:pt x="198" y="871"/>
                  <a:pt x="197" y="872"/>
                </a:cubicBezTo>
                <a:cubicBezTo>
                  <a:pt x="198" y="876"/>
                  <a:pt x="199" y="880"/>
                  <a:pt x="198" y="884"/>
                </a:cubicBezTo>
                <a:cubicBezTo>
                  <a:pt x="198" y="885"/>
                  <a:pt x="199" y="885"/>
                  <a:pt x="199" y="885"/>
                </a:cubicBezTo>
                <a:cubicBezTo>
                  <a:pt x="198" y="887"/>
                  <a:pt x="198" y="888"/>
                  <a:pt x="199" y="890"/>
                </a:cubicBezTo>
                <a:cubicBezTo>
                  <a:pt x="198" y="894"/>
                  <a:pt x="199" y="898"/>
                  <a:pt x="199" y="902"/>
                </a:cubicBezTo>
                <a:cubicBezTo>
                  <a:pt x="198" y="902"/>
                  <a:pt x="199" y="903"/>
                  <a:pt x="198" y="903"/>
                </a:cubicBezTo>
                <a:cubicBezTo>
                  <a:pt x="199" y="904"/>
                  <a:pt x="198" y="906"/>
                  <a:pt x="199" y="907"/>
                </a:cubicBezTo>
                <a:cubicBezTo>
                  <a:pt x="199" y="907"/>
                  <a:pt x="198" y="907"/>
                  <a:pt x="198" y="908"/>
                </a:cubicBezTo>
                <a:cubicBezTo>
                  <a:pt x="200" y="911"/>
                  <a:pt x="198" y="916"/>
                  <a:pt x="199" y="919"/>
                </a:cubicBezTo>
                <a:cubicBezTo>
                  <a:pt x="198" y="920"/>
                  <a:pt x="199" y="921"/>
                  <a:pt x="198" y="922"/>
                </a:cubicBezTo>
                <a:cubicBezTo>
                  <a:pt x="198" y="923"/>
                  <a:pt x="198" y="924"/>
                  <a:pt x="199" y="924"/>
                </a:cubicBezTo>
                <a:cubicBezTo>
                  <a:pt x="197" y="927"/>
                  <a:pt x="199" y="930"/>
                  <a:pt x="197" y="932"/>
                </a:cubicBezTo>
                <a:cubicBezTo>
                  <a:pt x="197" y="933"/>
                  <a:pt x="198" y="933"/>
                  <a:pt x="198" y="933"/>
                </a:cubicBezTo>
                <a:cubicBezTo>
                  <a:pt x="197" y="934"/>
                  <a:pt x="198" y="936"/>
                  <a:pt x="197" y="937"/>
                </a:cubicBezTo>
                <a:cubicBezTo>
                  <a:pt x="197" y="940"/>
                  <a:pt x="199" y="942"/>
                  <a:pt x="198" y="945"/>
                </a:cubicBezTo>
                <a:cubicBezTo>
                  <a:pt x="200" y="948"/>
                  <a:pt x="197" y="951"/>
                  <a:pt x="199" y="955"/>
                </a:cubicBezTo>
                <a:cubicBezTo>
                  <a:pt x="198" y="956"/>
                  <a:pt x="198" y="957"/>
                  <a:pt x="198" y="958"/>
                </a:cubicBezTo>
                <a:cubicBezTo>
                  <a:pt x="199" y="960"/>
                  <a:pt x="199" y="961"/>
                  <a:pt x="198" y="963"/>
                </a:cubicBezTo>
                <a:cubicBezTo>
                  <a:pt x="198" y="963"/>
                  <a:pt x="199" y="963"/>
                  <a:pt x="199" y="964"/>
                </a:cubicBezTo>
                <a:cubicBezTo>
                  <a:pt x="199" y="966"/>
                  <a:pt x="198" y="968"/>
                  <a:pt x="198" y="969"/>
                </a:cubicBezTo>
                <a:cubicBezTo>
                  <a:pt x="198" y="971"/>
                  <a:pt x="199" y="973"/>
                  <a:pt x="199" y="974"/>
                </a:cubicBezTo>
                <a:cubicBezTo>
                  <a:pt x="199" y="974"/>
                  <a:pt x="198" y="974"/>
                  <a:pt x="198" y="974"/>
                </a:cubicBezTo>
                <a:cubicBezTo>
                  <a:pt x="198" y="974"/>
                  <a:pt x="199" y="974"/>
                  <a:pt x="199" y="974"/>
                </a:cubicBezTo>
                <a:cubicBezTo>
                  <a:pt x="198" y="979"/>
                  <a:pt x="198" y="984"/>
                  <a:pt x="199" y="989"/>
                </a:cubicBezTo>
                <a:cubicBezTo>
                  <a:pt x="197" y="992"/>
                  <a:pt x="200" y="994"/>
                  <a:pt x="198" y="997"/>
                </a:cubicBezTo>
                <a:cubicBezTo>
                  <a:pt x="198" y="1000"/>
                  <a:pt x="199" y="1003"/>
                  <a:pt x="198" y="1006"/>
                </a:cubicBezTo>
                <a:cubicBezTo>
                  <a:pt x="199" y="1011"/>
                  <a:pt x="198" y="1017"/>
                  <a:pt x="199" y="1022"/>
                </a:cubicBezTo>
                <a:cubicBezTo>
                  <a:pt x="198" y="1025"/>
                  <a:pt x="198" y="1028"/>
                  <a:pt x="199" y="1031"/>
                </a:cubicBezTo>
                <a:cubicBezTo>
                  <a:pt x="198" y="1032"/>
                  <a:pt x="199" y="1032"/>
                  <a:pt x="198" y="1033"/>
                </a:cubicBezTo>
                <a:cubicBezTo>
                  <a:pt x="198" y="1033"/>
                  <a:pt x="198" y="1034"/>
                  <a:pt x="199" y="1034"/>
                </a:cubicBezTo>
                <a:cubicBezTo>
                  <a:pt x="197" y="1040"/>
                  <a:pt x="200" y="1045"/>
                  <a:pt x="198" y="1050"/>
                </a:cubicBezTo>
                <a:cubicBezTo>
                  <a:pt x="199" y="1052"/>
                  <a:pt x="199" y="1054"/>
                  <a:pt x="199" y="1056"/>
                </a:cubicBezTo>
                <a:cubicBezTo>
                  <a:pt x="199" y="1057"/>
                  <a:pt x="199" y="1058"/>
                  <a:pt x="198" y="1059"/>
                </a:cubicBezTo>
                <a:cubicBezTo>
                  <a:pt x="200" y="1062"/>
                  <a:pt x="198" y="1064"/>
                  <a:pt x="199" y="1067"/>
                </a:cubicBezTo>
                <a:cubicBezTo>
                  <a:pt x="198" y="1068"/>
                  <a:pt x="199" y="1069"/>
                  <a:pt x="198" y="1070"/>
                </a:cubicBezTo>
                <a:cubicBezTo>
                  <a:pt x="198" y="1070"/>
                  <a:pt x="198" y="1070"/>
                  <a:pt x="199" y="1070"/>
                </a:cubicBezTo>
                <a:cubicBezTo>
                  <a:pt x="198" y="1071"/>
                  <a:pt x="199" y="1071"/>
                  <a:pt x="198" y="1072"/>
                </a:cubicBezTo>
                <a:cubicBezTo>
                  <a:pt x="199" y="1073"/>
                  <a:pt x="198" y="1075"/>
                  <a:pt x="198" y="1077"/>
                </a:cubicBezTo>
                <a:cubicBezTo>
                  <a:pt x="198" y="1079"/>
                  <a:pt x="198" y="1082"/>
                  <a:pt x="198" y="1084"/>
                </a:cubicBezTo>
                <a:cubicBezTo>
                  <a:pt x="198" y="1087"/>
                  <a:pt x="199" y="1090"/>
                  <a:pt x="197" y="1093"/>
                </a:cubicBezTo>
                <a:cubicBezTo>
                  <a:pt x="197" y="1093"/>
                  <a:pt x="198" y="1093"/>
                  <a:pt x="198" y="1094"/>
                </a:cubicBezTo>
                <a:cubicBezTo>
                  <a:pt x="197" y="1100"/>
                  <a:pt x="198" y="1106"/>
                  <a:pt x="196" y="1111"/>
                </a:cubicBezTo>
                <a:cubicBezTo>
                  <a:pt x="196" y="1118"/>
                  <a:pt x="196" y="1125"/>
                  <a:pt x="195" y="1131"/>
                </a:cubicBezTo>
                <a:cubicBezTo>
                  <a:pt x="195" y="1133"/>
                  <a:pt x="195" y="1135"/>
                  <a:pt x="195" y="1137"/>
                </a:cubicBezTo>
                <a:cubicBezTo>
                  <a:pt x="195" y="1140"/>
                  <a:pt x="195" y="1142"/>
                  <a:pt x="194" y="1145"/>
                </a:cubicBezTo>
                <a:cubicBezTo>
                  <a:pt x="194" y="1146"/>
                  <a:pt x="194" y="1146"/>
                  <a:pt x="194" y="1147"/>
                </a:cubicBezTo>
                <a:cubicBezTo>
                  <a:pt x="194" y="1147"/>
                  <a:pt x="195" y="1148"/>
                  <a:pt x="195" y="1148"/>
                </a:cubicBezTo>
                <a:cubicBezTo>
                  <a:pt x="195" y="1149"/>
                  <a:pt x="194" y="1150"/>
                  <a:pt x="194" y="1151"/>
                </a:cubicBezTo>
                <a:cubicBezTo>
                  <a:pt x="194" y="1153"/>
                  <a:pt x="195" y="1156"/>
                  <a:pt x="193" y="1159"/>
                </a:cubicBezTo>
                <a:cubicBezTo>
                  <a:pt x="193" y="1160"/>
                  <a:pt x="194" y="1160"/>
                  <a:pt x="194" y="1160"/>
                </a:cubicBezTo>
                <a:cubicBezTo>
                  <a:pt x="194" y="1164"/>
                  <a:pt x="194" y="1168"/>
                  <a:pt x="194" y="1172"/>
                </a:cubicBezTo>
                <a:cubicBezTo>
                  <a:pt x="193" y="1173"/>
                  <a:pt x="192" y="1174"/>
                  <a:pt x="192" y="1176"/>
                </a:cubicBezTo>
                <a:cubicBezTo>
                  <a:pt x="191" y="1177"/>
                  <a:pt x="191" y="1176"/>
                  <a:pt x="191" y="1176"/>
                </a:cubicBezTo>
                <a:cubicBezTo>
                  <a:pt x="190" y="1175"/>
                  <a:pt x="189" y="1176"/>
                  <a:pt x="188" y="1174"/>
                </a:cubicBezTo>
                <a:cubicBezTo>
                  <a:pt x="188" y="1174"/>
                  <a:pt x="187" y="1174"/>
                  <a:pt x="187" y="1175"/>
                </a:cubicBezTo>
                <a:cubicBezTo>
                  <a:pt x="187" y="1175"/>
                  <a:pt x="186" y="1174"/>
                  <a:pt x="186" y="1173"/>
                </a:cubicBezTo>
                <a:cubicBezTo>
                  <a:pt x="185" y="1174"/>
                  <a:pt x="184" y="1175"/>
                  <a:pt x="184" y="1175"/>
                </a:cubicBezTo>
                <a:cubicBezTo>
                  <a:pt x="182" y="1176"/>
                  <a:pt x="179" y="1178"/>
                  <a:pt x="177" y="1177"/>
                </a:cubicBezTo>
                <a:cubicBezTo>
                  <a:pt x="177" y="1177"/>
                  <a:pt x="177" y="1177"/>
                  <a:pt x="177" y="1177"/>
                </a:cubicBezTo>
                <a:cubicBezTo>
                  <a:pt x="177" y="1177"/>
                  <a:pt x="177" y="1177"/>
                  <a:pt x="177" y="1177"/>
                </a:cubicBezTo>
                <a:cubicBezTo>
                  <a:pt x="177" y="1177"/>
                  <a:pt x="176" y="1178"/>
                  <a:pt x="176" y="1177"/>
                </a:cubicBezTo>
                <a:cubicBezTo>
                  <a:pt x="176" y="1177"/>
                  <a:pt x="176" y="1177"/>
                  <a:pt x="176" y="1177"/>
                </a:cubicBezTo>
                <a:cubicBezTo>
                  <a:pt x="176" y="1177"/>
                  <a:pt x="176" y="1177"/>
                  <a:pt x="176" y="1177"/>
                </a:cubicBezTo>
                <a:cubicBezTo>
                  <a:pt x="177" y="1174"/>
                  <a:pt x="174" y="1174"/>
                  <a:pt x="172" y="1173"/>
                </a:cubicBezTo>
                <a:cubicBezTo>
                  <a:pt x="171" y="1172"/>
                  <a:pt x="172" y="1171"/>
                  <a:pt x="172" y="1171"/>
                </a:cubicBezTo>
                <a:cubicBezTo>
                  <a:pt x="171" y="1169"/>
                  <a:pt x="173" y="1167"/>
                  <a:pt x="172" y="1164"/>
                </a:cubicBezTo>
                <a:cubicBezTo>
                  <a:pt x="172" y="1163"/>
                  <a:pt x="172" y="1161"/>
                  <a:pt x="172" y="1160"/>
                </a:cubicBezTo>
                <a:cubicBezTo>
                  <a:pt x="173" y="1158"/>
                  <a:pt x="172" y="1155"/>
                  <a:pt x="173" y="1153"/>
                </a:cubicBezTo>
                <a:cubicBezTo>
                  <a:pt x="172" y="1150"/>
                  <a:pt x="173" y="1147"/>
                  <a:pt x="173" y="1143"/>
                </a:cubicBezTo>
                <a:cubicBezTo>
                  <a:pt x="173" y="1139"/>
                  <a:pt x="174" y="1135"/>
                  <a:pt x="174" y="1130"/>
                </a:cubicBezTo>
                <a:cubicBezTo>
                  <a:pt x="175" y="1123"/>
                  <a:pt x="175" y="1115"/>
                  <a:pt x="176" y="1108"/>
                </a:cubicBezTo>
                <a:cubicBezTo>
                  <a:pt x="177" y="1102"/>
                  <a:pt x="177" y="1096"/>
                  <a:pt x="177" y="1089"/>
                </a:cubicBezTo>
                <a:cubicBezTo>
                  <a:pt x="177" y="1087"/>
                  <a:pt x="178" y="1085"/>
                  <a:pt x="178" y="1082"/>
                </a:cubicBezTo>
                <a:cubicBezTo>
                  <a:pt x="178" y="1079"/>
                  <a:pt x="178" y="1076"/>
                  <a:pt x="178" y="1072"/>
                </a:cubicBezTo>
                <a:cubicBezTo>
                  <a:pt x="178" y="1067"/>
                  <a:pt x="178" y="1063"/>
                  <a:pt x="178" y="1058"/>
                </a:cubicBezTo>
                <a:cubicBezTo>
                  <a:pt x="179" y="1057"/>
                  <a:pt x="179" y="1058"/>
                  <a:pt x="180" y="1057"/>
                </a:cubicBezTo>
                <a:cubicBezTo>
                  <a:pt x="180" y="1056"/>
                  <a:pt x="179" y="1055"/>
                  <a:pt x="181" y="1053"/>
                </a:cubicBezTo>
                <a:cubicBezTo>
                  <a:pt x="181" y="1039"/>
                  <a:pt x="181" y="1024"/>
                  <a:pt x="181" y="1009"/>
                </a:cubicBezTo>
                <a:cubicBezTo>
                  <a:pt x="181" y="990"/>
                  <a:pt x="181" y="970"/>
                  <a:pt x="182" y="951"/>
                </a:cubicBezTo>
                <a:cubicBezTo>
                  <a:pt x="182" y="950"/>
                  <a:pt x="182" y="949"/>
                  <a:pt x="182" y="948"/>
                </a:cubicBezTo>
                <a:cubicBezTo>
                  <a:pt x="183" y="939"/>
                  <a:pt x="181" y="930"/>
                  <a:pt x="182" y="920"/>
                </a:cubicBezTo>
                <a:cubicBezTo>
                  <a:pt x="182" y="917"/>
                  <a:pt x="182" y="913"/>
                  <a:pt x="182" y="909"/>
                </a:cubicBezTo>
                <a:cubicBezTo>
                  <a:pt x="182" y="907"/>
                  <a:pt x="182" y="906"/>
                  <a:pt x="182" y="904"/>
                </a:cubicBezTo>
                <a:cubicBezTo>
                  <a:pt x="182" y="900"/>
                  <a:pt x="182" y="896"/>
                  <a:pt x="182" y="892"/>
                </a:cubicBezTo>
                <a:cubicBezTo>
                  <a:pt x="182" y="890"/>
                  <a:pt x="182" y="889"/>
                  <a:pt x="182" y="888"/>
                </a:cubicBezTo>
                <a:cubicBezTo>
                  <a:pt x="182" y="882"/>
                  <a:pt x="182" y="876"/>
                  <a:pt x="182" y="869"/>
                </a:cubicBezTo>
                <a:cubicBezTo>
                  <a:pt x="182" y="866"/>
                  <a:pt x="181" y="862"/>
                  <a:pt x="182" y="857"/>
                </a:cubicBezTo>
                <a:cubicBezTo>
                  <a:pt x="181" y="854"/>
                  <a:pt x="181" y="849"/>
                  <a:pt x="181" y="845"/>
                </a:cubicBezTo>
                <a:cubicBezTo>
                  <a:pt x="181" y="834"/>
                  <a:pt x="181" y="822"/>
                  <a:pt x="180" y="811"/>
                </a:cubicBezTo>
                <a:cubicBezTo>
                  <a:pt x="180" y="811"/>
                  <a:pt x="180" y="811"/>
                  <a:pt x="180" y="811"/>
                </a:cubicBezTo>
                <a:cubicBezTo>
                  <a:pt x="179" y="803"/>
                  <a:pt x="179" y="796"/>
                  <a:pt x="179" y="788"/>
                </a:cubicBezTo>
                <a:cubicBezTo>
                  <a:pt x="178" y="783"/>
                  <a:pt x="178" y="779"/>
                  <a:pt x="178" y="774"/>
                </a:cubicBezTo>
                <a:cubicBezTo>
                  <a:pt x="178" y="772"/>
                  <a:pt x="177" y="770"/>
                  <a:pt x="177" y="768"/>
                </a:cubicBezTo>
                <a:cubicBezTo>
                  <a:pt x="177" y="763"/>
                  <a:pt x="177" y="758"/>
                  <a:pt x="176" y="753"/>
                </a:cubicBezTo>
                <a:cubicBezTo>
                  <a:pt x="176" y="751"/>
                  <a:pt x="176" y="748"/>
                  <a:pt x="176" y="745"/>
                </a:cubicBezTo>
                <a:cubicBezTo>
                  <a:pt x="175" y="742"/>
                  <a:pt x="176" y="739"/>
                  <a:pt x="176" y="735"/>
                </a:cubicBezTo>
                <a:cubicBezTo>
                  <a:pt x="175" y="734"/>
                  <a:pt x="175" y="734"/>
                  <a:pt x="175" y="733"/>
                </a:cubicBezTo>
                <a:cubicBezTo>
                  <a:pt x="175" y="732"/>
                  <a:pt x="175" y="730"/>
                  <a:pt x="175" y="729"/>
                </a:cubicBezTo>
                <a:cubicBezTo>
                  <a:pt x="175" y="726"/>
                  <a:pt x="175" y="723"/>
                  <a:pt x="175" y="720"/>
                </a:cubicBezTo>
                <a:cubicBezTo>
                  <a:pt x="174" y="718"/>
                  <a:pt x="174" y="716"/>
                  <a:pt x="174" y="713"/>
                </a:cubicBezTo>
                <a:cubicBezTo>
                  <a:pt x="174" y="713"/>
                  <a:pt x="174" y="712"/>
                  <a:pt x="174" y="712"/>
                </a:cubicBezTo>
                <a:cubicBezTo>
                  <a:pt x="174" y="706"/>
                  <a:pt x="173" y="700"/>
                  <a:pt x="174" y="694"/>
                </a:cubicBezTo>
                <a:cubicBezTo>
                  <a:pt x="173" y="687"/>
                  <a:pt x="175" y="681"/>
                  <a:pt x="174" y="675"/>
                </a:cubicBezTo>
                <a:cubicBezTo>
                  <a:pt x="174" y="674"/>
                  <a:pt x="174" y="674"/>
                  <a:pt x="174" y="673"/>
                </a:cubicBezTo>
                <a:cubicBezTo>
                  <a:pt x="174" y="669"/>
                  <a:pt x="174" y="665"/>
                  <a:pt x="174" y="660"/>
                </a:cubicBezTo>
                <a:cubicBezTo>
                  <a:pt x="174" y="660"/>
                  <a:pt x="174" y="660"/>
                  <a:pt x="174" y="660"/>
                </a:cubicBezTo>
                <a:cubicBezTo>
                  <a:pt x="174" y="660"/>
                  <a:pt x="174" y="660"/>
                  <a:pt x="174" y="659"/>
                </a:cubicBezTo>
                <a:cubicBezTo>
                  <a:pt x="174" y="659"/>
                  <a:pt x="174" y="659"/>
                  <a:pt x="174" y="659"/>
                </a:cubicBezTo>
                <a:cubicBezTo>
                  <a:pt x="174" y="659"/>
                  <a:pt x="174" y="658"/>
                  <a:pt x="174" y="658"/>
                </a:cubicBezTo>
                <a:cubicBezTo>
                  <a:pt x="174" y="658"/>
                  <a:pt x="174" y="658"/>
                  <a:pt x="174" y="658"/>
                </a:cubicBezTo>
                <a:cubicBezTo>
                  <a:pt x="174" y="658"/>
                  <a:pt x="174" y="658"/>
                  <a:pt x="175" y="658"/>
                </a:cubicBezTo>
                <a:cubicBezTo>
                  <a:pt x="175" y="659"/>
                  <a:pt x="175" y="659"/>
                  <a:pt x="175" y="659"/>
                </a:cubicBezTo>
                <a:cubicBezTo>
                  <a:pt x="175" y="660"/>
                  <a:pt x="175" y="660"/>
                  <a:pt x="175" y="660"/>
                </a:cubicBezTo>
                <a:cubicBezTo>
                  <a:pt x="175" y="660"/>
                  <a:pt x="175" y="660"/>
                  <a:pt x="175" y="660"/>
                </a:cubicBezTo>
                <a:cubicBezTo>
                  <a:pt x="176" y="660"/>
                  <a:pt x="175" y="658"/>
                  <a:pt x="176" y="657"/>
                </a:cubicBezTo>
                <a:cubicBezTo>
                  <a:pt x="176" y="657"/>
                  <a:pt x="176" y="657"/>
                  <a:pt x="176" y="657"/>
                </a:cubicBezTo>
                <a:cubicBezTo>
                  <a:pt x="176" y="656"/>
                  <a:pt x="176" y="655"/>
                  <a:pt x="176" y="655"/>
                </a:cubicBezTo>
                <a:cubicBezTo>
                  <a:pt x="176" y="654"/>
                  <a:pt x="176" y="654"/>
                  <a:pt x="176" y="653"/>
                </a:cubicBezTo>
                <a:cubicBezTo>
                  <a:pt x="176" y="653"/>
                  <a:pt x="176" y="653"/>
                  <a:pt x="176" y="653"/>
                </a:cubicBezTo>
                <a:cubicBezTo>
                  <a:pt x="176" y="653"/>
                  <a:pt x="176" y="653"/>
                  <a:pt x="176" y="653"/>
                </a:cubicBezTo>
                <a:cubicBezTo>
                  <a:pt x="177" y="652"/>
                  <a:pt x="177" y="653"/>
                  <a:pt x="177" y="653"/>
                </a:cubicBezTo>
                <a:cubicBezTo>
                  <a:pt x="177" y="654"/>
                  <a:pt x="177" y="654"/>
                  <a:pt x="177" y="655"/>
                </a:cubicBezTo>
                <a:cubicBezTo>
                  <a:pt x="177" y="655"/>
                  <a:pt x="177" y="656"/>
                  <a:pt x="177" y="656"/>
                </a:cubicBezTo>
                <a:cubicBezTo>
                  <a:pt x="177" y="658"/>
                  <a:pt x="177" y="659"/>
                  <a:pt x="177" y="660"/>
                </a:cubicBezTo>
                <a:cubicBezTo>
                  <a:pt x="177" y="661"/>
                  <a:pt x="177" y="661"/>
                  <a:pt x="177" y="661"/>
                </a:cubicBezTo>
                <a:cubicBezTo>
                  <a:pt x="177" y="662"/>
                  <a:pt x="177" y="664"/>
                  <a:pt x="177" y="665"/>
                </a:cubicBezTo>
                <a:cubicBezTo>
                  <a:pt x="177" y="665"/>
                  <a:pt x="177" y="665"/>
                  <a:pt x="178" y="666"/>
                </a:cubicBezTo>
                <a:close/>
                <a:moveTo>
                  <a:pt x="187" y="925"/>
                </a:moveTo>
                <a:cubicBezTo>
                  <a:pt x="187" y="925"/>
                  <a:pt x="187" y="925"/>
                  <a:pt x="187" y="925"/>
                </a:cubicBezTo>
                <a:cubicBezTo>
                  <a:pt x="187" y="925"/>
                  <a:pt x="187" y="926"/>
                  <a:pt x="188" y="926"/>
                </a:cubicBezTo>
                <a:cubicBezTo>
                  <a:pt x="188" y="926"/>
                  <a:pt x="188" y="926"/>
                  <a:pt x="188" y="925"/>
                </a:cubicBezTo>
                <a:cubicBezTo>
                  <a:pt x="188" y="925"/>
                  <a:pt x="188" y="925"/>
                  <a:pt x="187" y="925"/>
                </a:cubicBezTo>
                <a:close/>
                <a:moveTo>
                  <a:pt x="188" y="920"/>
                </a:moveTo>
                <a:cubicBezTo>
                  <a:pt x="187" y="920"/>
                  <a:pt x="187" y="922"/>
                  <a:pt x="188" y="922"/>
                </a:cubicBezTo>
                <a:cubicBezTo>
                  <a:pt x="188" y="921"/>
                  <a:pt x="189" y="920"/>
                  <a:pt x="188" y="920"/>
                </a:cubicBezTo>
                <a:close/>
                <a:moveTo>
                  <a:pt x="188" y="909"/>
                </a:moveTo>
                <a:cubicBezTo>
                  <a:pt x="188" y="909"/>
                  <a:pt x="187" y="909"/>
                  <a:pt x="187" y="910"/>
                </a:cubicBezTo>
                <a:cubicBezTo>
                  <a:pt x="187" y="909"/>
                  <a:pt x="187" y="910"/>
                  <a:pt x="187" y="910"/>
                </a:cubicBezTo>
                <a:cubicBezTo>
                  <a:pt x="188" y="910"/>
                  <a:pt x="188" y="909"/>
                  <a:pt x="188" y="909"/>
                </a:cubicBezTo>
                <a:close/>
                <a:moveTo>
                  <a:pt x="188" y="904"/>
                </a:moveTo>
                <a:cubicBezTo>
                  <a:pt x="188" y="904"/>
                  <a:pt x="188" y="905"/>
                  <a:pt x="187" y="905"/>
                </a:cubicBezTo>
                <a:cubicBezTo>
                  <a:pt x="187" y="905"/>
                  <a:pt x="187" y="905"/>
                  <a:pt x="187" y="905"/>
                </a:cubicBezTo>
                <a:cubicBezTo>
                  <a:pt x="187" y="905"/>
                  <a:pt x="187" y="905"/>
                  <a:pt x="187" y="905"/>
                </a:cubicBezTo>
                <a:cubicBezTo>
                  <a:pt x="187" y="906"/>
                  <a:pt x="187" y="906"/>
                  <a:pt x="187" y="906"/>
                </a:cubicBezTo>
                <a:cubicBezTo>
                  <a:pt x="187" y="907"/>
                  <a:pt x="188" y="907"/>
                  <a:pt x="188" y="907"/>
                </a:cubicBezTo>
                <a:cubicBezTo>
                  <a:pt x="188" y="907"/>
                  <a:pt x="188" y="907"/>
                  <a:pt x="188" y="907"/>
                </a:cubicBezTo>
                <a:cubicBezTo>
                  <a:pt x="188" y="907"/>
                  <a:pt x="188" y="907"/>
                  <a:pt x="188" y="907"/>
                </a:cubicBezTo>
                <a:cubicBezTo>
                  <a:pt x="188" y="906"/>
                  <a:pt x="188" y="905"/>
                  <a:pt x="188" y="904"/>
                </a:cubicBezTo>
                <a:close/>
                <a:moveTo>
                  <a:pt x="185" y="800"/>
                </a:moveTo>
                <a:cubicBezTo>
                  <a:pt x="185" y="800"/>
                  <a:pt x="184" y="800"/>
                  <a:pt x="184" y="801"/>
                </a:cubicBezTo>
                <a:cubicBezTo>
                  <a:pt x="184" y="801"/>
                  <a:pt x="184" y="801"/>
                  <a:pt x="184" y="801"/>
                </a:cubicBezTo>
                <a:cubicBezTo>
                  <a:pt x="184" y="801"/>
                  <a:pt x="184" y="800"/>
                  <a:pt x="184" y="800"/>
                </a:cubicBezTo>
                <a:cubicBezTo>
                  <a:pt x="184" y="800"/>
                  <a:pt x="184" y="800"/>
                  <a:pt x="184" y="800"/>
                </a:cubicBezTo>
                <a:cubicBezTo>
                  <a:pt x="184" y="799"/>
                  <a:pt x="184" y="799"/>
                  <a:pt x="184" y="799"/>
                </a:cubicBezTo>
                <a:cubicBezTo>
                  <a:pt x="184" y="799"/>
                  <a:pt x="184" y="799"/>
                  <a:pt x="184" y="799"/>
                </a:cubicBezTo>
                <a:cubicBezTo>
                  <a:pt x="184" y="800"/>
                  <a:pt x="183" y="802"/>
                  <a:pt x="183" y="803"/>
                </a:cubicBezTo>
                <a:cubicBezTo>
                  <a:pt x="183" y="803"/>
                  <a:pt x="184" y="804"/>
                  <a:pt x="184" y="804"/>
                </a:cubicBezTo>
                <a:cubicBezTo>
                  <a:pt x="184" y="804"/>
                  <a:pt x="185" y="804"/>
                  <a:pt x="185" y="804"/>
                </a:cubicBezTo>
                <a:cubicBezTo>
                  <a:pt x="185" y="805"/>
                  <a:pt x="185" y="806"/>
                  <a:pt x="185" y="808"/>
                </a:cubicBezTo>
                <a:cubicBezTo>
                  <a:pt x="185" y="808"/>
                  <a:pt x="185" y="808"/>
                  <a:pt x="185" y="809"/>
                </a:cubicBezTo>
                <a:cubicBezTo>
                  <a:pt x="185" y="809"/>
                  <a:pt x="185" y="809"/>
                  <a:pt x="185" y="809"/>
                </a:cubicBezTo>
                <a:cubicBezTo>
                  <a:pt x="185" y="809"/>
                  <a:pt x="185" y="809"/>
                  <a:pt x="185" y="809"/>
                </a:cubicBezTo>
                <a:cubicBezTo>
                  <a:pt x="185" y="810"/>
                  <a:pt x="185" y="811"/>
                  <a:pt x="185" y="812"/>
                </a:cubicBezTo>
                <a:cubicBezTo>
                  <a:pt x="185" y="813"/>
                  <a:pt x="185" y="813"/>
                  <a:pt x="185" y="814"/>
                </a:cubicBezTo>
                <a:cubicBezTo>
                  <a:pt x="185" y="814"/>
                  <a:pt x="185" y="814"/>
                  <a:pt x="185" y="814"/>
                </a:cubicBezTo>
                <a:cubicBezTo>
                  <a:pt x="185" y="814"/>
                  <a:pt x="185" y="814"/>
                  <a:pt x="185" y="814"/>
                </a:cubicBezTo>
                <a:cubicBezTo>
                  <a:pt x="185" y="813"/>
                  <a:pt x="185" y="813"/>
                  <a:pt x="185" y="812"/>
                </a:cubicBezTo>
                <a:cubicBezTo>
                  <a:pt x="185" y="811"/>
                  <a:pt x="185" y="810"/>
                  <a:pt x="184" y="809"/>
                </a:cubicBezTo>
                <a:cubicBezTo>
                  <a:pt x="184" y="809"/>
                  <a:pt x="184" y="809"/>
                  <a:pt x="184" y="809"/>
                </a:cubicBezTo>
                <a:cubicBezTo>
                  <a:pt x="184" y="809"/>
                  <a:pt x="184" y="809"/>
                  <a:pt x="184" y="809"/>
                </a:cubicBezTo>
                <a:cubicBezTo>
                  <a:pt x="185" y="808"/>
                  <a:pt x="185" y="808"/>
                  <a:pt x="184" y="808"/>
                </a:cubicBezTo>
                <a:cubicBezTo>
                  <a:pt x="184" y="808"/>
                  <a:pt x="184" y="808"/>
                  <a:pt x="184" y="808"/>
                </a:cubicBezTo>
                <a:cubicBezTo>
                  <a:pt x="184" y="808"/>
                  <a:pt x="184" y="808"/>
                  <a:pt x="184" y="808"/>
                </a:cubicBezTo>
                <a:cubicBezTo>
                  <a:pt x="184" y="808"/>
                  <a:pt x="184" y="809"/>
                  <a:pt x="184" y="809"/>
                </a:cubicBezTo>
                <a:cubicBezTo>
                  <a:pt x="184" y="809"/>
                  <a:pt x="184" y="809"/>
                  <a:pt x="184" y="809"/>
                </a:cubicBezTo>
                <a:cubicBezTo>
                  <a:pt x="184" y="810"/>
                  <a:pt x="184" y="810"/>
                  <a:pt x="184" y="810"/>
                </a:cubicBezTo>
                <a:cubicBezTo>
                  <a:pt x="184" y="810"/>
                  <a:pt x="184" y="810"/>
                  <a:pt x="184" y="811"/>
                </a:cubicBezTo>
                <a:cubicBezTo>
                  <a:pt x="185" y="818"/>
                  <a:pt x="184" y="826"/>
                  <a:pt x="185" y="833"/>
                </a:cubicBezTo>
                <a:cubicBezTo>
                  <a:pt x="184" y="834"/>
                  <a:pt x="185" y="836"/>
                  <a:pt x="184" y="837"/>
                </a:cubicBezTo>
                <a:cubicBezTo>
                  <a:pt x="185" y="837"/>
                  <a:pt x="185" y="838"/>
                  <a:pt x="185" y="838"/>
                </a:cubicBezTo>
                <a:cubicBezTo>
                  <a:pt x="185" y="839"/>
                  <a:pt x="185" y="841"/>
                  <a:pt x="185" y="842"/>
                </a:cubicBezTo>
                <a:cubicBezTo>
                  <a:pt x="186" y="843"/>
                  <a:pt x="185" y="845"/>
                  <a:pt x="185" y="846"/>
                </a:cubicBezTo>
                <a:cubicBezTo>
                  <a:pt x="185" y="846"/>
                  <a:pt x="185" y="847"/>
                  <a:pt x="185" y="847"/>
                </a:cubicBezTo>
                <a:cubicBezTo>
                  <a:pt x="186" y="848"/>
                  <a:pt x="185" y="850"/>
                  <a:pt x="185" y="851"/>
                </a:cubicBezTo>
                <a:cubicBezTo>
                  <a:pt x="186" y="854"/>
                  <a:pt x="186" y="857"/>
                  <a:pt x="185" y="859"/>
                </a:cubicBezTo>
                <a:cubicBezTo>
                  <a:pt x="185" y="861"/>
                  <a:pt x="186" y="863"/>
                  <a:pt x="185" y="865"/>
                </a:cubicBezTo>
                <a:cubicBezTo>
                  <a:pt x="187" y="870"/>
                  <a:pt x="184" y="875"/>
                  <a:pt x="186" y="881"/>
                </a:cubicBezTo>
                <a:cubicBezTo>
                  <a:pt x="185" y="885"/>
                  <a:pt x="186" y="888"/>
                  <a:pt x="186" y="892"/>
                </a:cubicBezTo>
                <a:cubicBezTo>
                  <a:pt x="186" y="892"/>
                  <a:pt x="186" y="893"/>
                  <a:pt x="186" y="893"/>
                </a:cubicBezTo>
                <a:cubicBezTo>
                  <a:pt x="185" y="898"/>
                  <a:pt x="186" y="904"/>
                  <a:pt x="186" y="910"/>
                </a:cubicBezTo>
                <a:cubicBezTo>
                  <a:pt x="186" y="912"/>
                  <a:pt x="185" y="915"/>
                  <a:pt x="186" y="916"/>
                </a:cubicBezTo>
                <a:cubicBezTo>
                  <a:pt x="186" y="916"/>
                  <a:pt x="186" y="916"/>
                  <a:pt x="186" y="916"/>
                </a:cubicBezTo>
                <a:cubicBezTo>
                  <a:pt x="187" y="916"/>
                  <a:pt x="187" y="916"/>
                  <a:pt x="187" y="916"/>
                </a:cubicBezTo>
                <a:cubicBezTo>
                  <a:pt x="187" y="916"/>
                  <a:pt x="187" y="916"/>
                  <a:pt x="187" y="916"/>
                </a:cubicBezTo>
                <a:cubicBezTo>
                  <a:pt x="187" y="916"/>
                  <a:pt x="187" y="916"/>
                  <a:pt x="187" y="916"/>
                </a:cubicBezTo>
                <a:cubicBezTo>
                  <a:pt x="187" y="917"/>
                  <a:pt x="187" y="917"/>
                  <a:pt x="187" y="917"/>
                </a:cubicBezTo>
                <a:cubicBezTo>
                  <a:pt x="187" y="917"/>
                  <a:pt x="187" y="917"/>
                  <a:pt x="187" y="917"/>
                </a:cubicBezTo>
                <a:cubicBezTo>
                  <a:pt x="187" y="917"/>
                  <a:pt x="187" y="918"/>
                  <a:pt x="188" y="918"/>
                </a:cubicBezTo>
                <a:cubicBezTo>
                  <a:pt x="188" y="918"/>
                  <a:pt x="188" y="918"/>
                  <a:pt x="188" y="918"/>
                </a:cubicBezTo>
                <a:cubicBezTo>
                  <a:pt x="188" y="918"/>
                  <a:pt x="188" y="918"/>
                  <a:pt x="188" y="918"/>
                </a:cubicBezTo>
                <a:cubicBezTo>
                  <a:pt x="188" y="917"/>
                  <a:pt x="188" y="917"/>
                  <a:pt x="188" y="917"/>
                </a:cubicBezTo>
                <a:cubicBezTo>
                  <a:pt x="188" y="916"/>
                  <a:pt x="188" y="916"/>
                  <a:pt x="188" y="915"/>
                </a:cubicBezTo>
                <a:cubicBezTo>
                  <a:pt x="188" y="915"/>
                  <a:pt x="188" y="915"/>
                  <a:pt x="188" y="915"/>
                </a:cubicBezTo>
                <a:cubicBezTo>
                  <a:pt x="188" y="915"/>
                  <a:pt x="188" y="915"/>
                  <a:pt x="188" y="915"/>
                </a:cubicBezTo>
                <a:cubicBezTo>
                  <a:pt x="188" y="915"/>
                  <a:pt x="187" y="915"/>
                  <a:pt x="187" y="915"/>
                </a:cubicBezTo>
                <a:cubicBezTo>
                  <a:pt x="187" y="914"/>
                  <a:pt x="187" y="913"/>
                  <a:pt x="187" y="912"/>
                </a:cubicBezTo>
                <a:cubicBezTo>
                  <a:pt x="187" y="911"/>
                  <a:pt x="187" y="911"/>
                  <a:pt x="187" y="911"/>
                </a:cubicBezTo>
                <a:cubicBezTo>
                  <a:pt x="187" y="911"/>
                  <a:pt x="187" y="911"/>
                  <a:pt x="187" y="911"/>
                </a:cubicBezTo>
                <a:cubicBezTo>
                  <a:pt x="187" y="911"/>
                  <a:pt x="187" y="911"/>
                  <a:pt x="187" y="911"/>
                </a:cubicBezTo>
                <a:cubicBezTo>
                  <a:pt x="187" y="910"/>
                  <a:pt x="187" y="910"/>
                  <a:pt x="187" y="909"/>
                </a:cubicBezTo>
                <a:cubicBezTo>
                  <a:pt x="187" y="909"/>
                  <a:pt x="187" y="909"/>
                  <a:pt x="187" y="909"/>
                </a:cubicBezTo>
                <a:cubicBezTo>
                  <a:pt x="188" y="909"/>
                  <a:pt x="188" y="908"/>
                  <a:pt x="188" y="908"/>
                </a:cubicBezTo>
                <a:cubicBezTo>
                  <a:pt x="188" y="908"/>
                  <a:pt x="188" y="908"/>
                  <a:pt x="188" y="908"/>
                </a:cubicBezTo>
                <a:cubicBezTo>
                  <a:pt x="188" y="908"/>
                  <a:pt x="188" y="908"/>
                  <a:pt x="188" y="908"/>
                </a:cubicBezTo>
                <a:cubicBezTo>
                  <a:pt x="188" y="907"/>
                  <a:pt x="188" y="907"/>
                  <a:pt x="188" y="907"/>
                </a:cubicBezTo>
                <a:cubicBezTo>
                  <a:pt x="188" y="908"/>
                  <a:pt x="188" y="908"/>
                  <a:pt x="188" y="908"/>
                </a:cubicBezTo>
                <a:cubicBezTo>
                  <a:pt x="187" y="907"/>
                  <a:pt x="187" y="907"/>
                  <a:pt x="187" y="907"/>
                </a:cubicBezTo>
                <a:cubicBezTo>
                  <a:pt x="187" y="906"/>
                  <a:pt x="187" y="906"/>
                  <a:pt x="187" y="905"/>
                </a:cubicBezTo>
                <a:cubicBezTo>
                  <a:pt x="187" y="905"/>
                  <a:pt x="187" y="905"/>
                  <a:pt x="187" y="904"/>
                </a:cubicBezTo>
                <a:cubicBezTo>
                  <a:pt x="187" y="904"/>
                  <a:pt x="187" y="904"/>
                  <a:pt x="187" y="904"/>
                </a:cubicBezTo>
                <a:cubicBezTo>
                  <a:pt x="186" y="902"/>
                  <a:pt x="187" y="899"/>
                  <a:pt x="187" y="897"/>
                </a:cubicBezTo>
                <a:cubicBezTo>
                  <a:pt x="187" y="897"/>
                  <a:pt x="187" y="897"/>
                  <a:pt x="187" y="897"/>
                </a:cubicBezTo>
                <a:cubicBezTo>
                  <a:pt x="187" y="897"/>
                  <a:pt x="187" y="897"/>
                  <a:pt x="187" y="897"/>
                </a:cubicBezTo>
                <a:cubicBezTo>
                  <a:pt x="187" y="897"/>
                  <a:pt x="187" y="897"/>
                  <a:pt x="187" y="897"/>
                </a:cubicBezTo>
                <a:cubicBezTo>
                  <a:pt x="187" y="899"/>
                  <a:pt x="187" y="902"/>
                  <a:pt x="187" y="904"/>
                </a:cubicBezTo>
                <a:cubicBezTo>
                  <a:pt x="187" y="904"/>
                  <a:pt x="187" y="904"/>
                  <a:pt x="187" y="904"/>
                </a:cubicBezTo>
                <a:cubicBezTo>
                  <a:pt x="187" y="904"/>
                  <a:pt x="188" y="904"/>
                  <a:pt x="188" y="904"/>
                </a:cubicBezTo>
                <a:cubicBezTo>
                  <a:pt x="188" y="904"/>
                  <a:pt x="188" y="904"/>
                  <a:pt x="188" y="904"/>
                </a:cubicBezTo>
                <a:cubicBezTo>
                  <a:pt x="188" y="904"/>
                  <a:pt x="188" y="904"/>
                  <a:pt x="188" y="904"/>
                </a:cubicBezTo>
                <a:cubicBezTo>
                  <a:pt x="188" y="902"/>
                  <a:pt x="188" y="901"/>
                  <a:pt x="188" y="900"/>
                </a:cubicBezTo>
                <a:cubicBezTo>
                  <a:pt x="188" y="900"/>
                  <a:pt x="188" y="900"/>
                  <a:pt x="188" y="900"/>
                </a:cubicBezTo>
                <a:cubicBezTo>
                  <a:pt x="188" y="900"/>
                  <a:pt x="187" y="899"/>
                  <a:pt x="187" y="899"/>
                </a:cubicBezTo>
                <a:cubicBezTo>
                  <a:pt x="188" y="898"/>
                  <a:pt x="188" y="898"/>
                  <a:pt x="188" y="898"/>
                </a:cubicBezTo>
                <a:cubicBezTo>
                  <a:pt x="188" y="898"/>
                  <a:pt x="188" y="898"/>
                  <a:pt x="188" y="898"/>
                </a:cubicBezTo>
                <a:cubicBezTo>
                  <a:pt x="188" y="898"/>
                  <a:pt x="188" y="897"/>
                  <a:pt x="188" y="897"/>
                </a:cubicBezTo>
                <a:cubicBezTo>
                  <a:pt x="188" y="897"/>
                  <a:pt x="188" y="897"/>
                  <a:pt x="188" y="897"/>
                </a:cubicBezTo>
                <a:cubicBezTo>
                  <a:pt x="188" y="897"/>
                  <a:pt x="188" y="897"/>
                  <a:pt x="188" y="897"/>
                </a:cubicBezTo>
                <a:cubicBezTo>
                  <a:pt x="187" y="896"/>
                  <a:pt x="189" y="895"/>
                  <a:pt x="187" y="894"/>
                </a:cubicBezTo>
                <a:cubicBezTo>
                  <a:pt x="188" y="894"/>
                  <a:pt x="188" y="894"/>
                  <a:pt x="188" y="893"/>
                </a:cubicBezTo>
                <a:cubicBezTo>
                  <a:pt x="188" y="893"/>
                  <a:pt x="188" y="893"/>
                  <a:pt x="188" y="893"/>
                </a:cubicBezTo>
                <a:cubicBezTo>
                  <a:pt x="188" y="893"/>
                  <a:pt x="188" y="893"/>
                  <a:pt x="188" y="893"/>
                </a:cubicBezTo>
                <a:cubicBezTo>
                  <a:pt x="188" y="891"/>
                  <a:pt x="188" y="888"/>
                  <a:pt x="188" y="886"/>
                </a:cubicBezTo>
                <a:cubicBezTo>
                  <a:pt x="188" y="884"/>
                  <a:pt x="188" y="882"/>
                  <a:pt x="188" y="880"/>
                </a:cubicBezTo>
                <a:cubicBezTo>
                  <a:pt x="187" y="879"/>
                  <a:pt x="187" y="879"/>
                  <a:pt x="188" y="878"/>
                </a:cubicBezTo>
                <a:cubicBezTo>
                  <a:pt x="188" y="878"/>
                  <a:pt x="188" y="878"/>
                  <a:pt x="188" y="878"/>
                </a:cubicBezTo>
                <a:cubicBezTo>
                  <a:pt x="188" y="878"/>
                  <a:pt x="188" y="878"/>
                  <a:pt x="188" y="878"/>
                </a:cubicBezTo>
                <a:cubicBezTo>
                  <a:pt x="188" y="877"/>
                  <a:pt x="188" y="877"/>
                  <a:pt x="188" y="877"/>
                </a:cubicBezTo>
                <a:cubicBezTo>
                  <a:pt x="188" y="876"/>
                  <a:pt x="188" y="875"/>
                  <a:pt x="188" y="874"/>
                </a:cubicBezTo>
                <a:cubicBezTo>
                  <a:pt x="188" y="874"/>
                  <a:pt x="188" y="874"/>
                  <a:pt x="188" y="874"/>
                </a:cubicBezTo>
                <a:cubicBezTo>
                  <a:pt x="186" y="872"/>
                  <a:pt x="188" y="871"/>
                  <a:pt x="187" y="869"/>
                </a:cubicBezTo>
                <a:cubicBezTo>
                  <a:pt x="187" y="869"/>
                  <a:pt x="187" y="869"/>
                  <a:pt x="188" y="868"/>
                </a:cubicBezTo>
                <a:cubicBezTo>
                  <a:pt x="188" y="868"/>
                  <a:pt x="188" y="868"/>
                  <a:pt x="188" y="868"/>
                </a:cubicBezTo>
                <a:cubicBezTo>
                  <a:pt x="188" y="868"/>
                  <a:pt x="188" y="867"/>
                  <a:pt x="188" y="867"/>
                </a:cubicBezTo>
                <a:cubicBezTo>
                  <a:pt x="188" y="867"/>
                  <a:pt x="188" y="866"/>
                  <a:pt x="188" y="866"/>
                </a:cubicBezTo>
                <a:cubicBezTo>
                  <a:pt x="188" y="866"/>
                  <a:pt x="188" y="866"/>
                  <a:pt x="188" y="866"/>
                </a:cubicBezTo>
                <a:cubicBezTo>
                  <a:pt x="187" y="866"/>
                  <a:pt x="187" y="866"/>
                  <a:pt x="187" y="866"/>
                </a:cubicBezTo>
                <a:cubicBezTo>
                  <a:pt x="188" y="865"/>
                  <a:pt x="187" y="864"/>
                  <a:pt x="187" y="864"/>
                </a:cubicBezTo>
                <a:cubicBezTo>
                  <a:pt x="187" y="864"/>
                  <a:pt x="187" y="864"/>
                  <a:pt x="187" y="864"/>
                </a:cubicBezTo>
                <a:cubicBezTo>
                  <a:pt x="187" y="864"/>
                  <a:pt x="187" y="864"/>
                  <a:pt x="186" y="864"/>
                </a:cubicBezTo>
                <a:cubicBezTo>
                  <a:pt x="186" y="863"/>
                  <a:pt x="186" y="863"/>
                  <a:pt x="186" y="862"/>
                </a:cubicBezTo>
                <a:cubicBezTo>
                  <a:pt x="186" y="862"/>
                  <a:pt x="186" y="862"/>
                  <a:pt x="186" y="862"/>
                </a:cubicBezTo>
                <a:cubicBezTo>
                  <a:pt x="186" y="862"/>
                  <a:pt x="186" y="862"/>
                  <a:pt x="186" y="862"/>
                </a:cubicBezTo>
                <a:cubicBezTo>
                  <a:pt x="186" y="862"/>
                  <a:pt x="187" y="862"/>
                  <a:pt x="187" y="862"/>
                </a:cubicBezTo>
                <a:cubicBezTo>
                  <a:pt x="186" y="862"/>
                  <a:pt x="186" y="863"/>
                  <a:pt x="187" y="864"/>
                </a:cubicBezTo>
                <a:cubicBezTo>
                  <a:pt x="187" y="864"/>
                  <a:pt x="187" y="864"/>
                  <a:pt x="187" y="864"/>
                </a:cubicBezTo>
                <a:cubicBezTo>
                  <a:pt x="187" y="864"/>
                  <a:pt x="187" y="864"/>
                  <a:pt x="187" y="863"/>
                </a:cubicBezTo>
                <a:cubicBezTo>
                  <a:pt x="187" y="863"/>
                  <a:pt x="187" y="862"/>
                  <a:pt x="188" y="862"/>
                </a:cubicBezTo>
                <a:cubicBezTo>
                  <a:pt x="187" y="859"/>
                  <a:pt x="187" y="856"/>
                  <a:pt x="187" y="853"/>
                </a:cubicBezTo>
                <a:cubicBezTo>
                  <a:pt x="187" y="853"/>
                  <a:pt x="187" y="853"/>
                  <a:pt x="187" y="853"/>
                </a:cubicBezTo>
                <a:cubicBezTo>
                  <a:pt x="187" y="853"/>
                  <a:pt x="187" y="853"/>
                  <a:pt x="187" y="853"/>
                </a:cubicBezTo>
                <a:cubicBezTo>
                  <a:pt x="186" y="854"/>
                  <a:pt x="186" y="854"/>
                  <a:pt x="186" y="855"/>
                </a:cubicBezTo>
                <a:cubicBezTo>
                  <a:pt x="186" y="855"/>
                  <a:pt x="186" y="856"/>
                  <a:pt x="186" y="856"/>
                </a:cubicBezTo>
                <a:cubicBezTo>
                  <a:pt x="186" y="856"/>
                  <a:pt x="186" y="856"/>
                  <a:pt x="186" y="856"/>
                </a:cubicBezTo>
                <a:cubicBezTo>
                  <a:pt x="186" y="856"/>
                  <a:pt x="186" y="856"/>
                  <a:pt x="186" y="856"/>
                </a:cubicBezTo>
                <a:cubicBezTo>
                  <a:pt x="186" y="856"/>
                  <a:pt x="186" y="855"/>
                  <a:pt x="186" y="855"/>
                </a:cubicBezTo>
                <a:cubicBezTo>
                  <a:pt x="186" y="854"/>
                  <a:pt x="186" y="853"/>
                  <a:pt x="186" y="853"/>
                </a:cubicBezTo>
                <a:cubicBezTo>
                  <a:pt x="186" y="853"/>
                  <a:pt x="186" y="852"/>
                  <a:pt x="186" y="852"/>
                </a:cubicBezTo>
                <a:cubicBezTo>
                  <a:pt x="186" y="852"/>
                  <a:pt x="186" y="852"/>
                  <a:pt x="186" y="852"/>
                </a:cubicBezTo>
                <a:cubicBezTo>
                  <a:pt x="186" y="852"/>
                  <a:pt x="186" y="852"/>
                  <a:pt x="186" y="852"/>
                </a:cubicBezTo>
                <a:cubicBezTo>
                  <a:pt x="186" y="852"/>
                  <a:pt x="186" y="852"/>
                  <a:pt x="186" y="852"/>
                </a:cubicBezTo>
                <a:cubicBezTo>
                  <a:pt x="186" y="851"/>
                  <a:pt x="186" y="852"/>
                  <a:pt x="186" y="852"/>
                </a:cubicBezTo>
                <a:cubicBezTo>
                  <a:pt x="186" y="852"/>
                  <a:pt x="186" y="852"/>
                  <a:pt x="186" y="852"/>
                </a:cubicBezTo>
                <a:cubicBezTo>
                  <a:pt x="187" y="852"/>
                  <a:pt x="187" y="852"/>
                  <a:pt x="187" y="852"/>
                </a:cubicBezTo>
                <a:cubicBezTo>
                  <a:pt x="187" y="852"/>
                  <a:pt x="187" y="852"/>
                  <a:pt x="187" y="852"/>
                </a:cubicBezTo>
                <a:cubicBezTo>
                  <a:pt x="187" y="850"/>
                  <a:pt x="187" y="848"/>
                  <a:pt x="187" y="845"/>
                </a:cubicBezTo>
                <a:cubicBezTo>
                  <a:pt x="187" y="845"/>
                  <a:pt x="187" y="845"/>
                  <a:pt x="187" y="845"/>
                </a:cubicBezTo>
                <a:cubicBezTo>
                  <a:pt x="187" y="845"/>
                  <a:pt x="187" y="845"/>
                  <a:pt x="187" y="845"/>
                </a:cubicBezTo>
                <a:cubicBezTo>
                  <a:pt x="186" y="845"/>
                  <a:pt x="187" y="844"/>
                  <a:pt x="187" y="844"/>
                </a:cubicBezTo>
                <a:cubicBezTo>
                  <a:pt x="187" y="844"/>
                  <a:pt x="187" y="844"/>
                  <a:pt x="187" y="844"/>
                </a:cubicBezTo>
                <a:cubicBezTo>
                  <a:pt x="187" y="843"/>
                  <a:pt x="187" y="843"/>
                  <a:pt x="187" y="843"/>
                </a:cubicBezTo>
                <a:cubicBezTo>
                  <a:pt x="188" y="842"/>
                  <a:pt x="187" y="841"/>
                  <a:pt x="186" y="841"/>
                </a:cubicBezTo>
                <a:cubicBezTo>
                  <a:pt x="187" y="841"/>
                  <a:pt x="187" y="840"/>
                  <a:pt x="187" y="840"/>
                </a:cubicBezTo>
                <a:cubicBezTo>
                  <a:pt x="187" y="839"/>
                  <a:pt x="187" y="837"/>
                  <a:pt x="187" y="835"/>
                </a:cubicBezTo>
                <a:cubicBezTo>
                  <a:pt x="187" y="833"/>
                  <a:pt x="187" y="830"/>
                  <a:pt x="187" y="828"/>
                </a:cubicBezTo>
                <a:cubicBezTo>
                  <a:pt x="186" y="828"/>
                  <a:pt x="186" y="828"/>
                  <a:pt x="186" y="828"/>
                </a:cubicBezTo>
                <a:cubicBezTo>
                  <a:pt x="185" y="827"/>
                  <a:pt x="185" y="827"/>
                  <a:pt x="185" y="826"/>
                </a:cubicBezTo>
                <a:cubicBezTo>
                  <a:pt x="185" y="825"/>
                  <a:pt x="185" y="825"/>
                  <a:pt x="185" y="825"/>
                </a:cubicBezTo>
                <a:cubicBezTo>
                  <a:pt x="185" y="824"/>
                  <a:pt x="185" y="824"/>
                  <a:pt x="185" y="824"/>
                </a:cubicBezTo>
                <a:cubicBezTo>
                  <a:pt x="185" y="824"/>
                  <a:pt x="185" y="824"/>
                  <a:pt x="185" y="824"/>
                </a:cubicBezTo>
                <a:cubicBezTo>
                  <a:pt x="185" y="824"/>
                  <a:pt x="185" y="824"/>
                  <a:pt x="185" y="824"/>
                </a:cubicBezTo>
                <a:cubicBezTo>
                  <a:pt x="186" y="825"/>
                  <a:pt x="186" y="825"/>
                  <a:pt x="186" y="826"/>
                </a:cubicBezTo>
                <a:cubicBezTo>
                  <a:pt x="186" y="827"/>
                  <a:pt x="186" y="827"/>
                  <a:pt x="186" y="828"/>
                </a:cubicBezTo>
                <a:cubicBezTo>
                  <a:pt x="186" y="828"/>
                  <a:pt x="186" y="827"/>
                  <a:pt x="186" y="827"/>
                </a:cubicBezTo>
                <a:cubicBezTo>
                  <a:pt x="186" y="826"/>
                  <a:pt x="186" y="824"/>
                  <a:pt x="186" y="822"/>
                </a:cubicBezTo>
                <a:cubicBezTo>
                  <a:pt x="186" y="821"/>
                  <a:pt x="186" y="819"/>
                  <a:pt x="186" y="818"/>
                </a:cubicBezTo>
                <a:cubicBezTo>
                  <a:pt x="186" y="818"/>
                  <a:pt x="186" y="818"/>
                  <a:pt x="186" y="818"/>
                </a:cubicBezTo>
                <a:cubicBezTo>
                  <a:pt x="185" y="819"/>
                  <a:pt x="185" y="820"/>
                  <a:pt x="185" y="820"/>
                </a:cubicBezTo>
                <a:cubicBezTo>
                  <a:pt x="185" y="821"/>
                  <a:pt x="185" y="821"/>
                  <a:pt x="185" y="822"/>
                </a:cubicBezTo>
                <a:cubicBezTo>
                  <a:pt x="185" y="822"/>
                  <a:pt x="185" y="822"/>
                  <a:pt x="185" y="822"/>
                </a:cubicBezTo>
                <a:cubicBezTo>
                  <a:pt x="185" y="822"/>
                  <a:pt x="185" y="822"/>
                  <a:pt x="185" y="822"/>
                </a:cubicBezTo>
                <a:cubicBezTo>
                  <a:pt x="185" y="821"/>
                  <a:pt x="185" y="821"/>
                  <a:pt x="185" y="820"/>
                </a:cubicBezTo>
                <a:cubicBezTo>
                  <a:pt x="185" y="820"/>
                  <a:pt x="185" y="819"/>
                  <a:pt x="185" y="818"/>
                </a:cubicBezTo>
                <a:cubicBezTo>
                  <a:pt x="185" y="818"/>
                  <a:pt x="185" y="818"/>
                  <a:pt x="185" y="818"/>
                </a:cubicBezTo>
                <a:cubicBezTo>
                  <a:pt x="185" y="818"/>
                  <a:pt x="185" y="818"/>
                  <a:pt x="185" y="818"/>
                </a:cubicBezTo>
                <a:cubicBezTo>
                  <a:pt x="185" y="818"/>
                  <a:pt x="185" y="818"/>
                  <a:pt x="185" y="818"/>
                </a:cubicBezTo>
                <a:cubicBezTo>
                  <a:pt x="186" y="818"/>
                  <a:pt x="186" y="818"/>
                  <a:pt x="186" y="818"/>
                </a:cubicBezTo>
                <a:cubicBezTo>
                  <a:pt x="186" y="818"/>
                  <a:pt x="186" y="818"/>
                  <a:pt x="186" y="818"/>
                </a:cubicBezTo>
                <a:cubicBezTo>
                  <a:pt x="186" y="817"/>
                  <a:pt x="186" y="817"/>
                  <a:pt x="186" y="817"/>
                </a:cubicBezTo>
                <a:cubicBezTo>
                  <a:pt x="186" y="817"/>
                  <a:pt x="186" y="816"/>
                  <a:pt x="186" y="815"/>
                </a:cubicBezTo>
                <a:cubicBezTo>
                  <a:pt x="186" y="814"/>
                  <a:pt x="186" y="813"/>
                  <a:pt x="186" y="812"/>
                </a:cubicBezTo>
                <a:cubicBezTo>
                  <a:pt x="186" y="812"/>
                  <a:pt x="186" y="812"/>
                  <a:pt x="186" y="812"/>
                </a:cubicBezTo>
                <a:cubicBezTo>
                  <a:pt x="184" y="808"/>
                  <a:pt x="186" y="804"/>
                  <a:pt x="185" y="800"/>
                </a:cubicBezTo>
                <a:close/>
                <a:moveTo>
                  <a:pt x="184" y="795"/>
                </a:moveTo>
                <a:cubicBezTo>
                  <a:pt x="184" y="796"/>
                  <a:pt x="184" y="797"/>
                  <a:pt x="184" y="798"/>
                </a:cubicBezTo>
                <a:cubicBezTo>
                  <a:pt x="184" y="798"/>
                  <a:pt x="184" y="798"/>
                  <a:pt x="184" y="798"/>
                </a:cubicBezTo>
                <a:cubicBezTo>
                  <a:pt x="184" y="799"/>
                  <a:pt x="184" y="799"/>
                  <a:pt x="184" y="799"/>
                </a:cubicBezTo>
                <a:cubicBezTo>
                  <a:pt x="184" y="799"/>
                  <a:pt x="184" y="799"/>
                  <a:pt x="185" y="799"/>
                </a:cubicBezTo>
                <a:cubicBezTo>
                  <a:pt x="185" y="798"/>
                  <a:pt x="185" y="796"/>
                  <a:pt x="184" y="795"/>
                </a:cubicBezTo>
                <a:close/>
                <a:moveTo>
                  <a:pt x="184" y="790"/>
                </a:moveTo>
                <a:cubicBezTo>
                  <a:pt x="184" y="791"/>
                  <a:pt x="184" y="792"/>
                  <a:pt x="184" y="793"/>
                </a:cubicBezTo>
                <a:cubicBezTo>
                  <a:pt x="184" y="792"/>
                  <a:pt x="185" y="791"/>
                  <a:pt x="184" y="790"/>
                </a:cubicBezTo>
                <a:close/>
                <a:moveTo>
                  <a:pt x="186" y="842"/>
                </a:moveTo>
                <a:cubicBezTo>
                  <a:pt x="186" y="842"/>
                  <a:pt x="186" y="843"/>
                  <a:pt x="186" y="843"/>
                </a:cubicBezTo>
                <a:cubicBezTo>
                  <a:pt x="186" y="843"/>
                  <a:pt x="186" y="843"/>
                  <a:pt x="186" y="843"/>
                </a:cubicBezTo>
                <a:cubicBezTo>
                  <a:pt x="186" y="843"/>
                  <a:pt x="186" y="844"/>
                  <a:pt x="186" y="844"/>
                </a:cubicBezTo>
                <a:cubicBezTo>
                  <a:pt x="186" y="844"/>
                  <a:pt x="186" y="844"/>
                  <a:pt x="186" y="844"/>
                </a:cubicBezTo>
                <a:cubicBezTo>
                  <a:pt x="186" y="845"/>
                  <a:pt x="186" y="845"/>
                  <a:pt x="186" y="845"/>
                </a:cubicBezTo>
                <a:cubicBezTo>
                  <a:pt x="186" y="846"/>
                  <a:pt x="186" y="846"/>
                  <a:pt x="186" y="846"/>
                </a:cubicBezTo>
                <a:cubicBezTo>
                  <a:pt x="186" y="847"/>
                  <a:pt x="186" y="847"/>
                  <a:pt x="186" y="847"/>
                </a:cubicBezTo>
                <a:cubicBezTo>
                  <a:pt x="186" y="847"/>
                  <a:pt x="186" y="847"/>
                  <a:pt x="186" y="847"/>
                </a:cubicBezTo>
                <a:cubicBezTo>
                  <a:pt x="186" y="847"/>
                  <a:pt x="186" y="847"/>
                  <a:pt x="186" y="847"/>
                </a:cubicBezTo>
                <a:cubicBezTo>
                  <a:pt x="186" y="847"/>
                  <a:pt x="186" y="847"/>
                  <a:pt x="186" y="846"/>
                </a:cubicBezTo>
                <a:cubicBezTo>
                  <a:pt x="186" y="846"/>
                  <a:pt x="186" y="846"/>
                  <a:pt x="186" y="845"/>
                </a:cubicBezTo>
                <a:cubicBezTo>
                  <a:pt x="186" y="845"/>
                  <a:pt x="186" y="845"/>
                  <a:pt x="186" y="845"/>
                </a:cubicBezTo>
                <a:cubicBezTo>
                  <a:pt x="186" y="845"/>
                  <a:pt x="186" y="845"/>
                  <a:pt x="186" y="845"/>
                </a:cubicBezTo>
                <a:cubicBezTo>
                  <a:pt x="186" y="845"/>
                  <a:pt x="186" y="845"/>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3"/>
                  <a:pt x="186" y="843"/>
                  <a:pt x="186" y="843"/>
                </a:cubicBezTo>
                <a:cubicBezTo>
                  <a:pt x="186" y="843"/>
                  <a:pt x="186" y="843"/>
                  <a:pt x="186" y="843"/>
                </a:cubicBezTo>
                <a:cubicBezTo>
                  <a:pt x="186" y="842"/>
                  <a:pt x="186" y="842"/>
                  <a:pt x="186" y="842"/>
                </a:cubicBezTo>
                <a:cubicBezTo>
                  <a:pt x="186" y="842"/>
                  <a:pt x="186" y="842"/>
                  <a:pt x="186" y="842"/>
                </a:cubicBezTo>
                <a:close/>
                <a:moveTo>
                  <a:pt x="9" y="151"/>
                </a:moveTo>
                <a:cubicBezTo>
                  <a:pt x="9" y="142"/>
                  <a:pt x="11" y="134"/>
                  <a:pt x="11" y="125"/>
                </a:cubicBezTo>
                <a:cubicBezTo>
                  <a:pt x="11" y="125"/>
                  <a:pt x="12" y="124"/>
                  <a:pt x="12" y="124"/>
                </a:cubicBezTo>
                <a:cubicBezTo>
                  <a:pt x="13" y="117"/>
                  <a:pt x="13" y="110"/>
                  <a:pt x="13" y="103"/>
                </a:cubicBezTo>
                <a:cubicBezTo>
                  <a:pt x="14" y="103"/>
                  <a:pt x="15" y="103"/>
                  <a:pt x="15" y="102"/>
                </a:cubicBezTo>
                <a:cubicBezTo>
                  <a:pt x="16" y="102"/>
                  <a:pt x="16" y="101"/>
                  <a:pt x="16" y="101"/>
                </a:cubicBezTo>
                <a:cubicBezTo>
                  <a:pt x="16" y="92"/>
                  <a:pt x="17" y="84"/>
                  <a:pt x="16" y="75"/>
                </a:cubicBezTo>
                <a:cubicBezTo>
                  <a:pt x="16" y="75"/>
                  <a:pt x="17" y="74"/>
                  <a:pt x="17" y="74"/>
                </a:cubicBezTo>
                <a:cubicBezTo>
                  <a:pt x="17" y="71"/>
                  <a:pt x="18" y="68"/>
                  <a:pt x="18" y="64"/>
                </a:cubicBezTo>
                <a:cubicBezTo>
                  <a:pt x="18" y="64"/>
                  <a:pt x="18" y="63"/>
                  <a:pt x="18" y="63"/>
                </a:cubicBezTo>
                <a:cubicBezTo>
                  <a:pt x="18" y="60"/>
                  <a:pt x="18" y="58"/>
                  <a:pt x="18" y="55"/>
                </a:cubicBezTo>
                <a:cubicBezTo>
                  <a:pt x="18" y="48"/>
                  <a:pt x="18" y="41"/>
                  <a:pt x="18" y="34"/>
                </a:cubicBezTo>
                <a:cubicBezTo>
                  <a:pt x="18" y="34"/>
                  <a:pt x="18" y="34"/>
                  <a:pt x="18" y="34"/>
                </a:cubicBezTo>
                <a:cubicBezTo>
                  <a:pt x="19" y="34"/>
                  <a:pt x="19" y="34"/>
                  <a:pt x="19" y="34"/>
                </a:cubicBezTo>
                <a:cubicBezTo>
                  <a:pt x="20" y="34"/>
                  <a:pt x="19" y="33"/>
                  <a:pt x="20" y="32"/>
                </a:cubicBezTo>
                <a:cubicBezTo>
                  <a:pt x="20" y="31"/>
                  <a:pt x="21" y="32"/>
                  <a:pt x="21" y="32"/>
                </a:cubicBezTo>
                <a:cubicBezTo>
                  <a:pt x="22" y="26"/>
                  <a:pt x="21" y="20"/>
                  <a:pt x="21" y="14"/>
                </a:cubicBezTo>
                <a:cubicBezTo>
                  <a:pt x="21" y="14"/>
                  <a:pt x="21" y="14"/>
                  <a:pt x="21" y="14"/>
                </a:cubicBezTo>
                <a:cubicBezTo>
                  <a:pt x="21" y="14"/>
                  <a:pt x="21" y="14"/>
                  <a:pt x="21" y="14"/>
                </a:cubicBezTo>
                <a:cubicBezTo>
                  <a:pt x="24" y="14"/>
                  <a:pt x="26" y="14"/>
                  <a:pt x="28" y="14"/>
                </a:cubicBezTo>
                <a:cubicBezTo>
                  <a:pt x="32" y="12"/>
                  <a:pt x="36" y="14"/>
                  <a:pt x="39" y="15"/>
                </a:cubicBezTo>
                <a:cubicBezTo>
                  <a:pt x="40" y="15"/>
                  <a:pt x="41" y="14"/>
                  <a:pt x="41" y="14"/>
                </a:cubicBezTo>
                <a:cubicBezTo>
                  <a:pt x="42" y="20"/>
                  <a:pt x="42" y="26"/>
                  <a:pt x="43" y="33"/>
                </a:cubicBezTo>
                <a:cubicBezTo>
                  <a:pt x="44" y="33"/>
                  <a:pt x="44" y="35"/>
                  <a:pt x="45" y="36"/>
                </a:cubicBezTo>
                <a:cubicBezTo>
                  <a:pt x="45" y="37"/>
                  <a:pt x="45" y="37"/>
                  <a:pt x="45" y="37"/>
                </a:cubicBezTo>
                <a:cubicBezTo>
                  <a:pt x="45" y="37"/>
                  <a:pt x="45" y="37"/>
                  <a:pt x="45" y="37"/>
                </a:cubicBezTo>
                <a:cubicBezTo>
                  <a:pt x="45" y="37"/>
                  <a:pt x="45" y="37"/>
                  <a:pt x="45" y="37"/>
                </a:cubicBezTo>
                <a:cubicBezTo>
                  <a:pt x="45" y="37"/>
                  <a:pt x="46" y="37"/>
                  <a:pt x="46" y="37"/>
                </a:cubicBezTo>
                <a:cubicBezTo>
                  <a:pt x="46" y="37"/>
                  <a:pt x="46" y="37"/>
                  <a:pt x="46" y="36"/>
                </a:cubicBezTo>
                <a:cubicBezTo>
                  <a:pt x="46" y="36"/>
                  <a:pt x="46" y="36"/>
                  <a:pt x="46" y="36"/>
                </a:cubicBezTo>
                <a:cubicBezTo>
                  <a:pt x="46" y="36"/>
                  <a:pt x="45" y="36"/>
                  <a:pt x="45" y="36"/>
                </a:cubicBezTo>
                <a:cubicBezTo>
                  <a:pt x="46" y="36"/>
                  <a:pt x="46" y="36"/>
                  <a:pt x="46" y="36"/>
                </a:cubicBezTo>
                <a:cubicBezTo>
                  <a:pt x="46" y="36"/>
                  <a:pt x="46" y="36"/>
                  <a:pt x="46" y="36"/>
                </a:cubicBezTo>
                <a:cubicBezTo>
                  <a:pt x="46" y="36"/>
                  <a:pt x="46" y="36"/>
                  <a:pt x="46" y="36"/>
                </a:cubicBezTo>
                <a:cubicBezTo>
                  <a:pt x="45" y="36"/>
                  <a:pt x="45" y="36"/>
                  <a:pt x="45" y="36"/>
                </a:cubicBezTo>
                <a:cubicBezTo>
                  <a:pt x="45" y="35"/>
                  <a:pt x="46" y="36"/>
                  <a:pt x="46" y="35"/>
                </a:cubicBezTo>
                <a:cubicBezTo>
                  <a:pt x="46" y="35"/>
                  <a:pt x="47" y="36"/>
                  <a:pt x="46" y="36"/>
                </a:cubicBezTo>
                <a:cubicBezTo>
                  <a:pt x="46" y="36"/>
                  <a:pt x="46" y="36"/>
                  <a:pt x="46" y="36"/>
                </a:cubicBezTo>
                <a:cubicBezTo>
                  <a:pt x="46" y="37"/>
                  <a:pt x="46" y="37"/>
                  <a:pt x="46" y="38"/>
                </a:cubicBezTo>
                <a:cubicBezTo>
                  <a:pt x="47" y="37"/>
                  <a:pt x="47" y="37"/>
                  <a:pt x="47" y="37"/>
                </a:cubicBezTo>
                <a:cubicBezTo>
                  <a:pt x="47" y="38"/>
                  <a:pt x="47" y="39"/>
                  <a:pt x="47" y="39"/>
                </a:cubicBezTo>
                <a:cubicBezTo>
                  <a:pt x="48" y="40"/>
                  <a:pt x="47" y="39"/>
                  <a:pt x="48" y="39"/>
                </a:cubicBezTo>
                <a:cubicBezTo>
                  <a:pt x="48" y="40"/>
                  <a:pt x="49" y="41"/>
                  <a:pt x="49" y="41"/>
                </a:cubicBezTo>
                <a:cubicBezTo>
                  <a:pt x="49" y="42"/>
                  <a:pt x="49" y="42"/>
                  <a:pt x="49" y="43"/>
                </a:cubicBezTo>
                <a:cubicBezTo>
                  <a:pt x="50" y="43"/>
                  <a:pt x="50" y="42"/>
                  <a:pt x="50" y="42"/>
                </a:cubicBezTo>
                <a:cubicBezTo>
                  <a:pt x="51" y="42"/>
                  <a:pt x="51" y="42"/>
                  <a:pt x="52" y="41"/>
                </a:cubicBezTo>
                <a:cubicBezTo>
                  <a:pt x="53" y="40"/>
                  <a:pt x="52" y="40"/>
                  <a:pt x="52" y="39"/>
                </a:cubicBezTo>
                <a:cubicBezTo>
                  <a:pt x="53" y="38"/>
                  <a:pt x="53" y="38"/>
                  <a:pt x="54" y="39"/>
                </a:cubicBezTo>
                <a:cubicBezTo>
                  <a:pt x="54" y="38"/>
                  <a:pt x="55" y="35"/>
                  <a:pt x="55" y="36"/>
                </a:cubicBezTo>
                <a:cubicBezTo>
                  <a:pt x="55" y="36"/>
                  <a:pt x="56" y="34"/>
                  <a:pt x="56" y="36"/>
                </a:cubicBezTo>
                <a:cubicBezTo>
                  <a:pt x="57" y="36"/>
                  <a:pt x="56" y="35"/>
                  <a:pt x="56" y="34"/>
                </a:cubicBezTo>
                <a:cubicBezTo>
                  <a:pt x="56" y="34"/>
                  <a:pt x="56" y="34"/>
                  <a:pt x="56" y="34"/>
                </a:cubicBezTo>
                <a:cubicBezTo>
                  <a:pt x="56" y="34"/>
                  <a:pt x="56" y="34"/>
                  <a:pt x="56" y="34"/>
                </a:cubicBezTo>
                <a:cubicBezTo>
                  <a:pt x="56" y="34"/>
                  <a:pt x="56" y="34"/>
                  <a:pt x="56" y="34"/>
                </a:cubicBezTo>
                <a:cubicBezTo>
                  <a:pt x="56" y="33"/>
                  <a:pt x="57" y="34"/>
                  <a:pt x="57" y="34"/>
                </a:cubicBezTo>
                <a:cubicBezTo>
                  <a:pt x="57" y="34"/>
                  <a:pt x="57" y="34"/>
                  <a:pt x="57" y="35"/>
                </a:cubicBezTo>
                <a:cubicBezTo>
                  <a:pt x="57" y="35"/>
                  <a:pt x="57" y="35"/>
                  <a:pt x="57" y="35"/>
                </a:cubicBezTo>
                <a:cubicBezTo>
                  <a:pt x="58" y="35"/>
                  <a:pt x="57" y="36"/>
                  <a:pt x="58" y="36"/>
                </a:cubicBezTo>
                <a:cubicBezTo>
                  <a:pt x="59" y="37"/>
                  <a:pt x="58" y="36"/>
                  <a:pt x="59" y="37"/>
                </a:cubicBezTo>
                <a:cubicBezTo>
                  <a:pt x="62" y="33"/>
                  <a:pt x="59" y="28"/>
                  <a:pt x="61" y="24"/>
                </a:cubicBezTo>
                <a:cubicBezTo>
                  <a:pt x="61" y="22"/>
                  <a:pt x="60" y="20"/>
                  <a:pt x="61" y="17"/>
                </a:cubicBezTo>
                <a:cubicBezTo>
                  <a:pt x="61" y="18"/>
                  <a:pt x="61" y="18"/>
                  <a:pt x="61" y="18"/>
                </a:cubicBezTo>
                <a:cubicBezTo>
                  <a:pt x="61" y="17"/>
                  <a:pt x="61" y="17"/>
                  <a:pt x="61" y="17"/>
                </a:cubicBezTo>
                <a:cubicBezTo>
                  <a:pt x="61" y="17"/>
                  <a:pt x="61" y="17"/>
                  <a:pt x="62" y="18"/>
                </a:cubicBezTo>
                <a:cubicBezTo>
                  <a:pt x="63" y="15"/>
                  <a:pt x="61" y="12"/>
                  <a:pt x="62" y="9"/>
                </a:cubicBezTo>
                <a:cubicBezTo>
                  <a:pt x="62" y="9"/>
                  <a:pt x="62" y="9"/>
                  <a:pt x="62" y="9"/>
                </a:cubicBezTo>
                <a:cubicBezTo>
                  <a:pt x="62" y="9"/>
                  <a:pt x="62" y="9"/>
                  <a:pt x="62" y="9"/>
                </a:cubicBezTo>
                <a:cubicBezTo>
                  <a:pt x="62" y="7"/>
                  <a:pt x="62" y="5"/>
                  <a:pt x="62" y="4"/>
                </a:cubicBezTo>
                <a:cubicBezTo>
                  <a:pt x="62" y="3"/>
                  <a:pt x="62" y="1"/>
                  <a:pt x="61" y="0"/>
                </a:cubicBezTo>
                <a:cubicBezTo>
                  <a:pt x="61" y="0"/>
                  <a:pt x="61" y="0"/>
                  <a:pt x="61" y="0"/>
                </a:cubicBezTo>
                <a:cubicBezTo>
                  <a:pt x="62" y="0"/>
                  <a:pt x="62" y="0"/>
                  <a:pt x="62" y="0"/>
                </a:cubicBezTo>
                <a:cubicBezTo>
                  <a:pt x="62" y="0"/>
                  <a:pt x="62" y="0"/>
                  <a:pt x="62" y="0"/>
                </a:cubicBezTo>
                <a:cubicBezTo>
                  <a:pt x="62" y="1"/>
                  <a:pt x="62" y="3"/>
                  <a:pt x="62" y="4"/>
                </a:cubicBezTo>
                <a:cubicBezTo>
                  <a:pt x="63" y="5"/>
                  <a:pt x="63" y="7"/>
                  <a:pt x="63" y="8"/>
                </a:cubicBezTo>
                <a:cubicBezTo>
                  <a:pt x="63" y="8"/>
                  <a:pt x="63" y="8"/>
                  <a:pt x="63" y="8"/>
                </a:cubicBezTo>
                <a:cubicBezTo>
                  <a:pt x="64" y="13"/>
                  <a:pt x="63" y="16"/>
                  <a:pt x="64" y="20"/>
                </a:cubicBezTo>
                <a:cubicBezTo>
                  <a:pt x="65" y="21"/>
                  <a:pt x="65" y="19"/>
                  <a:pt x="65" y="19"/>
                </a:cubicBezTo>
                <a:cubicBezTo>
                  <a:pt x="65" y="19"/>
                  <a:pt x="65" y="19"/>
                  <a:pt x="65" y="19"/>
                </a:cubicBezTo>
                <a:cubicBezTo>
                  <a:pt x="65" y="18"/>
                  <a:pt x="65" y="17"/>
                  <a:pt x="65" y="16"/>
                </a:cubicBezTo>
                <a:cubicBezTo>
                  <a:pt x="65" y="15"/>
                  <a:pt x="65" y="13"/>
                  <a:pt x="65" y="11"/>
                </a:cubicBezTo>
                <a:cubicBezTo>
                  <a:pt x="65" y="11"/>
                  <a:pt x="65" y="11"/>
                  <a:pt x="65" y="11"/>
                </a:cubicBezTo>
                <a:cubicBezTo>
                  <a:pt x="65" y="11"/>
                  <a:pt x="65" y="11"/>
                  <a:pt x="65" y="11"/>
                </a:cubicBezTo>
                <a:cubicBezTo>
                  <a:pt x="65" y="11"/>
                  <a:pt x="65" y="11"/>
                  <a:pt x="65" y="11"/>
                </a:cubicBezTo>
                <a:cubicBezTo>
                  <a:pt x="65" y="13"/>
                  <a:pt x="65" y="15"/>
                  <a:pt x="65" y="16"/>
                </a:cubicBezTo>
                <a:cubicBezTo>
                  <a:pt x="66" y="17"/>
                  <a:pt x="66" y="18"/>
                  <a:pt x="66" y="19"/>
                </a:cubicBezTo>
                <a:cubicBezTo>
                  <a:pt x="66" y="19"/>
                  <a:pt x="66" y="19"/>
                  <a:pt x="66" y="19"/>
                </a:cubicBezTo>
                <a:cubicBezTo>
                  <a:pt x="66" y="20"/>
                  <a:pt x="67" y="22"/>
                  <a:pt x="66" y="24"/>
                </a:cubicBezTo>
                <a:cubicBezTo>
                  <a:pt x="67" y="24"/>
                  <a:pt x="67" y="25"/>
                  <a:pt x="68" y="26"/>
                </a:cubicBezTo>
                <a:cubicBezTo>
                  <a:pt x="69" y="25"/>
                  <a:pt x="68" y="24"/>
                  <a:pt x="69" y="24"/>
                </a:cubicBezTo>
                <a:cubicBezTo>
                  <a:pt x="70" y="29"/>
                  <a:pt x="70" y="34"/>
                  <a:pt x="71" y="40"/>
                </a:cubicBezTo>
                <a:cubicBezTo>
                  <a:pt x="71" y="40"/>
                  <a:pt x="71" y="40"/>
                  <a:pt x="72" y="40"/>
                </a:cubicBezTo>
                <a:cubicBezTo>
                  <a:pt x="71" y="41"/>
                  <a:pt x="71" y="42"/>
                  <a:pt x="71" y="42"/>
                </a:cubicBezTo>
                <a:cubicBezTo>
                  <a:pt x="73" y="48"/>
                  <a:pt x="73" y="54"/>
                  <a:pt x="73" y="60"/>
                </a:cubicBezTo>
                <a:cubicBezTo>
                  <a:pt x="74" y="62"/>
                  <a:pt x="74" y="64"/>
                  <a:pt x="74" y="66"/>
                </a:cubicBezTo>
                <a:cubicBezTo>
                  <a:pt x="75" y="66"/>
                  <a:pt x="74" y="67"/>
                  <a:pt x="75" y="68"/>
                </a:cubicBezTo>
                <a:cubicBezTo>
                  <a:pt x="74" y="71"/>
                  <a:pt x="75" y="75"/>
                  <a:pt x="75" y="78"/>
                </a:cubicBezTo>
                <a:cubicBezTo>
                  <a:pt x="75" y="79"/>
                  <a:pt x="75" y="80"/>
                  <a:pt x="76" y="80"/>
                </a:cubicBezTo>
                <a:cubicBezTo>
                  <a:pt x="75" y="84"/>
                  <a:pt x="76" y="88"/>
                  <a:pt x="76" y="92"/>
                </a:cubicBezTo>
                <a:cubicBezTo>
                  <a:pt x="77" y="92"/>
                  <a:pt x="77" y="91"/>
                  <a:pt x="78" y="92"/>
                </a:cubicBezTo>
                <a:cubicBezTo>
                  <a:pt x="80" y="90"/>
                  <a:pt x="78" y="88"/>
                  <a:pt x="79" y="87"/>
                </a:cubicBezTo>
                <a:cubicBezTo>
                  <a:pt x="79" y="87"/>
                  <a:pt x="79" y="87"/>
                  <a:pt x="79" y="87"/>
                </a:cubicBezTo>
                <a:cubicBezTo>
                  <a:pt x="79" y="85"/>
                  <a:pt x="79" y="84"/>
                  <a:pt x="79" y="83"/>
                </a:cubicBezTo>
                <a:cubicBezTo>
                  <a:pt x="79" y="83"/>
                  <a:pt x="79" y="82"/>
                  <a:pt x="79" y="81"/>
                </a:cubicBezTo>
                <a:cubicBezTo>
                  <a:pt x="79" y="81"/>
                  <a:pt x="79" y="81"/>
                  <a:pt x="79" y="81"/>
                </a:cubicBezTo>
                <a:cubicBezTo>
                  <a:pt x="79" y="81"/>
                  <a:pt x="80" y="81"/>
                  <a:pt x="80" y="81"/>
                </a:cubicBezTo>
                <a:cubicBezTo>
                  <a:pt x="80" y="81"/>
                  <a:pt x="80" y="81"/>
                  <a:pt x="80" y="81"/>
                </a:cubicBezTo>
                <a:cubicBezTo>
                  <a:pt x="80" y="82"/>
                  <a:pt x="80" y="83"/>
                  <a:pt x="80" y="83"/>
                </a:cubicBezTo>
                <a:cubicBezTo>
                  <a:pt x="80" y="84"/>
                  <a:pt x="80" y="86"/>
                  <a:pt x="80" y="87"/>
                </a:cubicBezTo>
                <a:cubicBezTo>
                  <a:pt x="80" y="87"/>
                  <a:pt x="80" y="87"/>
                  <a:pt x="80" y="87"/>
                </a:cubicBezTo>
                <a:cubicBezTo>
                  <a:pt x="82" y="94"/>
                  <a:pt x="82" y="101"/>
                  <a:pt x="82" y="108"/>
                </a:cubicBezTo>
                <a:cubicBezTo>
                  <a:pt x="83" y="109"/>
                  <a:pt x="83" y="109"/>
                  <a:pt x="83" y="110"/>
                </a:cubicBezTo>
                <a:cubicBezTo>
                  <a:pt x="83" y="110"/>
                  <a:pt x="83" y="111"/>
                  <a:pt x="82" y="112"/>
                </a:cubicBezTo>
                <a:cubicBezTo>
                  <a:pt x="83" y="113"/>
                  <a:pt x="83" y="114"/>
                  <a:pt x="84" y="115"/>
                </a:cubicBezTo>
                <a:cubicBezTo>
                  <a:pt x="84" y="118"/>
                  <a:pt x="84" y="120"/>
                  <a:pt x="84" y="123"/>
                </a:cubicBezTo>
                <a:cubicBezTo>
                  <a:pt x="84" y="130"/>
                  <a:pt x="84" y="138"/>
                  <a:pt x="83" y="145"/>
                </a:cubicBezTo>
                <a:cubicBezTo>
                  <a:pt x="84" y="148"/>
                  <a:pt x="84" y="151"/>
                  <a:pt x="85" y="153"/>
                </a:cubicBezTo>
                <a:cubicBezTo>
                  <a:pt x="84" y="153"/>
                  <a:pt x="84" y="153"/>
                  <a:pt x="84" y="153"/>
                </a:cubicBezTo>
                <a:cubicBezTo>
                  <a:pt x="85" y="154"/>
                  <a:pt x="85" y="154"/>
                  <a:pt x="85" y="154"/>
                </a:cubicBezTo>
                <a:cubicBezTo>
                  <a:pt x="84" y="154"/>
                  <a:pt x="86" y="155"/>
                  <a:pt x="85" y="154"/>
                </a:cubicBezTo>
                <a:cubicBezTo>
                  <a:pt x="85" y="154"/>
                  <a:pt x="85" y="154"/>
                  <a:pt x="85" y="154"/>
                </a:cubicBezTo>
                <a:cubicBezTo>
                  <a:pt x="85" y="154"/>
                  <a:pt x="85" y="154"/>
                  <a:pt x="85" y="154"/>
                </a:cubicBezTo>
                <a:cubicBezTo>
                  <a:pt x="86" y="150"/>
                  <a:pt x="85" y="147"/>
                  <a:pt x="85" y="143"/>
                </a:cubicBezTo>
                <a:cubicBezTo>
                  <a:pt x="85" y="142"/>
                  <a:pt x="86" y="141"/>
                  <a:pt x="86" y="140"/>
                </a:cubicBezTo>
                <a:cubicBezTo>
                  <a:pt x="86" y="135"/>
                  <a:pt x="85" y="129"/>
                  <a:pt x="87" y="123"/>
                </a:cubicBezTo>
                <a:cubicBezTo>
                  <a:pt x="87" y="123"/>
                  <a:pt x="87" y="123"/>
                  <a:pt x="87" y="123"/>
                </a:cubicBezTo>
                <a:cubicBezTo>
                  <a:pt x="87" y="122"/>
                  <a:pt x="87" y="120"/>
                  <a:pt x="87" y="119"/>
                </a:cubicBezTo>
                <a:cubicBezTo>
                  <a:pt x="87" y="119"/>
                  <a:pt x="87" y="119"/>
                  <a:pt x="87" y="119"/>
                </a:cubicBezTo>
                <a:cubicBezTo>
                  <a:pt x="87" y="119"/>
                  <a:pt x="88" y="119"/>
                  <a:pt x="88" y="119"/>
                </a:cubicBezTo>
                <a:cubicBezTo>
                  <a:pt x="88" y="119"/>
                  <a:pt x="88" y="119"/>
                  <a:pt x="88" y="119"/>
                </a:cubicBezTo>
                <a:cubicBezTo>
                  <a:pt x="88" y="119"/>
                  <a:pt x="88" y="119"/>
                  <a:pt x="88" y="119"/>
                </a:cubicBezTo>
                <a:cubicBezTo>
                  <a:pt x="88" y="121"/>
                  <a:pt x="88" y="122"/>
                  <a:pt x="88" y="123"/>
                </a:cubicBezTo>
                <a:cubicBezTo>
                  <a:pt x="88" y="125"/>
                  <a:pt x="88" y="126"/>
                  <a:pt x="88" y="128"/>
                </a:cubicBezTo>
                <a:cubicBezTo>
                  <a:pt x="90" y="134"/>
                  <a:pt x="89" y="139"/>
                  <a:pt x="88" y="145"/>
                </a:cubicBezTo>
                <a:cubicBezTo>
                  <a:pt x="89" y="145"/>
                  <a:pt x="88" y="145"/>
                  <a:pt x="89" y="146"/>
                </a:cubicBezTo>
                <a:cubicBezTo>
                  <a:pt x="89" y="150"/>
                  <a:pt x="88" y="153"/>
                  <a:pt x="89" y="157"/>
                </a:cubicBezTo>
                <a:cubicBezTo>
                  <a:pt x="88" y="157"/>
                  <a:pt x="89" y="158"/>
                  <a:pt x="88" y="158"/>
                </a:cubicBezTo>
                <a:cubicBezTo>
                  <a:pt x="89" y="159"/>
                  <a:pt x="88" y="160"/>
                  <a:pt x="88" y="161"/>
                </a:cubicBezTo>
                <a:cubicBezTo>
                  <a:pt x="88" y="166"/>
                  <a:pt x="89" y="171"/>
                  <a:pt x="88" y="176"/>
                </a:cubicBezTo>
                <a:cubicBezTo>
                  <a:pt x="89" y="180"/>
                  <a:pt x="88" y="184"/>
                  <a:pt x="88" y="188"/>
                </a:cubicBezTo>
                <a:cubicBezTo>
                  <a:pt x="88" y="188"/>
                  <a:pt x="88" y="189"/>
                  <a:pt x="88" y="189"/>
                </a:cubicBezTo>
                <a:cubicBezTo>
                  <a:pt x="89" y="191"/>
                  <a:pt x="88" y="192"/>
                  <a:pt x="89" y="193"/>
                </a:cubicBezTo>
                <a:cubicBezTo>
                  <a:pt x="88" y="194"/>
                  <a:pt x="89" y="195"/>
                  <a:pt x="89" y="197"/>
                </a:cubicBezTo>
                <a:cubicBezTo>
                  <a:pt x="89" y="197"/>
                  <a:pt x="89" y="198"/>
                  <a:pt x="89" y="198"/>
                </a:cubicBezTo>
                <a:cubicBezTo>
                  <a:pt x="89" y="199"/>
                  <a:pt x="89" y="199"/>
                  <a:pt x="89" y="199"/>
                </a:cubicBezTo>
                <a:cubicBezTo>
                  <a:pt x="89" y="200"/>
                  <a:pt x="89" y="201"/>
                  <a:pt x="90" y="200"/>
                </a:cubicBezTo>
                <a:cubicBezTo>
                  <a:pt x="90" y="200"/>
                  <a:pt x="90" y="200"/>
                  <a:pt x="90" y="200"/>
                </a:cubicBezTo>
                <a:cubicBezTo>
                  <a:pt x="90" y="200"/>
                  <a:pt x="90" y="200"/>
                  <a:pt x="90" y="200"/>
                </a:cubicBezTo>
                <a:cubicBezTo>
                  <a:pt x="90" y="200"/>
                  <a:pt x="90" y="200"/>
                  <a:pt x="91" y="200"/>
                </a:cubicBezTo>
                <a:cubicBezTo>
                  <a:pt x="91" y="200"/>
                  <a:pt x="91" y="200"/>
                  <a:pt x="91" y="200"/>
                </a:cubicBezTo>
                <a:cubicBezTo>
                  <a:pt x="91" y="200"/>
                  <a:pt x="91" y="200"/>
                  <a:pt x="91" y="201"/>
                </a:cubicBezTo>
                <a:cubicBezTo>
                  <a:pt x="91" y="201"/>
                  <a:pt x="91" y="201"/>
                  <a:pt x="91" y="201"/>
                </a:cubicBezTo>
                <a:cubicBezTo>
                  <a:pt x="91" y="203"/>
                  <a:pt x="92" y="205"/>
                  <a:pt x="92" y="207"/>
                </a:cubicBezTo>
                <a:cubicBezTo>
                  <a:pt x="92" y="207"/>
                  <a:pt x="91" y="208"/>
                  <a:pt x="91" y="209"/>
                </a:cubicBezTo>
                <a:cubicBezTo>
                  <a:pt x="91" y="212"/>
                  <a:pt x="91" y="214"/>
                  <a:pt x="92" y="217"/>
                </a:cubicBezTo>
                <a:cubicBezTo>
                  <a:pt x="92" y="222"/>
                  <a:pt x="92" y="228"/>
                  <a:pt x="92" y="233"/>
                </a:cubicBezTo>
                <a:cubicBezTo>
                  <a:pt x="92" y="236"/>
                  <a:pt x="92" y="239"/>
                  <a:pt x="93" y="241"/>
                </a:cubicBezTo>
                <a:cubicBezTo>
                  <a:pt x="94" y="233"/>
                  <a:pt x="92" y="224"/>
                  <a:pt x="93" y="216"/>
                </a:cubicBezTo>
                <a:cubicBezTo>
                  <a:pt x="93" y="214"/>
                  <a:pt x="93" y="212"/>
                  <a:pt x="93" y="209"/>
                </a:cubicBezTo>
                <a:cubicBezTo>
                  <a:pt x="92" y="207"/>
                  <a:pt x="93" y="205"/>
                  <a:pt x="93" y="203"/>
                </a:cubicBezTo>
                <a:cubicBezTo>
                  <a:pt x="93" y="201"/>
                  <a:pt x="92" y="200"/>
                  <a:pt x="93" y="198"/>
                </a:cubicBezTo>
                <a:cubicBezTo>
                  <a:pt x="93" y="198"/>
                  <a:pt x="93" y="197"/>
                  <a:pt x="93" y="197"/>
                </a:cubicBezTo>
                <a:cubicBezTo>
                  <a:pt x="92" y="195"/>
                  <a:pt x="93" y="192"/>
                  <a:pt x="93" y="190"/>
                </a:cubicBezTo>
                <a:cubicBezTo>
                  <a:pt x="93" y="190"/>
                  <a:pt x="93" y="189"/>
                  <a:pt x="93" y="189"/>
                </a:cubicBezTo>
                <a:cubicBezTo>
                  <a:pt x="93" y="187"/>
                  <a:pt x="93" y="185"/>
                  <a:pt x="93" y="184"/>
                </a:cubicBezTo>
                <a:cubicBezTo>
                  <a:pt x="93" y="183"/>
                  <a:pt x="93" y="183"/>
                  <a:pt x="93" y="182"/>
                </a:cubicBezTo>
                <a:cubicBezTo>
                  <a:pt x="93" y="182"/>
                  <a:pt x="94" y="181"/>
                  <a:pt x="94" y="181"/>
                </a:cubicBezTo>
                <a:cubicBezTo>
                  <a:pt x="94" y="180"/>
                  <a:pt x="93" y="179"/>
                  <a:pt x="93" y="178"/>
                </a:cubicBezTo>
                <a:cubicBezTo>
                  <a:pt x="93" y="177"/>
                  <a:pt x="94" y="175"/>
                  <a:pt x="94" y="174"/>
                </a:cubicBezTo>
                <a:cubicBezTo>
                  <a:pt x="94" y="172"/>
                  <a:pt x="94" y="171"/>
                  <a:pt x="95" y="170"/>
                </a:cubicBezTo>
                <a:cubicBezTo>
                  <a:pt x="95" y="170"/>
                  <a:pt x="95" y="170"/>
                  <a:pt x="95" y="170"/>
                </a:cubicBezTo>
                <a:cubicBezTo>
                  <a:pt x="95" y="168"/>
                  <a:pt x="95" y="167"/>
                  <a:pt x="95" y="166"/>
                </a:cubicBezTo>
                <a:cubicBezTo>
                  <a:pt x="95" y="166"/>
                  <a:pt x="95" y="166"/>
                  <a:pt x="95" y="166"/>
                </a:cubicBezTo>
                <a:cubicBezTo>
                  <a:pt x="95" y="166"/>
                  <a:pt x="95" y="166"/>
                  <a:pt x="95" y="166"/>
                </a:cubicBezTo>
                <a:cubicBezTo>
                  <a:pt x="95" y="166"/>
                  <a:pt x="96" y="166"/>
                  <a:pt x="95" y="166"/>
                </a:cubicBezTo>
                <a:cubicBezTo>
                  <a:pt x="95" y="167"/>
                  <a:pt x="95" y="168"/>
                  <a:pt x="95" y="170"/>
                </a:cubicBezTo>
                <a:cubicBezTo>
                  <a:pt x="95" y="170"/>
                  <a:pt x="95" y="170"/>
                  <a:pt x="95" y="170"/>
                </a:cubicBezTo>
                <a:cubicBezTo>
                  <a:pt x="95" y="171"/>
                  <a:pt x="96" y="172"/>
                  <a:pt x="95" y="173"/>
                </a:cubicBezTo>
                <a:cubicBezTo>
                  <a:pt x="96" y="174"/>
                  <a:pt x="96" y="174"/>
                  <a:pt x="96" y="175"/>
                </a:cubicBezTo>
                <a:cubicBezTo>
                  <a:pt x="96" y="183"/>
                  <a:pt x="96" y="192"/>
                  <a:pt x="96" y="200"/>
                </a:cubicBezTo>
                <a:cubicBezTo>
                  <a:pt x="97" y="198"/>
                  <a:pt x="96" y="194"/>
                  <a:pt x="97" y="192"/>
                </a:cubicBezTo>
                <a:cubicBezTo>
                  <a:pt x="99" y="191"/>
                  <a:pt x="97" y="195"/>
                  <a:pt x="99" y="194"/>
                </a:cubicBezTo>
                <a:cubicBezTo>
                  <a:pt x="99" y="194"/>
                  <a:pt x="99" y="194"/>
                  <a:pt x="99" y="194"/>
                </a:cubicBezTo>
                <a:cubicBezTo>
                  <a:pt x="99" y="194"/>
                  <a:pt x="99" y="194"/>
                  <a:pt x="99" y="194"/>
                </a:cubicBezTo>
                <a:cubicBezTo>
                  <a:pt x="99" y="194"/>
                  <a:pt x="100" y="193"/>
                  <a:pt x="100" y="194"/>
                </a:cubicBezTo>
                <a:cubicBezTo>
                  <a:pt x="100" y="194"/>
                  <a:pt x="100" y="194"/>
                  <a:pt x="100" y="194"/>
                </a:cubicBezTo>
                <a:cubicBezTo>
                  <a:pt x="100" y="195"/>
                  <a:pt x="100" y="195"/>
                  <a:pt x="100" y="195"/>
                </a:cubicBezTo>
                <a:cubicBezTo>
                  <a:pt x="100" y="195"/>
                  <a:pt x="100" y="195"/>
                  <a:pt x="100" y="195"/>
                </a:cubicBezTo>
                <a:cubicBezTo>
                  <a:pt x="100" y="195"/>
                  <a:pt x="100" y="195"/>
                  <a:pt x="100" y="195"/>
                </a:cubicBezTo>
                <a:cubicBezTo>
                  <a:pt x="100" y="201"/>
                  <a:pt x="99" y="208"/>
                  <a:pt x="100" y="214"/>
                </a:cubicBezTo>
                <a:cubicBezTo>
                  <a:pt x="99" y="220"/>
                  <a:pt x="101" y="226"/>
                  <a:pt x="100" y="232"/>
                </a:cubicBezTo>
                <a:cubicBezTo>
                  <a:pt x="101" y="243"/>
                  <a:pt x="100" y="255"/>
                  <a:pt x="100" y="267"/>
                </a:cubicBezTo>
                <a:cubicBezTo>
                  <a:pt x="100" y="267"/>
                  <a:pt x="101" y="267"/>
                  <a:pt x="101" y="267"/>
                </a:cubicBezTo>
                <a:cubicBezTo>
                  <a:pt x="102" y="269"/>
                  <a:pt x="101" y="274"/>
                  <a:pt x="101" y="277"/>
                </a:cubicBezTo>
                <a:cubicBezTo>
                  <a:pt x="101" y="278"/>
                  <a:pt x="100" y="277"/>
                  <a:pt x="100" y="278"/>
                </a:cubicBezTo>
                <a:cubicBezTo>
                  <a:pt x="100" y="279"/>
                  <a:pt x="101" y="280"/>
                  <a:pt x="101" y="281"/>
                </a:cubicBezTo>
                <a:cubicBezTo>
                  <a:pt x="100" y="282"/>
                  <a:pt x="102" y="284"/>
                  <a:pt x="101" y="285"/>
                </a:cubicBezTo>
                <a:cubicBezTo>
                  <a:pt x="101" y="286"/>
                  <a:pt x="101" y="286"/>
                  <a:pt x="102" y="287"/>
                </a:cubicBezTo>
                <a:cubicBezTo>
                  <a:pt x="101" y="290"/>
                  <a:pt x="102" y="293"/>
                  <a:pt x="101" y="296"/>
                </a:cubicBezTo>
                <a:cubicBezTo>
                  <a:pt x="102" y="299"/>
                  <a:pt x="100" y="303"/>
                  <a:pt x="102" y="307"/>
                </a:cubicBezTo>
                <a:cubicBezTo>
                  <a:pt x="101" y="309"/>
                  <a:pt x="102" y="311"/>
                  <a:pt x="101" y="312"/>
                </a:cubicBezTo>
                <a:cubicBezTo>
                  <a:pt x="101" y="313"/>
                  <a:pt x="101" y="313"/>
                  <a:pt x="102" y="313"/>
                </a:cubicBezTo>
                <a:cubicBezTo>
                  <a:pt x="101" y="314"/>
                  <a:pt x="101" y="314"/>
                  <a:pt x="101" y="315"/>
                </a:cubicBezTo>
                <a:cubicBezTo>
                  <a:pt x="101" y="316"/>
                  <a:pt x="102" y="317"/>
                  <a:pt x="101" y="317"/>
                </a:cubicBezTo>
                <a:cubicBezTo>
                  <a:pt x="103" y="318"/>
                  <a:pt x="103" y="321"/>
                  <a:pt x="104" y="323"/>
                </a:cubicBezTo>
                <a:cubicBezTo>
                  <a:pt x="105" y="322"/>
                  <a:pt x="105" y="321"/>
                  <a:pt x="105" y="319"/>
                </a:cubicBezTo>
                <a:cubicBezTo>
                  <a:pt x="105" y="319"/>
                  <a:pt x="105" y="319"/>
                  <a:pt x="105" y="319"/>
                </a:cubicBezTo>
                <a:cubicBezTo>
                  <a:pt x="105" y="319"/>
                  <a:pt x="105" y="318"/>
                  <a:pt x="105" y="317"/>
                </a:cubicBezTo>
                <a:cubicBezTo>
                  <a:pt x="105" y="315"/>
                  <a:pt x="105" y="313"/>
                  <a:pt x="105" y="312"/>
                </a:cubicBezTo>
                <a:cubicBezTo>
                  <a:pt x="105" y="312"/>
                  <a:pt x="105" y="311"/>
                  <a:pt x="105" y="311"/>
                </a:cubicBezTo>
                <a:cubicBezTo>
                  <a:pt x="106" y="311"/>
                  <a:pt x="106" y="311"/>
                  <a:pt x="106" y="311"/>
                </a:cubicBezTo>
                <a:cubicBezTo>
                  <a:pt x="106" y="311"/>
                  <a:pt x="106" y="312"/>
                  <a:pt x="106" y="312"/>
                </a:cubicBezTo>
                <a:cubicBezTo>
                  <a:pt x="106" y="313"/>
                  <a:pt x="106" y="315"/>
                  <a:pt x="106" y="317"/>
                </a:cubicBezTo>
                <a:cubicBezTo>
                  <a:pt x="106" y="318"/>
                  <a:pt x="106" y="319"/>
                  <a:pt x="106" y="319"/>
                </a:cubicBezTo>
                <a:cubicBezTo>
                  <a:pt x="106" y="320"/>
                  <a:pt x="106" y="320"/>
                  <a:pt x="106" y="320"/>
                </a:cubicBezTo>
                <a:cubicBezTo>
                  <a:pt x="107" y="327"/>
                  <a:pt x="107" y="335"/>
                  <a:pt x="107" y="343"/>
                </a:cubicBezTo>
                <a:cubicBezTo>
                  <a:pt x="107" y="343"/>
                  <a:pt x="107" y="343"/>
                  <a:pt x="107" y="344"/>
                </a:cubicBezTo>
                <a:cubicBezTo>
                  <a:pt x="107" y="344"/>
                  <a:pt x="107" y="344"/>
                  <a:pt x="108" y="345"/>
                </a:cubicBezTo>
                <a:cubicBezTo>
                  <a:pt x="108" y="372"/>
                  <a:pt x="111" y="400"/>
                  <a:pt x="112" y="427"/>
                </a:cubicBezTo>
                <a:cubicBezTo>
                  <a:pt x="112" y="432"/>
                  <a:pt x="113" y="438"/>
                  <a:pt x="113" y="443"/>
                </a:cubicBezTo>
                <a:cubicBezTo>
                  <a:pt x="113" y="447"/>
                  <a:pt x="114" y="451"/>
                  <a:pt x="114" y="455"/>
                </a:cubicBezTo>
                <a:cubicBezTo>
                  <a:pt x="114" y="456"/>
                  <a:pt x="113" y="457"/>
                  <a:pt x="113" y="458"/>
                </a:cubicBezTo>
                <a:cubicBezTo>
                  <a:pt x="113" y="460"/>
                  <a:pt x="114" y="462"/>
                  <a:pt x="114" y="464"/>
                </a:cubicBezTo>
                <a:cubicBezTo>
                  <a:pt x="114" y="465"/>
                  <a:pt x="114" y="466"/>
                  <a:pt x="114" y="467"/>
                </a:cubicBezTo>
                <a:cubicBezTo>
                  <a:pt x="114" y="468"/>
                  <a:pt x="115" y="469"/>
                  <a:pt x="114" y="471"/>
                </a:cubicBezTo>
                <a:cubicBezTo>
                  <a:pt x="115" y="477"/>
                  <a:pt x="115" y="483"/>
                  <a:pt x="115" y="489"/>
                </a:cubicBezTo>
                <a:cubicBezTo>
                  <a:pt x="115" y="494"/>
                  <a:pt x="115" y="500"/>
                  <a:pt x="115" y="505"/>
                </a:cubicBezTo>
                <a:cubicBezTo>
                  <a:pt x="115" y="507"/>
                  <a:pt x="116" y="510"/>
                  <a:pt x="116" y="512"/>
                </a:cubicBezTo>
                <a:cubicBezTo>
                  <a:pt x="116" y="514"/>
                  <a:pt x="115" y="516"/>
                  <a:pt x="115" y="518"/>
                </a:cubicBezTo>
                <a:cubicBezTo>
                  <a:pt x="115" y="518"/>
                  <a:pt x="116" y="519"/>
                  <a:pt x="116" y="519"/>
                </a:cubicBezTo>
                <a:cubicBezTo>
                  <a:pt x="116" y="526"/>
                  <a:pt x="116" y="534"/>
                  <a:pt x="117" y="542"/>
                </a:cubicBezTo>
                <a:cubicBezTo>
                  <a:pt x="117" y="546"/>
                  <a:pt x="117" y="550"/>
                  <a:pt x="117" y="554"/>
                </a:cubicBezTo>
                <a:cubicBezTo>
                  <a:pt x="117" y="558"/>
                  <a:pt x="118" y="562"/>
                  <a:pt x="118" y="566"/>
                </a:cubicBezTo>
                <a:cubicBezTo>
                  <a:pt x="119" y="582"/>
                  <a:pt x="120" y="598"/>
                  <a:pt x="121" y="614"/>
                </a:cubicBezTo>
                <a:cubicBezTo>
                  <a:pt x="121" y="620"/>
                  <a:pt x="122" y="627"/>
                  <a:pt x="122" y="634"/>
                </a:cubicBezTo>
                <a:cubicBezTo>
                  <a:pt x="122" y="641"/>
                  <a:pt x="122" y="647"/>
                  <a:pt x="122" y="654"/>
                </a:cubicBezTo>
                <a:cubicBezTo>
                  <a:pt x="123" y="662"/>
                  <a:pt x="122" y="669"/>
                  <a:pt x="122" y="676"/>
                </a:cubicBezTo>
                <a:cubicBezTo>
                  <a:pt x="122" y="684"/>
                  <a:pt x="123" y="691"/>
                  <a:pt x="123" y="699"/>
                </a:cubicBezTo>
                <a:cubicBezTo>
                  <a:pt x="123" y="701"/>
                  <a:pt x="123" y="703"/>
                  <a:pt x="123" y="706"/>
                </a:cubicBezTo>
                <a:cubicBezTo>
                  <a:pt x="123" y="713"/>
                  <a:pt x="124" y="720"/>
                  <a:pt x="124" y="728"/>
                </a:cubicBezTo>
                <a:cubicBezTo>
                  <a:pt x="125" y="731"/>
                  <a:pt x="125" y="734"/>
                  <a:pt x="125" y="736"/>
                </a:cubicBezTo>
                <a:cubicBezTo>
                  <a:pt x="125" y="739"/>
                  <a:pt x="125" y="743"/>
                  <a:pt x="126" y="746"/>
                </a:cubicBezTo>
                <a:cubicBezTo>
                  <a:pt x="126" y="752"/>
                  <a:pt x="126" y="758"/>
                  <a:pt x="127" y="763"/>
                </a:cubicBezTo>
                <a:cubicBezTo>
                  <a:pt x="126" y="770"/>
                  <a:pt x="128" y="776"/>
                  <a:pt x="127" y="782"/>
                </a:cubicBezTo>
                <a:cubicBezTo>
                  <a:pt x="128" y="783"/>
                  <a:pt x="127" y="784"/>
                  <a:pt x="128" y="784"/>
                </a:cubicBezTo>
                <a:cubicBezTo>
                  <a:pt x="128" y="791"/>
                  <a:pt x="128" y="799"/>
                  <a:pt x="129" y="806"/>
                </a:cubicBezTo>
                <a:cubicBezTo>
                  <a:pt x="129" y="813"/>
                  <a:pt x="129" y="820"/>
                  <a:pt x="130" y="827"/>
                </a:cubicBezTo>
                <a:cubicBezTo>
                  <a:pt x="129" y="830"/>
                  <a:pt x="130" y="833"/>
                  <a:pt x="130" y="835"/>
                </a:cubicBezTo>
                <a:cubicBezTo>
                  <a:pt x="130" y="837"/>
                  <a:pt x="129" y="838"/>
                  <a:pt x="130" y="839"/>
                </a:cubicBezTo>
                <a:cubicBezTo>
                  <a:pt x="129" y="841"/>
                  <a:pt x="130" y="842"/>
                  <a:pt x="129" y="844"/>
                </a:cubicBezTo>
                <a:cubicBezTo>
                  <a:pt x="129" y="844"/>
                  <a:pt x="129" y="844"/>
                  <a:pt x="129" y="844"/>
                </a:cubicBezTo>
                <a:cubicBezTo>
                  <a:pt x="129" y="844"/>
                  <a:pt x="130" y="845"/>
                  <a:pt x="130" y="845"/>
                </a:cubicBezTo>
                <a:cubicBezTo>
                  <a:pt x="130" y="846"/>
                  <a:pt x="129" y="846"/>
                  <a:pt x="129" y="846"/>
                </a:cubicBezTo>
                <a:cubicBezTo>
                  <a:pt x="129" y="847"/>
                  <a:pt x="129" y="847"/>
                  <a:pt x="129" y="847"/>
                </a:cubicBezTo>
                <a:cubicBezTo>
                  <a:pt x="129" y="847"/>
                  <a:pt x="129" y="847"/>
                  <a:pt x="130" y="848"/>
                </a:cubicBezTo>
                <a:cubicBezTo>
                  <a:pt x="130" y="848"/>
                  <a:pt x="130" y="848"/>
                  <a:pt x="130" y="848"/>
                </a:cubicBezTo>
                <a:cubicBezTo>
                  <a:pt x="130" y="848"/>
                  <a:pt x="130" y="849"/>
                  <a:pt x="130" y="849"/>
                </a:cubicBezTo>
                <a:cubicBezTo>
                  <a:pt x="130" y="850"/>
                  <a:pt x="130" y="851"/>
                  <a:pt x="129" y="853"/>
                </a:cubicBezTo>
                <a:cubicBezTo>
                  <a:pt x="129" y="853"/>
                  <a:pt x="129" y="853"/>
                  <a:pt x="129" y="853"/>
                </a:cubicBezTo>
                <a:cubicBezTo>
                  <a:pt x="130" y="854"/>
                  <a:pt x="130" y="856"/>
                  <a:pt x="130" y="858"/>
                </a:cubicBezTo>
                <a:cubicBezTo>
                  <a:pt x="130" y="858"/>
                  <a:pt x="130" y="858"/>
                  <a:pt x="130" y="858"/>
                </a:cubicBezTo>
                <a:cubicBezTo>
                  <a:pt x="130" y="858"/>
                  <a:pt x="130" y="858"/>
                  <a:pt x="130" y="858"/>
                </a:cubicBezTo>
                <a:cubicBezTo>
                  <a:pt x="130" y="859"/>
                  <a:pt x="130" y="860"/>
                  <a:pt x="129" y="860"/>
                </a:cubicBezTo>
                <a:cubicBezTo>
                  <a:pt x="129" y="860"/>
                  <a:pt x="129" y="860"/>
                  <a:pt x="129" y="860"/>
                </a:cubicBezTo>
                <a:cubicBezTo>
                  <a:pt x="130" y="861"/>
                  <a:pt x="130" y="862"/>
                  <a:pt x="130" y="863"/>
                </a:cubicBezTo>
                <a:cubicBezTo>
                  <a:pt x="130" y="863"/>
                  <a:pt x="130" y="863"/>
                  <a:pt x="130" y="863"/>
                </a:cubicBezTo>
                <a:cubicBezTo>
                  <a:pt x="130" y="865"/>
                  <a:pt x="130" y="868"/>
                  <a:pt x="130" y="870"/>
                </a:cubicBezTo>
                <a:cubicBezTo>
                  <a:pt x="130" y="870"/>
                  <a:pt x="130" y="870"/>
                  <a:pt x="130" y="871"/>
                </a:cubicBezTo>
                <a:cubicBezTo>
                  <a:pt x="130" y="871"/>
                  <a:pt x="130" y="871"/>
                  <a:pt x="130" y="871"/>
                </a:cubicBezTo>
                <a:cubicBezTo>
                  <a:pt x="130" y="871"/>
                  <a:pt x="129" y="871"/>
                  <a:pt x="129" y="871"/>
                </a:cubicBezTo>
                <a:cubicBezTo>
                  <a:pt x="129" y="871"/>
                  <a:pt x="129" y="870"/>
                  <a:pt x="129" y="870"/>
                </a:cubicBezTo>
                <a:cubicBezTo>
                  <a:pt x="129" y="870"/>
                  <a:pt x="129" y="870"/>
                  <a:pt x="129" y="870"/>
                </a:cubicBezTo>
                <a:cubicBezTo>
                  <a:pt x="128" y="871"/>
                  <a:pt x="129" y="872"/>
                  <a:pt x="129" y="873"/>
                </a:cubicBezTo>
                <a:cubicBezTo>
                  <a:pt x="129" y="873"/>
                  <a:pt x="129" y="873"/>
                  <a:pt x="130" y="872"/>
                </a:cubicBezTo>
                <a:cubicBezTo>
                  <a:pt x="130" y="873"/>
                  <a:pt x="130" y="873"/>
                  <a:pt x="130" y="874"/>
                </a:cubicBezTo>
                <a:cubicBezTo>
                  <a:pt x="130" y="874"/>
                  <a:pt x="130" y="874"/>
                  <a:pt x="130" y="874"/>
                </a:cubicBezTo>
                <a:cubicBezTo>
                  <a:pt x="130" y="874"/>
                  <a:pt x="130" y="875"/>
                  <a:pt x="130" y="875"/>
                </a:cubicBezTo>
                <a:cubicBezTo>
                  <a:pt x="130" y="876"/>
                  <a:pt x="130" y="877"/>
                  <a:pt x="130" y="878"/>
                </a:cubicBezTo>
                <a:cubicBezTo>
                  <a:pt x="129" y="879"/>
                  <a:pt x="129" y="879"/>
                  <a:pt x="129" y="879"/>
                </a:cubicBezTo>
                <a:cubicBezTo>
                  <a:pt x="129" y="879"/>
                  <a:pt x="129" y="879"/>
                  <a:pt x="129" y="879"/>
                </a:cubicBezTo>
                <a:cubicBezTo>
                  <a:pt x="129" y="879"/>
                  <a:pt x="129" y="880"/>
                  <a:pt x="129" y="880"/>
                </a:cubicBezTo>
                <a:cubicBezTo>
                  <a:pt x="130" y="880"/>
                  <a:pt x="130" y="880"/>
                  <a:pt x="130" y="880"/>
                </a:cubicBezTo>
                <a:cubicBezTo>
                  <a:pt x="130" y="881"/>
                  <a:pt x="130" y="881"/>
                  <a:pt x="130" y="881"/>
                </a:cubicBezTo>
                <a:cubicBezTo>
                  <a:pt x="130" y="881"/>
                  <a:pt x="130" y="882"/>
                  <a:pt x="130" y="883"/>
                </a:cubicBezTo>
                <a:cubicBezTo>
                  <a:pt x="130" y="883"/>
                  <a:pt x="130" y="883"/>
                  <a:pt x="130" y="883"/>
                </a:cubicBezTo>
                <a:cubicBezTo>
                  <a:pt x="130" y="883"/>
                  <a:pt x="130" y="884"/>
                  <a:pt x="130" y="884"/>
                </a:cubicBezTo>
                <a:cubicBezTo>
                  <a:pt x="130" y="884"/>
                  <a:pt x="130" y="884"/>
                  <a:pt x="130" y="884"/>
                </a:cubicBezTo>
                <a:cubicBezTo>
                  <a:pt x="130" y="885"/>
                  <a:pt x="130" y="887"/>
                  <a:pt x="130" y="888"/>
                </a:cubicBezTo>
                <a:cubicBezTo>
                  <a:pt x="129" y="886"/>
                  <a:pt x="129" y="890"/>
                  <a:pt x="129" y="891"/>
                </a:cubicBezTo>
                <a:cubicBezTo>
                  <a:pt x="129" y="891"/>
                  <a:pt x="129" y="891"/>
                  <a:pt x="129" y="891"/>
                </a:cubicBezTo>
                <a:cubicBezTo>
                  <a:pt x="129" y="891"/>
                  <a:pt x="129" y="891"/>
                  <a:pt x="129" y="891"/>
                </a:cubicBezTo>
                <a:cubicBezTo>
                  <a:pt x="129" y="892"/>
                  <a:pt x="129" y="892"/>
                  <a:pt x="129" y="892"/>
                </a:cubicBezTo>
                <a:cubicBezTo>
                  <a:pt x="129" y="892"/>
                  <a:pt x="129" y="892"/>
                  <a:pt x="129" y="891"/>
                </a:cubicBezTo>
                <a:cubicBezTo>
                  <a:pt x="129" y="891"/>
                  <a:pt x="129" y="891"/>
                  <a:pt x="129" y="891"/>
                </a:cubicBezTo>
                <a:cubicBezTo>
                  <a:pt x="129" y="891"/>
                  <a:pt x="129" y="891"/>
                  <a:pt x="129" y="891"/>
                </a:cubicBezTo>
                <a:cubicBezTo>
                  <a:pt x="129" y="891"/>
                  <a:pt x="129" y="891"/>
                  <a:pt x="129" y="890"/>
                </a:cubicBezTo>
                <a:cubicBezTo>
                  <a:pt x="129" y="890"/>
                  <a:pt x="129" y="890"/>
                  <a:pt x="130" y="889"/>
                </a:cubicBezTo>
                <a:cubicBezTo>
                  <a:pt x="130" y="889"/>
                  <a:pt x="130" y="889"/>
                  <a:pt x="130" y="889"/>
                </a:cubicBezTo>
                <a:cubicBezTo>
                  <a:pt x="130" y="889"/>
                  <a:pt x="130" y="889"/>
                  <a:pt x="130" y="889"/>
                </a:cubicBezTo>
                <a:cubicBezTo>
                  <a:pt x="130" y="889"/>
                  <a:pt x="130" y="889"/>
                  <a:pt x="130" y="889"/>
                </a:cubicBezTo>
                <a:cubicBezTo>
                  <a:pt x="130" y="890"/>
                  <a:pt x="130" y="890"/>
                  <a:pt x="130" y="891"/>
                </a:cubicBezTo>
                <a:cubicBezTo>
                  <a:pt x="130" y="891"/>
                  <a:pt x="130" y="891"/>
                  <a:pt x="130" y="891"/>
                </a:cubicBezTo>
                <a:cubicBezTo>
                  <a:pt x="130" y="891"/>
                  <a:pt x="130" y="891"/>
                  <a:pt x="130" y="891"/>
                </a:cubicBezTo>
                <a:cubicBezTo>
                  <a:pt x="130" y="891"/>
                  <a:pt x="130" y="891"/>
                  <a:pt x="130" y="892"/>
                </a:cubicBezTo>
                <a:cubicBezTo>
                  <a:pt x="130" y="892"/>
                  <a:pt x="131" y="893"/>
                  <a:pt x="130" y="893"/>
                </a:cubicBezTo>
                <a:cubicBezTo>
                  <a:pt x="130" y="894"/>
                  <a:pt x="130" y="894"/>
                  <a:pt x="130" y="895"/>
                </a:cubicBezTo>
                <a:cubicBezTo>
                  <a:pt x="130" y="900"/>
                  <a:pt x="131" y="905"/>
                  <a:pt x="130" y="910"/>
                </a:cubicBezTo>
                <a:cubicBezTo>
                  <a:pt x="131" y="913"/>
                  <a:pt x="130" y="915"/>
                  <a:pt x="130" y="918"/>
                </a:cubicBezTo>
                <a:cubicBezTo>
                  <a:pt x="131" y="918"/>
                  <a:pt x="130" y="919"/>
                  <a:pt x="131" y="919"/>
                </a:cubicBezTo>
                <a:cubicBezTo>
                  <a:pt x="130" y="921"/>
                  <a:pt x="130" y="922"/>
                  <a:pt x="131" y="924"/>
                </a:cubicBezTo>
                <a:cubicBezTo>
                  <a:pt x="130" y="924"/>
                  <a:pt x="130" y="925"/>
                  <a:pt x="130" y="925"/>
                </a:cubicBezTo>
                <a:cubicBezTo>
                  <a:pt x="130" y="925"/>
                  <a:pt x="131" y="925"/>
                  <a:pt x="131" y="926"/>
                </a:cubicBezTo>
                <a:cubicBezTo>
                  <a:pt x="130" y="926"/>
                  <a:pt x="130" y="926"/>
                  <a:pt x="130" y="926"/>
                </a:cubicBezTo>
                <a:cubicBezTo>
                  <a:pt x="131" y="926"/>
                  <a:pt x="131" y="926"/>
                  <a:pt x="131" y="926"/>
                </a:cubicBezTo>
                <a:cubicBezTo>
                  <a:pt x="130" y="927"/>
                  <a:pt x="132" y="928"/>
                  <a:pt x="130" y="929"/>
                </a:cubicBezTo>
                <a:cubicBezTo>
                  <a:pt x="131" y="929"/>
                  <a:pt x="131" y="928"/>
                  <a:pt x="131" y="929"/>
                </a:cubicBezTo>
                <a:cubicBezTo>
                  <a:pt x="131" y="930"/>
                  <a:pt x="131" y="930"/>
                  <a:pt x="130" y="932"/>
                </a:cubicBezTo>
                <a:cubicBezTo>
                  <a:pt x="131" y="933"/>
                  <a:pt x="130" y="933"/>
                  <a:pt x="131" y="935"/>
                </a:cubicBezTo>
                <a:cubicBezTo>
                  <a:pt x="130" y="935"/>
                  <a:pt x="132" y="936"/>
                  <a:pt x="131" y="936"/>
                </a:cubicBezTo>
                <a:cubicBezTo>
                  <a:pt x="131" y="937"/>
                  <a:pt x="131" y="937"/>
                  <a:pt x="131" y="937"/>
                </a:cubicBezTo>
                <a:cubicBezTo>
                  <a:pt x="131" y="952"/>
                  <a:pt x="131" y="967"/>
                  <a:pt x="131" y="982"/>
                </a:cubicBezTo>
                <a:cubicBezTo>
                  <a:pt x="131" y="983"/>
                  <a:pt x="131" y="984"/>
                  <a:pt x="131" y="985"/>
                </a:cubicBezTo>
                <a:cubicBezTo>
                  <a:pt x="130" y="996"/>
                  <a:pt x="131" y="1007"/>
                  <a:pt x="130" y="1018"/>
                </a:cubicBezTo>
                <a:cubicBezTo>
                  <a:pt x="131" y="1024"/>
                  <a:pt x="131" y="1030"/>
                  <a:pt x="130" y="1036"/>
                </a:cubicBezTo>
                <a:cubicBezTo>
                  <a:pt x="131" y="1053"/>
                  <a:pt x="131" y="1070"/>
                  <a:pt x="130" y="1087"/>
                </a:cubicBezTo>
                <a:cubicBezTo>
                  <a:pt x="129" y="1092"/>
                  <a:pt x="129" y="1096"/>
                  <a:pt x="129" y="1101"/>
                </a:cubicBezTo>
                <a:cubicBezTo>
                  <a:pt x="129" y="1103"/>
                  <a:pt x="129" y="1105"/>
                  <a:pt x="128" y="1108"/>
                </a:cubicBezTo>
                <a:cubicBezTo>
                  <a:pt x="128" y="1113"/>
                  <a:pt x="127" y="1120"/>
                  <a:pt x="127" y="1126"/>
                </a:cubicBezTo>
                <a:cubicBezTo>
                  <a:pt x="127" y="1126"/>
                  <a:pt x="128" y="1127"/>
                  <a:pt x="128" y="1127"/>
                </a:cubicBezTo>
                <a:cubicBezTo>
                  <a:pt x="127" y="1128"/>
                  <a:pt x="128" y="1130"/>
                  <a:pt x="127" y="1131"/>
                </a:cubicBezTo>
                <a:cubicBezTo>
                  <a:pt x="126" y="1134"/>
                  <a:pt x="128" y="1137"/>
                  <a:pt x="126" y="1140"/>
                </a:cubicBezTo>
                <a:cubicBezTo>
                  <a:pt x="127" y="1141"/>
                  <a:pt x="126" y="1141"/>
                  <a:pt x="127" y="1142"/>
                </a:cubicBezTo>
                <a:cubicBezTo>
                  <a:pt x="126" y="1144"/>
                  <a:pt x="127" y="1149"/>
                  <a:pt x="127" y="1153"/>
                </a:cubicBezTo>
                <a:cubicBezTo>
                  <a:pt x="127" y="1154"/>
                  <a:pt x="127" y="1155"/>
                  <a:pt x="125" y="1155"/>
                </a:cubicBezTo>
                <a:cubicBezTo>
                  <a:pt x="125" y="1159"/>
                  <a:pt x="125" y="1162"/>
                  <a:pt x="126" y="1166"/>
                </a:cubicBezTo>
                <a:cubicBezTo>
                  <a:pt x="125" y="1167"/>
                  <a:pt x="125" y="1166"/>
                  <a:pt x="125" y="1166"/>
                </a:cubicBezTo>
                <a:cubicBezTo>
                  <a:pt x="125" y="1167"/>
                  <a:pt x="125" y="1168"/>
                  <a:pt x="125" y="1169"/>
                </a:cubicBezTo>
                <a:cubicBezTo>
                  <a:pt x="125" y="1170"/>
                  <a:pt x="125" y="1170"/>
                  <a:pt x="125" y="1171"/>
                </a:cubicBezTo>
                <a:cubicBezTo>
                  <a:pt x="125" y="1171"/>
                  <a:pt x="125" y="1171"/>
                  <a:pt x="125" y="1171"/>
                </a:cubicBezTo>
                <a:cubicBezTo>
                  <a:pt x="124" y="1171"/>
                  <a:pt x="124" y="1171"/>
                  <a:pt x="124" y="1171"/>
                </a:cubicBezTo>
                <a:cubicBezTo>
                  <a:pt x="124" y="1170"/>
                  <a:pt x="124" y="1170"/>
                  <a:pt x="124" y="1169"/>
                </a:cubicBezTo>
                <a:cubicBezTo>
                  <a:pt x="124" y="1168"/>
                  <a:pt x="124" y="1167"/>
                  <a:pt x="124" y="1166"/>
                </a:cubicBezTo>
                <a:cubicBezTo>
                  <a:pt x="124" y="1166"/>
                  <a:pt x="124" y="1166"/>
                  <a:pt x="124" y="1166"/>
                </a:cubicBezTo>
                <a:cubicBezTo>
                  <a:pt x="124" y="1165"/>
                  <a:pt x="123" y="1164"/>
                  <a:pt x="122" y="1163"/>
                </a:cubicBezTo>
                <a:cubicBezTo>
                  <a:pt x="121" y="1164"/>
                  <a:pt x="122" y="1165"/>
                  <a:pt x="122" y="1166"/>
                </a:cubicBezTo>
                <a:cubicBezTo>
                  <a:pt x="120" y="1167"/>
                  <a:pt x="121" y="1169"/>
                  <a:pt x="120" y="1170"/>
                </a:cubicBezTo>
                <a:cubicBezTo>
                  <a:pt x="119" y="1170"/>
                  <a:pt x="118" y="1170"/>
                  <a:pt x="118" y="1171"/>
                </a:cubicBezTo>
                <a:cubicBezTo>
                  <a:pt x="115" y="1170"/>
                  <a:pt x="114" y="1169"/>
                  <a:pt x="114" y="1166"/>
                </a:cubicBezTo>
                <a:cubicBezTo>
                  <a:pt x="114" y="1162"/>
                  <a:pt x="115" y="1157"/>
                  <a:pt x="114" y="1154"/>
                </a:cubicBezTo>
                <a:cubicBezTo>
                  <a:pt x="114" y="1153"/>
                  <a:pt x="114" y="1153"/>
                  <a:pt x="114" y="1153"/>
                </a:cubicBezTo>
                <a:cubicBezTo>
                  <a:pt x="114" y="1152"/>
                  <a:pt x="114" y="1152"/>
                  <a:pt x="114" y="1151"/>
                </a:cubicBezTo>
                <a:cubicBezTo>
                  <a:pt x="114" y="1151"/>
                  <a:pt x="114" y="1151"/>
                  <a:pt x="114" y="1150"/>
                </a:cubicBezTo>
                <a:cubicBezTo>
                  <a:pt x="114" y="1150"/>
                  <a:pt x="114" y="1149"/>
                  <a:pt x="114" y="1148"/>
                </a:cubicBezTo>
                <a:cubicBezTo>
                  <a:pt x="114" y="1147"/>
                  <a:pt x="114" y="1146"/>
                  <a:pt x="114" y="1145"/>
                </a:cubicBezTo>
                <a:cubicBezTo>
                  <a:pt x="114" y="1145"/>
                  <a:pt x="114" y="1145"/>
                  <a:pt x="114" y="1144"/>
                </a:cubicBezTo>
                <a:cubicBezTo>
                  <a:pt x="114" y="1143"/>
                  <a:pt x="114" y="1143"/>
                  <a:pt x="114" y="1143"/>
                </a:cubicBezTo>
                <a:cubicBezTo>
                  <a:pt x="114" y="1141"/>
                  <a:pt x="114" y="1139"/>
                  <a:pt x="114" y="1138"/>
                </a:cubicBezTo>
                <a:cubicBezTo>
                  <a:pt x="114" y="1138"/>
                  <a:pt x="114" y="1138"/>
                  <a:pt x="113" y="1138"/>
                </a:cubicBezTo>
                <a:cubicBezTo>
                  <a:pt x="113" y="1145"/>
                  <a:pt x="112" y="1152"/>
                  <a:pt x="112" y="1160"/>
                </a:cubicBezTo>
                <a:cubicBezTo>
                  <a:pt x="112" y="1160"/>
                  <a:pt x="112" y="1160"/>
                  <a:pt x="112" y="1160"/>
                </a:cubicBezTo>
                <a:cubicBezTo>
                  <a:pt x="112" y="1160"/>
                  <a:pt x="112" y="1160"/>
                  <a:pt x="112" y="1160"/>
                </a:cubicBezTo>
                <a:cubicBezTo>
                  <a:pt x="112" y="1152"/>
                  <a:pt x="112" y="1145"/>
                  <a:pt x="113" y="1138"/>
                </a:cubicBezTo>
                <a:cubicBezTo>
                  <a:pt x="113" y="1138"/>
                  <a:pt x="113" y="1138"/>
                  <a:pt x="113" y="1138"/>
                </a:cubicBezTo>
                <a:cubicBezTo>
                  <a:pt x="113" y="1137"/>
                  <a:pt x="112" y="1137"/>
                  <a:pt x="113" y="1136"/>
                </a:cubicBezTo>
                <a:cubicBezTo>
                  <a:pt x="113" y="1136"/>
                  <a:pt x="113" y="1136"/>
                  <a:pt x="113" y="1136"/>
                </a:cubicBezTo>
                <a:cubicBezTo>
                  <a:pt x="113" y="1135"/>
                  <a:pt x="113" y="1134"/>
                  <a:pt x="113" y="1133"/>
                </a:cubicBezTo>
                <a:cubicBezTo>
                  <a:pt x="113" y="1132"/>
                  <a:pt x="113" y="1131"/>
                  <a:pt x="113" y="1130"/>
                </a:cubicBezTo>
                <a:cubicBezTo>
                  <a:pt x="113" y="1130"/>
                  <a:pt x="113" y="1130"/>
                  <a:pt x="113" y="1130"/>
                </a:cubicBezTo>
                <a:cubicBezTo>
                  <a:pt x="113" y="1130"/>
                  <a:pt x="113" y="1129"/>
                  <a:pt x="113" y="1128"/>
                </a:cubicBezTo>
                <a:cubicBezTo>
                  <a:pt x="113" y="1128"/>
                  <a:pt x="113" y="1128"/>
                  <a:pt x="113" y="1128"/>
                </a:cubicBezTo>
                <a:cubicBezTo>
                  <a:pt x="114" y="1125"/>
                  <a:pt x="114" y="1125"/>
                  <a:pt x="114" y="1125"/>
                </a:cubicBezTo>
                <a:cubicBezTo>
                  <a:pt x="114" y="1118"/>
                  <a:pt x="115" y="1111"/>
                  <a:pt x="115" y="1104"/>
                </a:cubicBezTo>
                <a:cubicBezTo>
                  <a:pt x="115" y="1104"/>
                  <a:pt x="115" y="1104"/>
                  <a:pt x="115" y="1104"/>
                </a:cubicBezTo>
                <a:cubicBezTo>
                  <a:pt x="116" y="1104"/>
                  <a:pt x="116" y="1104"/>
                  <a:pt x="116" y="1104"/>
                </a:cubicBezTo>
                <a:cubicBezTo>
                  <a:pt x="116" y="1104"/>
                  <a:pt x="116" y="1104"/>
                  <a:pt x="116" y="1104"/>
                </a:cubicBezTo>
                <a:cubicBezTo>
                  <a:pt x="116" y="1111"/>
                  <a:pt x="115" y="1118"/>
                  <a:pt x="114" y="1125"/>
                </a:cubicBezTo>
                <a:cubicBezTo>
                  <a:pt x="114" y="1128"/>
                  <a:pt x="114" y="1128"/>
                  <a:pt x="114" y="1128"/>
                </a:cubicBezTo>
                <a:cubicBezTo>
                  <a:pt x="114" y="1128"/>
                  <a:pt x="114" y="1128"/>
                  <a:pt x="114" y="1128"/>
                </a:cubicBezTo>
                <a:cubicBezTo>
                  <a:pt x="114" y="1128"/>
                  <a:pt x="114" y="1128"/>
                  <a:pt x="114" y="1128"/>
                </a:cubicBezTo>
                <a:cubicBezTo>
                  <a:pt x="115" y="1129"/>
                  <a:pt x="114" y="1127"/>
                  <a:pt x="115" y="1127"/>
                </a:cubicBezTo>
                <a:cubicBezTo>
                  <a:pt x="116" y="1119"/>
                  <a:pt x="116" y="1112"/>
                  <a:pt x="117" y="1103"/>
                </a:cubicBezTo>
                <a:cubicBezTo>
                  <a:pt x="118" y="1100"/>
                  <a:pt x="117" y="1098"/>
                  <a:pt x="118" y="1095"/>
                </a:cubicBezTo>
                <a:cubicBezTo>
                  <a:pt x="118" y="1093"/>
                  <a:pt x="118" y="1091"/>
                  <a:pt x="118" y="1089"/>
                </a:cubicBezTo>
                <a:cubicBezTo>
                  <a:pt x="118" y="1089"/>
                  <a:pt x="119" y="1089"/>
                  <a:pt x="119" y="1088"/>
                </a:cubicBezTo>
                <a:cubicBezTo>
                  <a:pt x="119" y="1088"/>
                  <a:pt x="118" y="1087"/>
                  <a:pt x="118" y="1086"/>
                </a:cubicBezTo>
                <a:cubicBezTo>
                  <a:pt x="118" y="1086"/>
                  <a:pt x="119" y="1084"/>
                  <a:pt x="118" y="1083"/>
                </a:cubicBezTo>
                <a:cubicBezTo>
                  <a:pt x="119" y="1081"/>
                  <a:pt x="119" y="1079"/>
                  <a:pt x="119" y="1077"/>
                </a:cubicBezTo>
                <a:cubicBezTo>
                  <a:pt x="119" y="1077"/>
                  <a:pt x="119" y="1077"/>
                  <a:pt x="120" y="1076"/>
                </a:cubicBezTo>
                <a:cubicBezTo>
                  <a:pt x="118" y="1073"/>
                  <a:pt x="121" y="1069"/>
                  <a:pt x="119" y="1065"/>
                </a:cubicBezTo>
                <a:cubicBezTo>
                  <a:pt x="120" y="1062"/>
                  <a:pt x="120" y="1059"/>
                  <a:pt x="119" y="1055"/>
                </a:cubicBezTo>
                <a:cubicBezTo>
                  <a:pt x="121" y="1044"/>
                  <a:pt x="119" y="1033"/>
                  <a:pt x="120" y="1021"/>
                </a:cubicBezTo>
                <a:cubicBezTo>
                  <a:pt x="120" y="1021"/>
                  <a:pt x="120" y="1021"/>
                  <a:pt x="120" y="1020"/>
                </a:cubicBezTo>
                <a:cubicBezTo>
                  <a:pt x="120" y="1020"/>
                  <a:pt x="120" y="1020"/>
                  <a:pt x="120" y="1020"/>
                </a:cubicBezTo>
                <a:cubicBezTo>
                  <a:pt x="120" y="1020"/>
                  <a:pt x="120" y="1020"/>
                  <a:pt x="120" y="1020"/>
                </a:cubicBezTo>
                <a:cubicBezTo>
                  <a:pt x="120" y="1020"/>
                  <a:pt x="120" y="1020"/>
                  <a:pt x="120" y="1020"/>
                </a:cubicBezTo>
                <a:cubicBezTo>
                  <a:pt x="120" y="1021"/>
                  <a:pt x="120" y="1021"/>
                  <a:pt x="120" y="1021"/>
                </a:cubicBezTo>
                <a:cubicBezTo>
                  <a:pt x="120" y="1021"/>
                  <a:pt x="120" y="1021"/>
                  <a:pt x="120" y="1021"/>
                </a:cubicBezTo>
                <a:cubicBezTo>
                  <a:pt x="120" y="1021"/>
                  <a:pt x="120" y="1021"/>
                  <a:pt x="120" y="1021"/>
                </a:cubicBezTo>
                <a:cubicBezTo>
                  <a:pt x="120" y="1021"/>
                  <a:pt x="120" y="1022"/>
                  <a:pt x="121" y="1022"/>
                </a:cubicBezTo>
                <a:cubicBezTo>
                  <a:pt x="121" y="1021"/>
                  <a:pt x="121" y="1021"/>
                  <a:pt x="120" y="1020"/>
                </a:cubicBezTo>
                <a:cubicBezTo>
                  <a:pt x="121" y="1020"/>
                  <a:pt x="121" y="1017"/>
                  <a:pt x="121" y="1016"/>
                </a:cubicBezTo>
                <a:cubicBezTo>
                  <a:pt x="121" y="1016"/>
                  <a:pt x="121" y="1016"/>
                  <a:pt x="121" y="1016"/>
                </a:cubicBezTo>
                <a:cubicBezTo>
                  <a:pt x="121" y="1016"/>
                  <a:pt x="121" y="1017"/>
                  <a:pt x="121" y="1017"/>
                </a:cubicBezTo>
                <a:cubicBezTo>
                  <a:pt x="121" y="1018"/>
                  <a:pt x="121" y="1018"/>
                  <a:pt x="120" y="1018"/>
                </a:cubicBezTo>
                <a:cubicBezTo>
                  <a:pt x="121" y="1019"/>
                  <a:pt x="120" y="1019"/>
                  <a:pt x="120" y="1019"/>
                </a:cubicBezTo>
                <a:cubicBezTo>
                  <a:pt x="120" y="1019"/>
                  <a:pt x="120" y="1018"/>
                  <a:pt x="120" y="1018"/>
                </a:cubicBezTo>
                <a:cubicBezTo>
                  <a:pt x="120" y="1018"/>
                  <a:pt x="120" y="1018"/>
                  <a:pt x="120" y="1017"/>
                </a:cubicBezTo>
                <a:cubicBezTo>
                  <a:pt x="120" y="1017"/>
                  <a:pt x="120" y="1016"/>
                  <a:pt x="120" y="1016"/>
                </a:cubicBezTo>
                <a:cubicBezTo>
                  <a:pt x="120" y="1016"/>
                  <a:pt x="120" y="1015"/>
                  <a:pt x="121" y="1015"/>
                </a:cubicBezTo>
                <a:cubicBezTo>
                  <a:pt x="121" y="1015"/>
                  <a:pt x="121" y="1015"/>
                  <a:pt x="121" y="1015"/>
                </a:cubicBezTo>
                <a:cubicBezTo>
                  <a:pt x="121" y="1015"/>
                  <a:pt x="121" y="1015"/>
                  <a:pt x="121" y="1015"/>
                </a:cubicBezTo>
                <a:cubicBezTo>
                  <a:pt x="122" y="1013"/>
                  <a:pt x="121" y="1013"/>
                  <a:pt x="120" y="1012"/>
                </a:cubicBezTo>
                <a:cubicBezTo>
                  <a:pt x="120" y="1012"/>
                  <a:pt x="121" y="1011"/>
                  <a:pt x="120" y="1011"/>
                </a:cubicBezTo>
                <a:cubicBezTo>
                  <a:pt x="121" y="1011"/>
                  <a:pt x="121" y="1011"/>
                  <a:pt x="121" y="1012"/>
                </a:cubicBezTo>
                <a:cubicBezTo>
                  <a:pt x="122" y="1008"/>
                  <a:pt x="121" y="1005"/>
                  <a:pt x="121" y="1002"/>
                </a:cubicBezTo>
                <a:cubicBezTo>
                  <a:pt x="121" y="1002"/>
                  <a:pt x="121" y="1002"/>
                  <a:pt x="121" y="1002"/>
                </a:cubicBezTo>
                <a:cubicBezTo>
                  <a:pt x="120" y="1002"/>
                  <a:pt x="120" y="1002"/>
                  <a:pt x="120" y="1001"/>
                </a:cubicBezTo>
                <a:cubicBezTo>
                  <a:pt x="120" y="1001"/>
                  <a:pt x="120" y="1001"/>
                  <a:pt x="121" y="1001"/>
                </a:cubicBezTo>
                <a:cubicBezTo>
                  <a:pt x="121" y="1000"/>
                  <a:pt x="121" y="1000"/>
                  <a:pt x="121" y="1000"/>
                </a:cubicBezTo>
                <a:cubicBezTo>
                  <a:pt x="121" y="1000"/>
                  <a:pt x="121" y="1000"/>
                  <a:pt x="121" y="1000"/>
                </a:cubicBezTo>
                <a:cubicBezTo>
                  <a:pt x="121" y="1000"/>
                  <a:pt x="121" y="999"/>
                  <a:pt x="121" y="999"/>
                </a:cubicBezTo>
                <a:cubicBezTo>
                  <a:pt x="121" y="992"/>
                  <a:pt x="122" y="985"/>
                  <a:pt x="121" y="978"/>
                </a:cubicBezTo>
                <a:cubicBezTo>
                  <a:pt x="121" y="978"/>
                  <a:pt x="121" y="978"/>
                  <a:pt x="121" y="978"/>
                </a:cubicBezTo>
                <a:cubicBezTo>
                  <a:pt x="121" y="978"/>
                  <a:pt x="121" y="978"/>
                  <a:pt x="121" y="978"/>
                </a:cubicBezTo>
                <a:cubicBezTo>
                  <a:pt x="120" y="980"/>
                  <a:pt x="120" y="981"/>
                  <a:pt x="120" y="983"/>
                </a:cubicBezTo>
                <a:cubicBezTo>
                  <a:pt x="120" y="984"/>
                  <a:pt x="120" y="984"/>
                  <a:pt x="120" y="985"/>
                </a:cubicBezTo>
                <a:cubicBezTo>
                  <a:pt x="120" y="986"/>
                  <a:pt x="119" y="987"/>
                  <a:pt x="119" y="988"/>
                </a:cubicBezTo>
                <a:cubicBezTo>
                  <a:pt x="119" y="993"/>
                  <a:pt x="119" y="999"/>
                  <a:pt x="119" y="1005"/>
                </a:cubicBezTo>
                <a:cubicBezTo>
                  <a:pt x="119" y="1006"/>
                  <a:pt x="118" y="1006"/>
                  <a:pt x="118" y="1007"/>
                </a:cubicBezTo>
                <a:cubicBezTo>
                  <a:pt x="119" y="1007"/>
                  <a:pt x="119" y="1007"/>
                  <a:pt x="119" y="1008"/>
                </a:cubicBezTo>
                <a:cubicBezTo>
                  <a:pt x="118" y="1009"/>
                  <a:pt x="119" y="1010"/>
                  <a:pt x="118" y="1011"/>
                </a:cubicBezTo>
                <a:cubicBezTo>
                  <a:pt x="119" y="1012"/>
                  <a:pt x="119" y="1012"/>
                  <a:pt x="119" y="1013"/>
                </a:cubicBezTo>
                <a:cubicBezTo>
                  <a:pt x="118" y="1016"/>
                  <a:pt x="119" y="1018"/>
                  <a:pt x="118" y="1021"/>
                </a:cubicBezTo>
                <a:cubicBezTo>
                  <a:pt x="119" y="1024"/>
                  <a:pt x="118" y="1027"/>
                  <a:pt x="118" y="1030"/>
                </a:cubicBezTo>
                <a:cubicBezTo>
                  <a:pt x="117" y="1031"/>
                  <a:pt x="118" y="1031"/>
                  <a:pt x="118" y="1032"/>
                </a:cubicBezTo>
                <a:cubicBezTo>
                  <a:pt x="118" y="1032"/>
                  <a:pt x="117" y="1032"/>
                  <a:pt x="117" y="1033"/>
                </a:cubicBezTo>
                <a:cubicBezTo>
                  <a:pt x="117" y="1035"/>
                  <a:pt x="116" y="1039"/>
                  <a:pt x="117" y="1041"/>
                </a:cubicBezTo>
                <a:cubicBezTo>
                  <a:pt x="118" y="1040"/>
                  <a:pt x="118" y="1038"/>
                  <a:pt x="117" y="1037"/>
                </a:cubicBezTo>
                <a:cubicBezTo>
                  <a:pt x="117" y="1036"/>
                  <a:pt x="117" y="1035"/>
                  <a:pt x="117" y="1034"/>
                </a:cubicBezTo>
                <a:cubicBezTo>
                  <a:pt x="117" y="1034"/>
                  <a:pt x="117" y="1034"/>
                  <a:pt x="117" y="1034"/>
                </a:cubicBezTo>
                <a:cubicBezTo>
                  <a:pt x="118" y="1034"/>
                  <a:pt x="118" y="1034"/>
                  <a:pt x="118" y="1034"/>
                </a:cubicBezTo>
                <a:cubicBezTo>
                  <a:pt x="118" y="1034"/>
                  <a:pt x="118" y="1034"/>
                  <a:pt x="118" y="1034"/>
                </a:cubicBezTo>
                <a:cubicBezTo>
                  <a:pt x="118" y="1035"/>
                  <a:pt x="118" y="1036"/>
                  <a:pt x="118" y="1037"/>
                </a:cubicBezTo>
                <a:cubicBezTo>
                  <a:pt x="118" y="1038"/>
                  <a:pt x="118" y="1040"/>
                  <a:pt x="118" y="1041"/>
                </a:cubicBezTo>
                <a:cubicBezTo>
                  <a:pt x="118" y="1042"/>
                  <a:pt x="119" y="1042"/>
                  <a:pt x="118" y="1043"/>
                </a:cubicBezTo>
                <a:cubicBezTo>
                  <a:pt x="118" y="1043"/>
                  <a:pt x="118" y="1044"/>
                  <a:pt x="118" y="1045"/>
                </a:cubicBezTo>
                <a:cubicBezTo>
                  <a:pt x="118" y="1045"/>
                  <a:pt x="118" y="1046"/>
                  <a:pt x="118" y="1047"/>
                </a:cubicBezTo>
                <a:cubicBezTo>
                  <a:pt x="118" y="1047"/>
                  <a:pt x="118" y="1047"/>
                  <a:pt x="118" y="1047"/>
                </a:cubicBezTo>
                <a:cubicBezTo>
                  <a:pt x="118" y="1047"/>
                  <a:pt x="117" y="1047"/>
                  <a:pt x="117" y="1047"/>
                </a:cubicBezTo>
                <a:cubicBezTo>
                  <a:pt x="118" y="1046"/>
                  <a:pt x="117" y="1046"/>
                  <a:pt x="117" y="1045"/>
                </a:cubicBezTo>
                <a:cubicBezTo>
                  <a:pt x="117" y="1044"/>
                  <a:pt x="117" y="1043"/>
                  <a:pt x="117" y="1042"/>
                </a:cubicBezTo>
                <a:cubicBezTo>
                  <a:pt x="117" y="1042"/>
                  <a:pt x="117" y="1042"/>
                  <a:pt x="117" y="1042"/>
                </a:cubicBezTo>
                <a:cubicBezTo>
                  <a:pt x="117" y="1042"/>
                  <a:pt x="117" y="1042"/>
                  <a:pt x="117" y="1042"/>
                </a:cubicBezTo>
                <a:cubicBezTo>
                  <a:pt x="116" y="1043"/>
                  <a:pt x="117" y="1044"/>
                  <a:pt x="117" y="1045"/>
                </a:cubicBezTo>
                <a:cubicBezTo>
                  <a:pt x="116" y="1045"/>
                  <a:pt x="116" y="1046"/>
                  <a:pt x="116" y="1046"/>
                </a:cubicBezTo>
                <a:cubicBezTo>
                  <a:pt x="115" y="1049"/>
                  <a:pt x="115" y="1051"/>
                  <a:pt x="114" y="1053"/>
                </a:cubicBezTo>
                <a:cubicBezTo>
                  <a:pt x="115" y="1055"/>
                  <a:pt x="115" y="1058"/>
                  <a:pt x="114" y="1060"/>
                </a:cubicBezTo>
                <a:cubicBezTo>
                  <a:pt x="114" y="1061"/>
                  <a:pt x="115" y="1061"/>
                  <a:pt x="115" y="1062"/>
                </a:cubicBezTo>
                <a:cubicBezTo>
                  <a:pt x="114" y="1064"/>
                  <a:pt x="115" y="1066"/>
                  <a:pt x="114" y="1068"/>
                </a:cubicBezTo>
                <a:cubicBezTo>
                  <a:pt x="115" y="1071"/>
                  <a:pt x="114" y="1073"/>
                  <a:pt x="114" y="1075"/>
                </a:cubicBezTo>
                <a:cubicBezTo>
                  <a:pt x="114" y="1081"/>
                  <a:pt x="114" y="1087"/>
                  <a:pt x="114" y="1092"/>
                </a:cubicBezTo>
                <a:cubicBezTo>
                  <a:pt x="113" y="1095"/>
                  <a:pt x="114" y="1097"/>
                  <a:pt x="113" y="1099"/>
                </a:cubicBezTo>
                <a:cubicBezTo>
                  <a:pt x="113" y="1099"/>
                  <a:pt x="113" y="1100"/>
                  <a:pt x="113" y="1101"/>
                </a:cubicBezTo>
                <a:cubicBezTo>
                  <a:pt x="113" y="1103"/>
                  <a:pt x="113" y="1106"/>
                  <a:pt x="113" y="1108"/>
                </a:cubicBezTo>
                <a:cubicBezTo>
                  <a:pt x="113" y="1109"/>
                  <a:pt x="112" y="1110"/>
                  <a:pt x="112" y="1111"/>
                </a:cubicBezTo>
                <a:cubicBezTo>
                  <a:pt x="112" y="1113"/>
                  <a:pt x="112" y="1115"/>
                  <a:pt x="112" y="1117"/>
                </a:cubicBezTo>
                <a:cubicBezTo>
                  <a:pt x="112" y="1118"/>
                  <a:pt x="111" y="1120"/>
                  <a:pt x="111" y="1121"/>
                </a:cubicBezTo>
                <a:cubicBezTo>
                  <a:pt x="111" y="1122"/>
                  <a:pt x="111" y="1123"/>
                  <a:pt x="111" y="1124"/>
                </a:cubicBezTo>
                <a:cubicBezTo>
                  <a:pt x="111" y="1124"/>
                  <a:pt x="111" y="1125"/>
                  <a:pt x="111" y="1126"/>
                </a:cubicBezTo>
                <a:cubicBezTo>
                  <a:pt x="110" y="1132"/>
                  <a:pt x="110" y="1138"/>
                  <a:pt x="109" y="1143"/>
                </a:cubicBezTo>
                <a:cubicBezTo>
                  <a:pt x="109" y="1144"/>
                  <a:pt x="109" y="1145"/>
                  <a:pt x="109" y="1145"/>
                </a:cubicBezTo>
                <a:cubicBezTo>
                  <a:pt x="109" y="1145"/>
                  <a:pt x="110" y="1146"/>
                  <a:pt x="110" y="1145"/>
                </a:cubicBezTo>
                <a:cubicBezTo>
                  <a:pt x="110" y="1149"/>
                  <a:pt x="109" y="1153"/>
                  <a:pt x="109" y="1156"/>
                </a:cubicBezTo>
                <a:cubicBezTo>
                  <a:pt x="107" y="1157"/>
                  <a:pt x="107" y="1159"/>
                  <a:pt x="107" y="1159"/>
                </a:cubicBezTo>
                <a:cubicBezTo>
                  <a:pt x="106" y="1157"/>
                  <a:pt x="105" y="1157"/>
                  <a:pt x="105" y="1155"/>
                </a:cubicBezTo>
                <a:cubicBezTo>
                  <a:pt x="104" y="1157"/>
                  <a:pt x="103" y="1160"/>
                  <a:pt x="101" y="1163"/>
                </a:cubicBezTo>
                <a:cubicBezTo>
                  <a:pt x="99" y="1162"/>
                  <a:pt x="100" y="1161"/>
                  <a:pt x="99" y="1160"/>
                </a:cubicBezTo>
                <a:cubicBezTo>
                  <a:pt x="98" y="1159"/>
                  <a:pt x="98" y="1159"/>
                  <a:pt x="97" y="1158"/>
                </a:cubicBezTo>
                <a:cubicBezTo>
                  <a:pt x="97" y="1157"/>
                  <a:pt x="97" y="1157"/>
                  <a:pt x="97" y="1156"/>
                </a:cubicBezTo>
                <a:cubicBezTo>
                  <a:pt x="97" y="1154"/>
                  <a:pt x="97" y="1152"/>
                  <a:pt x="97" y="1149"/>
                </a:cubicBezTo>
                <a:cubicBezTo>
                  <a:pt x="97" y="1148"/>
                  <a:pt x="96" y="1146"/>
                  <a:pt x="96" y="1145"/>
                </a:cubicBezTo>
                <a:cubicBezTo>
                  <a:pt x="96" y="1139"/>
                  <a:pt x="97" y="1132"/>
                  <a:pt x="97" y="1126"/>
                </a:cubicBezTo>
                <a:cubicBezTo>
                  <a:pt x="98" y="1123"/>
                  <a:pt x="98" y="1119"/>
                  <a:pt x="98" y="1116"/>
                </a:cubicBezTo>
                <a:cubicBezTo>
                  <a:pt x="97" y="1115"/>
                  <a:pt x="97" y="1115"/>
                  <a:pt x="96" y="1114"/>
                </a:cubicBezTo>
                <a:cubicBezTo>
                  <a:pt x="97" y="1113"/>
                  <a:pt x="97" y="1113"/>
                  <a:pt x="97" y="1113"/>
                </a:cubicBezTo>
                <a:cubicBezTo>
                  <a:pt x="95" y="1109"/>
                  <a:pt x="98" y="1104"/>
                  <a:pt x="97" y="1099"/>
                </a:cubicBezTo>
                <a:cubicBezTo>
                  <a:pt x="94" y="1102"/>
                  <a:pt x="94" y="1106"/>
                  <a:pt x="93" y="1110"/>
                </a:cubicBezTo>
                <a:cubicBezTo>
                  <a:pt x="93" y="1114"/>
                  <a:pt x="92" y="1117"/>
                  <a:pt x="92" y="1121"/>
                </a:cubicBezTo>
                <a:cubicBezTo>
                  <a:pt x="91" y="1124"/>
                  <a:pt x="90" y="1126"/>
                  <a:pt x="90" y="1129"/>
                </a:cubicBezTo>
                <a:cubicBezTo>
                  <a:pt x="88" y="1130"/>
                  <a:pt x="88" y="1132"/>
                  <a:pt x="87" y="1133"/>
                </a:cubicBezTo>
                <a:cubicBezTo>
                  <a:pt x="86" y="1134"/>
                  <a:pt x="85" y="1137"/>
                  <a:pt x="83" y="1136"/>
                </a:cubicBezTo>
                <a:cubicBezTo>
                  <a:pt x="82" y="1138"/>
                  <a:pt x="80" y="1139"/>
                  <a:pt x="81" y="1141"/>
                </a:cubicBezTo>
                <a:cubicBezTo>
                  <a:pt x="80" y="1141"/>
                  <a:pt x="81" y="1140"/>
                  <a:pt x="80" y="1140"/>
                </a:cubicBezTo>
                <a:cubicBezTo>
                  <a:pt x="79" y="1141"/>
                  <a:pt x="77" y="1143"/>
                  <a:pt x="76" y="1143"/>
                </a:cubicBezTo>
                <a:cubicBezTo>
                  <a:pt x="75" y="1143"/>
                  <a:pt x="76" y="1147"/>
                  <a:pt x="75" y="1146"/>
                </a:cubicBezTo>
                <a:cubicBezTo>
                  <a:pt x="75" y="1147"/>
                  <a:pt x="76" y="1149"/>
                  <a:pt x="74" y="1150"/>
                </a:cubicBezTo>
                <a:cubicBezTo>
                  <a:pt x="75" y="1150"/>
                  <a:pt x="75" y="1150"/>
                  <a:pt x="75" y="1149"/>
                </a:cubicBezTo>
                <a:cubicBezTo>
                  <a:pt x="76" y="1150"/>
                  <a:pt x="75" y="1154"/>
                  <a:pt x="77" y="1153"/>
                </a:cubicBezTo>
                <a:cubicBezTo>
                  <a:pt x="75" y="1154"/>
                  <a:pt x="76" y="1154"/>
                  <a:pt x="77" y="1156"/>
                </a:cubicBezTo>
                <a:cubicBezTo>
                  <a:pt x="77" y="1156"/>
                  <a:pt x="76" y="1156"/>
                  <a:pt x="76" y="1156"/>
                </a:cubicBezTo>
                <a:cubicBezTo>
                  <a:pt x="76" y="1157"/>
                  <a:pt x="77" y="1158"/>
                  <a:pt x="77" y="1159"/>
                </a:cubicBezTo>
                <a:cubicBezTo>
                  <a:pt x="77" y="1161"/>
                  <a:pt x="76" y="1162"/>
                  <a:pt x="76" y="1164"/>
                </a:cubicBezTo>
                <a:cubicBezTo>
                  <a:pt x="75" y="1164"/>
                  <a:pt x="76" y="1165"/>
                  <a:pt x="75" y="1166"/>
                </a:cubicBezTo>
                <a:cubicBezTo>
                  <a:pt x="73" y="1164"/>
                  <a:pt x="73" y="1163"/>
                  <a:pt x="73" y="1162"/>
                </a:cubicBezTo>
                <a:cubicBezTo>
                  <a:pt x="72" y="1163"/>
                  <a:pt x="72" y="1163"/>
                  <a:pt x="72" y="1164"/>
                </a:cubicBezTo>
                <a:cubicBezTo>
                  <a:pt x="71" y="1165"/>
                  <a:pt x="71" y="1166"/>
                  <a:pt x="70" y="1166"/>
                </a:cubicBezTo>
                <a:cubicBezTo>
                  <a:pt x="69" y="1164"/>
                  <a:pt x="68" y="1162"/>
                  <a:pt x="69" y="1160"/>
                </a:cubicBezTo>
                <a:cubicBezTo>
                  <a:pt x="68" y="1155"/>
                  <a:pt x="69" y="1150"/>
                  <a:pt x="69" y="1146"/>
                </a:cubicBezTo>
                <a:cubicBezTo>
                  <a:pt x="64" y="1146"/>
                  <a:pt x="66" y="1152"/>
                  <a:pt x="65" y="1155"/>
                </a:cubicBezTo>
                <a:cubicBezTo>
                  <a:pt x="67" y="1158"/>
                  <a:pt x="66" y="1162"/>
                  <a:pt x="66" y="1166"/>
                </a:cubicBezTo>
                <a:cubicBezTo>
                  <a:pt x="66" y="1167"/>
                  <a:pt x="67" y="1168"/>
                  <a:pt x="66" y="1169"/>
                </a:cubicBezTo>
                <a:cubicBezTo>
                  <a:pt x="65" y="1168"/>
                  <a:pt x="66" y="1168"/>
                  <a:pt x="65" y="1168"/>
                </a:cubicBezTo>
                <a:cubicBezTo>
                  <a:pt x="64" y="1170"/>
                  <a:pt x="67" y="1173"/>
                  <a:pt x="63" y="1176"/>
                </a:cubicBezTo>
                <a:cubicBezTo>
                  <a:pt x="61" y="1174"/>
                  <a:pt x="61" y="1171"/>
                  <a:pt x="61" y="1168"/>
                </a:cubicBezTo>
                <a:cubicBezTo>
                  <a:pt x="60" y="1169"/>
                  <a:pt x="61" y="1169"/>
                  <a:pt x="60" y="1170"/>
                </a:cubicBezTo>
                <a:cubicBezTo>
                  <a:pt x="58" y="1162"/>
                  <a:pt x="60" y="1155"/>
                  <a:pt x="59" y="1148"/>
                </a:cubicBezTo>
                <a:cubicBezTo>
                  <a:pt x="57" y="1147"/>
                  <a:pt x="56" y="1148"/>
                  <a:pt x="54" y="1148"/>
                </a:cubicBezTo>
                <a:cubicBezTo>
                  <a:pt x="52" y="1147"/>
                  <a:pt x="50" y="1147"/>
                  <a:pt x="48" y="1147"/>
                </a:cubicBezTo>
                <a:cubicBezTo>
                  <a:pt x="48" y="1146"/>
                  <a:pt x="48" y="1147"/>
                  <a:pt x="47" y="1147"/>
                </a:cubicBezTo>
                <a:cubicBezTo>
                  <a:pt x="47" y="1146"/>
                  <a:pt x="46" y="1146"/>
                  <a:pt x="46" y="1146"/>
                </a:cubicBezTo>
                <a:cubicBezTo>
                  <a:pt x="45" y="1147"/>
                  <a:pt x="45" y="1148"/>
                  <a:pt x="46" y="1149"/>
                </a:cubicBezTo>
                <a:cubicBezTo>
                  <a:pt x="45" y="1156"/>
                  <a:pt x="45" y="1162"/>
                  <a:pt x="45" y="1168"/>
                </a:cubicBezTo>
                <a:cubicBezTo>
                  <a:pt x="46" y="1169"/>
                  <a:pt x="46" y="1170"/>
                  <a:pt x="45" y="1170"/>
                </a:cubicBezTo>
                <a:cubicBezTo>
                  <a:pt x="46" y="1171"/>
                  <a:pt x="46" y="1172"/>
                  <a:pt x="45" y="1172"/>
                </a:cubicBezTo>
                <a:cubicBezTo>
                  <a:pt x="45" y="1172"/>
                  <a:pt x="45" y="1172"/>
                  <a:pt x="45" y="1172"/>
                </a:cubicBezTo>
                <a:cubicBezTo>
                  <a:pt x="45" y="1173"/>
                  <a:pt x="46" y="1173"/>
                  <a:pt x="46" y="1173"/>
                </a:cubicBezTo>
                <a:cubicBezTo>
                  <a:pt x="46" y="1174"/>
                  <a:pt x="46" y="1174"/>
                  <a:pt x="46" y="1175"/>
                </a:cubicBezTo>
                <a:cubicBezTo>
                  <a:pt x="46" y="1175"/>
                  <a:pt x="46" y="1175"/>
                  <a:pt x="46" y="1175"/>
                </a:cubicBezTo>
                <a:cubicBezTo>
                  <a:pt x="45" y="1175"/>
                  <a:pt x="45" y="1175"/>
                  <a:pt x="45" y="1175"/>
                </a:cubicBezTo>
                <a:cubicBezTo>
                  <a:pt x="45" y="1174"/>
                  <a:pt x="45" y="1174"/>
                  <a:pt x="45" y="1173"/>
                </a:cubicBezTo>
                <a:cubicBezTo>
                  <a:pt x="45" y="1173"/>
                  <a:pt x="45" y="1173"/>
                  <a:pt x="45" y="1172"/>
                </a:cubicBezTo>
                <a:cubicBezTo>
                  <a:pt x="45" y="1172"/>
                  <a:pt x="45" y="1172"/>
                  <a:pt x="45" y="1172"/>
                </a:cubicBezTo>
                <a:cubicBezTo>
                  <a:pt x="44" y="1172"/>
                  <a:pt x="44" y="1172"/>
                  <a:pt x="44" y="1172"/>
                </a:cubicBezTo>
                <a:cubicBezTo>
                  <a:pt x="42" y="1175"/>
                  <a:pt x="45" y="1178"/>
                  <a:pt x="42" y="1181"/>
                </a:cubicBezTo>
                <a:cubicBezTo>
                  <a:pt x="42" y="1180"/>
                  <a:pt x="42" y="1179"/>
                  <a:pt x="40" y="1179"/>
                </a:cubicBezTo>
                <a:cubicBezTo>
                  <a:pt x="39" y="1179"/>
                  <a:pt x="40" y="1179"/>
                  <a:pt x="39" y="1180"/>
                </a:cubicBezTo>
                <a:cubicBezTo>
                  <a:pt x="38" y="1178"/>
                  <a:pt x="37" y="1178"/>
                  <a:pt x="36" y="1176"/>
                </a:cubicBezTo>
                <a:cubicBezTo>
                  <a:pt x="36" y="1177"/>
                  <a:pt x="36" y="1179"/>
                  <a:pt x="36" y="1180"/>
                </a:cubicBezTo>
                <a:cubicBezTo>
                  <a:pt x="33" y="1181"/>
                  <a:pt x="34" y="1176"/>
                  <a:pt x="32" y="1175"/>
                </a:cubicBezTo>
                <a:cubicBezTo>
                  <a:pt x="33" y="1174"/>
                  <a:pt x="31" y="1174"/>
                  <a:pt x="33" y="1173"/>
                </a:cubicBezTo>
                <a:cubicBezTo>
                  <a:pt x="32" y="1172"/>
                  <a:pt x="32" y="1172"/>
                  <a:pt x="31" y="1171"/>
                </a:cubicBezTo>
                <a:cubicBezTo>
                  <a:pt x="30" y="1168"/>
                  <a:pt x="30" y="1165"/>
                  <a:pt x="30" y="1162"/>
                </a:cubicBezTo>
                <a:cubicBezTo>
                  <a:pt x="30" y="1159"/>
                  <a:pt x="30" y="1157"/>
                  <a:pt x="30" y="1155"/>
                </a:cubicBezTo>
                <a:cubicBezTo>
                  <a:pt x="30" y="1154"/>
                  <a:pt x="30" y="1152"/>
                  <a:pt x="30" y="1151"/>
                </a:cubicBezTo>
                <a:cubicBezTo>
                  <a:pt x="30" y="1151"/>
                  <a:pt x="31" y="1150"/>
                  <a:pt x="31" y="1149"/>
                </a:cubicBezTo>
                <a:cubicBezTo>
                  <a:pt x="30" y="1145"/>
                  <a:pt x="30" y="1141"/>
                  <a:pt x="31" y="1137"/>
                </a:cubicBezTo>
                <a:cubicBezTo>
                  <a:pt x="28" y="1133"/>
                  <a:pt x="25" y="1128"/>
                  <a:pt x="24" y="1124"/>
                </a:cubicBezTo>
                <a:cubicBezTo>
                  <a:pt x="23" y="1123"/>
                  <a:pt x="22" y="1124"/>
                  <a:pt x="21" y="1123"/>
                </a:cubicBezTo>
                <a:cubicBezTo>
                  <a:pt x="22" y="1122"/>
                  <a:pt x="22" y="1122"/>
                  <a:pt x="23" y="1121"/>
                </a:cubicBezTo>
                <a:cubicBezTo>
                  <a:pt x="23" y="1119"/>
                  <a:pt x="23" y="1117"/>
                  <a:pt x="22" y="1115"/>
                </a:cubicBezTo>
                <a:cubicBezTo>
                  <a:pt x="22" y="1113"/>
                  <a:pt x="20" y="1114"/>
                  <a:pt x="20" y="1113"/>
                </a:cubicBezTo>
                <a:cubicBezTo>
                  <a:pt x="20" y="1112"/>
                  <a:pt x="21" y="1112"/>
                  <a:pt x="22" y="1111"/>
                </a:cubicBezTo>
                <a:cubicBezTo>
                  <a:pt x="22" y="1109"/>
                  <a:pt x="23" y="1106"/>
                  <a:pt x="23" y="1103"/>
                </a:cubicBezTo>
                <a:cubicBezTo>
                  <a:pt x="23" y="1100"/>
                  <a:pt x="23" y="1096"/>
                  <a:pt x="23" y="1092"/>
                </a:cubicBezTo>
                <a:cubicBezTo>
                  <a:pt x="23" y="1090"/>
                  <a:pt x="22" y="1089"/>
                  <a:pt x="21" y="1087"/>
                </a:cubicBezTo>
                <a:cubicBezTo>
                  <a:pt x="20" y="1083"/>
                  <a:pt x="18" y="1081"/>
                  <a:pt x="18" y="1077"/>
                </a:cubicBezTo>
                <a:cubicBezTo>
                  <a:pt x="18" y="1077"/>
                  <a:pt x="18" y="1076"/>
                  <a:pt x="18" y="1076"/>
                </a:cubicBezTo>
                <a:cubicBezTo>
                  <a:pt x="18" y="1074"/>
                  <a:pt x="17" y="1073"/>
                  <a:pt x="19" y="1072"/>
                </a:cubicBezTo>
                <a:cubicBezTo>
                  <a:pt x="17" y="1068"/>
                  <a:pt x="18" y="1065"/>
                  <a:pt x="17" y="1061"/>
                </a:cubicBezTo>
                <a:cubicBezTo>
                  <a:pt x="17" y="1061"/>
                  <a:pt x="17" y="1060"/>
                  <a:pt x="18" y="1060"/>
                </a:cubicBezTo>
                <a:cubicBezTo>
                  <a:pt x="17" y="1058"/>
                  <a:pt x="18" y="1056"/>
                  <a:pt x="17" y="1054"/>
                </a:cubicBezTo>
                <a:cubicBezTo>
                  <a:pt x="17" y="1053"/>
                  <a:pt x="17" y="1053"/>
                  <a:pt x="17" y="1052"/>
                </a:cubicBezTo>
                <a:cubicBezTo>
                  <a:pt x="17" y="1051"/>
                  <a:pt x="17" y="1050"/>
                  <a:pt x="17" y="1049"/>
                </a:cubicBezTo>
                <a:cubicBezTo>
                  <a:pt x="17" y="1049"/>
                  <a:pt x="17" y="1049"/>
                  <a:pt x="17" y="1049"/>
                </a:cubicBezTo>
                <a:cubicBezTo>
                  <a:pt x="17" y="1048"/>
                  <a:pt x="17" y="1048"/>
                  <a:pt x="17" y="1048"/>
                </a:cubicBezTo>
                <a:cubicBezTo>
                  <a:pt x="17" y="1046"/>
                  <a:pt x="17" y="1045"/>
                  <a:pt x="17" y="1043"/>
                </a:cubicBezTo>
                <a:cubicBezTo>
                  <a:pt x="17" y="1041"/>
                  <a:pt x="17" y="1040"/>
                  <a:pt x="18" y="1039"/>
                </a:cubicBezTo>
                <a:cubicBezTo>
                  <a:pt x="17" y="1037"/>
                  <a:pt x="17" y="1034"/>
                  <a:pt x="17" y="1032"/>
                </a:cubicBezTo>
                <a:cubicBezTo>
                  <a:pt x="18" y="1030"/>
                  <a:pt x="18" y="1027"/>
                  <a:pt x="17" y="1025"/>
                </a:cubicBezTo>
                <a:cubicBezTo>
                  <a:pt x="17" y="1023"/>
                  <a:pt x="17" y="1021"/>
                  <a:pt x="17" y="1019"/>
                </a:cubicBezTo>
                <a:cubicBezTo>
                  <a:pt x="17" y="1018"/>
                  <a:pt x="17" y="1018"/>
                  <a:pt x="18" y="1017"/>
                </a:cubicBezTo>
                <a:cubicBezTo>
                  <a:pt x="16" y="1014"/>
                  <a:pt x="18" y="1010"/>
                  <a:pt x="17" y="1007"/>
                </a:cubicBezTo>
                <a:cubicBezTo>
                  <a:pt x="17" y="1006"/>
                  <a:pt x="17" y="1006"/>
                  <a:pt x="18" y="1005"/>
                </a:cubicBezTo>
                <a:cubicBezTo>
                  <a:pt x="17" y="1005"/>
                  <a:pt x="17" y="1004"/>
                  <a:pt x="17" y="1004"/>
                </a:cubicBezTo>
                <a:cubicBezTo>
                  <a:pt x="18" y="1002"/>
                  <a:pt x="17" y="1000"/>
                  <a:pt x="18" y="998"/>
                </a:cubicBezTo>
                <a:cubicBezTo>
                  <a:pt x="17" y="996"/>
                  <a:pt x="17" y="994"/>
                  <a:pt x="17" y="992"/>
                </a:cubicBezTo>
                <a:cubicBezTo>
                  <a:pt x="17" y="991"/>
                  <a:pt x="17" y="990"/>
                  <a:pt x="17" y="989"/>
                </a:cubicBezTo>
                <a:cubicBezTo>
                  <a:pt x="17" y="989"/>
                  <a:pt x="18" y="988"/>
                  <a:pt x="18" y="988"/>
                </a:cubicBezTo>
                <a:cubicBezTo>
                  <a:pt x="18" y="988"/>
                  <a:pt x="17" y="987"/>
                  <a:pt x="17" y="987"/>
                </a:cubicBezTo>
                <a:cubicBezTo>
                  <a:pt x="17" y="987"/>
                  <a:pt x="18" y="986"/>
                  <a:pt x="17" y="986"/>
                </a:cubicBezTo>
                <a:cubicBezTo>
                  <a:pt x="17" y="986"/>
                  <a:pt x="17" y="985"/>
                  <a:pt x="17" y="985"/>
                </a:cubicBezTo>
                <a:cubicBezTo>
                  <a:pt x="17" y="982"/>
                  <a:pt x="18" y="980"/>
                  <a:pt x="18" y="977"/>
                </a:cubicBezTo>
                <a:cubicBezTo>
                  <a:pt x="17" y="974"/>
                  <a:pt x="17" y="972"/>
                  <a:pt x="18" y="969"/>
                </a:cubicBezTo>
                <a:cubicBezTo>
                  <a:pt x="17" y="968"/>
                  <a:pt x="18" y="968"/>
                  <a:pt x="17" y="967"/>
                </a:cubicBezTo>
                <a:cubicBezTo>
                  <a:pt x="19" y="963"/>
                  <a:pt x="17" y="959"/>
                  <a:pt x="18" y="956"/>
                </a:cubicBezTo>
                <a:cubicBezTo>
                  <a:pt x="17" y="954"/>
                  <a:pt x="17" y="952"/>
                  <a:pt x="18" y="950"/>
                </a:cubicBezTo>
                <a:cubicBezTo>
                  <a:pt x="18" y="949"/>
                  <a:pt x="18" y="947"/>
                  <a:pt x="17" y="946"/>
                </a:cubicBezTo>
                <a:cubicBezTo>
                  <a:pt x="19" y="943"/>
                  <a:pt x="17" y="939"/>
                  <a:pt x="18" y="936"/>
                </a:cubicBezTo>
                <a:cubicBezTo>
                  <a:pt x="18" y="933"/>
                  <a:pt x="17" y="931"/>
                  <a:pt x="18" y="929"/>
                </a:cubicBezTo>
                <a:cubicBezTo>
                  <a:pt x="18" y="924"/>
                  <a:pt x="18" y="919"/>
                  <a:pt x="18" y="914"/>
                </a:cubicBezTo>
                <a:cubicBezTo>
                  <a:pt x="18" y="914"/>
                  <a:pt x="18" y="913"/>
                  <a:pt x="18" y="913"/>
                </a:cubicBezTo>
                <a:cubicBezTo>
                  <a:pt x="18" y="909"/>
                  <a:pt x="17" y="906"/>
                  <a:pt x="19" y="902"/>
                </a:cubicBezTo>
                <a:cubicBezTo>
                  <a:pt x="17" y="900"/>
                  <a:pt x="19" y="899"/>
                  <a:pt x="18" y="897"/>
                </a:cubicBezTo>
                <a:cubicBezTo>
                  <a:pt x="18" y="897"/>
                  <a:pt x="18" y="896"/>
                  <a:pt x="18" y="896"/>
                </a:cubicBezTo>
                <a:cubicBezTo>
                  <a:pt x="17" y="895"/>
                  <a:pt x="18" y="893"/>
                  <a:pt x="18" y="892"/>
                </a:cubicBezTo>
                <a:cubicBezTo>
                  <a:pt x="18" y="890"/>
                  <a:pt x="18" y="889"/>
                  <a:pt x="18" y="888"/>
                </a:cubicBezTo>
                <a:cubicBezTo>
                  <a:pt x="19" y="884"/>
                  <a:pt x="18" y="881"/>
                  <a:pt x="18" y="878"/>
                </a:cubicBezTo>
                <a:cubicBezTo>
                  <a:pt x="18" y="876"/>
                  <a:pt x="18" y="875"/>
                  <a:pt x="18" y="873"/>
                </a:cubicBezTo>
                <a:cubicBezTo>
                  <a:pt x="18" y="871"/>
                  <a:pt x="17" y="868"/>
                  <a:pt x="18" y="865"/>
                </a:cubicBezTo>
                <a:cubicBezTo>
                  <a:pt x="18" y="863"/>
                  <a:pt x="18" y="862"/>
                  <a:pt x="18" y="860"/>
                </a:cubicBezTo>
                <a:cubicBezTo>
                  <a:pt x="18" y="859"/>
                  <a:pt x="17" y="858"/>
                  <a:pt x="17" y="857"/>
                </a:cubicBezTo>
                <a:cubicBezTo>
                  <a:pt x="17" y="856"/>
                  <a:pt x="18" y="855"/>
                  <a:pt x="18" y="854"/>
                </a:cubicBezTo>
                <a:cubicBezTo>
                  <a:pt x="18" y="853"/>
                  <a:pt x="18" y="853"/>
                  <a:pt x="17" y="852"/>
                </a:cubicBezTo>
                <a:cubicBezTo>
                  <a:pt x="17" y="851"/>
                  <a:pt x="18" y="850"/>
                  <a:pt x="18" y="849"/>
                </a:cubicBezTo>
                <a:cubicBezTo>
                  <a:pt x="18" y="841"/>
                  <a:pt x="17" y="832"/>
                  <a:pt x="17" y="824"/>
                </a:cubicBezTo>
                <a:cubicBezTo>
                  <a:pt x="17" y="821"/>
                  <a:pt x="17" y="817"/>
                  <a:pt x="17" y="814"/>
                </a:cubicBezTo>
                <a:cubicBezTo>
                  <a:pt x="17" y="811"/>
                  <a:pt x="16" y="808"/>
                  <a:pt x="17" y="805"/>
                </a:cubicBezTo>
                <a:cubicBezTo>
                  <a:pt x="16" y="800"/>
                  <a:pt x="16" y="796"/>
                  <a:pt x="16" y="791"/>
                </a:cubicBezTo>
                <a:cubicBezTo>
                  <a:pt x="16" y="790"/>
                  <a:pt x="16" y="788"/>
                  <a:pt x="16" y="787"/>
                </a:cubicBezTo>
                <a:cubicBezTo>
                  <a:pt x="15" y="786"/>
                  <a:pt x="15" y="784"/>
                  <a:pt x="15" y="782"/>
                </a:cubicBezTo>
                <a:cubicBezTo>
                  <a:pt x="15" y="781"/>
                  <a:pt x="15" y="780"/>
                  <a:pt x="15" y="779"/>
                </a:cubicBezTo>
                <a:cubicBezTo>
                  <a:pt x="15" y="776"/>
                  <a:pt x="14" y="772"/>
                  <a:pt x="15" y="768"/>
                </a:cubicBezTo>
                <a:cubicBezTo>
                  <a:pt x="14" y="768"/>
                  <a:pt x="14" y="767"/>
                  <a:pt x="14" y="767"/>
                </a:cubicBezTo>
                <a:cubicBezTo>
                  <a:pt x="14" y="752"/>
                  <a:pt x="12" y="737"/>
                  <a:pt x="11" y="721"/>
                </a:cubicBezTo>
                <a:cubicBezTo>
                  <a:pt x="11" y="719"/>
                  <a:pt x="11" y="716"/>
                  <a:pt x="10" y="714"/>
                </a:cubicBezTo>
                <a:cubicBezTo>
                  <a:pt x="10" y="705"/>
                  <a:pt x="10" y="696"/>
                  <a:pt x="10" y="688"/>
                </a:cubicBezTo>
                <a:cubicBezTo>
                  <a:pt x="10" y="685"/>
                  <a:pt x="9" y="681"/>
                  <a:pt x="9" y="678"/>
                </a:cubicBezTo>
                <a:cubicBezTo>
                  <a:pt x="10" y="664"/>
                  <a:pt x="9" y="649"/>
                  <a:pt x="8" y="634"/>
                </a:cubicBezTo>
                <a:cubicBezTo>
                  <a:pt x="8" y="632"/>
                  <a:pt x="8" y="631"/>
                  <a:pt x="8" y="629"/>
                </a:cubicBezTo>
                <a:cubicBezTo>
                  <a:pt x="7" y="618"/>
                  <a:pt x="7" y="605"/>
                  <a:pt x="6" y="594"/>
                </a:cubicBezTo>
                <a:cubicBezTo>
                  <a:pt x="6" y="593"/>
                  <a:pt x="6" y="593"/>
                  <a:pt x="7" y="593"/>
                </a:cubicBezTo>
                <a:cubicBezTo>
                  <a:pt x="7" y="589"/>
                  <a:pt x="6" y="584"/>
                  <a:pt x="8" y="580"/>
                </a:cubicBezTo>
                <a:cubicBezTo>
                  <a:pt x="7" y="566"/>
                  <a:pt x="7" y="552"/>
                  <a:pt x="6" y="539"/>
                </a:cubicBezTo>
                <a:cubicBezTo>
                  <a:pt x="9" y="535"/>
                  <a:pt x="6" y="532"/>
                  <a:pt x="8" y="529"/>
                </a:cubicBezTo>
                <a:cubicBezTo>
                  <a:pt x="7" y="525"/>
                  <a:pt x="9" y="522"/>
                  <a:pt x="7" y="518"/>
                </a:cubicBezTo>
                <a:cubicBezTo>
                  <a:pt x="7" y="517"/>
                  <a:pt x="7" y="516"/>
                  <a:pt x="7" y="515"/>
                </a:cubicBezTo>
                <a:cubicBezTo>
                  <a:pt x="7" y="514"/>
                  <a:pt x="7" y="514"/>
                  <a:pt x="7" y="513"/>
                </a:cubicBezTo>
                <a:cubicBezTo>
                  <a:pt x="7" y="511"/>
                  <a:pt x="7" y="508"/>
                  <a:pt x="7" y="506"/>
                </a:cubicBezTo>
                <a:cubicBezTo>
                  <a:pt x="7" y="504"/>
                  <a:pt x="6" y="501"/>
                  <a:pt x="7" y="499"/>
                </a:cubicBezTo>
                <a:cubicBezTo>
                  <a:pt x="6" y="496"/>
                  <a:pt x="7" y="493"/>
                  <a:pt x="7" y="490"/>
                </a:cubicBezTo>
                <a:cubicBezTo>
                  <a:pt x="7" y="489"/>
                  <a:pt x="6" y="489"/>
                  <a:pt x="6" y="488"/>
                </a:cubicBezTo>
                <a:cubicBezTo>
                  <a:pt x="6" y="486"/>
                  <a:pt x="6" y="482"/>
                  <a:pt x="6" y="479"/>
                </a:cubicBezTo>
                <a:cubicBezTo>
                  <a:pt x="6" y="477"/>
                  <a:pt x="6" y="476"/>
                  <a:pt x="7" y="474"/>
                </a:cubicBezTo>
                <a:cubicBezTo>
                  <a:pt x="5" y="473"/>
                  <a:pt x="6" y="472"/>
                  <a:pt x="5" y="472"/>
                </a:cubicBezTo>
                <a:cubicBezTo>
                  <a:pt x="6" y="471"/>
                  <a:pt x="5" y="470"/>
                  <a:pt x="5" y="469"/>
                </a:cubicBezTo>
                <a:cubicBezTo>
                  <a:pt x="5" y="468"/>
                  <a:pt x="6" y="467"/>
                  <a:pt x="6" y="466"/>
                </a:cubicBezTo>
                <a:cubicBezTo>
                  <a:pt x="6" y="465"/>
                  <a:pt x="5" y="465"/>
                  <a:pt x="5" y="464"/>
                </a:cubicBezTo>
                <a:cubicBezTo>
                  <a:pt x="5" y="463"/>
                  <a:pt x="6" y="462"/>
                  <a:pt x="6" y="461"/>
                </a:cubicBezTo>
                <a:cubicBezTo>
                  <a:pt x="6" y="459"/>
                  <a:pt x="5" y="457"/>
                  <a:pt x="5" y="454"/>
                </a:cubicBezTo>
                <a:cubicBezTo>
                  <a:pt x="5" y="454"/>
                  <a:pt x="5" y="453"/>
                  <a:pt x="5" y="453"/>
                </a:cubicBezTo>
                <a:cubicBezTo>
                  <a:pt x="5" y="450"/>
                  <a:pt x="4" y="446"/>
                  <a:pt x="5" y="444"/>
                </a:cubicBezTo>
                <a:cubicBezTo>
                  <a:pt x="5" y="438"/>
                  <a:pt x="4" y="433"/>
                  <a:pt x="4" y="427"/>
                </a:cubicBezTo>
                <a:cubicBezTo>
                  <a:pt x="4" y="425"/>
                  <a:pt x="5" y="423"/>
                  <a:pt x="4" y="421"/>
                </a:cubicBezTo>
                <a:cubicBezTo>
                  <a:pt x="4" y="418"/>
                  <a:pt x="4" y="416"/>
                  <a:pt x="4" y="413"/>
                </a:cubicBezTo>
                <a:cubicBezTo>
                  <a:pt x="4" y="412"/>
                  <a:pt x="3" y="411"/>
                  <a:pt x="3" y="410"/>
                </a:cubicBezTo>
                <a:cubicBezTo>
                  <a:pt x="3" y="408"/>
                  <a:pt x="4" y="405"/>
                  <a:pt x="3" y="402"/>
                </a:cubicBezTo>
                <a:cubicBezTo>
                  <a:pt x="3" y="401"/>
                  <a:pt x="3" y="401"/>
                  <a:pt x="3" y="400"/>
                </a:cubicBezTo>
                <a:cubicBezTo>
                  <a:pt x="3" y="398"/>
                  <a:pt x="3" y="396"/>
                  <a:pt x="3" y="394"/>
                </a:cubicBezTo>
                <a:cubicBezTo>
                  <a:pt x="2" y="390"/>
                  <a:pt x="3" y="387"/>
                  <a:pt x="2" y="384"/>
                </a:cubicBezTo>
                <a:cubicBezTo>
                  <a:pt x="2" y="384"/>
                  <a:pt x="2" y="383"/>
                  <a:pt x="3" y="383"/>
                </a:cubicBezTo>
                <a:cubicBezTo>
                  <a:pt x="2" y="380"/>
                  <a:pt x="3" y="378"/>
                  <a:pt x="2" y="375"/>
                </a:cubicBezTo>
                <a:cubicBezTo>
                  <a:pt x="3" y="372"/>
                  <a:pt x="1" y="368"/>
                  <a:pt x="2" y="364"/>
                </a:cubicBezTo>
                <a:cubicBezTo>
                  <a:pt x="2" y="364"/>
                  <a:pt x="2" y="363"/>
                  <a:pt x="1" y="362"/>
                </a:cubicBezTo>
                <a:cubicBezTo>
                  <a:pt x="2" y="355"/>
                  <a:pt x="1" y="348"/>
                  <a:pt x="2" y="341"/>
                </a:cubicBezTo>
                <a:cubicBezTo>
                  <a:pt x="1" y="340"/>
                  <a:pt x="2" y="340"/>
                  <a:pt x="1" y="339"/>
                </a:cubicBezTo>
                <a:cubicBezTo>
                  <a:pt x="1" y="334"/>
                  <a:pt x="2" y="329"/>
                  <a:pt x="1" y="323"/>
                </a:cubicBezTo>
                <a:cubicBezTo>
                  <a:pt x="2" y="319"/>
                  <a:pt x="0" y="315"/>
                  <a:pt x="1" y="311"/>
                </a:cubicBezTo>
                <a:cubicBezTo>
                  <a:pt x="0" y="303"/>
                  <a:pt x="2" y="295"/>
                  <a:pt x="0" y="287"/>
                </a:cubicBezTo>
                <a:cubicBezTo>
                  <a:pt x="1" y="286"/>
                  <a:pt x="1" y="284"/>
                  <a:pt x="1" y="282"/>
                </a:cubicBezTo>
                <a:cubicBezTo>
                  <a:pt x="1" y="278"/>
                  <a:pt x="1" y="272"/>
                  <a:pt x="1" y="267"/>
                </a:cubicBezTo>
                <a:cubicBezTo>
                  <a:pt x="1" y="265"/>
                  <a:pt x="1" y="263"/>
                  <a:pt x="1" y="261"/>
                </a:cubicBezTo>
                <a:cubicBezTo>
                  <a:pt x="1" y="260"/>
                  <a:pt x="1" y="259"/>
                  <a:pt x="1" y="258"/>
                </a:cubicBezTo>
                <a:cubicBezTo>
                  <a:pt x="3" y="256"/>
                  <a:pt x="4" y="255"/>
                  <a:pt x="5" y="253"/>
                </a:cubicBezTo>
                <a:cubicBezTo>
                  <a:pt x="5" y="251"/>
                  <a:pt x="4" y="249"/>
                  <a:pt x="4" y="246"/>
                </a:cubicBezTo>
                <a:cubicBezTo>
                  <a:pt x="4" y="243"/>
                  <a:pt x="6" y="240"/>
                  <a:pt x="5" y="237"/>
                </a:cubicBezTo>
                <a:cubicBezTo>
                  <a:pt x="6" y="235"/>
                  <a:pt x="4" y="232"/>
                  <a:pt x="6" y="230"/>
                </a:cubicBezTo>
                <a:cubicBezTo>
                  <a:pt x="5" y="221"/>
                  <a:pt x="6" y="213"/>
                  <a:pt x="6" y="204"/>
                </a:cubicBezTo>
                <a:cubicBezTo>
                  <a:pt x="6" y="201"/>
                  <a:pt x="6" y="198"/>
                  <a:pt x="6" y="195"/>
                </a:cubicBezTo>
                <a:cubicBezTo>
                  <a:pt x="6" y="194"/>
                  <a:pt x="6" y="193"/>
                  <a:pt x="6" y="192"/>
                </a:cubicBezTo>
                <a:cubicBezTo>
                  <a:pt x="6" y="191"/>
                  <a:pt x="7" y="189"/>
                  <a:pt x="7" y="188"/>
                </a:cubicBezTo>
                <a:cubicBezTo>
                  <a:pt x="7" y="185"/>
                  <a:pt x="7" y="182"/>
                  <a:pt x="6" y="180"/>
                </a:cubicBezTo>
                <a:cubicBezTo>
                  <a:pt x="7" y="179"/>
                  <a:pt x="6" y="179"/>
                  <a:pt x="7" y="178"/>
                </a:cubicBezTo>
                <a:cubicBezTo>
                  <a:pt x="6" y="173"/>
                  <a:pt x="8" y="167"/>
                  <a:pt x="8" y="162"/>
                </a:cubicBezTo>
                <a:cubicBezTo>
                  <a:pt x="10" y="158"/>
                  <a:pt x="8" y="154"/>
                  <a:pt x="9" y="151"/>
                </a:cubicBezTo>
                <a:close/>
                <a:moveTo>
                  <a:pt x="45" y="1171"/>
                </a:moveTo>
                <a:cubicBezTo>
                  <a:pt x="45" y="1171"/>
                  <a:pt x="45" y="1171"/>
                  <a:pt x="45" y="1171"/>
                </a:cubicBezTo>
                <a:cubicBezTo>
                  <a:pt x="45" y="1171"/>
                  <a:pt x="44" y="1171"/>
                  <a:pt x="44" y="1171"/>
                </a:cubicBezTo>
                <a:cubicBezTo>
                  <a:pt x="44" y="1171"/>
                  <a:pt x="45" y="1171"/>
                  <a:pt x="44" y="1172"/>
                </a:cubicBezTo>
                <a:cubicBezTo>
                  <a:pt x="44" y="1172"/>
                  <a:pt x="44" y="1172"/>
                  <a:pt x="44" y="1172"/>
                </a:cubicBezTo>
                <a:cubicBezTo>
                  <a:pt x="45" y="1172"/>
                  <a:pt x="45" y="1172"/>
                  <a:pt x="45" y="1172"/>
                </a:cubicBezTo>
                <a:cubicBezTo>
                  <a:pt x="45" y="1171"/>
                  <a:pt x="45" y="1171"/>
                  <a:pt x="45" y="1171"/>
                </a:cubicBezTo>
                <a:close/>
                <a:moveTo>
                  <a:pt x="62" y="1152"/>
                </a:moveTo>
                <a:cubicBezTo>
                  <a:pt x="62" y="1152"/>
                  <a:pt x="62" y="1153"/>
                  <a:pt x="62" y="1153"/>
                </a:cubicBezTo>
                <a:cubicBezTo>
                  <a:pt x="62" y="1152"/>
                  <a:pt x="62" y="1152"/>
                  <a:pt x="62" y="1152"/>
                </a:cubicBezTo>
                <a:close/>
                <a:moveTo>
                  <a:pt x="72" y="1157"/>
                </a:moveTo>
                <a:cubicBezTo>
                  <a:pt x="73" y="1157"/>
                  <a:pt x="72" y="1158"/>
                  <a:pt x="73" y="1158"/>
                </a:cubicBezTo>
                <a:cubicBezTo>
                  <a:pt x="74" y="1157"/>
                  <a:pt x="73" y="1157"/>
                  <a:pt x="72" y="1157"/>
                </a:cubicBezTo>
                <a:close/>
                <a:moveTo>
                  <a:pt x="73" y="1144"/>
                </a:moveTo>
                <a:cubicBezTo>
                  <a:pt x="71" y="1147"/>
                  <a:pt x="73" y="1150"/>
                  <a:pt x="73" y="1153"/>
                </a:cubicBezTo>
                <a:cubicBezTo>
                  <a:pt x="74" y="1152"/>
                  <a:pt x="73" y="1150"/>
                  <a:pt x="73" y="1149"/>
                </a:cubicBezTo>
                <a:cubicBezTo>
                  <a:pt x="73" y="1149"/>
                  <a:pt x="73" y="1149"/>
                  <a:pt x="74" y="1148"/>
                </a:cubicBezTo>
                <a:cubicBezTo>
                  <a:pt x="73" y="1147"/>
                  <a:pt x="74" y="1144"/>
                  <a:pt x="73" y="1144"/>
                </a:cubicBezTo>
                <a:close/>
                <a:moveTo>
                  <a:pt x="114" y="1130"/>
                </a:moveTo>
                <a:cubicBezTo>
                  <a:pt x="114" y="1130"/>
                  <a:pt x="114" y="1131"/>
                  <a:pt x="114" y="1131"/>
                </a:cubicBezTo>
                <a:cubicBezTo>
                  <a:pt x="114" y="1132"/>
                  <a:pt x="114" y="1133"/>
                  <a:pt x="114" y="1133"/>
                </a:cubicBezTo>
                <a:cubicBezTo>
                  <a:pt x="114" y="1134"/>
                  <a:pt x="114" y="1135"/>
                  <a:pt x="113" y="1136"/>
                </a:cubicBezTo>
                <a:cubicBezTo>
                  <a:pt x="114" y="1136"/>
                  <a:pt x="113" y="1137"/>
                  <a:pt x="114" y="1137"/>
                </a:cubicBezTo>
                <a:cubicBezTo>
                  <a:pt x="114" y="1135"/>
                  <a:pt x="115" y="1133"/>
                  <a:pt x="114" y="1130"/>
                </a:cubicBezTo>
                <a:close/>
                <a:moveTo>
                  <a:pt x="121" y="1002"/>
                </a:moveTo>
                <a:cubicBezTo>
                  <a:pt x="121" y="1001"/>
                  <a:pt x="121" y="1001"/>
                  <a:pt x="121" y="1001"/>
                </a:cubicBezTo>
                <a:cubicBezTo>
                  <a:pt x="121" y="1001"/>
                  <a:pt x="121" y="1001"/>
                  <a:pt x="121" y="1001"/>
                </a:cubicBezTo>
                <a:cubicBezTo>
                  <a:pt x="121" y="1001"/>
                  <a:pt x="120" y="1002"/>
                  <a:pt x="121" y="1002"/>
                </a:cubicBezTo>
                <a:cubicBezTo>
                  <a:pt x="121" y="1002"/>
                  <a:pt x="121" y="1002"/>
                  <a:pt x="121" y="1002"/>
                </a:cubicBezTo>
                <a:close/>
                <a:moveTo>
                  <a:pt x="121" y="975"/>
                </a:moveTo>
                <a:cubicBezTo>
                  <a:pt x="121" y="976"/>
                  <a:pt x="121" y="977"/>
                  <a:pt x="121" y="978"/>
                </a:cubicBezTo>
                <a:cubicBezTo>
                  <a:pt x="121" y="978"/>
                  <a:pt x="121" y="978"/>
                  <a:pt x="121" y="978"/>
                </a:cubicBezTo>
                <a:cubicBezTo>
                  <a:pt x="121" y="978"/>
                  <a:pt x="121" y="978"/>
                  <a:pt x="121" y="978"/>
                </a:cubicBezTo>
                <a:cubicBezTo>
                  <a:pt x="121" y="978"/>
                  <a:pt x="121" y="978"/>
                  <a:pt x="121" y="978"/>
                </a:cubicBezTo>
                <a:cubicBezTo>
                  <a:pt x="121" y="978"/>
                  <a:pt x="121" y="977"/>
                  <a:pt x="121" y="977"/>
                </a:cubicBezTo>
                <a:cubicBezTo>
                  <a:pt x="121" y="977"/>
                  <a:pt x="121" y="977"/>
                  <a:pt x="122" y="976"/>
                </a:cubicBezTo>
                <a:cubicBezTo>
                  <a:pt x="121" y="976"/>
                  <a:pt x="122" y="974"/>
                  <a:pt x="121" y="975"/>
                </a:cubicBezTo>
                <a:close/>
                <a:moveTo>
                  <a:pt x="129" y="883"/>
                </a:moveTo>
                <a:cubicBezTo>
                  <a:pt x="129" y="883"/>
                  <a:pt x="129" y="883"/>
                  <a:pt x="129" y="883"/>
                </a:cubicBezTo>
                <a:cubicBezTo>
                  <a:pt x="129" y="883"/>
                  <a:pt x="129" y="884"/>
                  <a:pt x="129" y="884"/>
                </a:cubicBezTo>
                <a:cubicBezTo>
                  <a:pt x="129" y="884"/>
                  <a:pt x="129" y="883"/>
                  <a:pt x="129" y="883"/>
                </a:cubicBezTo>
                <a:close/>
                <a:moveTo>
                  <a:pt x="129" y="874"/>
                </a:moveTo>
                <a:cubicBezTo>
                  <a:pt x="129" y="875"/>
                  <a:pt x="129" y="877"/>
                  <a:pt x="129" y="878"/>
                </a:cubicBezTo>
                <a:cubicBezTo>
                  <a:pt x="129" y="878"/>
                  <a:pt x="129" y="878"/>
                  <a:pt x="129" y="878"/>
                </a:cubicBezTo>
                <a:cubicBezTo>
                  <a:pt x="129" y="877"/>
                  <a:pt x="129" y="876"/>
                  <a:pt x="129" y="875"/>
                </a:cubicBezTo>
                <a:cubicBezTo>
                  <a:pt x="129" y="875"/>
                  <a:pt x="129" y="875"/>
                  <a:pt x="129" y="874"/>
                </a:cubicBezTo>
                <a:close/>
                <a:moveTo>
                  <a:pt x="129" y="861"/>
                </a:moveTo>
                <a:cubicBezTo>
                  <a:pt x="129" y="861"/>
                  <a:pt x="129" y="861"/>
                  <a:pt x="129" y="861"/>
                </a:cubicBezTo>
                <a:cubicBezTo>
                  <a:pt x="129" y="861"/>
                  <a:pt x="129" y="861"/>
                  <a:pt x="129" y="861"/>
                </a:cubicBezTo>
                <a:cubicBezTo>
                  <a:pt x="129" y="861"/>
                  <a:pt x="128" y="864"/>
                  <a:pt x="129" y="863"/>
                </a:cubicBezTo>
                <a:cubicBezTo>
                  <a:pt x="129" y="862"/>
                  <a:pt x="129" y="862"/>
                  <a:pt x="129" y="861"/>
                </a:cubicBezTo>
                <a:close/>
                <a:moveTo>
                  <a:pt x="129" y="858"/>
                </a:moveTo>
                <a:cubicBezTo>
                  <a:pt x="128" y="858"/>
                  <a:pt x="128" y="860"/>
                  <a:pt x="129" y="860"/>
                </a:cubicBezTo>
                <a:cubicBezTo>
                  <a:pt x="129" y="860"/>
                  <a:pt x="129" y="860"/>
                  <a:pt x="129" y="860"/>
                </a:cubicBezTo>
                <a:cubicBezTo>
                  <a:pt x="129" y="860"/>
                  <a:pt x="129" y="859"/>
                  <a:pt x="129" y="858"/>
                </a:cubicBezTo>
                <a:close/>
                <a:moveTo>
                  <a:pt x="129" y="848"/>
                </a:moveTo>
                <a:cubicBezTo>
                  <a:pt x="129" y="848"/>
                  <a:pt x="129" y="848"/>
                  <a:pt x="128" y="848"/>
                </a:cubicBezTo>
                <a:cubicBezTo>
                  <a:pt x="128" y="848"/>
                  <a:pt x="128" y="848"/>
                  <a:pt x="128" y="848"/>
                </a:cubicBezTo>
                <a:cubicBezTo>
                  <a:pt x="129" y="850"/>
                  <a:pt x="128" y="852"/>
                  <a:pt x="129" y="852"/>
                </a:cubicBezTo>
                <a:cubicBezTo>
                  <a:pt x="129" y="852"/>
                  <a:pt x="129" y="852"/>
                  <a:pt x="129" y="852"/>
                </a:cubicBezTo>
                <a:cubicBezTo>
                  <a:pt x="129" y="851"/>
                  <a:pt x="129" y="850"/>
                  <a:pt x="129" y="849"/>
                </a:cubicBezTo>
                <a:cubicBezTo>
                  <a:pt x="129" y="849"/>
                  <a:pt x="129" y="848"/>
                  <a:pt x="129" y="848"/>
                </a:cubicBezTo>
                <a:close/>
                <a:moveTo>
                  <a:pt x="128" y="846"/>
                </a:moveTo>
                <a:cubicBezTo>
                  <a:pt x="128" y="847"/>
                  <a:pt x="128" y="847"/>
                  <a:pt x="128" y="847"/>
                </a:cubicBezTo>
                <a:cubicBezTo>
                  <a:pt x="128" y="847"/>
                  <a:pt x="128" y="847"/>
                  <a:pt x="128" y="848"/>
                </a:cubicBezTo>
                <a:cubicBezTo>
                  <a:pt x="129" y="848"/>
                  <a:pt x="129" y="848"/>
                  <a:pt x="129" y="848"/>
                </a:cubicBezTo>
                <a:cubicBezTo>
                  <a:pt x="129" y="847"/>
                  <a:pt x="129" y="847"/>
                  <a:pt x="129" y="847"/>
                </a:cubicBezTo>
                <a:lnTo>
                  <a:pt x="128" y="846"/>
                </a:lnTo>
                <a:close/>
                <a:moveTo>
                  <a:pt x="129" y="844"/>
                </a:moveTo>
                <a:cubicBezTo>
                  <a:pt x="129" y="844"/>
                  <a:pt x="129" y="844"/>
                  <a:pt x="129" y="844"/>
                </a:cubicBezTo>
                <a:cubicBezTo>
                  <a:pt x="128" y="844"/>
                  <a:pt x="128" y="845"/>
                  <a:pt x="129" y="846"/>
                </a:cubicBezTo>
                <a:cubicBezTo>
                  <a:pt x="129" y="846"/>
                  <a:pt x="129" y="846"/>
                  <a:pt x="129" y="846"/>
                </a:cubicBezTo>
                <a:cubicBezTo>
                  <a:pt x="129" y="846"/>
                  <a:pt x="129" y="845"/>
                  <a:pt x="129" y="845"/>
                </a:cubicBezTo>
                <a:cubicBezTo>
                  <a:pt x="129" y="845"/>
                  <a:pt x="129" y="845"/>
                  <a:pt x="129" y="844"/>
                </a:cubicBezTo>
                <a:close/>
                <a:moveTo>
                  <a:pt x="116" y="1095"/>
                </a:moveTo>
                <a:cubicBezTo>
                  <a:pt x="116" y="1095"/>
                  <a:pt x="116" y="1095"/>
                  <a:pt x="116" y="1095"/>
                </a:cubicBezTo>
                <a:cubicBezTo>
                  <a:pt x="116" y="1095"/>
                  <a:pt x="116" y="1095"/>
                  <a:pt x="116" y="1095"/>
                </a:cubicBezTo>
                <a:cubicBezTo>
                  <a:pt x="116" y="1097"/>
                  <a:pt x="116" y="1100"/>
                  <a:pt x="116" y="1102"/>
                </a:cubicBezTo>
                <a:cubicBezTo>
                  <a:pt x="116" y="1102"/>
                  <a:pt x="116" y="1102"/>
                  <a:pt x="116" y="1102"/>
                </a:cubicBezTo>
                <a:cubicBezTo>
                  <a:pt x="116" y="1102"/>
                  <a:pt x="116" y="1102"/>
                  <a:pt x="116" y="1102"/>
                </a:cubicBezTo>
                <a:cubicBezTo>
                  <a:pt x="116" y="1100"/>
                  <a:pt x="117" y="1097"/>
                  <a:pt x="116" y="1095"/>
                </a:cubicBezTo>
                <a:cubicBezTo>
                  <a:pt x="116" y="1095"/>
                  <a:pt x="116" y="1095"/>
                  <a:pt x="116" y="1095"/>
                </a:cubicBezTo>
                <a:close/>
                <a:moveTo>
                  <a:pt x="117" y="1076"/>
                </a:moveTo>
                <a:cubicBezTo>
                  <a:pt x="117" y="1076"/>
                  <a:pt x="117" y="1076"/>
                  <a:pt x="117" y="1076"/>
                </a:cubicBezTo>
                <a:cubicBezTo>
                  <a:pt x="117" y="1076"/>
                  <a:pt x="117" y="1076"/>
                  <a:pt x="117" y="1076"/>
                </a:cubicBezTo>
                <a:cubicBezTo>
                  <a:pt x="117" y="1076"/>
                  <a:pt x="117" y="1076"/>
                  <a:pt x="117" y="1077"/>
                </a:cubicBezTo>
                <a:cubicBezTo>
                  <a:pt x="117" y="1077"/>
                  <a:pt x="117" y="1077"/>
                  <a:pt x="117" y="1077"/>
                </a:cubicBezTo>
                <a:cubicBezTo>
                  <a:pt x="117" y="1077"/>
                  <a:pt x="117" y="1077"/>
                  <a:pt x="117" y="1077"/>
                </a:cubicBezTo>
                <a:cubicBezTo>
                  <a:pt x="117" y="1078"/>
                  <a:pt x="117" y="1077"/>
                  <a:pt x="117" y="1077"/>
                </a:cubicBezTo>
                <a:cubicBezTo>
                  <a:pt x="118" y="1077"/>
                  <a:pt x="117" y="1077"/>
                  <a:pt x="117" y="1077"/>
                </a:cubicBezTo>
                <a:cubicBezTo>
                  <a:pt x="117" y="1076"/>
                  <a:pt x="117" y="1076"/>
                  <a:pt x="117" y="1076"/>
                </a:cubicBezTo>
                <a:close/>
                <a:moveTo>
                  <a:pt x="118" y="1068"/>
                </a:moveTo>
                <a:cubicBezTo>
                  <a:pt x="118" y="1068"/>
                  <a:pt x="118" y="1068"/>
                  <a:pt x="118" y="1068"/>
                </a:cubicBezTo>
                <a:cubicBezTo>
                  <a:pt x="118" y="1068"/>
                  <a:pt x="117" y="1068"/>
                  <a:pt x="117" y="1068"/>
                </a:cubicBezTo>
                <a:cubicBezTo>
                  <a:pt x="117" y="1068"/>
                  <a:pt x="117" y="1068"/>
                  <a:pt x="117" y="1068"/>
                </a:cubicBezTo>
                <a:cubicBezTo>
                  <a:pt x="117" y="1070"/>
                  <a:pt x="117" y="1072"/>
                  <a:pt x="117" y="1074"/>
                </a:cubicBezTo>
                <a:cubicBezTo>
                  <a:pt x="117" y="1074"/>
                  <a:pt x="117" y="1074"/>
                  <a:pt x="117" y="1074"/>
                </a:cubicBezTo>
                <a:cubicBezTo>
                  <a:pt x="118" y="1074"/>
                  <a:pt x="118" y="1074"/>
                  <a:pt x="118" y="1074"/>
                </a:cubicBezTo>
                <a:cubicBezTo>
                  <a:pt x="117" y="1072"/>
                  <a:pt x="117" y="1070"/>
                  <a:pt x="118" y="1068"/>
                </a:cubicBezTo>
                <a:close/>
                <a:moveTo>
                  <a:pt x="118" y="1049"/>
                </a:moveTo>
                <a:cubicBezTo>
                  <a:pt x="118" y="1049"/>
                  <a:pt x="118" y="1049"/>
                  <a:pt x="118" y="1049"/>
                </a:cubicBezTo>
                <a:cubicBezTo>
                  <a:pt x="118" y="1049"/>
                  <a:pt x="118" y="1049"/>
                  <a:pt x="118" y="1049"/>
                </a:cubicBezTo>
                <a:cubicBezTo>
                  <a:pt x="118" y="1049"/>
                  <a:pt x="118" y="1049"/>
                  <a:pt x="117" y="1050"/>
                </a:cubicBezTo>
                <a:cubicBezTo>
                  <a:pt x="117" y="1050"/>
                  <a:pt x="117" y="1050"/>
                  <a:pt x="118" y="1050"/>
                </a:cubicBezTo>
                <a:cubicBezTo>
                  <a:pt x="118" y="1050"/>
                  <a:pt x="118" y="1050"/>
                  <a:pt x="118" y="1050"/>
                </a:cubicBezTo>
                <a:cubicBezTo>
                  <a:pt x="118" y="1050"/>
                  <a:pt x="118" y="1049"/>
                  <a:pt x="118" y="1049"/>
                </a:cubicBezTo>
                <a:cubicBezTo>
                  <a:pt x="118" y="1049"/>
                  <a:pt x="118" y="1049"/>
                  <a:pt x="118" y="1049"/>
                </a:cubicBezTo>
                <a:close/>
                <a:moveTo>
                  <a:pt x="162" y="958"/>
                </a:moveTo>
                <a:cubicBezTo>
                  <a:pt x="162" y="959"/>
                  <a:pt x="162" y="959"/>
                  <a:pt x="162" y="959"/>
                </a:cubicBezTo>
                <a:cubicBezTo>
                  <a:pt x="162" y="959"/>
                  <a:pt x="162" y="958"/>
                  <a:pt x="162" y="958"/>
                </a:cubicBezTo>
                <a:cubicBezTo>
                  <a:pt x="162" y="958"/>
                  <a:pt x="162" y="957"/>
                  <a:pt x="162" y="956"/>
                </a:cubicBezTo>
                <a:cubicBezTo>
                  <a:pt x="162" y="956"/>
                  <a:pt x="162" y="956"/>
                  <a:pt x="162" y="956"/>
                </a:cubicBezTo>
                <a:cubicBezTo>
                  <a:pt x="162" y="956"/>
                  <a:pt x="162" y="956"/>
                  <a:pt x="162" y="956"/>
                </a:cubicBezTo>
                <a:cubicBezTo>
                  <a:pt x="162" y="956"/>
                  <a:pt x="162" y="956"/>
                  <a:pt x="162" y="956"/>
                </a:cubicBezTo>
                <a:cubicBezTo>
                  <a:pt x="162" y="957"/>
                  <a:pt x="161" y="958"/>
                  <a:pt x="162" y="958"/>
                </a:cubicBezTo>
                <a:close/>
                <a:moveTo>
                  <a:pt x="162" y="927"/>
                </a:moveTo>
                <a:cubicBezTo>
                  <a:pt x="162" y="927"/>
                  <a:pt x="162" y="927"/>
                  <a:pt x="162" y="927"/>
                </a:cubicBezTo>
                <a:cubicBezTo>
                  <a:pt x="162" y="927"/>
                  <a:pt x="162" y="927"/>
                  <a:pt x="162" y="927"/>
                </a:cubicBezTo>
                <a:cubicBezTo>
                  <a:pt x="162" y="926"/>
                  <a:pt x="162" y="925"/>
                  <a:pt x="162" y="924"/>
                </a:cubicBezTo>
                <a:cubicBezTo>
                  <a:pt x="162" y="924"/>
                  <a:pt x="162" y="924"/>
                  <a:pt x="162" y="924"/>
                </a:cubicBezTo>
                <a:cubicBezTo>
                  <a:pt x="162" y="924"/>
                  <a:pt x="162" y="924"/>
                  <a:pt x="162" y="924"/>
                </a:cubicBezTo>
                <a:cubicBezTo>
                  <a:pt x="162" y="924"/>
                  <a:pt x="162" y="924"/>
                  <a:pt x="162" y="924"/>
                </a:cubicBezTo>
                <a:cubicBezTo>
                  <a:pt x="162" y="925"/>
                  <a:pt x="162" y="926"/>
                  <a:pt x="162" y="927"/>
                </a:cubicBezTo>
                <a:close/>
                <a:moveTo>
                  <a:pt x="187" y="893"/>
                </a:moveTo>
                <a:cubicBezTo>
                  <a:pt x="186" y="894"/>
                  <a:pt x="187" y="894"/>
                  <a:pt x="187" y="895"/>
                </a:cubicBezTo>
                <a:cubicBezTo>
                  <a:pt x="187" y="895"/>
                  <a:pt x="187" y="895"/>
                  <a:pt x="187" y="895"/>
                </a:cubicBezTo>
                <a:cubicBezTo>
                  <a:pt x="187" y="895"/>
                  <a:pt x="187" y="895"/>
                  <a:pt x="187" y="895"/>
                </a:cubicBezTo>
                <a:cubicBezTo>
                  <a:pt x="187" y="894"/>
                  <a:pt x="187" y="894"/>
                  <a:pt x="187" y="893"/>
                </a:cubicBezTo>
                <a:cubicBezTo>
                  <a:pt x="187" y="893"/>
                  <a:pt x="187" y="893"/>
                  <a:pt x="187" y="893"/>
                </a:cubicBezTo>
                <a:cubicBezTo>
                  <a:pt x="187" y="893"/>
                  <a:pt x="187" y="893"/>
                  <a:pt x="187" y="893"/>
                </a:cubicBezTo>
                <a:cubicBezTo>
                  <a:pt x="187" y="893"/>
                  <a:pt x="187" y="893"/>
                  <a:pt x="187" y="893"/>
                </a:cubicBezTo>
                <a:close/>
                <a:moveTo>
                  <a:pt x="186" y="866"/>
                </a:moveTo>
                <a:cubicBezTo>
                  <a:pt x="186" y="867"/>
                  <a:pt x="186" y="867"/>
                  <a:pt x="186" y="868"/>
                </a:cubicBezTo>
                <a:cubicBezTo>
                  <a:pt x="186" y="868"/>
                  <a:pt x="186" y="868"/>
                  <a:pt x="186" y="868"/>
                </a:cubicBezTo>
                <a:cubicBezTo>
                  <a:pt x="186" y="868"/>
                  <a:pt x="186" y="869"/>
                  <a:pt x="186" y="869"/>
                </a:cubicBezTo>
                <a:cubicBezTo>
                  <a:pt x="186" y="869"/>
                  <a:pt x="186" y="868"/>
                  <a:pt x="186" y="868"/>
                </a:cubicBezTo>
                <a:cubicBezTo>
                  <a:pt x="187" y="868"/>
                  <a:pt x="186" y="868"/>
                  <a:pt x="186" y="867"/>
                </a:cubicBezTo>
                <a:cubicBezTo>
                  <a:pt x="186" y="867"/>
                  <a:pt x="186" y="867"/>
                  <a:pt x="187" y="866"/>
                </a:cubicBezTo>
                <a:cubicBezTo>
                  <a:pt x="187" y="866"/>
                  <a:pt x="187" y="866"/>
                  <a:pt x="186" y="866"/>
                </a:cubicBezTo>
                <a:cubicBezTo>
                  <a:pt x="186" y="866"/>
                  <a:pt x="186" y="866"/>
                  <a:pt x="186" y="866"/>
                </a:cubicBezTo>
                <a:close/>
                <a:moveTo>
                  <a:pt x="160" y="816"/>
                </a:moveTo>
                <a:cubicBezTo>
                  <a:pt x="160" y="816"/>
                  <a:pt x="160" y="816"/>
                  <a:pt x="160" y="816"/>
                </a:cubicBezTo>
                <a:cubicBezTo>
                  <a:pt x="160" y="816"/>
                  <a:pt x="160" y="816"/>
                  <a:pt x="160" y="816"/>
                </a:cubicBezTo>
                <a:cubicBezTo>
                  <a:pt x="160" y="815"/>
                  <a:pt x="160" y="815"/>
                  <a:pt x="160" y="814"/>
                </a:cubicBezTo>
                <a:cubicBezTo>
                  <a:pt x="160" y="814"/>
                  <a:pt x="160" y="814"/>
                  <a:pt x="160" y="814"/>
                </a:cubicBezTo>
                <a:cubicBezTo>
                  <a:pt x="160" y="814"/>
                  <a:pt x="160" y="814"/>
                  <a:pt x="160" y="814"/>
                </a:cubicBezTo>
                <a:cubicBezTo>
                  <a:pt x="160" y="814"/>
                  <a:pt x="159" y="814"/>
                  <a:pt x="159" y="814"/>
                </a:cubicBezTo>
                <a:cubicBezTo>
                  <a:pt x="159" y="815"/>
                  <a:pt x="159" y="815"/>
                  <a:pt x="160" y="816"/>
                </a:cubicBezTo>
                <a:close/>
                <a:moveTo>
                  <a:pt x="192" y="770"/>
                </a:moveTo>
                <a:cubicBezTo>
                  <a:pt x="192" y="770"/>
                  <a:pt x="192" y="770"/>
                  <a:pt x="191" y="770"/>
                </a:cubicBezTo>
                <a:cubicBezTo>
                  <a:pt x="191" y="771"/>
                  <a:pt x="191" y="771"/>
                  <a:pt x="191" y="771"/>
                </a:cubicBezTo>
                <a:cubicBezTo>
                  <a:pt x="192" y="771"/>
                  <a:pt x="192" y="771"/>
                  <a:pt x="192" y="771"/>
                </a:cubicBezTo>
                <a:cubicBezTo>
                  <a:pt x="192" y="771"/>
                  <a:pt x="192" y="771"/>
                  <a:pt x="192" y="771"/>
                </a:cubicBezTo>
                <a:cubicBezTo>
                  <a:pt x="192" y="771"/>
                  <a:pt x="192" y="772"/>
                  <a:pt x="192" y="772"/>
                </a:cubicBezTo>
                <a:cubicBezTo>
                  <a:pt x="192" y="772"/>
                  <a:pt x="192" y="772"/>
                  <a:pt x="192" y="772"/>
                </a:cubicBezTo>
                <a:cubicBezTo>
                  <a:pt x="191" y="773"/>
                  <a:pt x="191" y="775"/>
                  <a:pt x="192" y="775"/>
                </a:cubicBezTo>
                <a:cubicBezTo>
                  <a:pt x="192" y="775"/>
                  <a:pt x="192" y="775"/>
                  <a:pt x="192" y="775"/>
                </a:cubicBezTo>
                <a:cubicBezTo>
                  <a:pt x="192" y="776"/>
                  <a:pt x="192" y="776"/>
                  <a:pt x="192" y="776"/>
                </a:cubicBezTo>
                <a:cubicBezTo>
                  <a:pt x="192" y="776"/>
                  <a:pt x="192" y="776"/>
                  <a:pt x="192" y="777"/>
                </a:cubicBezTo>
                <a:cubicBezTo>
                  <a:pt x="192" y="777"/>
                  <a:pt x="192" y="777"/>
                  <a:pt x="192" y="777"/>
                </a:cubicBezTo>
                <a:cubicBezTo>
                  <a:pt x="192" y="777"/>
                  <a:pt x="192" y="777"/>
                  <a:pt x="192" y="777"/>
                </a:cubicBezTo>
                <a:cubicBezTo>
                  <a:pt x="193" y="777"/>
                  <a:pt x="193" y="777"/>
                  <a:pt x="192" y="777"/>
                </a:cubicBezTo>
                <a:cubicBezTo>
                  <a:pt x="192" y="777"/>
                  <a:pt x="192" y="777"/>
                  <a:pt x="192" y="777"/>
                </a:cubicBezTo>
                <a:cubicBezTo>
                  <a:pt x="192" y="776"/>
                  <a:pt x="192" y="776"/>
                  <a:pt x="192" y="776"/>
                </a:cubicBezTo>
                <a:cubicBezTo>
                  <a:pt x="192" y="776"/>
                  <a:pt x="192" y="776"/>
                  <a:pt x="192" y="775"/>
                </a:cubicBezTo>
                <a:cubicBezTo>
                  <a:pt x="192" y="776"/>
                  <a:pt x="192" y="776"/>
                  <a:pt x="192" y="776"/>
                </a:cubicBezTo>
                <a:cubicBezTo>
                  <a:pt x="193" y="776"/>
                  <a:pt x="193" y="776"/>
                  <a:pt x="193" y="775"/>
                </a:cubicBezTo>
                <a:cubicBezTo>
                  <a:pt x="192" y="774"/>
                  <a:pt x="193" y="773"/>
                  <a:pt x="192" y="772"/>
                </a:cubicBezTo>
                <a:cubicBezTo>
                  <a:pt x="192" y="772"/>
                  <a:pt x="192" y="771"/>
                  <a:pt x="192" y="771"/>
                </a:cubicBezTo>
                <a:cubicBezTo>
                  <a:pt x="192" y="771"/>
                  <a:pt x="192" y="771"/>
                  <a:pt x="192" y="771"/>
                </a:cubicBezTo>
                <a:cubicBezTo>
                  <a:pt x="192" y="771"/>
                  <a:pt x="192" y="771"/>
                  <a:pt x="192" y="771"/>
                </a:cubicBezTo>
                <a:cubicBezTo>
                  <a:pt x="192" y="771"/>
                  <a:pt x="192" y="770"/>
                  <a:pt x="192" y="770"/>
                </a:cubicBezTo>
                <a:close/>
                <a:moveTo>
                  <a:pt x="188" y="688"/>
                </a:moveTo>
                <a:cubicBezTo>
                  <a:pt x="188" y="688"/>
                  <a:pt x="188" y="688"/>
                  <a:pt x="188" y="688"/>
                </a:cubicBezTo>
                <a:cubicBezTo>
                  <a:pt x="188" y="690"/>
                  <a:pt x="188" y="691"/>
                  <a:pt x="188" y="693"/>
                </a:cubicBezTo>
                <a:cubicBezTo>
                  <a:pt x="188" y="694"/>
                  <a:pt x="188" y="696"/>
                  <a:pt x="189" y="698"/>
                </a:cubicBezTo>
                <a:cubicBezTo>
                  <a:pt x="189" y="701"/>
                  <a:pt x="188" y="704"/>
                  <a:pt x="190" y="707"/>
                </a:cubicBezTo>
                <a:cubicBezTo>
                  <a:pt x="189" y="708"/>
                  <a:pt x="189" y="710"/>
                  <a:pt x="190" y="712"/>
                </a:cubicBezTo>
                <a:cubicBezTo>
                  <a:pt x="189" y="712"/>
                  <a:pt x="190" y="713"/>
                  <a:pt x="189" y="714"/>
                </a:cubicBezTo>
                <a:cubicBezTo>
                  <a:pt x="190" y="717"/>
                  <a:pt x="190" y="720"/>
                  <a:pt x="190" y="724"/>
                </a:cubicBezTo>
                <a:cubicBezTo>
                  <a:pt x="190" y="724"/>
                  <a:pt x="190" y="725"/>
                  <a:pt x="190" y="725"/>
                </a:cubicBezTo>
                <a:cubicBezTo>
                  <a:pt x="190" y="725"/>
                  <a:pt x="190" y="725"/>
                  <a:pt x="191" y="726"/>
                </a:cubicBezTo>
                <a:cubicBezTo>
                  <a:pt x="191" y="728"/>
                  <a:pt x="190" y="730"/>
                  <a:pt x="191" y="732"/>
                </a:cubicBezTo>
                <a:cubicBezTo>
                  <a:pt x="190" y="735"/>
                  <a:pt x="192" y="739"/>
                  <a:pt x="191" y="742"/>
                </a:cubicBezTo>
                <a:cubicBezTo>
                  <a:pt x="192" y="743"/>
                  <a:pt x="191" y="743"/>
                  <a:pt x="192" y="743"/>
                </a:cubicBezTo>
                <a:cubicBezTo>
                  <a:pt x="191" y="746"/>
                  <a:pt x="192" y="748"/>
                  <a:pt x="191" y="751"/>
                </a:cubicBezTo>
                <a:cubicBezTo>
                  <a:pt x="192" y="753"/>
                  <a:pt x="191" y="756"/>
                  <a:pt x="192" y="758"/>
                </a:cubicBezTo>
                <a:cubicBezTo>
                  <a:pt x="191" y="760"/>
                  <a:pt x="192" y="762"/>
                  <a:pt x="192" y="763"/>
                </a:cubicBezTo>
                <a:cubicBezTo>
                  <a:pt x="192" y="763"/>
                  <a:pt x="192" y="764"/>
                  <a:pt x="192" y="764"/>
                </a:cubicBezTo>
                <a:cubicBezTo>
                  <a:pt x="192" y="764"/>
                  <a:pt x="192" y="764"/>
                  <a:pt x="192" y="764"/>
                </a:cubicBezTo>
                <a:cubicBezTo>
                  <a:pt x="192" y="764"/>
                  <a:pt x="192" y="764"/>
                  <a:pt x="192" y="765"/>
                </a:cubicBezTo>
                <a:cubicBezTo>
                  <a:pt x="192" y="765"/>
                  <a:pt x="192" y="765"/>
                  <a:pt x="193" y="766"/>
                </a:cubicBezTo>
                <a:cubicBezTo>
                  <a:pt x="192" y="766"/>
                  <a:pt x="192" y="766"/>
                  <a:pt x="192" y="766"/>
                </a:cubicBezTo>
                <a:cubicBezTo>
                  <a:pt x="192" y="766"/>
                  <a:pt x="192" y="766"/>
                  <a:pt x="192" y="766"/>
                </a:cubicBezTo>
                <a:cubicBezTo>
                  <a:pt x="192" y="766"/>
                  <a:pt x="192" y="766"/>
                  <a:pt x="191" y="766"/>
                </a:cubicBezTo>
                <a:cubicBezTo>
                  <a:pt x="192" y="766"/>
                  <a:pt x="192" y="767"/>
                  <a:pt x="192" y="767"/>
                </a:cubicBezTo>
                <a:cubicBezTo>
                  <a:pt x="192" y="767"/>
                  <a:pt x="192" y="767"/>
                  <a:pt x="192" y="767"/>
                </a:cubicBezTo>
                <a:cubicBezTo>
                  <a:pt x="192" y="767"/>
                  <a:pt x="192" y="767"/>
                  <a:pt x="192" y="767"/>
                </a:cubicBezTo>
                <a:cubicBezTo>
                  <a:pt x="192" y="767"/>
                  <a:pt x="192" y="767"/>
                  <a:pt x="192" y="767"/>
                </a:cubicBezTo>
                <a:cubicBezTo>
                  <a:pt x="192" y="767"/>
                  <a:pt x="192" y="767"/>
                  <a:pt x="192" y="767"/>
                </a:cubicBezTo>
                <a:cubicBezTo>
                  <a:pt x="192" y="767"/>
                  <a:pt x="192" y="767"/>
                  <a:pt x="192" y="768"/>
                </a:cubicBezTo>
                <a:cubicBezTo>
                  <a:pt x="192" y="768"/>
                  <a:pt x="192" y="768"/>
                  <a:pt x="192" y="768"/>
                </a:cubicBezTo>
                <a:cubicBezTo>
                  <a:pt x="192" y="768"/>
                  <a:pt x="192" y="769"/>
                  <a:pt x="192" y="769"/>
                </a:cubicBezTo>
                <a:cubicBezTo>
                  <a:pt x="192" y="769"/>
                  <a:pt x="192" y="769"/>
                  <a:pt x="192" y="769"/>
                </a:cubicBezTo>
                <a:cubicBezTo>
                  <a:pt x="192" y="770"/>
                  <a:pt x="192" y="770"/>
                  <a:pt x="192" y="770"/>
                </a:cubicBezTo>
                <a:cubicBezTo>
                  <a:pt x="191" y="769"/>
                  <a:pt x="191" y="769"/>
                  <a:pt x="191" y="768"/>
                </a:cubicBezTo>
                <a:cubicBezTo>
                  <a:pt x="191" y="768"/>
                  <a:pt x="191" y="768"/>
                  <a:pt x="191" y="767"/>
                </a:cubicBezTo>
                <a:cubicBezTo>
                  <a:pt x="191" y="767"/>
                  <a:pt x="191" y="767"/>
                  <a:pt x="191" y="766"/>
                </a:cubicBezTo>
                <a:cubicBezTo>
                  <a:pt x="191" y="766"/>
                  <a:pt x="191" y="766"/>
                  <a:pt x="191" y="766"/>
                </a:cubicBezTo>
                <a:cubicBezTo>
                  <a:pt x="191" y="766"/>
                  <a:pt x="191" y="766"/>
                  <a:pt x="191" y="766"/>
                </a:cubicBezTo>
                <a:cubicBezTo>
                  <a:pt x="191" y="765"/>
                  <a:pt x="191" y="765"/>
                  <a:pt x="191" y="765"/>
                </a:cubicBezTo>
                <a:cubicBezTo>
                  <a:pt x="191" y="765"/>
                  <a:pt x="190" y="764"/>
                  <a:pt x="190" y="764"/>
                </a:cubicBezTo>
                <a:cubicBezTo>
                  <a:pt x="190" y="764"/>
                  <a:pt x="190" y="764"/>
                  <a:pt x="191" y="764"/>
                </a:cubicBezTo>
                <a:cubicBezTo>
                  <a:pt x="190" y="761"/>
                  <a:pt x="191" y="759"/>
                  <a:pt x="189" y="756"/>
                </a:cubicBezTo>
                <a:cubicBezTo>
                  <a:pt x="190" y="756"/>
                  <a:pt x="190" y="756"/>
                  <a:pt x="190" y="755"/>
                </a:cubicBezTo>
                <a:cubicBezTo>
                  <a:pt x="189" y="754"/>
                  <a:pt x="190" y="753"/>
                  <a:pt x="189" y="752"/>
                </a:cubicBezTo>
                <a:cubicBezTo>
                  <a:pt x="189" y="752"/>
                  <a:pt x="189" y="751"/>
                  <a:pt x="190" y="751"/>
                </a:cubicBezTo>
                <a:cubicBezTo>
                  <a:pt x="189" y="750"/>
                  <a:pt x="189" y="749"/>
                  <a:pt x="189" y="749"/>
                </a:cubicBezTo>
                <a:cubicBezTo>
                  <a:pt x="189" y="747"/>
                  <a:pt x="189" y="746"/>
                  <a:pt x="189" y="745"/>
                </a:cubicBezTo>
                <a:cubicBezTo>
                  <a:pt x="189" y="745"/>
                  <a:pt x="189" y="744"/>
                  <a:pt x="189" y="743"/>
                </a:cubicBezTo>
                <a:cubicBezTo>
                  <a:pt x="189" y="743"/>
                  <a:pt x="189" y="742"/>
                  <a:pt x="189" y="742"/>
                </a:cubicBezTo>
                <a:cubicBezTo>
                  <a:pt x="188" y="739"/>
                  <a:pt x="189" y="737"/>
                  <a:pt x="188" y="734"/>
                </a:cubicBezTo>
                <a:cubicBezTo>
                  <a:pt x="189" y="734"/>
                  <a:pt x="188" y="733"/>
                  <a:pt x="189" y="733"/>
                </a:cubicBezTo>
                <a:cubicBezTo>
                  <a:pt x="188" y="731"/>
                  <a:pt x="188" y="729"/>
                  <a:pt x="188" y="727"/>
                </a:cubicBezTo>
                <a:cubicBezTo>
                  <a:pt x="187" y="724"/>
                  <a:pt x="188" y="721"/>
                  <a:pt x="187" y="718"/>
                </a:cubicBezTo>
                <a:cubicBezTo>
                  <a:pt x="188" y="717"/>
                  <a:pt x="187" y="717"/>
                  <a:pt x="188" y="717"/>
                </a:cubicBezTo>
                <a:cubicBezTo>
                  <a:pt x="187" y="713"/>
                  <a:pt x="187" y="710"/>
                  <a:pt x="188" y="707"/>
                </a:cubicBezTo>
                <a:cubicBezTo>
                  <a:pt x="188" y="707"/>
                  <a:pt x="187" y="707"/>
                  <a:pt x="187" y="707"/>
                </a:cubicBezTo>
                <a:cubicBezTo>
                  <a:pt x="187" y="706"/>
                  <a:pt x="188" y="706"/>
                  <a:pt x="188" y="705"/>
                </a:cubicBezTo>
                <a:cubicBezTo>
                  <a:pt x="188" y="705"/>
                  <a:pt x="187" y="705"/>
                  <a:pt x="187" y="704"/>
                </a:cubicBezTo>
                <a:cubicBezTo>
                  <a:pt x="187" y="704"/>
                  <a:pt x="188" y="703"/>
                  <a:pt x="188" y="702"/>
                </a:cubicBezTo>
                <a:cubicBezTo>
                  <a:pt x="188" y="701"/>
                  <a:pt x="187" y="699"/>
                  <a:pt x="188" y="698"/>
                </a:cubicBezTo>
                <a:cubicBezTo>
                  <a:pt x="187" y="696"/>
                  <a:pt x="187" y="694"/>
                  <a:pt x="187" y="693"/>
                </a:cubicBezTo>
                <a:cubicBezTo>
                  <a:pt x="187" y="691"/>
                  <a:pt x="187" y="690"/>
                  <a:pt x="187" y="688"/>
                </a:cubicBezTo>
                <a:cubicBezTo>
                  <a:pt x="187" y="688"/>
                  <a:pt x="187" y="688"/>
                  <a:pt x="187" y="688"/>
                </a:cubicBezTo>
                <a:cubicBezTo>
                  <a:pt x="187" y="688"/>
                  <a:pt x="188" y="688"/>
                  <a:pt x="188" y="688"/>
                </a:cubicBezTo>
                <a:close/>
                <a:moveTo>
                  <a:pt x="192" y="764"/>
                </a:moveTo>
                <a:cubicBezTo>
                  <a:pt x="192" y="764"/>
                  <a:pt x="192" y="764"/>
                  <a:pt x="192" y="763"/>
                </a:cubicBezTo>
                <a:cubicBezTo>
                  <a:pt x="192" y="764"/>
                  <a:pt x="192" y="764"/>
                  <a:pt x="192" y="764"/>
                </a:cubicBezTo>
                <a:cubicBezTo>
                  <a:pt x="192" y="764"/>
                  <a:pt x="191" y="764"/>
                  <a:pt x="191" y="764"/>
                </a:cubicBezTo>
                <a:cubicBezTo>
                  <a:pt x="191" y="764"/>
                  <a:pt x="191" y="764"/>
                  <a:pt x="191" y="764"/>
                </a:cubicBezTo>
                <a:cubicBezTo>
                  <a:pt x="191" y="764"/>
                  <a:pt x="192" y="764"/>
                  <a:pt x="192" y="765"/>
                </a:cubicBezTo>
                <a:cubicBezTo>
                  <a:pt x="192" y="764"/>
                  <a:pt x="192" y="764"/>
                  <a:pt x="192" y="764"/>
                </a:cubicBezTo>
                <a:cubicBezTo>
                  <a:pt x="192" y="764"/>
                  <a:pt x="192" y="764"/>
                  <a:pt x="192" y="764"/>
                </a:cubicBezTo>
                <a:close/>
                <a:moveTo>
                  <a:pt x="182" y="764"/>
                </a:moveTo>
                <a:cubicBezTo>
                  <a:pt x="182" y="764"/>
                  <a:pt x="182" y="764"/>
                  <a:pt x="182" y="764"/>
                </a:cubicBezTo>
                <a:cubicBezTo>
                  <a:pt x="182" y="764"/>
                  <a:pt x="182" y="764"/>
                  <a:pt x="182" y="763"/>
                </a:cubicBezTo>
                <a:cubicBezTo>
                  <a:pt x="182" y="763"/>
                  <a:pt x="182" y="763"/>
                  <a:pt x="182" y="763"/>
                </a:cubicBezTo>
                <a:cubicBezTo>
                  <a:pt x="182" y="762"/>
                  <a:pt x="182" y="762"/>
                  <a:pt x="182" y="762"/>
                </a:cubicBezTo>
                <a:cubicBezTo>
                  <a:pt x="182" y="762"/>
                  <a:pt x="182" y="762"/>
                  <a:pt x="182" y="762"/>
                </a:cubicBezTo>
                <a:cubicBezTo>
                  <a:pt x="182" y="762"/>
                  <a:pt x="182" y="762"/>
                  <a:pt x="182" y="763"/>
                </a:cubicBezTo>
                <a:cubicBezTo>
                  <a:pt x="182" y="763"/>
                  <a:pt x="182" y="763"/>
                  <a:pt x="182" y="764"/>
                </a:cubicBezTo>
                <a:close/>
                <a:moveTo>
                  <a:pt x="154" y="773"/>
                </a:moveTo>
                <a:cubicBezTo>
                  <a:pt x="154" y="773"/>
                  <a:pt x="154" y="774"/>
                  <a:pt x="154" y="775"/>
                </a:cubicBezTo>
                <a:cubicBezTo>
                  <a:pt x="154" y="776"/>
                  <a:pt x="154" y="776"/>
                  <a:pt x="154" y="777"/>
                </a:cubicBezTo>
                <a:cubicBezTo>
                  <a:pt x="154" y="777"/>
                  <a:pt x="155" y="777"/>
                  <a:pt x="155" y="777"/>
                </a:cubicBezTo>
                <a:cubicBezTo>
                  <a:pt x="155" y="777"/>
                  <a:pt x="155" y="777"/>
                  <a:pt x="155" y="777"/>
                </a:cubicBezTo>
                <a:cubicBezTo>
                  <a:pt x="155" y="776"/>
                  <a:pt x="155" y="776"/>
                  <a:pt x="155" y="775"/>
                </a:cubicBezTo>
                <a:cubicBezTo>
                  <a:pt x="155" y="774"/>
                  <a:pt x="155" y="773"/>
                  <a:pt x="155" y="773"/>
                </a:cubicBezTo>
                <a:cubicBezTo>
                  <a:pt x="155" y="772"/>
                  <a:pt x="154" y="772"/>
                  <a:pt x="154" y="772"/>
                </a:cubicBezTo>
                <a:cubicBezTo>
                  <a:pt x="154" y="772"/>
                  <a:pt x="154" y="772"/>
                  <a:pt x="154" y="772"/>
                </a:cubicBezTo>
                <a:cubicBezTo>
                  <a:pt x="154" y="773"/>
                  <a:pt x="154" y="773"/>
                  <a:pt x="154" y="773"/>
                </a:cubicBezTo>
                <a:close/>
                <a:moveTo>
                  <a:pt x="182" y="741"/>
                </a:moveTo>
                <a:cubicBezTo>
                  <a:pt x="182" y="741"/>
                  <a:pt x="182" y="741"/>
                  <a:pt x="182" y="741"/>
                </a:cubicBezTo>
                <a:cubicBezTo>
                  <a:pt x="182" y="741"/>
                  <a:pt x="182" y="741"/>
                  <a:pt x="182" y="741"/>
                </a:cubicBezTo>
                <a:cubicBezTo>
                  <a:pt x="182" y="741"/>
                  <a:pt x="182" y="741"/>
                  <a:pt x="182" y="741"/>
                </a:cubicBezTo>
                <a:cubicBezTo>
                  <a:pt x="182" y="741"/>
                  <a:pt x="182" y="742"/>
                  <a:pt x="182" y="742"/>
                </a:cubicBezTo>
                <a:cubicBezTo>
                  <a:pt x="182" y="742"/>
                  <a:pt x="182" y="742"/>
                  <a:pt x="182" y="742"/>
                </a:cubicBezTo>
                <a:cubicBezTo>
                  <a:pt x="182" y="742"/>
                  <a:pt x="182" y="742"/>
                  <a:pt x="183" y="742"/>
                </a:cubicBezTo>
                <a:cubicBezTo>
                  <a:pt x="182" y="742"/>
                  <a:pt x="182" y="741"/>
                  <a:pt x="182" y="741"/>
                </a:cubicBezTo>
                <a:close/>
                <a:moveTo>
                  <a:pt x="181" y="735"/>
                </a:moveTo>
                <a:cubicBezTo>
                  <a:pt x="181" y="735"/>
                  <a:pt x="181" y="735"/>
                  <a:pt x="181" y="735"/>
                </a:cubicBezTo>
                <a:cubicBezTo>
                  <a:pt x="181" y="735"/>
                  <a:pt x="181" y="735"/>
                  <a:pt x="181" y="735"/>
                </a:cubicBezTo>
                <a:cubicBezTo>
                  <a:pt x="181" y="736"/>
                  <a:pt x="181" y="738"/>
                  <a:pt x="181" y="739"/>
                </a:cubicBezTo>
                <a:cubicBezTo>
                  <a:pt x="181" y="739"/>
                  <a:pt x="181" y="739"/>
                  <a:pt x="181" y="739"/>
                </a:cubicBezTo>
                <a:cubicBezTo>
                  <a:pt x="182" y="739"/>
                  <a:pt x="182" y="739"/>
                  <a:pt x="182" y="739"/>
                </a:cubicBezTo>
                <a:cubicBezTo>
                  <a:pt x="182" y="738"/>
                  <a:pt x="182" y="736"/>
                  <a:pt x="182" y="735"/>
                </a:cubicBezTo>
                <a:cubicBezTo>
                  <a:pt x="182" y="735"/>
                  <a:pt x="182" y="735"/>
                  <a:pt x="181" y="735"/>
                </a:cubicBezTo>
                <a:close/>
                <a:moveTo>
                  <a:pt x="138" y="773"/>
                </a:moveTo>
                <a:cubicBezTo>
                  <a:pt x="138" y="773"/>
                  <a:pt x="138" y="773"/>
                  <a:pt x="138" y="773"/>
                </a:cubicBezTo>
                <a:cubicBezTo>
                  <a:pt x="139" y="771"/>
                  <a:pt x="138" y="770"/>
                  <a:pt x="138" y="768"/>
                </a:cubicBezTo>
                <a:cubicBezTo>
                  <a:pt x="138" y="767"/>
                  <a:pt x="138" y="767"/>
                  <a:pt x="138" y="766"/>
                </a:cubicBezTo>
                <a:cubicBezTo>
                  <a:pt x="138" y="766"/>
                  <a:pt x="138" y="766"/>
                  <a:pt x="137" y="766"/>
                </a:cubicBezTo>
                <a:cubicBezTo>
                  <a:pt x="137" y="766"/>
                  <a:pt x="137" y="766"/>
                  <a:pt x="137" y="766"/>
                </a:cubicBezTo>
                <a:cubicBezTo>
                  <a:pt x="137" y="766"/>
                  <a:pt x="137" y="766"/>
                  <a:pt x="137" y="766"/>
                </a:cubicBezTo>
                <a:cubicBezTo>
                  <a:pt x="137" y="767"/>
                  <a:pt x="137" y="767"/>
                  <a:pt x="138" y="768"/>
                </a:cubicBezTo>
                <a:cubicBezTo>
                  <a:pt x="138" y="770"/>
                  <a:pt x="138" y="771"/>
                  <a:pt x="138" y="773"/>
                </a:cubicBezTo>
                <a:cubicBezTo>
                  <a:pt x="138" y="773"/>
                  <a:pt x="138" y="773"/>
                  <a:pt x="138" y="773"/>
                </a:cubicBezTo>
                <a:close/>
                <a:moveTo>
                  <a:pt x="181" y="727"/>
                </a:moveTo>
                <a:cubicBezTo>
                  <a:pt x="181" y="727"/>
                  <a:pt x="181" y="728"/>
                  <a:pt x="181" y="729"/>
                </a:cubicBezTo>
                <a:cubicBezTo>
                  <a:pt x="181" y="729"/>
                  <a:pt x="181" y="729"/>
                  <a:pt x="181" y="729"/>
                </a:cubicBezTo>
                <a:cubicBezTo>
                  <a:pt x="181" y="729"/>
                  <a:pt x="181" y="729"/>
                  <a:pt x="182" y="729"/>
                </a:cubicBezTo>
                <a:cubicBezTo>
                  <a:pt x="182" y="728"/>
                  <a:pt x="182" y="727"/>
                  <a:pt x="182" y="727"/>
                </a:cubicBezTo>
                <a:cubicBezTo>
                  <a:pt x="182" y="725"/>
                  <a:pt x="182" y="723"/>
                  <a:pt x="181" y="721"/>
                </a:cubicBezTo>
                <a:cubicBezTo>
                  <a:pt x="181" y="721"/>
                  <a:pt x="181" y="721"/>
                  <a:pt x="181" y="721"/>
                </a:cubicBezTo>
                <a:cubicBezTo>
                  <a:pt x="181" y="720"/>
                  <a:pt x="182" y="720"/>
                  <a:pt x="181" y="719"/>
                </a:cubicBezTo>
                <a:cubicBezTo>
                  <a:pt x="181" y="719"/>
                  <a:pt x="181" y="719"/>
                  <a:pt x="181" y="719"/>
                </a:cubicBezTo>
                <a:cubicBezTo>
                  <a:pt x="181" y="719"/>
                  <a:pt x="181" y="719"/>
                  <a:pt x="181" y="719"/>
                </a:cubicBezTo>
                <a:cubicBezTo>
                  <a:pt x="181" y="717"/>
                  <a:pt x="181" y="716"/>
                  <a:pt x="181" y="714"/>
                </a:cubicBezTo>
                <a:cubicBezTo>
                  <a:pt x="181" y="714"/>
                  <a:pt x="181" y="714"/>
                  <a:pt x="181" y="714"/>
                </a:cubicBezTo>
                <a:cubicBezTo>
                  <a:pt x="181" y="713"/>
                  <a:pt x="181" y="712"/>
                  <a:pt x="181" y="712"/>
                </a:cubicBezTo>
                <a:cubicBezTo>
                  <a:pt x="180" y="713"/>
                  <a:pt x="180" y="713"/>
                  <a:pt x="180" y="714"/>
                </a:cubicBezTo>
                <a:cubicBezTo>
                  <a:pt x="180" y="714"/>
                  <a:pt x="180" y="714"/>
                  <a:pt x="180" y="714"/>
                </a:cubicBezTo>
                <a:cubicBezTo>
                  <a:pt x="180" y="716"/>
                  <a:pt x="180" y="717"/>
                  <a:pt x="181" y="719"/>
                </a:cubicBezTo>
                <a:cubicBezTo>
                  <a:pt x="180" y="719"/>
                  <a:pt x="180" y="719"/>
                  <a:pt x="180" y="719"/>
                </a:cubicBezTo>
                <a:cubicBezTo>
                  <a:pt x="181" y="719"/>
                  <a:pt x="179" y="721"/>
                  <a:pt x="180" y="720"/>
                </a:cubicBezTo>
                <a:cubicBezTo>
                  <a:pt x="180" y="720"/>
                  <a:pt x="180" y="720"/>
                  <a:pt x="180" y="720"/>
                </a:cubicBezTo>
                <a:cubicBezTo>
                  <a:pt x="181" y="720"/>
                  <a:pt x="181" y="720"/>
                  <a:pt x="181" y="720"/>
                </a:cubicBezTo>
                <a:cubicBezTo>
                  <a:pt x="181" y="720"/>
                  <a:pt x="180" y="720"/>
                  <a:pt x="181" y="720"/>
                </a:cubicBezTo>
                <a:cubicBezTo>
                  <a:pt x="181" y="722"/>
                  <a:pt x="181" y="725"/>
                  <a:pt x="181" y="727"/>
                </a:cubicBezTo>
                <a:close/>
                <a:moveTo>
                  <a:pt x="137" y="762"/>
                </a:moveTo>
                <a:cubicBezTo>
                  <a:pt x="137" y="763"/>
                  <a:pt x="137" y="763"/>
                  <a:pt x="137" y="764"/>
                </a:cubicBezTo>
                <a:cubicBezTo>
                  <a:pt x="137" y="764"/>
                  <a:pt x="137" y="764"/>
                  <a:pt x="137" y="764"/>
                </a:cubicBezTo>
                <a:cubicBezTo>
                  <a:pt x="138" y="764"/>
                  <a:pt x="138" y="764"/>
                  <a:pt x="138" y="764"/>
                </a:cubicBezTo>
                <a:cubicBezTo>
                  <a:pt x="138" y="763"/>
                  <a:pt x="138" y="763"/>
                  <a:pt x="138" y="762"/>
                </a:cubicBezTo>
                <a:cubicBezTo>
                  <a:pt x="138" y="761"/>
                  <a:pt x="138" y="761"/>
                  <a:pt x="138" y="760"/>
                </a:cubicBezTo>
                <a:cubicBezTo>
                  <a:pt x="138" y="760"/>
                  <a:pt x="137" y="760"/>
                  <a:pt x="137" y="760"/>
                </a:cubicBezTo>
                <a:cubicBezTo>
                  <a:pt x="137" y="760"/>
                  <a:pt x="137" y="760"/>
                  <a:pt x="137" y="760"/>
                </a:cubicBezTo>
                <a:cubicBezTo>
                  <a:pt x="137" y="760"/>
                  <a:pt x="137" y="760"/>
                  <a:pt x="137" y="760"/>
                </a:cubicBezTo>
                <a:cubicBezTo>
                  <a:pt x="137" y="761"/>
                  <a:pt x="137" y="761"/>
                  <a:pt x="137" y="762"/>
                </a:cubicBezTo>
                <a:close/>
                <a:moveTo>
                  <a:pt x="137" y="756"/>
                </a:moveTo>
                <a:cubicBezTo>
                  <a:pt x="137" y="757"/>
                  <a:pt x="137" y="757"/>
                  <a:pt x="137" y="758"/>
                </a:cubicBezTo>
                <a:cubicBezTo>
                  <a:pt x="137" y="758"/>
                  <a:pt x="137" y="758"/>
                  <a:pt x="137" y="758"/>
                </a:cubicBezTo>
                <a:cubicBezTo>
                  <a:pt x="137" y="758"/>
                  <a:pt x="137" y="758"/>
                  <a:pt x="137" y="758"/>
                </a:cubicBezTo>
                <a:cubicBezTo>
                  <a:pt x="137" y="757"/>
                  <a:pt x="138" y="757"/>
                  <a:pt x="137" y="756"/>
                </a:cubicBezTo>
                <a:cubicBezTo>
                  <a:pt x="137" y="756"/>
                  <a:pt x="137" y="756"/>
                  <a:pt x="137" y="756"/>
                </a:cubicBezTo>
                <a:cubicBezTo>
                  <a:pt x="137" y="756"/>
                  <a:pt x="137" y="756"/>
                  <a:pt x="137" y="756"/>
                </a:cubicBezTo>
                <a:cubicBezTo>
                  <a:pt x="137" y="756"/>
                  <a:pt x="137" y="756"/>
                  <a:pt x="137" y="756"/>
                </a:cubicBezTo>
                <a:close/>
                <a:moveTo>
                  <a:pt x="140" y="751"/>
                </a:moveTo>
                <a:cubicBezTo>
                  <a:pt x="140" y="751"/>
                  <a:pt x="141" y="751"/>
                  <a:pt x="141" y="751"/>
                </a:cubicBezTo>
                <a:cubicBezTo>
                  <a:pt x="141" y="751"/>
                  <a:pt x="141" y="751"/>
                  <a:pt x="141" y="751"/>
                </a:cubicBezTo>
                <a:cubicBezTo>
                  <a:pt x="141" y="749"/>
                  <a:pt x="141" y="748"/>
                  <a:pt x="141" y="746"/>
                </a:cubicBezTo>
                <a:cubicBezTo>
                  <a:pt x="141" y="745"/>
                  <a:pt x="141" y="744"/>
                  <a:pt x="141" y="743"/>
                </a:cubicBezTo>
                <a:cubicBezTo>
                  <a:pt x="141" y="742"/>
                  <a:pt x="140" y="742"/>
                  <a:pt x="140" y="742"/>
                </a:cubicBezTo>
                <a:cubicBezTo>
                  <a:pt x="140" y="742"/>
                  <a:pt x="140" y="742"/>
                  <a:pt x="140" y="742"/>
                </a:cubicBezTo>
                <a:cubicBezTo>
                  <a:pt x="140" y="742"/>
                  <a:pt x="140" y="743"/>
                  <a:pt x="140" y="743"/>
                </a:cubicBezTo>
                <a:cubicBezTo>
                  <a:pt x="140" y="744"/>
                  <a:pt x="140" y="745"/>
                  <a:pt x="140" y="746"/>
                </a:cubicBezTo>
                <a:cubicBezTo>
                  <a:pt x="140" y="748"/>
                  <a:pt x="141" y="749"/>
                  <a:pt x="140" y="751"/>
                </a:cubicBezTo>
                <a:close/>
                <a:moveTo>
                  <a:pt x="144" y="737"/>
                </a:moveTo>
                <a:cubicBezTo>
                  <a:pt x="144" y="737"/>
                  <a:pt x="144" y="738"/>
                  <a:pt x="144" y="738"/>
                </a:cubicBezTo>
                <a:cubicBezTo>
                  <a:pt x="144" y="738"/>
                  <a:pt x="144" y="738"/>
                  <a:pt x="145" y="738"/>
                </a:cubicBezTo>
                <a:cubicBezTo>
                  <a:pt x="145" y="738"/>
                  <a:pt x="145" y="738"/>
                  <a:pt x="145" y="738"/>
                </a:cubicBezTo>
                <a:cubicBezTo>
                  <a:pt x="145" y="738"/>
                  <a:pt x="145" y="737"/>
                  <a:pt x="145" y="737"/>
                </a:cubicBezTo>
                <a:cubicBezTo>
                  <a:pt x="145" y="737"/>
                  <a:pt x="144" y="737"/>
                  <a:pt x="144" y="737"/>
                </a:cubicBezTo>
                <a:cubicBezTo>
                  <a:pt x="144" y="737"/>
                  <a:pt x="144" y="737"/>
                  <a:pt x="144" y="737"/>
                </a:cubicBezTo>
                <a:cubicBezTo>
                  <a:pt x="144" y="737"/>
                  <a:pt x="144" y="737"/>
                  <a:pt x="144" y="737"/>
                </a:cubicBezTo>
                <a:close/>
                <a:moveTo>
                  <a:pt x="180" y="697"/>
                </a:moveTo>
                <a:cubicBezTo>
                  <a:pt x="180" y="696"/>
                  <a:pt x="180" y="695"/>
                  <a:pt x="180" y="694"/>
                </a:cubicBezTo>
                <a:cubicBezTo>
                  <a:pt x="180" y="694"/>
                  <a:pt x="180" y="694"/>
                  <a:pt x="179" y="695"/>
                </a:cubicBezTo>
                <a:cubicBezTo>
                  <a:pt x="179" y="694"/>
                  <a:pt x="179" y="693"/>
                  <a:pt x="180" y="693"/>
                </a:cubicBezTo>
                <a:cubicBezTo>
                  <a:pt x="180" y="692"/>
                  <a:pt x="180" y="691"/>
                  <a:pt x="180" y="690"/>
                </a:cubicBezTo>
                <a:cubicBezTo>
                  <a:pt x="180" y="689"/>
                  <a:pt x="180" y="688"/>
                  <a:pt x="180" y="688"/>
                </a:cubicBezTo>
                <a:cubicBezTo>
                  <a:pt x="180" y="688"/>
                  <a:pt x="180" y="687"/>
                  <a:pt x="180" y="687"/>
                </a:cubicBezTo>
                <a:cubicBezTo>
                  <a:pt x="180" y="687"/>
                  <a:pt x="180" y="687"/>
                  <a:pt x="180" y="687"/>
                </a:cubicBezTo>
                <a:cubicBezTo>
                  <a:pt x="181" y="686"/>
                  <a:pt x="180" y="684"/>
                  <a:pt x="180" y="683"/>
                </a:cubicBezTo>
                <a:cubicBezTo>
                  <a:pt x="180" y="682"/>
                  <a:pt x="180" y="682"/>
                  <a:pt x="180" y="681"/>
                </a:cubicBezTo>
                <a:cubicBezTo>
                  <a:pt x="180" y="681"/>
                  <a:pt x="180" y="681"/>
                  <a:pt x="180" y="681"/>
                </a:cubicBezTo>
                <a:cubicBezTo>
                  <a:pt x="180" y="681"/>
                  <a:pt x="180" y="681"/>
                  <a:pt x="180" y="681"/>
                </a:cubicBezTo>
                <a:cubicBezTo>
                  <a:pt x="180" y="681"/>
                  <a:pt x="180" y="681"/>
                  <a:pt x="180" y="681"/>
                </a:cubicBezTo>
                <a:cubicBezTo>
                  <a:pt x="180" y="682"/>
                  <a:pt x="180" y="682"/>
                  <a:pt x="181" y="683"/>
                </a:cubicBezTo>
                <a:cubicBezTo>
                  <a:pt x="181" y="684"/>
                  <a:pt x="181" y="686"/>
                  <a:pt x="181" y="687"/>
                </a:cubicBezTo>
                <a:cubicBezTo>
                  <a:pt x="181" y="687"/>
                  <a:pt x="181" y="688"/>
                  <a:pt x="181" y="688"/>
                </a:cubicBezTo>
                <a:cubicBezTo>
                  <a:pt x="181" y="688"/>
                  <a:pt x="181" y="689"/>
                  <a:pt x="181" y="690"/>
                </a:cubicBezTo>
                <a:cubicBezTo>
                  <a:pt x="180" y="691"/>
                  <a:pt x="180" y="692"/>
                  <a:pt x="180" y="693"/>
                </a:cubicBezTo>
                <a:cubicBezTo>
                  <a:pt x="181" y="693"/>
                  <a:pt x="181" y="693"/>
                  <a:pt x="181" y="694"/>
                </a:cubicBezTo>
                <a:cubicBezTo>
                  <a:pt x="181" y="695"/>
                  <a:pt x="181" y="696"/>
                  <a:pt x="180" y="697"/>
                </a:cubicBezTo>
                <a:cubicBezTo>
                  <a:pt x="180" y="698"/>
                  <a:pt x="180" y="699"/>
                  <a:pt x="180" y="700"/>
                </a:cubicBezTo>
                <a:cubicBezTo>
                  <a:pt x="180" y="700"/>
                  <a:pt x="180" y="700"/>
                  <a:pt x="180" y="700"/>
                </a:cubicBezTo>
                <a:cubicBezTo>
                  <a:pt x="181" y="701"/>
                  <a:pt x="181" y="702"/>
                  <a:pt x="181" y="702"/>
                </a:cubicBezTo>
                <a:cubicBezTo>
                  <a:pt x="181" y="703"/>
                  <a:pt x="181" y="703"/>
                  <a:pt x="181" y="703"/>
                </a:cubicBezTo>
                <a:cubicBezTo>
                  <a:pt x="181" y="703"/>
                  <a:pt x="181" y="704"/>
                  <a:pt x="181" y="705"/>
                </a:cubicBezTo>
                <a:cubicBezTo>
                  <a:pt x="181" y="705"/>
                  <a:pt x="181" y="705"/>
                  <a:pt x="181" y="705"/>
                </a:cubicBezTo>
                <a:cubicBezTo>
                  <a:pt x="180" y="705"/>
                  <a:pt x="180" y="705"/>
                  <a:pt x="180" y="705"/>
                </a:cubicBezTo>
                <a:cubicBezTo>
                  <a:pt x="180" y="704"/>
                  <a:pt x="180" y="703"/>
                  <a:pt x="180" y="703"/>
                </a:cubicBezTo>
                <a:cubicBezTo>
                  <a:pt x="180" y="702"/>
                  <a:pt x="180" y="702"/>
                  <a:pt x="180" y="702"/>
                </a:cubicBezTo>
                <a:cubicBezTo>
                  <a:pt x="180" y="702"/>
                  <a:pt x="180" y="702"/>
                  <a:pt x="179" y="702"/>
                </a:cubicBezTo>
                <a:cubicBezTo>
                  <a:pt x="179" y="701"/>
                  <a:pt x="179" y="701"/>
                  <a:pt x="180" y="700"/>
                </a:cubicBezTo>
                <a:cubicBezTo>
                  <a:pt x="179" y="699"/>
                  <a:pt x="180" y="698"/>
                  <a:pt x="180" y="697"/>
                </a:cubicBezTo>
                <a:close/>
                <a:moveTo>
                  <a:pt x="180" y="701"/>
                </a:moveTo>
                <a:cubicBezTo>
                  <a:pt x="180" y="701"/>
                  <a:pt x="180" y="701"/>
                  <a:pt x="180" y="701"/>
                </a:cubicBezTo>
                <a:cubicBezTo>
                  <a:pt x="180" y="701"/>
                  <a:pt x="180" y="702"/>
                  <a:pt x="180" y="702"/>
                </a:cubicBezTo>
                <a:cubicBezTo>
                  <a:pt x="180" y="701"/>
                  <a:pt x="180" y="701"/>
                  <a:pt x="180" y="701"/>
                </a:cubicBezTo>
                <a:close/>
                <a:moveTo>
                  <a:pt x="188" y="683"/>
                </a:moveTo>
                <a:cubicBezTo>
                  <a:pt x="188" y="683"/>
                  <a:pt x="188" y="683"/>
                  <a:pt x="188" y="683"/>
                </a:cubicBezTo>
                <a:cubicBezTo>
                  <a:pt x="188" y="683"/>
                  <a:pt x="187" y="684"/>
                  <a:pt x="187" y="684"/>
                </a:cubicBezTo>
                <a:cubicBezTo>
                  <a:pt x="187" y="684"/>
                  <a:pt x="188" y="684"/>
                  <a:pt x="188" y="684"/>
                </a:cubicBezTo>
                <a:cubicBezTo>
                  <a:pt x="188" y="684"/>
                  <a:pt x="188" y="684"/>
                  <a:pt x="188" y="684"/>
                </a:cubicBezTo>
                <a:cubicBezTo>
                  <a:pt x="188" y="684"/>
                  <a:pt x="188" y="684"/>
                  <a:pt x="188" y="683"/>
                </a:cubicBezTo>
                <a:cubicBezTo>
                  <a:pt x="188" y="683"/>
                  <a:pt x="188" y="683"/>
                  <a:pt x="188" y="683"/>
                </a:cubicBezTo>
                <a:cubicBezTo>
                  <a:pt x="188" y="683"/>
                  <a:pt x="188" y="683"/>
                  <a:pt x="188" y="683"/>
                </a:cubicBezTo>
                <a:cubicBezTo>
                  <a:pt x="188" y="683"/>
                  <a:pt x="188" y="683"/>
                  <a:pt x="188" y="683"/>
                </a:cubicBezTo>
                <a:cubicBezTo>
                  <a:pt x="188" y="683"/>
                  <a:pt x="188" y="683"/>
                  <a:pt x="188" y="683"/>
                </a:cubicBezTo>
                <a:close/>
                <a:moveTo>
                  <a:pt x="187" y="641"/>
                </a:moveTo>
                <a:cubicBezTo>
                  <a:pt x="187" y="641"/>
                  <a:pt x="187" y="641"/>
                  <a:pt x="187" y="641"/>
                </a:cubicBezTo>
                <a:cubicBezTo>
                  <a:pt x="187" y="641"/>
                  <a:pt x="187" y="641"/>
                  <a:pt x="187" y="641"/>
                </a:cubicBezTo>
                <a:cubicBezTo>
                  <a:pt x="187" y="641"/>
                  <a:pt x="187" y="641"/>
                  <a:pt x="187" y="642"/>
                </a:cubicBezTo>
                <a:cubicBezTo>
                  <a:pt x="187" y="641"/>
                  <a:pt x="187" y="641"/>
                  <a:pt x="187" y="641"/>
                </a:cubicBezTo>
                <a:cubicBezTo>
                  <a:pt x="187" y="642"/>
                  <a:pt x="186" y="642"/>
                  <a:pt x="186" y="642"/>
                </a:cubicBezTo>
                <a:cubicBezTo>
                  <a:pt x="186" y="643"/>
                  <a:pt x="187" y="644"/>
                  <a:pt x="186" y="645"/>
                </a:cubicBezTo>
                <a:cubicBezTo>
                  <a:pt x="188" y="647"/>
                  <a:pt x="186" y="649"/>
                  <a:pt x="187" y="651"/>
                </a:cubicBezTo>
                <a:cubicBezTo>
                  <a:pt x="187" y="650"/>
                  <a:pt x="187" y="650"/>
                  <a:pt x="187" y="651"/>
                </a:cubicBezTo>
                <a:cubicBezTo>
                  <a:pt x="187" y="652"/>
                  <a:pt x="187" y="651"/>
                  <a:pt x="187" y="652"/>
                </a:cubicBezTo>
                <a:cubicBezTo>
                  <a:pt x="187" y="652"/>
                  <a:pt x="187" y="653"/>
                  <a:pt x="187" y="654"/>
                </a:cubicBezTo>
                <a:cubicBezTo>
                  <a:pt x="185" y="656"/>
                  <a:pt x="188" y="657"/>
                  <a:pt x="186" y="659"/>
                </a:cubicBezTo>
                <a:cubicBezTo>
                  <a:pt x="187" y="660"/>
                  <a:pt x="187" y="660"/>
                  <a:pt x="187" y="661"/>
                </a:cubicBezTo>
                <a:cubicBezTo>
                  <a:pt x="187" y="662"/>
                  <a:pt x="187" y="661"/>
                  <a:pt x="187" y="662"/>
                </a:cubicBezTo>
                <a:cubicBezTo>
                  <a:pt x="187" y="663"/>
                  <a:pt x="187" y="663"/>
                  <a:pt x="188" y="663"/>
                </a:cubicBezTo>
                <a:cubicBezTo>
                  <a:pt x="188" y="663"/>
                  <a:pt x="188" y="663"/>
                  <a:pt x="188" y="663"/>
                </a:cubicBezTo>
                <a:cubicBezTo>
                  <a:pt x="187" y="663"/>
                  <a:pt x="187" y="664"/>
                  <a:pt x="187" y="664"/>
                </a:cubicBezTo>
                <a:cubicBezTo>
                  <a:pt x="188" y="666"/>
                  <a:pt x="186" y="668"/>
                  <a:pt x="188" y="670"/>
                </a:cubicBezTo>
                <a:cubicBezTo>
                  <a:pt x="188" y="670"/>
                  <a:pt x="188" y="670"/>
                  <a:pt x="188" y="670"/>
                </a:cubicBezTo>
                <a:cubicBezTo>
                  <a:pt x="187" y="670"/>
                  <a:pt x="187" y="670"/>
                  <a:pt x="187" y="671"/>
                </a:cubicBezTo>
                <a:cubicBezTo>
                  <a:pt x="187" y="671"/>
                  <a:pt x="188" y="672"/>
                  <a:pt x="187" y="672"/>
                </a:cubicBezTo>
                <a:cubicBezTo>
                  <a:pt x="187" y="673"/>
                  <a:pt x="187" y="673"/>
                  <a:pt x="188" y="673"/>
                </a:cubicBezTo>
                <a:cubicBezTo>
                  <a:pt x="188" y="673"/>
                  <a:pt x="188" y="673"/>
                  <a:pt x="188" y="673"/>
                </a:cubicBezTo>
                <a:cubicBezTo>
                  <a:pt x="187" y="674"/>
                  <a:pt x="188" y="674"/>
                  <a:pt x="188" y="675"/>
                </a:cubicBezTo>
                <a:cubicBezTo>
                  <a:pt x="188" y="675"/>
                  <a:pt x="188" y="675"/>
                  <a:pt x="188" y="675"/>
                </a:cubicBezTo>
                <a:cubicBezTo>
                  <a:pt x="188" y="675"/>
                  <a:pt x="188" y="675"/>
                  <a:pt x="188" y="675"/>
                </a:cubicBezTo>
                <a:cubicBezTo>
                  <a:pt x="188" y="675"/>
                  <a:pt x="187" y="675"/>
                  <a:pt x="187" y="676"/>
                </a:cubicBezTo>
                <a:cubicBezTo>
                  <a:pt x="187" y="676"/>
                  <a:pt x="187" y="676"/>
                  <a:pt x="188" y="676"/>
                </a:cubicBezTo>
                <a:cubicBezTo>
                  <a:pt x="188" y="676"/>
                  <a:pt x="188" y="676"/>
                  <a:pt x="188" y="676"/>
                </a:cubicBezTo>
                <a:cubicBezTo>
                  <a:pt x="187" y="677"/>
                  <a:pt x="187" y="678"/>
                  <a:pt x="187" y="678"/>
                </a:cubicBezTo>
                <a:cubicBezTo>
                  <a:pt x="188" y="679"/>
                  <a:pt x="188" y="680"/>
                  <a:pt x="187" y="680"/>
                </a:cubicBezTo>
                <a:cubicBezTo>
                  <a:pt x="187" y="680"/>
                  <a:pt x="187" y="681"/>
                  <a:pt x="187" y="681"/>
                </a:cubicBezTo>
                <a:cubicBezTo>
                  <a:pt x="187" y="681"/>
                  <a:pt x="188" y="681"/>
                  <a:pt x="188" y="681"/>
                </a:cubicBezTo>
                <a:cubicBezTo>
                  <a:pt x="188" y="680"/>
                  <a:pt x="188" y="679"/>
                  <a:pt x="188" y="678"/>
                </a:cubicBezTo>
                <a:cubicBezTo>
                  <a:pt x="188" y="678"/>
                  <a:pt x="188" y="677"/>
                  <a:pt x="188" y="677"/>
                </a:cubicBezTo>
                <a:cubicBezTo>
                  <a:pt x="189" y="676"/>
                  <a:pt x="189" y="676"/>
                  <a:pt x="188" y="675"/>
                </a:cubicBezTo>
                <a:cubicBezTo>
                  <a:pt x="189" y="675"/>
                  <a:pt x="189" y="675"/>
                  <a:pt x="189" y="675"/>
                </a:cubicBezTo>
                <a:cubicBezTo>
                  <a:pt x="189" y="675"/>
                  <a:pt x="189" y="675"/>
                  <a:pt x="189" y="675"/>
                </a:cubicBezTo>
                <a:cubicBezTo>
                  <a:pt x="189" y="675"/>
                  <a:pt x="189" y="675"/>
                  <a:pt x="189" y="675"/>
                </a:cubicBezTo>
                <a:cubicBezTo>
                  <a:pt x="188" y="674"/>
                  <a:pt x="188" y="674"/>
                  <a:pt x="188" y="673"/>
                </a:cubicBezTo>
                <a:cubicBezTo>
                  <a:pt x="188" y="673"/>
                  <a:pt x="188" y="673"/>
                  <a:pt x="188" y="673"/>
                </a:cubicBezTo>
                <a:cubicBezTo>
                  <a:pt x="189" y="673"/>
                  <a:pt x="188" y="671"/>
                  <a:pt x="189" y="670"/>
                </a:cubicBezTo>
                <a:cubicBezTo>
                  <a:pt x="189" y="670"/>
                  <a:pt x="189" y="670"/>
                  <a:pt x="188" y="670"/>
                </a:cubicBezTo>
                <a:cubicBezTo>
                  <a:pt x="188" y="670"/>
                  <a:pt x="188" y="670"/>
                  <a:pt x="188" y="669"/>
                </a:cubicBezTo>
                <a:cubicBezTo>
                  <a:pt x="189" y="669"/>
                  <a:pt x="189" y="669"/>
                  <a:pt x="189" y="669"/>
                </a:cubicBezTo>
                <a:cubicBezTo>
                  <a:pt x="189" y="667"/>
                  <a:pt x="190" y="665"/>
                  <a:pt x="188" y="663"/>
                </a:cubicBezTo>
                <a:cubicBezTo>
                  <a:pt x="189" y="663"/>
                  <a:pt x="189" y="663"/>
                  <a:pt x="189" y="663"/>
                </a:cubicBezTo>
                <a:cubicBezTo>
                  <a:pt x="189" y="663"/>
                  <a:pt x="189" y="663"/>
                  <a:pt x="189" y="663"/>
                </a:cubicBezTo>
                <a:cubicBezTo>
                  <a:pt x="189" y="663"/>
                  <a:pt x="189" y="662"/>
                  <a:pt x="189" y="662"/>
                </a:cubicBezTo>
                <a:cubicBezTo>
                  <a:pt x="188" y="661"/>
                  <a:pt x="189" y="659"/>
                  <a:pt x="189" y="657"/>
                </a:cubicBezTo>
                <a:cubicBezTo>
                  <a:pt x="189" y="656"/>
                  <a:pt x="189" y="654"/>
                  <a:pt x="189" y="652"/>
                </a:cubicBezTo>
                <a:cubicBezTo>
                  <a:pt x="189" y="652"/>
                  <a:pt x="189" y="652"/>
                  <a:pt x="189" y="651"/>
                </a:cubicBezTo>
                <a:cubicBezTo>
                  <a:pt x="189" y="649"/>
                  <a:pt x="188" y="647"/>
                  <a:pt x="189" y="644"/>
                </a:cubicBezTo>
                <a:cubicBezTo>
                  <a:pt x="187" y="643"/>
                  <a:pt x="189" y="642"/>
                  <a:pt x="188" y="642"/>
                </a:cubicBezTo>
                <a:cubicBezTo>
                  <a:pt x="187" y="642"/>
                  <a:pt x="187" y="642"/>
                  <a:pt x="187" y="642"/>
                </a:cubicBezTo>
                <a:cubicBezTo>
                  <a:pt x="188" y="642"/>
                  <a:pt x="188" y="641"/>
                  <a:pt x="187" y="641"/>
                </a:cubicBezTo>
                <a:cubicBezTo>
                  <a:pt x="187" y="641"/>
                  <a:pt x="187" y="641"/>
                  <a:pt x="187" y="641"/>
                </a:cubicBezTo>
                <a:close/>
                <a:moveTo>
                  <a:pt x="128" y="654"/>
                </a:moveTo>
                <a:cubicBezTo>
                  <a:pt x="128" y="654"/>
                  <a:pt x="128" y="654"/>
                  <a:pt x="128" y="654"/>
                </a:cubicBezTo>
                <a:cubicBezTo>
                  <a:pt x="128" y="654"/>
                  <a:pt x="128" y="654"/>
                  <a:pt x="128" y="654"/>
                </a:cubicBezTo>
                <a:cubicBezTo>
                  <a:pt x="128" y="654"/>
                  <a:pt x="128" y="654"/>
                  <a:pt x="128" y="654"/>
                </a:cubicBezTo>
                <a:cubicBezTo>
                  <a:pt x="128" y="659"/>
                  <a:pt x="128" y="664"/>
                  <a:pt x="128" y="668"/>
                </a:cubicBezTo>
                <a:cubicBezTo>
                  <a:pt x="128" y="681"/>
                  <a:pt x="128" y="694"/>
                  <a:pt x="129" y="706"/>
                </a:cubicBezTo>
                <a:cubicBezTo>
                  <a:pt x="129" y="706"/>
                  <a:pt x="129" y="707"/>
                  <a:pt x="129" y="707"/>
                </a:cubicBezTo>
                <a:cubicBezTo>
                  <a:pt x="129" y="707"/>
                  <a:pt x="129" y="706"/>
                  <a:pt x="129" y="706"/>
                </a:cubicBezTo>
                <a:cubicBezTo>
                  <a:pt x="128" y="694"/>
                  <a:pt x="128" y="681"/>
                  <a:pt x="128" y="668"/>
                </a:cubicBezTo>
                <a:cubicBezTo>
                  <a:pt x="128" y="664"/>
                  <a:pt x="128" y="659"/>
                  <a:pt x="128" y="654"/>
                </a:cubicBezTo>
                <a:close/>
                <a:moveTo>
                  <a:pt x="137" y="698"/>
                </a:moveTo>
                <a:cubicBezTo>
                  <a:pt x="137" y="698"/>
                  <a:pt x="137" y="698"/>
                  <a:pt x="137" y="698"/>
                </a:cubicBezTo>
                <a:cubicBezTo>
                  <a:pt x="137" y="698"/>
                  <a:pt x="137" y="698"/>
                  <a:pt x="137" y="698"/>
                </a:cubicBezTo>
                <a:cubicBezTo>
                  <a:pt x="137" y="698"/>
                  <a:pt x="137" y="697"/>
                  <a:pt x="137" y="697"/>
                </a:cubicBezTo>
                <a:cubicBezTo>
                  <a:pt x="137" y="697"/>
                  <a:pt x="137" y="697"/>
                  <a:pt x="137" y="697"/>
                </a:cubicBezTo>
                <a:cubicBezTo>
                  <a:pt x="137" y="697"/>
                  <a:pt x="137" y="697"/>
                  <a:pt x="137" y="697"/>
                </a:cubicBezTo>
                <a:cubicBezTo>
                  <a:pt x="137" y="697"/>
                  <a:pt x="137" y="697"/>
                  <a:pt x="137" y="697"/>
                </a:cubicBezTo>
                <a:cubicBezTo>
                  <a:pt x="137" y="697"/>
                  <a:pt x="137" y="698"/>
                  <a:pt x="137" y="698"/>
                </a:cubicBezTo>
                <a:close/>
                <a:moveTo>
                  <a:pt x="180" y="658"/>
                </a:moveTo>
                <a:cubicBezTo>
                  <a:pt x="180" y="658"/>
                  <a:pt x="180" y="658"/>
                  <a:pt x="180" y="658"/>
                </a:cubicBezTo>
                <a:cubicBezTo>
                  <a:pt x="180" y="658"/>
                  <a:pt x="181" y="658"/>
                  <a:pt x="181" y="658"/>
                </a:cubicBezTo>
                <a:cubicBezTo>
                  <a:pt x="180" y="657"/>
                  <a:pt x="180" y="657"/>
                  <a:pt x="180" y="657"/>
                </a:cubicBezTo>
                <a:cubicBezTo>
                  <a:pt x="180" y="657"/>
                  <a:pt x="180" y="657"/>
                  <a:pt x="181" y="657"/>
                </a:cubicBezTo>
                <a:cubicBezTo>
                  <a:pt x="181" y="657"/>
                  <a:pt x="181" y="657"/>
                  <a:pt x="180" y="656"/>
                </a:cubicBezTo>
                <a:cubicBezTo>
                  <a:pt x="180" y="656"/>
                  <a:pt x="180" y="656"/>
                  <a:pt x="180" y="657"/>
                </a:cubicBezTo>
                <a:cubicBezTo>
                  <a:pt x="180" y="657"/>
                  <a:pt x="180" y="657"/>
                  <a:pt x="180" y="657"/>
                </a:cubicBezTo>
                <a:cubicBezTo>
                  <a:pt x="180" y="657"/>
                  <a:pt x="180" y="657"/>
                  <a:pt x="180" y="658"/>
                </a:cubicBezTo>
                <a:close/>
                <a:moveTo>
                  <a:pt x="172" y="567"/>
                </a:moveTo>
                <a:cubicBezTo>
                  <a:pt x="172" y="567"/>
                  <a:pt x="172" y="567"/>
                  <a:pt x="171" y="568"/>
                </a:cubicBezTo>
                <a:cubicBezTo>
                  <a:pt x="171" y="568"/>
                  <a:pt x="171" y="568"/>
                  <a:pt x="171" y="568"/>
                </a:cubicBezTo>
                <a:cubicBezTo>
                  <a:pt x="172" y="568"/>
                  <a:pt x="172" y="568"/>
                  <a:pt x="172" y="568"/>
                </a:cubicBezTo>
                <a:cubicBezTo>
                  <a:pt x="172" y="567"/>
                  <a:pt x="172" y="567"/>
                  <a:pt x="172" y="567"/>
                </a:cubicBezTo>
                <a:cubicBezTo>
                  <a:pt x="172" y="567"/>
                  <a:pt x="172" y="567"/>
                  <a:pt x="172" y="567"/>
                </a:cubicBezTo>
                <a:cubicBezTo>
                  <a:pt x="172" y="568"/>
                  <a:pt x="172" y="569"/>
                  <a:pt x="172" y="569"/>
                </a:cubicBezTo>
                <a:cubicBezTo>
                  <a:pt x="172" y="569"/>
                  <a:pt x="172" y="569"/>
                  <a:pt x="172" y="569"/>
                </a:cubicBezTo>
                <a:cubicBezTo>
                  <a:pt x="172" y="570"/>
                  <a:pt x="172" y="570"/>
                  <a:pt x="172" y="570"/>
                </a:cubicBezTo>
                <a:cubicBezTo>
                  <a:pt x="171" y="570"/>
                  <a:pt x="171" y="570"/>
                  <a:pt x="171" y="570"/>
                </a:cubicBezTo>
                <a:cubicBezTo>
                  <a:pt x="171" y="570"/>
                  <a:pt x="172" y="572"/>
                  <a:pt x="170" y="572"/>
                </a:cubicBezTo>
                <a:cubicBezTo>
                  <a:pt x="170" y="574"/>
                  <a:pt x="172" y="577"/>
                  <a:pt x="170" y="578"/>
                </a:cubicBezTo>
                <a:cubicBezTo>
                  <a:pt x="171" y="595"/>
                  <a:pt x="171" y="612"/>
                  <a:pt x="173" y="630"/>
                </a:cubicBezTo>
                <a:cubicBezTo>
                  <a:pt x="173" y="630"/>
                  <a:pt x="173" y="630"/>
                  <a:pt x="173" y="630"/>
                </a:cubicBezTo>
                <a:cubicBezTo>
                  <a:pt x="173" y="631"/>
                  <a:pt x="173" y="632"/>
                  <a:pt x="173" y="633"/>
                </a:cubicBezTo>
                <a:cubicBezTo>
                  <a:pt x="173" y="634"/>
                  <a:pt x="173" y="635"/>
                  <a:pt x="173" y="636"/>
                </a:cubicBezTo>
                <a:cubicBezTo>
                  <a:pt x="173" y="636"/>
                  <a:pt x="173" y="637"/>
                  <a:pt x="173" y="637"/>
                </a:cubicBezTo>
                <a:cubicBezTo>
                  <a:pt x="173" y="637"/>
                  <a:pt x="173" y="637"/>
                  <a:pt x="173" y="637"/>
                </a:cubicBezTo>
                <a:cubicBezTo>
                  <a:pt x="173" y="638"/>
                  <a:pt x="173" y="638"/>
                  <a:pt x="173" y="639"/>
                </a:cubicBezTo>
                <a:cubicBezTo>
                  <a:pt x="173" y="639"/>
                  <a:pt x="173" y="640"/>
                  <a:pt x="173" y="640"/>
                </a:cubicBezTo>
                <a:cubicBezTo>
                  <a:pt x="173" y="640"/>
                  <a:pt x="173" y="640"/>
                  <a:pt x="173" y="640"/>
                </a:cubicBezTo>
                <a:cubicBezTo>
                  <a:pt x="173" y="641"/>
                  <a:pt x="173" y="640"/>
                  <a:pt x="173" y="640"/>
                </a:cubicBezTo>
                <a:cubicBezTo>
                  <a:pt x="174" y="640"/>
                  <a:pt x="174" y="639"/>
                  <a:pt x="173" y="639"/>
                </a:cubicBezTo>
                <a:cubicBezTo>
                  <a:pt x="173" y="638"/>
                  <a:pt x="173" y="638"/>
                  <a:pt x="174" y="637"/>
                </a:cubicBezTo>
                <a:cubicBezTo>
                  <a:pt x="174" y="638"/>
                  <a:pt x="174" y="638"/>
                  <a:pt x="174" y="638"/>
                </a:cubicBezTo>
                <a:cubicBezTo>
                  <a:pt x="174" y="639"/>
                  <a:pt x="174" y="639"/>
                  <a:pt x="174" y="639"/>
                </a:cubicBezTo>
                <a:cubicBezTo>
                  <a:pt x="174" y="639"/>
                  <a:pt x="174" y="638"/>
                  <a:pt x="174" y="638"/>
                </a:cubicBezTo>
                <a:cubicBezTo>
                  <a:pt x="174" y="638"/>
                  <a:pt x="174" y="637"/>
                  <a:pt x="174" y="637"/>
                </a:cubicBezTo>
                <a:cubicBezTo>
                  <a:pt x="174" y="637"/>
                  <a:pt x="174" y="637"/>
                  <a:pt x="174" y="637"/>
                </a:cubicBezTo>
                <a:cubicBezTo>
                  <a:pt x="174" y="637"/>
                  <a:pt x="174" y="637"/>
                  <a:pt x="174" y="637"/>
                </a:cubicBezTo>
                <a:cubicBezTo>
                  <a:pt x="175" y="637"/>
                  <a:pt x="175" y="637"/>
                  <a:pt x="175" y="637"/>
                </a:cubicBezTo>
                <a:cubicBezTo>
                  <a:pt x="175" y="638"/>
                  <a:pt x="175" y="638"/>
                  <a:pt x="175" y="638"/>
                </a:cubicBezTo>
                <a:cubicBezTo>
                  <a:pt x="175" y="637"/>
                  <a:pt x="175" y="637"/>
                  <a:pt x="175" y="637"/>
                </a:cubicBezTo>
                <a:cubicBezTo>
                  <a:pt x="175" y="637"/>
                  <a:pt x="175" y="637"/>
                  <a:pt x="175" y="637"/>
                </a:cubicBezTo>
                <a:cubicBezTo>
                  <a:pt x="175" y="637"/>
                  <a:pt x="175" y="637"/>
                  <a:pt x="175" y="637"/>
                </a:cubicBezTo>
                <a:cubicBezTo>
                  <a:pt x="175" y="636"/>
                  <a:pt x="175" y="636"/>
                  <a:pt x="175" y="635"/>
                </a:cubicBezTo>
                <a:cubicBezTo>
                  <a:pt x="174" y="635"/>
                  <a:pt x="174" y="636"/>
                  <a:pt x="173" y="636"/>
                </a:cubicBezTo>
                <a:cubicBezTo>
                  <a:pt x="173" y="635"/>
                  <a:pt x="173" y="634"/>
                  <a:pt x="173" y="633"/>
                </a:cubicBezTo>
                <a:cubicBezTo>
                  <a:pt x="173" y="632"/>
                  <a:pt x="173" y="631"/>
                  <a:pt x="173" y="630"/>
                </a:cubicBezTo>
                <a:cubicBezTo>
                  <a:pt x="173" y="630"/>
                  <a:pt x="173" y="630"/>
                  <a:pt x="173" y="630"/>
                </a:cubicBezTo>
                <a:cubicBezTo>
                  <a:pt x="173" y="630"/>
                  <a:pt x="173" y="630"/>
                  <a:pt x="173" y="630"/>
                </a:cubicBezTo>
                <a:cubicBezTo>
                  <a:pt x="173" y="629"/>
                  <a:pt x="174" y="629"/>
                  <a:pt x="174" y="629"/>
                </a:cubicBezTo>
                <a:cubicBezTo>
                  <a:pt x="174" y="629"/>
                  <a:pt x="174" y="629"/>
                  <a:pt x="174" y="629"/>
                </a:cubicBezTo>
                <a:cubicBezTo>
                  <a:pt x="174" y="629"/>
                  <a:pt x="174" y="629"/>
                  <a:pt x="174" y="629"/>
                </a:cubicBezTo>
                <a:cubicBezTo>
                  <a:pt x="174" y="629"/>
                  <a:pt x="174" y="629"/>
                  <a:pt x="174" y="629"/>
                </a:cubicBezTo>
                <a:cubicBezTo>
                  <a:pt x="174" y="629"/>
                  <a:pt x="174" y="630"/>
                  <a:pt x="175" y="630"/>
                </a:cubicBezTo>
                <a:cubicBezTo>
                  <a:pt x="175" y="629"/>
                  <a:pt x="175" y="629"/>
                  <a:pt x="175" y="629"/>
                </a:cubicBezTo>
                <a:cubicBezTo>
                  <a:pt x="175" y="629"/>
                  <a:pt x="175" y="629"/>
                  <a:pt x="175" y="629"/>
                </a:cubicBezTo>
                <a:cubicBezTo>
                  <a:pt x="175" y="629"/>
                  <a:pt x="175" y="629"/>
                  <a:pt x="175" y="629"/>
                </a:cubicBezTo>
                <a:cubicBezTo>
                  <a:pt x="176" y="628"/>
                  <a:pt x="175" y="627"/>
                  <a:pt x="176" y="626"/>
                </a:cubicBezTo>
                <a:cubicBezTo>
                  <a:pt x="176" y="626"/>
                  <a:pt x="176" y="626"/>
                  <a:pt x="175" y="625"/>
                </a:cubicBezTo>
                <a:cubicBezTo>
                  <a:pt x="177" y="624"/>
                  <a:pt x="175" y="623"/>
                  <a:pt x="176" y="621"/>
                </a:cubicBezTo>
                <a:cubicBezTo>
                  <a:pt x="176" y="621"/>
                  <a:pt x="175" y="621"/>
                  <a:pt x="175" y="621"/>
                </a:cubicBezTo>
                <a:cubicBezTo>
                  <a:pt x="175" y="618"/>
                  <a:pt x="176" y="616"/>
                  <a:pt x="175" y="614"/>
                </a:cubicBezTo>
                <a:cubicBezTo>
                  <a:pt x="176" y="612"/>
                  <a:pt x="175" y="611"/>
                  <a:pt x="175" y="609"/>
                </a:cubicBezTo>
                <a:cubicBezTo>
                  <a:pt x="175" y="608"/>
                  <a:pt x="176" y="605"/>
                  <a:pt x="175" y="604"/>
                </a:cubicBezTo>
                <a:cubicBezTo>
                  <a:pt x="175" y="602"/>
                  <a:pt x="175" y="601"/>
                  <a:pt x="175" y="600"/>
                </a:cubicBezTo>
                <a:cubicBezTo>
                  <a:pt x="175" y="599"/>
                  <a:pt x="174" y="599"/>
                  <a:pt x="174" y="599"/>
                </a:cubicBezTo>
                <a:cubicBezTo>
                  <a:pt x="174" y="599"/>
                  <a:pt x="174" y="598"/>
                  <a:pt x="174" y="597"/>
                </a:cubicBezTo>
                <a:cubicBezTo>
                  <a:pt x="174" y="596"/>
                  <a:pt x="174" y="595"/>
                  <a:pt x="174" y="594"/>
                </a:cubicBezTo>
                <a:cubicBezTo>
                  <a:pt x="174" y="594"/>
                  <a:pt x="175" y="594"/>
                  <a:pt x="175" y="594"/>
                </a:cubicBezTo>
                <a:cubicBezTo>
                  <a:pt x="175" y="593"/>
                  <a:pt x="174" y="593"/>
                  <a:pt x="174" y="593"/>
                </a:cubicBezTo>
                <a:cubicBezTo>
                  <a:pt x="174" y="592"/>
                  <a:pt x="174" y="590"/>
                  <a:pt x="174" y="589"/>
                </a:cubicBezTo>
                <a:cubicBezTo>
                  <a:pt x="174" y="589"/>
                  <a:pt x="174" y="589"/>
                  <a:pt x="174" y="589"/>
                </a:cubicBezTo>
                <a:cubicBezTo>
                  <a:pt x="174" y="588"/>
                  <a:pt x="174" y="586"/>
                  <a:pt x="174" y="585"/>
                </a:cubicBezTo>
                <a:cubicBezTo>
                  <a:pt x="174" y="584"/>
                  <a:pt x="174" y="583"/>
                  <a:pt x="174" y="581"/>
                </a:cubicBezTo>
                <a:cubicBezTo>
                  <a:pt x="173" y="578"/>
                  <a:pt x="174" y="575"/>
                  <a:pt x="173" y="573"/>
                </a:cubicBezTo>
                <a:cubicBezTo>
                  <a:pt x="173" y="572"/>
                  <a:pt x="173" y="572"/>
                  <a:pt x="173" y="572"/>
                </a:cubicBezTo>
                <a:cubicBezTo>
                  <a:pt x="173" y="571"/>
                  <a:pt x="173" y="571"/>
                  <a:pt x="172" y="571"/>
                </a:cubicBezTo>
                <a:cubicBezTo>
                  <a:pt x="173" y="570"/>
                  <a:pt x="173" y="570"/>
                  <a:pt x="173" y="570"/>
                </a:cubicBezTo>
                <a:cubicBezTo>
                  <a:pt x="173" y="570"/>
                  <a:pt x="173" y="570"/>
                  <a:pt x="173" y="570"/>
                </a:cubicBezTo>
                <a:cubicBezTo>
                  <a:pt x="173" y="569"/>
                  <a:pt x="173" y="568"/>
                  <a:pt x="172" y="567"/>
                </a:cubicBezTo>
                <a:cubicBezTo>
                  <a:pt x="172" y="567"/>
                  <a:pt x="172" y="567"/>
                  <a:pt x="172" y="567"/>
                </a:cubicBezTo>
                <a:close/>
                <a:moveTo>
                  <a:pt x="179" y="623"/>
                </a:moveTo>
                <a:cubicBezTo>
                  <a:pt x="178" y="623"/>
                  <a:pt x="178" y="623"/>
                  <a:pt x="178" y="623"/>
                </a:cubicBezTo>
                <a:cubicBezTo>
                  <a:pt x="178" y="623"/>
                  <a:pt x="178" y="623"/>
                  <a:pt x="178" y="623"/>
                </a:cubicBezTo>
                <a:cubicBezTo>
                  <a:pt x="178" y="624"/>
                  <a:pt x="178" y="624"/>
                  <a:pt x="178" y="625"/>
                </a:cubicBezTo>
                <a:cubicBezTo>
                  <a:pt x="179" y="625"/>
                  <a:pt x="179" y="626"/>
                  <a:pt x="179" y="626"/>
                </a:cubicBezTo>
                <a:cubicBezTo>
                  <a:pt x="178" y="626"/>
                  <a:pt x="179" y="627"/>
                  <a:pt x="179" y="627"/>
                </a:cubicBezTo>
                <a:cubicBezTo>
                  <a:pt x="179" y="627"/>
                  <a:pt x="179" y="627"/>
                  <a:pt x="179" y="627"/>
                </a:cubicBezTo>
                <a:cubicBezTo>
                  <a:pt x="179" y="626"/>
                  <a:pt x="179" y="625"/>
                  <a:pt x="179" y="625"/>
                </a:cubicBezTo>
                <a:cubicBezTo>
                  <a:pt x="179" y="624"/>
                  <a:pt x="179" y="624"/>
                  <a:pt x="179" y="624"/>
                </a:cubicBezTo>
                <a:cubicBezTo>
                  <a:pt x="179" y="623"/>
                  <a:pt x="179" y="623"/>
                  <a:pt x="179" y="623"/>
                </a:cubicBezTo>
                <a:close/>
                <a:moveTo>
                  <a:pt x="186" y="612"/>
                </a:moveTo>
                <a:cubicBezTo>
                  <a:pt x="186" y="612"/>
                  <a:pt x="186" y="612"/>
                  <a:pt x="186" y="612"/>
                </a:cubicBezTo>
                <a:cubicBezTo>
                  <a:pt x="186" y="614"/>
                  <a:pt x="186" y="614"/>
                  <a:pt x="186" y="616"/>
                </a:cubicBezTo>
                <a:cubicBezTo>
                  <a:pt x="186" y="616"/>
                  <a:pt x="185" y="617"/>
                  <a:pt x="185" y="618"/>
                </a:cubicBezTo>
                <a:cubicBezTo>
                  <a:pt x="185" y="618"/>
                  <a:pt x="185" y="618"/>
                  <a:pt x="186" y="618"/>
                </a:cubicBezTo>
                <a:cubicBezTo>
                  <a:pt x="186" y="618"/>
                  <a:pt x="186" y="618"/>
                  <a:pt x="186" y="618"/>
                </a:cubicBezTo>
                <a:cubicBezTo>
                  <a:pt x="186" y="617"/>
                  <a:pt x="186" y="616"/>
                  <a:pt x="186" y="616"/>
                </a:cubicBezTo>
                <a:cubicBezTo>
                  <a:pt x="187" y="615"/>
                  <a:pt x="187" y="613"/>
                  <a:pt x="186" y="612"/>
                </a:cubicBezTo>
                <a:cubicBezTo>
                  <a:pt x="186" y="612"/>
                  <a:pt x="186" y="612"/>
                  <a:pt x="186" y="612"/>
                </a:cubicBezTo>
                <a:cubicBezTo>
                  <a:pt x="186" y="612"/>
                  <a:pt x="186" y="612"/>
                  <a:pt x="186" y="612"/>
                </a:cubicBezTo>
                <a:close/>
                <a:moveTo>
                  <a:pt x="178" y="609"/>
                </a:moveTo>
                <a:cubicBezTo>
                  <a:pt x="178" y="609"/>
                  <a:pt x="178" y="608"/>
                  <a:pt x="178" y="608"/>
                </a:cubicBezTo>
                <a:cubicBezTo>
                  <a:pt x="178" y="608"/>
                  <a:pt x="178" y="608"/>
                  <a:pt x="178" y="608"/>
                </a:cubicBezTo>
                <a:cubicBezTo>
                  <a:pt x="178" y="608"/>
                  <a:pt x="178" y="609"/>
                  <a:pt x="178" y="609"/>
                </a:cubicBezTo>
                <a:cubicBezTo>
                  <a:pt x="177" y="610"/>
                  <a:pt x="178" y="611"/>
                  <a:pt x="178" y="612"/>
                </a:cubicBezTo>
                <a:cubicBezTo>
                  <a:pt x="178" y="613"/>
                  <a:pt x="178" y="614"/>
                  <a:pt x="178" y="614"/>
                </a:cubicBezTo>
                <a:cubicBezTo>
                  <a:pt x="178" y="615"/>
                  <a:pt x="178" y="615"/>
                  <a:pt x="178" y="615"/>
                </a:cubicBezTo>
                <a:cubicBezTo>
                  <a:pt x="178" y="615"/>
                  <a:pt x="178" y="615"/>
                  <a:pt x="178" y="615"/>
                </a:cubicBezTo>
                <a:cubicBezTo>
                  <a:pt x="179" y="614"/>
                  <a:pt x="178" y="613"/>
                  <a:pt x="178" y="612"/>
                </a:cubicBezTo>
                <a:cubicBezTo>
                  <a:pt x="178" y="611"/>
                  <a:pt x="178" y="610"/>
                  <a:pt x="178" y="609"/>
                </a:cubicBezTo>
                <a:close/>
                <a:moveTo>
                  <a:pt x="178" y="604"/>
                </a:moveTo>
                <a:cubicBezTo>
                  <a:pt x="178" y="604"/>
                  <a:pt x="178" y="604"/>
                  <a:pt x="178" y="604"/>
                </a:cubicBezTo>
                <a:cubicBezTo>
                  <a:pt x="178" y="604"/>
                  <a:pt x="178" y="604"/>
                  <a:pt x="178" y="604"/>
                </a:cubicBezTo>
                <a:cubicBezTo>
                  <a:pt x="178" y="605"/>
                  <a:pt x="178" y="606"/>
                  <a:pt x="178" y="606"/>
                </a:cubicBezTo>
                <a:cubicBezTo>
                  <a:pt x="178" y="606"/>
                  <a:pt x="178" y="607"/>
                  <a:pt x="178" y="607"/>
                </a:cubicBezTo>
                <a:cubicBezTo>
                  <a:pt x="178" y="607"/>
                  <a:pt x="178" y="606"/>
                  <a:pt x="178" y="606"/>
                </a:cubicBezTo>
                <a:cubicBezTo>
                  <a:pt x="178" y="606"/>
                  <a:pt x="178" y="605"/>
                  <a:pt x="178" y="604"/>
                </a:cubicBezTo>
                <a:cubicBezTo>
                  <a:pt x="178" y="604"/>
                  <a:pt x="178" y="604"/>
                  <a:pt x="178" y="604"/>
                </a:cubicBezTo>
                <a:close/>
                <a:moveTo>
                  <a:pt x="128" y="643"/>
                </a:moveTo>
                <a:cubicBezTo>
                  <a:pt x="128" y="643"/>
                  <a:pt x="128" y="643"/>
                  <a:pt x="128" y="643"/>
                </a:cubicBezTo>
                <a:cubicBezTo>
                  <a:pt x="128" y="643"/>
                  <a:pt x="128" y="643"/>
                  <a:pt x="128" y="643"/>
                </a:cubicBezTo>
                <a:cubicBezTo>
                  <a:pt x="128" y="643"/>
                  <a:pt x="128" y="643"/>
                  <a:pt x="128" y="643"/>
                </a:cubicBezTo>
                <a:cubicBezTo>
                  <a:pt x="128" y="644"/>
                  <a:pt x="128" y="644"/>
                  <a:pt x="128" y="645"/>
                </a:cubicBezTo>
                <a:cubicBezTo>
                  <a:pt x="128" y="645"/>
                  <a:pt x="128" y="645"/>
                  <a:pt x="128" y="645"/>
                </a:cubicBezTo>
                <a:cubicBezTo>
                  <a:pt x="128" y="645"/>
                  <a:pt x="128" y="645"/>
                  <a:pt x="128" y="645"/>
                </a:cubicBezTo>
                <a:cubicBezTo>
                  <a:pt x="128" y="644"/>
                  <a:pt x="128" y="644"/>
                  <a:pt x="128" y="643"/>
                </a:cubicBezTo>
                <a:close/>
                <a:moveTo>
                  <a:pt x="128" y="638"/>
                </a:moveTo>
                <a:cubicBezTo>
                  <a:pt x="128" y="638"/>
                  <a:pt x="128" y="638"/>
                  <a:pt x="128" y="638"/>
                </a:cubicBezTo>
                <a:cubicBezTo>
                  <a:pt x="128" y="638"/>
                  <a:pt x="128" y="638"/>
                  <a:pt x="128" y="638"/>
                </a:cubicBezTo>
                <a:cubicBezTo>
                  <a:pt x="128" y="638"/>
                  <a:pt x="128" y="638"/>
                  <a:pt x="128" y="638"/>
                </a:cubicBezTo>
                <a:cubicBezTo>
                  <a:pt x="128" y="639"/>
                  <a:pt x="128" y="639"/>
                  <a:pt x="128" y="639"/>
                </a:cubicBezTo>
                <a:cubicBezTo>
                  <a:pt x="128" y="640"/>
                  <a:pt x="128" y="640"/>
                  <a:pt x="128" y="640"/>
                </a:cubicBezTo>
                <a:cubicBezTo>
                  <a:pt x="128" y="640"/>
                  <a:pt x="128" y="640"/>
                  <a:pt x="128" y="640"/>
                </a:cubicBezTo>
                <a:cubicBezTo>
                  <a:pt x="128" y="640"/>
                  <a:pt x="128" y="640"/>
                  <a:pt x="128" y="640"/>
                </a:cubicBezTo>
                <a:cubicBezTo>
                  <a:pt x="128" y="640"/>
                  <a:pt x="128" y="640"/>
                  <a:pt x="128" y="639"/>
                </a:cubicBezTo>
                <a:cubicBezTo>
                  <a:pt x="128" y="639"/>
                  <a:pt x="128" y="639"/>
                  <a:pt x="128" y="638"/>
                </a:cubicBezTo>
                <a:close/>
                <a:moveTo>
                  <a:pt x="128" y="634"/>
                </a:moveTo>
                <a:cubicBezTo>
                  <a:pt x="128" y="633"/>
                  <a:pt x="128" y="632"/>
                  <a:pt x="128" y="632"/>
                </a:cubicBezTo>
                <a:cubicBezTo>
                  <a:pt x="128" y="632"/>
                  <a:pt x="128" y="632"/>
                  <a:pt x="128" y="632"/>
                </a:cubicBezTo>
                <a:cubicBezTo>
                  <a:pt x="128" y="632"/>
                  <a:pt x="127" y="632"/>
                  <a:pt x="127" y="632"/>
                </a:cubicBezTo>
                <a:cubicBezTo>
                  <a:pt x="127" y="632"/>
                  <a:pt x="127" y="632"/>
                  <a:pt x="127" y="632"/>
                </a:cubicBezTo>
                <a:cubicBezTo>
                  <a:pt x="128" y="632"/>
                  <a:pt x="128" y="633"/>
                  <a:pt x="128" y="634"/>
                </a:cubicBezTo>
                <a:cubicBezTo>
                  <a:pt x="128" y="634"/>
                  <a:pt x="128" y="635"/>
                  <a:pt x="128" y="635"/>
                </a:cubicBezTo>
                <a:cubicBezTo>
                  <a:pt x="128" y="635"/>
                  <a:pt x="128" y="635"/>
                  <a:pt x="128" y="635"/>
                </a:cubicBezTo>
                <a:cubicBezTo>
                  <a:pt x="128" y="635"/>
                  <a:pt x="128" y="635"/>
                  <a:pt x="128" y="635"/>
                </a:cubicBezTo>
                <a:cubicBezTo>
                  <a:pt x="128" y="635"/>
                  <a:pt x="128" y="634"/>
                  <a:pt x="128" y="634"/>
                </a:cubicBezTo>
                <a:close/>
                <a:moveTo>
                  <a:pt x="183" y="572"/>
                </a:moveTo>
                <a:cubicBezTo>
                  <a:pt x="183" y="573"/>
                  <a:pt x="183" y="573"/>
                  <a:pt x="183" y="574"/>
                </a:cubicBezTo>
                <a:cubicBezTo>
                  <a:pt x="183" y="574"/>
                  <a:pt x="183" y="575"/>
                  <a:pt x="183" y="575"/>
                </a:cubicBezTo>
                <a:cubicBezTo>
                  <a:pt x="183" y="575"/>
                  <a:pt x="183" y="575"/>
                  <a:pt x="183" y="575"/>
                </a:cubicBezTo>
                <a:cubicBezTo>
                  <a:pt x="184" y="575"/>
                  <a:pt x="184" y="575"/>
                  <a:pt x="184" y="575"/>
                </a:cubicBezTo>
                <a:cubicBezTo>
                  <a:pt x="184" y="575"/>
                  <a:pt x="184" y="574"/>
                  <a:pt x="183" y="574"/>
                </a:cubicBezTo>
                <a:cubicBezTo>
                  <a:pt x="183" y="573"/>
                  <a:pt x="183" y="573"/>
                  <a:pt x="183" y="572"/>
                </a:cubicBezTo>
                <a:cubicBezTo>
                  <a:pt x="183" y="572"/>
                  <a:pt x="183" y="572"/>
                  <a:pt x="183" y="572"/>
                </a:cubicBezTo>
                <a:cubicBezTo>
                  <a:pt x="183" y="572"/>
                  <a:pt x="183" y="572"/>
                  <a:pt x="183" y="572"/>
                </a:cubicBezTo>
                <a:cubicBezTo>
                  <a:pt x="183" y="572"/>
                  <a:pt x="183" y="572"/>
                  <a:pt x="183" y="572"/>
                </a:cubicBezTo>
                <a:close/>
                <a:moveTo>
                  <a:pt x="127" y="606"/>
                </a:moveTo>
                <a:cubicBezTo>
                  <a:pt x="127" y="606"/>
                  <a:pt x="127" y="606"/>
                  <a:pt x="127" y="606"/>
                </a:cubicBezTo>
                <a:cubicBezTo>
                  <a:pt x="126" y="606"/>
                  <a:pt x="126" y="606"/>
                  <a:pt x="126" y="606"/>
                </a:cubicBezTo>
                <a:cubicBezTo>
                  <a:pt x="126" y="606"/>
                  <a:pt x="126" y="606"/>
                  <a:pt x="126" y="606"/>
                </a:cubicBezTo>
                <a:cubicBezTo>
                  <a:pt x="126" y="607"/>
                  <a:pt x="126" y="609"/>
                  <a:pt x="126" y="610"/>
                </a:cubicBezTo>
                <a:cubicBezTo>
                  <a:pt x="126" y="610"/>
                  <a:pt x="127" y="610"/>
                  <a:pt x="127" y="610"/>
                </a:cubicBezTo>
                <a:cubicBezTo>
                  <a:pt x="127" y="610"/>
                  <a:pt x="127" y="610"/>
                  <a:pt x="127" y="609"/>
                </a:cubicBezTo>
                <a:cubicBezTo>
                  <a:pt x="126" y="609"/>
                  <a:pt x="126" y="607"/>
                  <a:pt x="127" y="606"/>
                </a:cubicBezTo>
                <a:close/>
                <a:moveTo>
                  <a:pt x="126" y="591"/>
                </a:moveTo>
                <a:cubicBezTo>
                  <a:pt x="126" y="591"/>
                  <a:pt x="126" y="591"/>
                  <a:pt x="125" y="591"/>
                </a:cubicBezTo>
                <a:cubicBezTo>
                  <a:pt x="125" y="591"/>
                  <a:pt x="125" y="591"/>
                  <a:pt x="125" y="591"/>
                </a:cubicBezTo>
                <a:cubicBezTo>
                  <a:pt x="125" y="591"/>
                  <a:pt x="125" y="591"/>
                  <a:pt x="125" y="591"/>
                </a:cubicBezTo>
                <a:cubicBezTo>
                  <a:pt x="125" y="593"/>
                  <a:pt x="125" y="595"/>
                  <a:pt x="126" y="596"/>
                </a:cubicBezTo>
                <a:cubicBezTo>
                  <a:pt x="126" y="599"/>
                  <a:pt x="126" y="601"/>
                  <a:pt x="126" y="604"/>
                </a:cubicBezTo>
                <a:cubicBezTo>
                  <a:pt x="126" y="604"/>
                  <a:pt x="126" y="604"/>
                  <a:pt x="126" y="604"/>
                </a:cubicBezTo>
                <a:cubicBezTo>
                  <a:pt x="126" y="604"/>
                  <a:pt x="126" y="604"/>
                  <a:pt x="126" y="604"/>
                </a:cubicBezTo>
                <a:cubicBezTo>
                  <a:pt x="126" y="601"/>
                  <a:pt x="126" y="599"/>
                  <a:pt x="126" y="596"/>
                </a:cubicBezTo>
                <a:cubicBezTo>
                  <a:pt x="126" y="594"/>
                  <a:pt x="126" y="593"/>
                  <a:pt x="126" y="591"/>
                </a:cubicBezTo>
                <a:close/>
                <a:moveTo>
                  <a:pt x="125" y="586"/>
                </a:moveTo>
                <a:cubicBezTo>
                  <a:pt x="125" y="585"/>
                  <a:pt x="125" y="585"/>
                  <a:pt x="125" y="585"/>
                </a:cubicBezTo>
                <a:cubicBezTo>
                  <a:pt x="125" y="585"/>
                  <a:pt x="125" y="585"/>
                  <a:pt x="125" y="585"/>
                </a:cubicBezTo>
                <a:cubicBezTo>
                  <a:pt x="125" y="585"/>
                  <a:pt x="125" y="585"/>
                  <a:pt x="125" y="586"/>
                </a:cubicBezTo>
                <a:cubicBezTo>
                  <a:pt x="125" y="586"/>
                  <a:pt x="125" y="586"/>
                  <a:pt x="125" y="586"/>
                </a:cubicBezTo>
                <a:cubicBezTo>
                  <a:pt x="125" y="586"/>
                  <a:pt x="125" y="587"/>
                  <a:pt x="125" y="587"/>
                </a:cubicBezTo>
                <a:cubicBezTo>
                  <a:pt x="125" y="587"/>
                  <a:pt x="125" y="586"/>
                  <a:pt x="125" y="586"/>
                </a:cubicBezTo>
                <a:close/>
                <a:moveTo>
                  <a:pt x="168" y="544"/>
                </a:moveTo>
                <a:cubicBezTo>
                  <a:pt x="168" y="543"/>
                  <a:pt x="168" y="542"/>
                  <a:pt x="168" y="542"/>
                </a:cubicBezTo>
                <a:cubicBezTo>
                  <a:pt x="168" y="542"/>
                  <a:pt x="168" y="541"/>
                  <a:pt x="168" y="541"/>
                </a:cubicBezTo>
                <a:cubicBezTo>
                  <a:pt x="168" y="541"/>
                  <a:pt x="168" y="541"/>
                  <a:pt x="168" y="542"/>
                </a:cubicBezTo>
                <a:cubicBezTo>
                  <a:pt x="168" y="542"/>
                  <a:pt x="168" y="542"/>
                  <a:pt x="168" y="542"/>
                </a:cubicBezTo>
                <a:cubicBezTo>
                  <a:pt x="168" y="542"/>
                  <a:pt x="168" y="543"/>
                  <a:pt x="168" y="544"/>
                </a:cubicBezTo>
                <a:cubicBezTo>
                  <a:pt x="168" y="545"/>
                  <a:pt x="168" y="545"/>
                  <a:pt x="168" y="546"/>
                </a:cubicBezTo>
                <a:cubicBezTo>
                  <a:pt x="168" y="546"/>
                  <a:pt x="168" y="546"/>
                  <a:pt x="168" y="546"/>
                </a:cubicBezTo>
                <a:cubicBezTo>
                  <a:pt x="168" y="546"/>
                  <a:pt x="168" y="546"/>
                  <a:pt x="168" y="546"/>
                </a:cubicBezTo>
                <a:cubicBezTo>
                  <a:pt x="168" y="545"/>
                  <a:pt x="168" y="545"/>
                  <a:pt x="168" y="544"/>
                </a:cubicBezTo>
                <a:close/>
                <a:moveTo>
                  <a:pt x="174" y="530"/>
                </a:moveTo>
                <a:cubicBezTo>
                  <a:pt x="174" y="531"/>
                  <a:pt x="174" y="531"/>
                  <a:pt x="174" y="531"/>
                </a:cubicBezTo>
                <a:cubicBezTo>
                  <a:pt x="174" y="532"/>
                  <a:pt x="174" y="532"/>
                  <a:pt x="174" y="533"/>
                </a:cubicBezTo>
                <a:cubicBezTo>
                  <a:pt x="174" y="533"/>
                  <a:pt x="174" y="533"/>
                  <a:pt x="174" y="533"/>
                </a:cubicBezTo>
                <a:cubicBezTo>
                  <a:pt x="174" y="533"/>
                  <a:pt x="174" y="533"/>
                  <a:pt x="174" y="533"/>
                </a:cubicBezTo>
                <a:cubicBezTo>
                  <a:pt x="174" y="532"/>
                  <a:pt x="174" y="532"/>
                  <a:pt x="174" y="531"/>
                </a:cubicBezTo>
                <a:cubicBezTo>
                  <a:pt x="174" y="531"/>
                  <a:pt x="174" y="531"/>
                  <a:pt x="174" y="530"/>
                </a:cubicBezTo>
                <a:cubicBezTo>
                  <a:pt x="174" y="530"/>
                  <a:pt x="174" y="530"/>
                  <a:pt x="174" y="530"/>
                </a:cubicBezTo>
                <a:cubicBezTo>
                  <a:pt x="174" y="530"/>
                  <a:pt x="174" y="530"/>
                  <a:pt x="174" y="530"/>
                </a:cubicBezTo>
                <a:cubicBezTo>
                  <a:pt x="174" y="530"/>
                  <a:pt x="174" y="530"/>
                  <a:pt x="174" y="530"/>
                </a:cubicBezTo>
                <a:close/>
                <a:moveTo>
                  <a:pt x="167" y="529"/>
                </a:moveTo>
                <a:cubicBezTo>
                  <a:pt x="167" y="529"/>
                  <a:pt x="167" y="528"/>
                  <a:pt x="167" y="528"/>
                </a:cubicBezTo>
                <a:cubicBezTo>
                  <a:pt x="167" y="528"/>
                  <a:pt x="167" y="528"/>
                  <a:pt x="167" y="527"/>
                </a:cubicBezTo>
                <a:cubicBezTo>
                  <a:pt x="167" y="528"/>
                  <a:pt x="167" y="528"/>
                  <a:pt x="167" y="528"/>
                </a:cubicBezTo>
                <a:cubicBezTo>
                  <a:pt x="167" y="528"/>
                  <a:pt x="167" y="528"/>
                  <a:pt x="167" y="528"/>
                </a:cubicBezTo>
                <a:cubicBezTo>
                  <a:pt x="167" y="528"/>
                  <a:pt x="167" y="529"/>
                  <a:pt x="167" y="529"/>
                </a:cubicBezTo>
                <a:cubicBezTo>
                  <a:pt x="167" y="530"/>
                  <a:pt x="167" y="530"/>
                  <a:pt x="167" y="531"/>
                </a:cubicBezTo>
                <a:cubicBezTo>
                  <a:pt x="167" y="531"/>
                  <a:pt x="167" y="531"/>
                  <a:pt x="168" y="531"/>
                </a:cubicBezTo>
                <a:cubicBezTo>
                  <a:pt x="168" y="531"/>
                  <a:pt x="168" y="531"/>
                  <a:pt x="168" y="531"/>
                </a:cubicBezTo>
                <a:cubicBezTo>
                  <a:pt x="167" y="530"/>
                  <a:pt x="167" y="530"/>
                  <a:pt x="167" y="529"/>
                </a:cubicBezTo>
                <a:close/>
                <a:moveTo>
                  <a:pt x="170" y="514"/>
                </a:moveTo>
                <a:cubicBezTo>
                  <a:pt x="170" y="514"/>
                  <a:pt x="170" y="515"/>
                  <a:pt x="170" y="515"/>
                </a:cubicBezTo>
                <a:cubicBezTo>
                  <a:pt x="170" y="515"/>
                  <a:pt x="170" y="515"/>
                  <a:pt x="170" y="516"/>
                </a:cubicBezTo>
                <a:cubicBezTo>
                  <a:pt x="170" y="516"/>
                  <a:pt x="170" y="516"/>
                  <a:pt x="170" y="516"/>
                </a:cubicBezTo>
                <a:cubicBezTo>
                  <a:pt x="170" y="516"/>
                  <a:pt x="170" y="516"/>
                  <a:pt x="170" y="516"/>
                </a:cubicBezTo>
                <a:cubicBezTo>
                  <a:pt x="170" y="515"/>
                  <a:pt x="170" y="515"/>
                  <a:pt x="170" y="515"/>
                </a:cubicBezTo>
                <a:cubicBezTo>
                  <a:pt x="170" y="515"/>
                  <a:pt x="170" y="514"/>
                  <a:pt x="170" y="514"/>
                </a:cubicBezTo>
                <a:cubicBezTo>
                  <a:pt x="170" y="514"/>
                  <a:pt x="170" y="514"/>
                  <a:pt x="170" y="514"/>
                </a:cubicBezTo>
                <a:cubicBezTo>
                  <a:pt x="170" y="514"/>
                  <a:pt x="170" y="514"/>
                  <a:pt x="170" y="514"/>
                </a:cubicBezTo>
                <a:cubicBezTo>
                  <a:pt x="170" y="514"/>
                  <a:pt x="170" y="514"/>
                  <a:pt x="170" y="514"/>
                </a:cubicBezTo>
                <a:close/>
                <a:moveTo>
                  <a:pt x="168" y="514"/>
                </a:moveTo>
                <a:cubicBezTo>
                  <a:pt x="168" y="514"/>
                  <a:pt x="168" y="514"/>
                  <a:pt x="168" y="514"/>
                </a:cubicBezTo>
                <a:cubicBezTo>
                  <a:pt x="168" y="514"/>
                  <a:pt x="168" y="513"/>
                  <a:pt x="168" y="513"/>
                </a:cubicBezTo>
                <a:cubicBezTo>
                  <a:pt x="168" y="513"/>
                  <a:pt x="168" y="513"/>
                  <a:pt x="168" y="513"/>
                </a:cubicBezTo>
                <a:cubicBezTo>
                  <a:pt x="168" y="513"/>
                  <a:pt x="168" y="513"/>
                  <a:pt x="168" y="513"/>
                </a:cubicBezTo>
                <a:cubicBezTo>
                  <a:pt x="168" y="513"/>
                  <a:pt x="168" y="513"/>
                  <a:pt x="168" y="513"/>
                </a:cubicBezTo>
                <a:cubicBezTo>
                  <a:pt x="168" y="514"/>
                  <a:pt x="168" y="514"/>
                  <a:pt x="168" y="514"/>
                </a:cubicBezTo>
                <a:cubicBezTo>
                  <a:pt x="168" y="514"/>
                  <a:pt x="168" y="514"/>
                  <a:pt x="168" y="514"/>
                </a:cubicBezTo>
                <a:close/>
                <a:moveTo>
                  <a:pt x="167" y="509"/>
                </a:moveTo>
                <a:cubicBezTo>
                  <a:pt x="166" y="510"/>
                  <a:pt x="166" y="511"/>
                  <a:pt x="166" y="511"/>
                </a:cubicBezTo>
                <a:cubicBezTo>
                  <a:pt x="166" y="511"/>
                  <a:pt x="166" y="512"/>
                  <a:pt x="166" y="512"/>
                </a:cubicBezTo>
                <a:cubicBezTo>
                  <a:pt x="166" y="512"/>
                  <a:pt x="166" y="512"/>
                  <a:pt x="167" y="512"/>
                </a:cubicBezTo>
                <a:cubicBezTo>
                  <a:pt x="167" y="512"/>
                  <a:pt x="167" y="512"/>
                  <a:pt x="167" y="512"/>
                </a:cubicBezTo>
                <a:cubicBezTo>
                  <a:pt x="167" y="512"/>
                  <a:pt x="167" y="511"/>
                  <a:pt x="167" y="511"/>
                </a:cubicBezTo>
                <a:cubicBezTo>
                  <a:pt x="167" y="511"/>
                  <a:pt x="167" y="510"/>
                  <a:pt x="167" y="510"/>
                </a:cubicBezTo>
                <a:cubicBezTo>
                  <a:pt x="167" y="509"/>
                  <a:pt x="167" y="509"/>
                  <a:pt x="167" y="509"/>
                </a:cubicBezTo>
                <a:cubicBezTo>
                  <a:pt x="167" y="509"/>
                  <a:pt x="167" y="509"/>
                  <a:pt x="167" y="509"/>
                </a:cubicBezTo>
                <a:cubicBezTo>
                  <a:pt x="167" y="509"/>
                  <a:pt x="167" y="509"/>
                  <a:pt x="167" y="509"/>
                </a:cubicBezTo>
                <a:close/>
                <a:moveTo>
                  <a:pt x="168" y="511"/>
                </a:moveTo>
                <a:cubicBezTo>
                  <a:pt x="168" y="511"/>
                  <a:pt x="168" y="511"/>
                  <a:pt x="168" y="511"/>
                </a:cubicBezTo>
                <a:cubicBezTo>
                  <a:pt x="169" y="510"/>
                  <a:pt x="168" y="509"/>
                  <a:pt x="168" y="508"/>
                </a:cubicBezTo>
                <a:cubicBezTo>
                  <a:pt x="168" y="507"/>
                  <a:pt x="168" y="506"/>
                  <a:pt x="168" y="505"/>
                </a:cubicBezTo>
                <a:cubicBezTo>
                  <a:pt x="168" y="505"/>
                  <a:pt x="168" y="505"/>
                  <a:pt x="168" y="505"/>
                </a:cubicBezTo>
                <a:cubicBezTo>
                  <a:pt x="167" y="505"/>
                  <a:pt x="167" y="505"/>
                  <a:pt x="167" y="505"/>
                </a:cubicBezTo>
                <a:cubicBezTo>
                  <a:pt x="167" y="505"/>
                  <a:pt x="167" y="505"/>
                  <a:pt x="167" y="505"/>
                </a:cubicBezTo>
                <a:cubicBezTo>
                  <a:pt x="167" y="506"/>
                  <a:pt x="167" y="507"/>
                  <a:pt x="168" y="508"/>
                </a:cubicBezTo>
                <a:cubicBezTo>
                  <a:pt x="168" y="509"/>
                  <a:pt x="168" y="510"/>
                  <a:pt x="168" y="511"/>
                </a:cubicBezTo>
                <a:cubicBezTo>
                  <a:pt x="167" y="511"/>
                  <a:pt x="168" y="511"/>
                  <a:pt x="168" y="511"/>
                </a:cubicBezTo>
                <a:close/>
                <a:moveTo>
                  <a:pt x="166" y="488"/>
                </a:moveTo>
                <a:cubicBezTo>
                  <a:pt x="166" y="488"/>
                  <a:pt x="166" y="488"/>
                  <a:pt x="166" y="488"/>
                </a:cubicBezTo>
                <a:cubicBezTo>
                  <a:pt x="166" y="488"/>
                  <a:pt x="166" y="488"/>
                  <a:pt x="166" y="488"/>
                </a:cubicBezTo>
                <a:cubicBezTo>
                  <a:pt x="166" y="488"/>
                  <a:pt x="166" y="488"/>
                  <a:pt x="166" y="488"/>
                </a:cubicBezTo>
                <a:cubicBezTo>
                  <a:pt x="166" y="489"/>
                  <a:pt x="166" y="489"/>
                  <a:pt x="166" y="489"/>
                </a:cubicBezTo>
                <a:cubicBezTo>
                  <a:pt x="166" y="489"/>
                  <a:pt x="166" y="490"/>
                  <a:pt x="166" y="490"/>
                </a:cubicBezTo>
                <a:cubicBezTo>
                  <a:pt x="166" y="490"/>
                  <a:pt x="166" y="490"/>
                  <a:pt x="166" y="490"/>
                </a:cubicBezTo>
                <a:cubicBezTo>
                  <a:pt x="166" y="490"/>
                  <a:pt x="166" y="490"/>
                  <a:pt x="166" y="490"/>
                </a:cubicBezTo>
                <a:cubicBezTo>
                  <a:pt x="166" y="489"/>
                  <a:pt x="166" y="489"/>
                  <a:pt x="166" y="489"/>
                </a:cubicBezTo>
                <a:lnTo>
                  <a:pt x="166" y="488"/>
                </a:lnTo>
                <a:close/>
                <a:moveTo>
                  <a:pt x="172" y="477"/>
                </a:moveTo>
                <a:cubicBezTo>
                  <a:pt x="172" y="477"/>
                  <a:pt x="172" y="478"/>
                  <a:pt x="172" y="478"/>
                </a:cubicBezTo>
                <a:cubicBezTo>
                  <a:pt x="172" y="478"/>
                  <a:pt x="172" y="479"/>
                  <a:pt x="172" y="479"/>
                </a:cubicBezTo>
                <a:cubicBezTo>
                  <a:pt x="172" y="479"/>
                  <a:pt x="172" y="479"/>
                  <a:pt x="172" y="479"/>
                </a:cubicBezTo>
                <a:cubicBezTo>
                  <a:pt x="172" y="479"/>
                  <a:pt x="172" y="479"/>
                  <a:pt x="172" y="479"/>
                </a:cubicBezTo>
                <a:cubicBezTo>
                  <a:pt x="172" y="479"/>
                  <a:pt x="172" y="478"/>
                  <a:pt x="172" y="478"/>
                </a:cubicBezTo>
                <a:cubicBezTo>
                  <a:pt x="172" y="478"/>
                  <a:pt x="172" y="477"/>
                  <a:pt x="172" y="477"/>
                </a:cubicBezTo>
                <a:cubicBezTo>
                  <a:pt x="172" y="477"/>
                  <a:pt x="172" y="477"/>
                  <a:pt x="172" y="477"/>
                </a:cubicBezTo>
                <a:cubicBezTo>
                  <a:pt x="172" y="477"/>
                  <a:pt x="172" y="477"/>
                  <a:pt x="172" y="477"/>
                </a:cubicBezTo>
                <a:cubicBezTo>
                  <a:pt x="172" y="477"/>
                  <a:pt x="172" y="477"/>
                  <a:pt x="172" y="477"/>
                </a:cubicBezTo>
                <a:close/>
                <a:moveTo>
                  <a:pt x="165" y="457"/>
                </a:moveTo>
                <a:cubicBezTo>
                  <a:pt x="165" y="457"/>
                  <a:pt x="165" y="457"/>
                  <a:pt x="165" y="457"/>
                </a:cubicBezTo>
                <a:cubicBezTo>
                  <a:pt x="165" y="457"/>
                  <a:pt x="165" y="457"/>
                  <a:pt x="165" y="457"/>
                </a:cubicBezTo>
                <a:cubicBezTo>
                  <a:pt x="165" y="455"/>
                  <a:pt x="165" y="454"/>
                  <a:pt x="165" y="452"/>
                </a:cubicBezTo>
                <a:cubicBezTo>
                  <a:pt x="165" y="451"/>
                  <a:pt x="165" y="451"/>
                  <a:pt x="165" y="450"/>
                </a:cubicBezTo>
                <a:cubicBezTo>
                  <a:pt x="165" y="450"/>
                  <a:pt x="165" y="450"/>
                  <a:pt x="165" y="450"/>
                </a:cubicBezTo>
                <a:cubicBezTo>
                  <a:pt x="164" y="450"/>
                  <a:pt x="164" y="450"/>
                  <a:pt x="164" y="450"/>
                </a:cubicBezTo>
                <a:cubicBezTo>
                  <a:pt x="164" y="450"/>
                  <a:pt x="164" y="450"/>
                  <a:pt x="164" y="450"/>
                </a:cubicBezTo>
                <a:cubicBezTo>
                  <a:pt x="164" y="451"/>
                  <a:pt x="164" y="451"/>
                  <a:pt x="164" y="452"/>
                </a:cubicBezTo>
                <a:cubicBezTo>
                  <a:pt x="164" y="454"/>
                  <a:pt x="164" y="455"/>
                  <a:pt x="165" y="457"/>
                </a:cubicBezTo>
                <a:cubicBezTo>
                  <a:pt x="164" y="458"/>
                  <a:pt x="164" y="459"/>
                  <a:pt x="165" y="460"/>
                </a:cubicBezTo>
                <a:cubicBezTo>
                  <a:pt x="165" y="461"/>
                  <a:pt x="165" y="462"/>
                  <a:pt x="165" y="463"/>
                </a:cubicBezTo>
                <a:cubicBezTo>
                  <a:pt x="165" y="463"/>
                  <a:pt x="165" y="463"/>
                  <a:pt x="165" y="463"/>
                </a:cubicBezTo>
                <a:cubicBezTo>
                  <a:pt x="165" y="463"/>
                  <a:pt x="165" y="463"/>
                  <a:pt x="165" y="463"/>
                </a:cubicBezTo>
                <a:cubicBezTo>
                  <a:pt x="165" y="462"/>
                  <a:pt x="165" y="461"/>
                  <a:pt x="165" y="460"/>
                </a:cubicBezTo>
                <a:cubicBezTo>
                  <a:pt x="165" y="459"/>
                  <a:pt x="165" y="458"/>
                  <a:pt x="165" y="457"/>
                </a:cubicBezTo>
                <a:close/>
                <a:moveTo>
                  <a:pt x="166" y="459"/>
                </a:moveTo>
                <a:cubicBezTo>
                  <a:pt x="166" y="458"/>
                  <a:pt x="166" y="457"/>
                  <a:pt x="166" y="457"/>
                </a:cubicBezTo>
                <a:cubicBezTo>
                  <a:pt x="166" y="457"/>
                  <a:pt x="166" y="457"/>
                  <a:pt x="166" y="457"/>
                </a:cubicBezTo>
                <a:cubicBezTo>
                  <a:pt x="167" y="454"/>
                  <a:pt x="166" y="451"/>
                  <a:pt x="166" y="448"/>
                </a:cubicBezTo>
                <a:cubicBezTo>
                  <a:pt x="166" y="447"/>
                  <a:pt x="166" y="445"/>
                  <a:pt x="166" y="444"/>
                </a:cubicBezTo>
                <a:cubicBezTo>
                  <a:pt x="166" y="444"/>
                  <a:pt x="165" y="444"/>
                  <a:pt x="165" y="444"/>
                </a:cubicBezTo>
                <a:cubicBezTo>
                  <a:pt x="165" y="444"/>
                  <a:pt x="165" y="444"/>
                  <a:pt x="165" y="444"/>
                </a:cubicBezTo>
                <a:cubicBezTo>
                  <a:pt x="165" y="444"/>
                  <a:pt x="165" y="444"/>
                  <a:pt x="165" y="444"/>
                </a:cubicBezTo>
                <a:cubicBezTo>
                  <a:pt x="165" y="446"/>
                  <a:pt x="165" y="447"/>
                  <a:pt x="165" y="448"/>
                </a:cubicBezTo>
                <a:cubicBezTo>
                  <a:pt x="165" y="451"/>
                  <a:pt x="166" y="454"/>
                  <a:pt x="165" y="457"/>
                </a:cubicBezTo>
                <a:cubicBezTo>
                  <a:pt x="165" y="457"/>
                  <a:pt x="165" y="457"/>
                  <a:pt x="165" y="457"/>
                </a:cubicBezTo>
                <a:cubicBezTo>
                  <a:pt x="165" y="458"/>
                  <a:pt x="165" y="458"/>
                  <a:pt x="165" y="459"/>
                </a:cubicBezTo>
                <a:cubicBezTo>
                  <a:pt x="166" y="461"/>
                  <a:pt x="166" y="463"/>
                  <a:pt x="166" y="465"/>
                </a:cubicBezTo>
                <a:cubicBezTo>
                  <a:pt x="166" y="465"/>
                  <a:pt x="166" y="465"/>
                  <a:pt x="166" y="465"/>
                </a:cubicBezTo>
                <a:cubicBezTo>
                  <a:pt x="166" y="469"/>
                  <a:pt x="166" y="473"/>
                  <a:pt x="166" y="476"/>
                </a:cubicBezTo>
                <a:cubicBezTo>
                  <a:pt x="166" y="476"/>
                  <a:pt x="166" y="476"/>
                  <a:pt x="166" y="476"/>
                </a:cubicBezTo>
                <a:cubicBezTo>
                  <a:pt x="166" y="477"/>
                  <a:pt x="166" y="477"/>
                  <a:pt x="166" y="477"/>
                </a:cubicBezTo>
                <a:cubicBezTo>
                  <a:pt x="166" y="476"/>
                  <a:pt x="166" y="476"/>
                  <a:pt x="166" y="476"/>
                </a:cubicBezTo>
                <a:cubicBezTo>
                  <a:pt x="166" y="476"/>
                  <a:pt x="166" y="476"/>
                  <a:pt x="166" y="476"/>
                </a:cubicBezTo>
                <a:cubicBezTo>
                  <a:pt x="166" y="476"/>
                  <a:pt x="166" y="476"/>
                  <a:pt x="166" y="476"/>
                </a:cubicBezTo>
                <a:cubicBezTo>
                  <a:pt x="165" y="475"/>
                  <a:pt x="165" y="473"/>
                  <a:pt x="165" y="471"/>
                </a:cubicBezTo>
                <a:cubicBezTo>
                  <a:pt x="165" y="470"/>
                  <a:pt x="165" y="469"/>
                  <a:pt x="165" y="469"/>
                </a:cubicBezTo>
                <a:cubicBezTo>
                  <a:pt x="165" y="469"/>
                  <a:pt x="165" y="468"/>
                  <a:pt x="165" y="468"/>
                </a:cubicBezTo>
                <a:cubicBezTo>
                  <a:pt x="165" y="468"/>
                  <a:pt x="165" y="468"/>
                  <a:pt x="165" y="469"/>
                </a:cubicBezTo>
                <a:cubicBezTo>
                  <a:pt x="165" y="469"/>
                  <a:pt x="165" y="469"/>
                  <a:pt x="165" y="469"/>
                </a:cubicBezTo>
                <a:cubicBezTo>
                  <a:pt x="165" y="469"/>
                  <a:pt x="165" y="470"/>
                  <a:pt x="165" y="471"/>
                </a:cubicBezTo>
                <a:cubicBezTo>
                  <a:pt x="165" y="473"/>
                  <a:pt x="165" y="475"/>
                  <a:pt x="166" y="476"/>
                </a:cubicBezTo>
                <a:cubicBezTo>
                  <a:pt x="166" y="476"/>
                  <a:pt x="166" y="476"/>
                  <a:pt x="166" y="476"/>
                </a:cubicBezTo>
                <a:cubicBezTo>
                  <a:pt x="165" y="478"/>
                  <a:pt x="165" y="479"/>
                  <a:pt x="165" y="480"/>
                </a:cubicBezTo>
                <a:cubicBezTo>
                  <a:pt x="165" y="482"/>
                  <a:pt x="166" y="483"/>
                  <a:pt x="165" y="484"/>
                </a:cubicBezTo>
                <a:cubicBezTo>
                  <a:pt x="165" y="484"/>
                  <a:pt x="165" y="484"/>
                  <a:pt x="166" y="484"/>
                </a:cubicBezTo>
                <a:cubicBezTo>
                  <a:pt x="166" y="484"/>
                  <a:pt x="166" y="484"/>
                  <a:pt x="166" y="484"/>
                </a:cubicBezTo>
                <a:cubicBezTo>
                  <a:pt x="166" y="483"/>
                  <a:pt x="166" y="482"/>
                  <a:pt x="166" y="480"/>
                </a:cubicBezTo>
                <a:cubicBezTo>
                  <a:pt x="166" y="479"/>
                  <a:pt x="166" y="478"/>
                  <a:pt x="166" y="477"/>
                </a:cubicBezTo>
                <a:cubicBezTo>
                  <a:pt x="166" y="478"/>
                  <a:pt x="166" y="480"/>
                  <a:pt x="167" y="482"/>
                </a:cubicBezTo>
                <a:cubicBezTo>
                  <a:pt x="167" y="482"/>
                  <a:pt x="167" y="482"/>
                  <a:pt x="167" y="482"/>
                </a:cubicBezTo>
                <a:cubicBezTo>
                  <a:pt x="167" y="482"/>
                  <a:pt x="167" y="482"/>
                  <a:pt x="167" y="482"/>
                </a:cubicBezTo>
                <a:cubicBezTo>
                  <a:pt x="167" y="483"/>
                  <a:pt x="166" y="483"/>
                  <a:pt x="167" y="483"/>
                </a:cubicBezTo>
                <a:cubicBezTo>
                  <a:pt x="167" y="483"/>
                  <a:pt x="167" y="484"/>
                  <a:pt x="167" y="483"/>
                </a:cubicBezTo>
                <a:cubicBezTo>
                  <a:pt x="167" y="483"/>
                  <a:pt x="167" y="483"/>
                  <a:pt x="167" y="483"/>
                </a:cubicBezTo>
                <a:cubicBezTo>
                  <a:pt x="167" y="483"/>
                  <a:pt x="167" y="483"/>
                  <a:pt x="167" y="482"/>
                </a:cubicBezTo>
                <a:cubicBezTo>
                  <a:pt x="167" y="482"/>
                  <a:pt x="167" y="482"/>
                  <a:pt x="167" y="482"/>
                </a:cubicBezTo>
                <a:cubicBezTo>
                  <a:pt x="167" y="482"/>
                  <a:pt x="167" y="482"/>
                  <a:pt x="167" y="482"/>
                </a:cubicBezTo>
                <a:cubicBezTo>
                  <a:pt x="168" y="479"/>
                  <a:pt x="169" y="477"/>
                  <a:pt x="169" y="475"/>
                </a:cubicBezTo>
                <a:cubicBezTo>
                  <a:pt x="169" y="474"/>
                  <a:pt x="168" y="474"/>
                  <a:pt x="168" y="473"/>
                </a:cubicBezTo>
                <a:cubicBezTo>
                  <a:pt x="168" y="473"/>
                  <a:pt x="168" y="472"/>
                  <a:pt x="168" y="471"/>
                </a:cubicBezTo>
                <a:cubicBezTo>
                  <a:pt x="168" y="471"/>
                  <a:pt x="167" y="470"/>
                  <a:pt x="167" y="470"/>
                </a:cubicBezTo>
                <a:cubicBezTo>
                  <a:pt x="167" y="468"/>
                  <a:pt x="168" y="465"/>
                  <a:pt x="166" y="465"/>
                </a:cubicBezTo>
                <a:cubicBezTo>
                  <a:pt x="167" y="463"/>
                  <a:pt x="166" y="461"/>
                  <a:pt x="166" y="459"/>
                </a:cubicBezTo>
                <a:close/>
                <a:moveTo>
                  <a:pt x="178" y="450"/>
                </a:moveTo>
                <a:cubicBezTo>
                  <a:pt x="179" y="450"/>
                  <a:pt x="179" y="450"/>
                  <a:pt x="179" y="450"/>
                </a:cubicBezTo>
                <a:cubicBezTo>
                  <a:pt x="179" y="451"/>
                  <a:pt x="179" y="452"/>
                  <a:pt x="179" y="453"/>
                </a:cubicBezTo>
                <a:cubicBezTo>
                  <a:pt x="179" y="453"/>
                  <a:pt x="178" y="454"/>
                  <a:pt x="178" y="454"/>
                </a:cubicBezTo>
                <a:cubicBezTo>
                  <a:pt x="178" y="454"/>
                  <a:pt x="178" y="454"/>
                  <a:pt x="178" y="454"/>
                </a:cubicBezTo>
                <a:cubicBezTo>
                  <a:pt x="180" y="454"/>
                  <a:pt x="179" y="456"/>
                  <a:pt x="180" y="457"/>
                </a:cubicBezTo>
                <a:cubicBezTo>
                  <a:pt x="179" y="457"/>
                  <a:pt x="179" y="457"/>
                  <a:pt x="179" y="457"/>
                </a:cubicBezTo>
                <a:cubicBezTo>
                  <a:pt x="180" y="457"/>
                  <a:pt x="179" y="457"/>
                  <a:pt x="179" y="458"/>
                </a:cubicBezTo>
                <a:cubicBezTo>
                  <a:pt x="179" y="458"/>
                  <a:pt x="179" y="458"/>
                  <a:pt x="179" y="458"/>
                </a:cubicBezTo>
                <a:cubicBezTo>
                  <a:pt x="179" y="458"/>
                  <a:pt x="179" y="458"/>
                  <a:pt x="179" y="458"/>
                </a:cubicBezTo>
                <a:cubicBezTo>
                  <a:pt x="180" y="459"/>
                  <a:pt x="181" y="463"/>
                  <a:pt x="180" y="466"/>
                </a:cubicBezTo>
                <a:cubicBezTo>
                  <a:pt x="180" y="466"/>
                  <a:pt x="180" y="466"/>
                  <a:pt x="181" y="467"/>
                </a:cubicBezTo>
                <a:cubicBezTo>
                  <a:pt x="180" y="468"/>
                  <a:pt x="181" y="470"/>
                  <a:pt x="180" y="472"/>
                </a:cubicBezTo>
                <a:cubicBezTo>
                  <a:pt x="178" y="472"/>
                  <a:pt x="179" y="470"/>
                  <a:pt x="179" y="470"/>
                </a:cubicBezTo>
                <a:cubicBezTo>
                  <a:pt x="179" y="469"/>
                  <a:pt x="178" y="469"/>
                  <a:pt x="178" y="469"/>
                </a:cubicBezTo>
                <a:cubicBezTo>
                  <a:pt x="178" y="469"/>
                  <a:pt x="178" y="468"/>
                  <a:pt x="178" y="468"/>
                </a:cubicBezTo>
                <a:cubicBezTo>
                  <a:pt x="178" y="468"/>
                  <a:pt x="178" y="467"/>
                  <a:pt x="178" y="467"/>
                </a:cubicBezTo>
                <a:cubicBezTo>
                  <a:pt x="178" y="465"/>
                  <a:pt x="179" y="464"/>
                  <a:pt x="178" y="463"/>
                </a:cubicBezTo>
                <a:cubicBezTo>
                  <a:pt x="179" y="462"/>
                  <a:pt x="177" y="459"/>
                  <a:pt x="178" y="458"/>
                </a:cubicBezTo>
                <a:cubicBezTo>
                  <a:pt x="178" y="457"/>
                  <a:pt x="178" y="457"/>
                  <a:pt x="178" y="457"/>
                </a:cubicBezTo>
                <a:cubicBezTo>
                  <a:pt x="178" y="457"/>
                  <a:pt x="178" y="457"/>
                  <a:pt x="178" y="457"/>
                </a:cubicBezTo>
                <a:cubicBezTo>
                  <a:pt x="178" y="456"/>
                  <a:pt x="177" y="455"/>
                  <a:pt x="178" y="454"/>
                </a:cubicBezTo>
                <a:cubicBezTo>
                  <a:pt x="178" y="453"/>
                  <a:pt x="178" y="453"/>
                  <a:pt x="178" y="453"/>
                </a:cubicBezTo>
                <a:cubicBezTo>
                  <a:pt x="178" y="452"/>
                  <a:pt x="179" y="451"/>
                  <a:pt x="178" y="450"/>
                </a:cubicBezTo>
                <a:cubicBezTo>
                  <a:pt x="178" y="450"/>
                  <a:pt x="178" y="450"/>
                  <a:pt x="178" y="450"/>
                </a:cubicBezTo>
                <a:cubicBezTo>
                  <a:pt x="178" y="450"/>
                  <a:pt x="178" y="450"/>
                  <a:pt x="178" y="450"/>
                </a:cubicBezTo>
                <a:close/>
                <a:moveTo>
                  <a:pt x="179" y="457"/>
                </a:moveTo>
                <a:cubicBezTo>
                  <a:pt x="179" y="457"/>
                  <a:pt x="179" y="457"/>
                  <a:pt x="178" y="457"/>
                </a:cubicBezTo>
                <a:cubicBezTo>
                  <a:pt x="178" y="457"/>
                  <a:pt x="178" y="457"/>
                  <a:pt x="178" y="457"/>
                </a:cubicBezTo>
                <a:cubicBezTo>
                  <a:pt x="178" y="457"/>
                  <a:pt x="178" y="457"/>
                  <a:pt x="178" y="457"/>
                </a:cubicBezTo>
                <a:cubicBezTo>
                  <a:pt x="178" y="457"/>
                  <a:pt x="178" y="457"/>
                  <a:pt x="178" y="458"/>
                </a:cubicBezTo>
                <a:cubicBezTo>
                  <a:pt x="179" y="457"/>
                  <a:pt x="179" y="457"/>
                  <a:pt x="179" y="457"/>
                </a:cubicBezTo>
                <a:cubicBezTo>
                  <a:pt x="179" y="458"/>
                  <a:pt x="179" y="458"/>
                  <a:pt x="179" y="457"/>
                </a:cubicBezTo>
                <a:cubicBezTo>
                  <a:pt x="179" y="457"/>
                  <a:pt x="179" y="457"/>
                  <a:pt x="179" y="457"/>
                </a:cubicBezTo>
                <a:close/>
                <a:moveTo>
                  <a:pt x="164" y="442"/>
                </a:moveTo>
                <a:cubicBezTo>
                  <a:pt x="164" y="442"/>
                  <a:pt x="164" y="442"/>
                  <a:pt x="164" y="442"/>
                </a:cubicBezTo>
                <a:cubicBezTo>
                  <a:pt x="164" y="442"/>
                  <a:pt x="164" y="442"/>
                  <a:pt x="164" y="442"/>
                </a:cubicBezTo>
                <a:cubicBezTo>
                  <a:pt x="164" y="442"/>
                  <a:pt x="164" y="442"/>
                  <a:pt x="164" y="442"/>
                </a:cubicBezTo>
                <a:cubicBezTo>
                  <a:pt x="164" y="442"/>
                  <a:pt x="164" y="443"/>
                  <a:pt x="164" y="444"/>
                </a:cubicBezTo>
                <a:cubicBezTo>
                  <a:pt x="164" y="444"/>
                  <a:pt x="164" y="444"/>
                  <a:pt x="164" y="444"/>
                </a:cubicBezTo>
                <a:cubicBezTo>
                  <a:pt x="164" y="444"/>
                  <a:pt x="164" y="444"/>
                  <a:pt x="164" y="444"/>
                </a:cubicBezTo>
                <a:cubicBezTo>
                  <a:pt x="164" y="443"/>
                  <a:pt x="164" y="442"/>
                  <a:pt x="164" y="442"/>
                </a:cubicBezTo>
                <a:close/>
                <a:moveTo>
                  <a:pt x="164" y="421"/>
                </a:moveTo>
                <a:cubicBezTo>
                  <a:pt x="164" y="422"/>
                  <a:pt x="164" y="423"/>
                  <a:pt x="164" y="424"/>
                </a:cubicBezTo>
                <a:cubicBezTo>
                  <a:pt x="164" y="425"/>
                  <a:pt x="164" y="426"/>
                  <a:pt x="164" y="427"/>
                </a:cubicBezTo>
                <a:cubicBezTo>
                  <a:pt x="164" y="427"/>
                  <a:pt x="164" y="427"/>
                  <a:pt x="165" y="427"/>
                </a:cubicBezTo>
                <a:cubicBezTo>
                  <a:pt x="165" y="427"/>
                  <a:pt x="165" y="427"/>
                  <a:pt x="165" y="427"/>
                </a:cubicBezTo>
                <a:cubicBezTo>
                  <a:pt x="165" y="426"/>
                  <a:pt x="165" y="425"/>
                  <a:pt x="165" y="424"/>
                </a:cubicBezTo>
                <a:cubicBezTo>
                  <a:pt x="165" y="423"/>
                  <a:pt x="164" y="422"/>
                  <a:pt x="164" y="422"/>
                </a:cubicBezTo>
                <a:cubicBezTo>
                  <a:pt x="165" y="421"/>
                  <a:pt x="164" y="421"/>
                  <a:pt x="164" y="421"/>
                </a:cubicBezTo>
                <a:cubicBezTo>
                  <a:pt x="164" y="421"/>
                  <a:pt x="164" y="421"/>
                  <a:pt x="164" y="421"/>
                </a:cubicBezTo>
                <a:cubicBezTo>
                  <a:pt x="164" y="421"/>
                  <a:pt x="164" y="421"/>
                  <a:pt x="164" y="421"/>
                </a:cubicBezTo>
                <a:close/>
                <a:moveTo>
                  <a:pt x="162" y="394"/>
                </a:moveTo>
                <a:cubicBezTo>
                  <a:pt x="162" y="397"/>
                  <a:pt x="162" y="400"/>
                  <a:pt x="163" y="402"/>
                </a:cubicBezTo>
                <a:cubicBezTo>
                  <a:pt x="163" y="406"/>
                  <a:pt x="163" y="410"/>
                  <a:pt x="163" y="413"/>
                </a:cubicBezTo>
                <a:cubicBezTo>
                  <a:pt x="163" y="413"/>
                  <a:pt x="163" y="413"/>
                  <a:pt x="163" y="413"/>
                </a:cubicBezTo>
                <a:cubicBezTo>
                  <a:pt x="163" y="413"/>
                  <a:pt x="164" y="413"/>
                  <a:pt x="164" y="413"/>
                </a:cubicBezTo>
                <a:cubicBezTo>
                  <a:pt x="164" y="410"/>
                  <a:pt x="164" y="406"/>
                  <a:pt x="163" y="402"/>
                </a:cubicBezTo>
                <a:cubicBezTo>
                  <a:pt x="163" y="400"/>
                  <a:pt x="163" y="397"/>
                  <a:pt x="163" y="394"/>
                </a:cubicBezTo>
                <a:cubicBezTo>
                  <a:pt x="163" y="394"/>
                  <a:pt x="163" y="394"/>
                  <a:pt x="163" y="394"/>
                </a:cubicBezTo>
                <a:cubicBezTo>
                  <a:pt x="163" y="394"/>
                  <a:pt x="162" y="394"/>
                  <a:pt x="162" y="394"/>
                </a:cubicBezTo>
                <a:cubicBezTo>
                  <a:pt x="162" y="394"/>
                  <a:pt x="162" y="394"/>
                  <a:pt x="162" y="394"/>
                </a:cubicBezTo>
                <a:close/>
                <a:moveTo>
                  <a:pt x="162" y="400"/>
                </a:moveTo>
                <a:cubicBezTo>
                  <a:pt x="162" y="399"/>
                  <a:pt x="161" y="399"/>
                  <a:pt x="161" y="400"/>
                </a:cubicBezTo>
                <a:cubicBezTo>
                  <a:pt x="161" y="400"/>
                  <a:pt x="161" y="400"/>
                  <a:pt x="161" y="400"/>
                </a:cubicBezTo>
                <a:cubicBezTo>
                  <a:pt x="161" y="400"/>
                  <a:pt x="161" y="400"/>
                  <a:pt x="161" y="400"/>
                </a:cubicBezTo>
                <a:cubicBezTo>
                  <a:pt x="162" y="400"/>
                  <a:pt x="162" y="401"/>
                  <a:pt x="162" y="401"/>
                </a:cubicBezTo>
                <a:cubicBezTo>
                  <a:pt x="162" y="402"/>
                  <a:pt x="162" y="402"/>
                  <a:pt x="162" y="402"/>
                </a:cubicBezTo>
                <a:cubicBezTo>
                  <a:pt x="162" y="402"/>
                  <a:pt x="162" y="402"/>
                  <a:pt x="162" y="402"/>
                </a:cubicBezTo>
                <a:cubicBezTo>
                  <a:pt x="162" y="402"/>
                  <a:pt x="162" y="402"/>
                  <a:pt x="162" y="402"/>
                </a:cubicBezTo>
                <a:cubicBezTo>
                  <a:pt x="162" y="401"/>
                  <a:pt x="162" y="401"/>
                  <a:pt x="162" y="401"/>
                </a:cubicBezTo>
                <a:cubicBezTo>
                  <a:pt x="162" y="401"/>
                  <a:pt x="162" y="400"/>
                  <a:pt x="162" y="400"/>
                </a:cubicBezTo>
                <a:close/>
                <a:moveTo>
                  <a:pt x="161" y="387"/>
                </a:moveTo>
                <a:cubicBezTo>
                  <a:pt x="161" y="387"/>
                  <a:pt x="161" y="387"/>
                  <a:pt x="161" y="387"/>
                </a:cubicBezTo>
                <a:cubicBezTo>
                  <a:pt x="161" y="387"/>
                  <a:pt x="161" y="387"/>
                  <a:pt x="161" y="387"/>
                </a:cubicBezTo>
                <a:cubicBezTo>
                  <a:pt x="161" y="387"/>
                  <a:pt x="161" y="387"/>
                  <a:pt x="161" y="387"/>
                </a:cubicBezTo>
                <a:cubicBezTo>
                  <a:pt x="161" y="387"/>
                  <a:pt x="161" y="387"/>
                  <a:pt x="161" y="387"/>
                </a:cubicBezTo>
                <a:cubicBezTo>
                  <a:pt x="161" y="387"/>
                  <a:pt x="161" y="388"/>
                  <a:pt x="161" y="388"/>
                </a:cubicBezTo>
                <a:cubicBezTo>
                  <a:pt x="161" y="388"/>
                  <a:pt x="161" y="388"/>
                  <a:pt x="161" y="388"/>
                </a:cubicBezTo>
                <a:cubicBezTo>
                  <a:pt x="161" y="388"/>
                  <a:pt x="161" y="388"/>
                  <a:pt x="161" y="388"/>
                </a:cubicBezTo>
                <a:cubicBezTo>
                  <a:pt x="161" y="388"/>
                  <a:pt x="161" y="387"/>
                  <a:pt x="161" y="387"/>
                </a:cubicBezTo>
                <a:close/>
                <a:moveTo>
                  <a:pt x="161" y="380"/>
                </a:moveTo>
                <a:cubicBezTo>
                  <a:pt x="161" y="380"/>
                  <a:pt x="161" y="380"/>
                  <a:pt x="160" y="380"/>
                </a:cubicBezTo>
                <a:cubicBezTo>
                  <a:pt x="160" y="380"/>
                  <a:pt x="160" y="380"/>
                  <a:pt x="160" y="380"/>
                </a:cubicBezTo>
                <a:cubicBezTo>
                  <a:pt x="160" y="380"/>
                  <a:pt x="160" y="380"/>
                  <a:pt x="160" y="380"/>
                </a:cubicBezTo>
                <a:cubicBezTo>
                  <a:pt x="160" y="380"/>
                  <a:pt x="160" y="381"/>
                  <a:pt x="160" y="381"/>
                </a:cubicBezTo>
                <a:cubicBezTo>
                  <a:pt x="160" y="382"/>
                  <a:pt x="161" y="383"/>
                  <a:pt x="160" y="384"/>
                </a:cubicBezTo>
                <a:cubicBezTo>
                  <a:pt x="160" y="384"/>
                  <a:pt x="161" y="385"/>
                  <a:pt x="161" y="385"/>
                </a:cubicBezTo>
                <a:cubicBezTo>
                  <a:pt x="161" y="385"/>
                  <a:pt x="161" y="384"/>
                  <a:pt x="161" y="384"/>
                </a:cubicBezTo>
                <a:cubicBezTo>
                  <a:pt x="161" y="383"/>
                  <a:pt x="161" y="382"/>
                  <a:pt x="161" y="381"/>
                </a:cubicBezTo>
                <a:cubicBezTo>
                  <a:pt x="161" y="381"/>
                  <a:pt x="161" y="380"/>
                  <a:pt x="161" y="380"/>
                </a:cubicBezTo>
                <a:close/>
                <a:moveTo>
                  <a:pt x="160" y="374"/>
                </a:moveTo>
                <a:cubicBezTo>
                  <a:pt x="160" y="374"/>
                  <a:pt x="160" y="374"/>
                  <a:pt x="160" y="374"/>
                </a:cubicBezTo>
                <a:cubicBezTo>
                  <a:pt x="160" y="374"/>
                  <a:pt x="160" y="374"/>
                  <a:pt x="160" y="374"/>
                </a:cubicBezTo>
                <a:cubicBezTo>
                  <a:pt x="160" y="374"/>
                  <a:pt x="160" y="374"/>
                  <a:pt x="160" y="374"/>
                </a:cubicBezTo>
                <a:cubicBezTo>
                  <a:pt x="160" y="375"/>
                  <a:pt x="160" y="376"/>
                  <a:pt x="160" y="376"/>
                </a:cubicBezTo>
                <a:cubicBezTo>
                  <a:pt x="160" y="377"/>
                  <a:pt x="160" y="377"/>
                  <a:pt x="160" y="378"/>
                </a:cubicBezTo>
                <a:cubicBezTo>
                  <a:pt x="160" y="378"/>
                  <a:pt x="160" y="378"/>
                  <a:pt x="160" y="378"/>
                </a:cubicBezTo>
                <a:cubicBezTo>
                  <a:pt x="160" y="378"/>
                  <a:pt x="160" y="378"/>
                  <a:pt x="160" y="378"/>
                </a:cubicBezTo>
                <a:cubicBezTo>
                  <a:pt x="161" y="377"/>
                  <a:pt x="160" y="377"/>
                  <a:pt x="160" y="376"/>
                </a:cubicBezTo>
                <a:cubicBezTo>
                  <a:pt x="160" y="376"/>
                  <a:pt x="160" y="375"/>
                  <a:pt x="160" y="374"/>
                </a:cubicBezTo>
                <a:close/>
                <a:moveTo>
                  <a:pt x="161" y="363"/>
                </a:moveTo>
                <a:cubicBezTo>
                  <a:pt x="161" y="364"/>
                  <a:pt x="161" y="364"/>
                  <a:pt x="161" y="365"/>
                </a:cubicBezTo>
                <a:cubicBezTo>
                  <a:pt x="161" y="365"/>
                  <a:pt x="161" y="365"/>
                  <a:pt x="161" y="366"/>
                </a:cubicBezTo>
                <a:cubicBezTo>
                  <a:pt x="161" y="366"/>
                  <a:pt x="161" y="366"/>
                  <a:pt x="161" y="366"/>
                </a:cubicBezTo>
                <a:cubicBezTo>
                  <a:pt x="161" y="366"/>
                  <a:pt x="161" y="366"/>
                  <a:pt x="161" y="366"/>
                </a:cubicBezTo>
                <a:cubicBezTo>
                  <a:pt x="162" y="365"/>
                  <a:pt x="161" y="365"/>
                  <a:pt x="161" y="364"/>
                </a:cubicBezTo>
                <a:cubicBezTo>
                  <a:pt x="161" y="364"/>
                  <a:pt x="161" y="364"/>
                  <a:pt x="161" y="363"/>
                </a:cubicBezTo>
                <a:cubicBezTo>
                  <a:pt x="161" y="363"/>
                  <a:pt x="161" y="363"/>
                  <a:pt x="161" y="363"/>
                </a:cubicBezTo>
                <a:cubicBezTo>
                  <a:pt x="161" y="363"/>
                  <a:pt x="161" y="363"/>
                  <a:pt x="161" y="363"/>
                </a:cubicBezTo>
                <a:cubicBezTo>
                  <a:pt x="161" y="363"/>
                  <a:pt x="161" y="363"/>
                  <a:pt x="161" y="363"/>
                </a:cubicBezTo>
                <a:close/>
                <a:moveTo>
                  <a:pt x="161" y="352"/>
                </a:moveTo>
                <a:cubicBezTo>
                  <a:pt x="160" y="354"/>
                  <a:pt x="160" y="355"/>
                  <a:pt x="160" y="357"/>
                </a:cubicBezTo>
                <a:cubicBezTo>
                  <a:pt x="160" y="357"/>
                  <a:pt x="160" y="357"/>
                  <a:pt x="161" y="357"/>
                </a:cubicBezTo>
                <a:cubicBezTo>
                  <a:pt x="161" y="357"/>
                  <a:pt x="161" y="357"/>
                  <a:pt x="161" y="357"/>
                </a:cubicBezTo>
                <a:cubicBezTo>
                  <a:pt x="161" y="355"/>
                  <a:pt x="161" y="354"/>
                  <a:pt x="161" y="352"/>
                </a:cubicBezTo>
                <a:cubicBezTo>
                  <a:pt x="161" y="352"/>
                  <a:pt x="161" y="352"/>
                  <a:pt x="161" y="352"/>
                </a:cubicBezTo>
                <a:cubicBezTo>
                  <a:pt x="161" y="352"/>
                  <a:pt x="161" y="352"/>
                  <a:pt x="161" y="352"/>
                </a:cubicBezTo>
                <a:cubicBezTo>
                  <a:pt x="161" y="352"/>
                  <a:pt x="161" y="352"/>
                  <a:pt x="161" y="352"/>
                </a:cubicBezTo>
                <a:close/>
                <a:moveTo>
                  <a:pt x="105" y="291"/>
                </a:moveTo>
                <a:cubicBezTo>
                  <a:pt x="105" y="291"/>
                  <a:pt x="105" y="292"/>
                  <a:pt x="105" y="292"/>
                </a:cubicBezTo>
                <a:cubicBezTo>
                  <a:pt x="106" y="292"/>
                  <a:pt x="106" y="292"/>
                  <a:pt x="106" y="292"/>
                </a:cubicBezTo>
                <a:cubicBezTo>
                  <a:pt x="106" y="292"/>
                  <a:pt x="106" y="292"/>
                  <a:pt x="106" y="292"/>
                </a:cubicBezTo>
                <a:cubicBezTo>
                  <a:pt x="106" y="292"/>
                  <a:pt x="106" y="291"/>
                  <a:pt x="106" y="291"/>
                </a:cubicBezTo>
                <a:cubicBezTo>
                  <a:pt x="106" y="291"/>
                  <a:pt x="106" y="291"/>
                  <a:pt x="106" y="291"/>
                </a:cubicBezTo>
                <a:cubicBezTo>
                  <a:pt x="106" y="291"/>
                  <a:pt x="106" y="290"/>
                  <a:pt x="106" y="290"/>
                </a:cubicBezTo>
                <a:cubicBezTo>
                  <a:pt x="105" y="290"/>
                  <a:pt x="105" y="290"/>
                  <a:pt x="105" y="291"/>
                </a:cubicBezTo>
                <a:cubicBezTo>
                  <a:pt x="105" y="291"/>
                  <a:pt x="105" y="291"/>
                  <a:pt x="105" y="291"/>
                </a:cubicBezTo>
                <a:close/>
                <a:moveTo>
                  <a:pt x="182" y="550"/>
                </a:moveTo>
                <a:cubicBezTo>
                  <a:pt x="182" y="551"/>
                  <a:pt x="182" y="551"/>
                  <a:pt x="182" y="551"/>
                </a:cubicBezTo>
                <a:cubicBezTo>
                  <a:pt x="182" y="552"/>
                  <a:pt x="183" y="553"/>
                  <a:pt x="182" y="553"/>
                </a:cubicBezTo>
                <a:cubicBezTo>
                  <a:pt x="182" y="554"/>
                  <a:pt x="182" y="554"/>
                  <a:pt x="182" y="554"/>
                </a:cubicBezTo>
                <a:cubicBezTo>
                  <a:pt x="182" y="554"/>
                  <a:pt x="182" y="554"/>
                  <a:pt x="182" y="554"/>
                </a:cubicBezTo>
                <a:cubicBezTo>
                  <a:pt x="182" y="555"/>
                  <a:pt x="182" y="556"/>
                  <a:pt x="182" y="557"/>
                </a:cubicBezTo>
                <a:cubicBezTo>
                  <a:pt x="182" y="558"/>
                  <a:pt x="182" y="560"/>
                  <a:pt x="183" y="561"/>
                </a:cubicBezTo>
                <a:cubicBezTo>
                  <a:pt x="183" y="561"/>
                  <a:pt x="183" y="561"/>
                  <a:pt x="184" y="561"/>
                </a:cubicBezTo>
                <a:cubicBezTo>
                  <a:pt x="184" y="561"/>
                  <a:pt x="184" y="560"/>
                  <a:pt x="184" y="560"/>
                </a:cubicBezTo>
                <a:cubicBezTo>
                  <a:pt x="183" y="559"/>
                  <a:pt x="183" y="558"/>
                  <a:pt x="183" y="557"/>
                </a:cubicBezTo>
                <a:cubicBezTo>
                  <a:pt x="183" y="556"/>
                  <a:pt x="183" y="555"/>
                  <a:pt x="183" y="554"/>
                </a:cubicBezTo>
                <a:cubicBezTo>
                  <a:pt x="183" y="553"/>
                  <a:pt x="183" y="552"/>
                  <a:pt x="183" y="551"/>
                </a:cubicBezTo>
                <a:cubicBezTo>
                  <a:pt x="183" y="550"/>
                  <a:pt x="182" y="550"/>
                  <a:pt x="182" y="550"/>
                </a:cubicBezTo>
                <a:cubicBezTo>
                  <a:pt x="182" y="550"/>
                  <a:pt x="182" y="550"/>
                  <a:pt x="182" y="550"/>
                </a:cubicBezTo>
                <a:close/>
                <a:moveTo>
                  <a:pt x="171" y="554"/>
                </a:moveTo>
                <a:cubicBezTo>
                  <a:pt x="172" y="553"/>
                  <a:pt x="172" y="552"/>
                  <a:pt x="171" y="550"/>
                </a:cubicBezTo>
                <a:cubicBezTo>
                  <a:pt x="172" y="548"/>
                  <a:pt x="171" y="546"/>
                  <a:pt x="171" y="544"/>
                </a:cubicBezTo>
                <a:cubicBezTo>
                  <a:pt x="171" y="544"/>
                  <a:pt x="171" y="544"/>
                  <a:pt x="171" y="544"/>
                </a:cubicBezTo>
                <a:cubicBezTo>
                  <a:pt x="171" y="543"/>
                  <a:pt x="171" y="542"/>
                  <a:pt x="171" y="541"/>
                </a:cubicBezTo>
                <a:cubicBezTo>
                  <a:pt x="171" y="540"/>
                  <a:pt x="170" y="539"/>
                  <a:pt x="171" y="538"/>
                </a:cubicBezTo>
                <a:cubicBezTo>
                  <a:pt x="171" y="538"/>
                  <a:pt x="171" y="537"/>
                  <a:pt x="170" y="537"/>
                </a:cubicBezTo>
                <a:cubicBezTo>
                  <a:pt x="170" y="537"/>
                  <a:pt x="170" y="537"/>
                  <a:pt x="170" y="537"/>
                </a:cubicBezTo>
                <a:cubicBezTo>
                  <a:pt x="170" y="537"/>
                  <a:pt x="170" y="538"/>
                  <a:pt x="170" y="538"/>
                </a:cubicBezTo>
                <a:cubicBezTo>
                  <a:pt x="169" y="539"/>
                  <a:pt x="170" y="540"/>
                  <a:pt x="170" y="541"/>
                </a:cubicBezTo>
                <a:cubicBezTo>
                  <a:pt x="170" y="542"/>
                  <a:pt x="170" y="543"/>
                  <a:pt x="170" y="544"/>
                </a:cubicBezTo>
                <a:cubicBezTo>
                  <a:pt x="170" y="544"/>
                  <a:pt x="170" y="544"/>
                  <a:pt x="170" y="544"/>
                </a:cubicBezTo>
                <a:cubicBezTo>
                  <a:pt x="170" y="544"/>
                  <a:pt x="170" y="544"/>
                  <a:pt x="170" y="544"/>
                </a:cubicBezTo>
                <a:cubicBezTo>
                  <a:pt x="169" y="546"/>
                  <a:pt x="172" y="549"/>
                  <a:pt x="169" y="550"/>
                </a:cubicBezTo>
                <a:cubicBezTo>
                  <a:pt x="170" y="551"/>
                  <a:pt x="169" y="552"/>
                  <a:pt x="169" y="553"/>
                </a:cubicBezTo>
                <a:cubicBezTo>
                  <a:pt x="170" y="553"/>
                  <a:pt x="170" y="553"/>
                  <a:pt x="171" y="554"/>
                </a:cubicBezTo>
                <a:cubicBezTo>
                  <a:pt x="171" y="556"/>
                  <a:pt x="171" y="558"/>
                  <a:pt x="171" y="560"/>
                </a:cubicBezTo>
                <a:cubicBezTo>
                  <a:pt x="171" y="561"/>
                  <a:pt x="171" y="563"/>
                  <a:pt x="172" y="565"/>
                </a:cubicBezTo>
                <a:cubicBezTo>
                  <a:pt x="172" y="565"/>
                  <a:pt x="172" y="565"/>
                  <a:pt x="172" y="565"/>
                </a:cubicBezTo>
                <a:cubicBezTo>
                  <a:pt x="173" y="565"/>
                  <a:pt x="173" y="565"/>
                  <a:pt x="173" y="565"/>
                </a:cubicBezTo>
                <a:cubicBezTo>
                  <a:pt x="172" y="563"/>
                  <a:pt x="172" y="561"/>
                  <a:pt x="172" y="560"/>
                </a:cubicBezTo>
                <a:cubicBezTo>
                  <a:pt x="172" y="558"/>
                  <a:pt x="172" y="556"/>
                  <a:pt x="171" y="554"/>
                </a:cubicBezTo>
                <a:close/>
                <a:moveTo>
                  <a:pt x="170" y="536"/>
                </a:moveTo>
                <a:cubicBezTo>
                  <a:pt x="170" y="536"/>
                  <a:pt x="171" y="536"/>
                  <a:pt x="171" y="535"/>
                </a:cubicBezTo>
                <a:cubicBezTo>
                  <a:pt x="171" y="534"/>
                  <a:pt x="171" y="533"/>
                  <a:pt x="170" y="532"/>
                </a:cubicBezTo>
                <a:cubicBezTo>
                  <a:pt x="170" y="532"/>
                  <a:pt x="170" y="532"/>
                  <a:pt x="170" y="532"/>
                </a:cubicBezTo>
                <a:cubicBezTo>
                  <a:pt x="171" y="528"/>
                  <a:pt x="170" y="525"/>
                  <a:pt x="170" y="522"/>
                </a:cubicBezTo>
                <a:cubicBezTo>
                  <a:pt x="168" y="521"/>
                  <a:pt x="170" y="519"/>
                  <a:pt x="169" y="519"/>
                </a:cubicBezTo>
                <a:cubicBezTo>
                  <a:pt x="169" y="519"/>
                  <a:pt x="168" y="519"/>
                  <a:pt x="168" y="519"/>
                </a:cubicBezTo>
                <a:cubicBezTo>
                  <a:pt x="168" y="523"/>
                  <a:pt x="168" y="527"/>
                  <a:pt x="168" y="530"/>
                </a:cubicBezTo>
                <a:cubicBezTo>
                  <a:pt x="170" y="530"/>
                  <a:pt x="169" y="531"/>
                  <a:pt x="170" y="532"/>
                </a:cubicBezTo>
                <a:cubicBezTo>
                  <a:pt x="170" y="533"/>
                  <a:pt x="170" y="534"/>
                  <a:pt x="170" y="535"/>
                </a:cubicBezTo>
                <a:cubicBezTo>
                  <a:pt x="170" y="535"/>
                  <a:pt x="170" y="536"/>
                  <a:pt x="170" y="53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11" name="椭圆 10"/>
          <p:cNvSpPr/>
          <p:nvPr/>
        </p:nvSpPr>
        <p:spPr>
          <a:xfrm>
            <a:off x="2391995" y="3131245"/>
            <a:ext cx="1151418" cy="1151773"/>
          </a:xfrm>
          <a:prstGeom prst="ellipse">
            <a:avLst/>
          </a:prstGeom>
          <a:blipFill>
            <a:blip r:embed="rId7" cstate="screen"/>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2" name="椭圆 11"/>
          <p:cNvSpPr/>
          <p:nvPr/>
        </p:nvSpPr>
        <p:spPr>
          <a:xfrm>
            <a:off x="6613857" y="3131245"/>
            <a:ext cx="1151418" cy="1151773"/>
          </a:xfrm>
          <a:prstGeom prst="ellipse">
            <a:avLst/>
          </a:prstGeom>
          <a:blipFill>
            <a:blip r:embed="rId8" cstate="screen"/>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 name="椭圆 1"/>
          <p:cNvSpPr/>
          <p:nvPr/>
        </p:nvSpPr>
        <p:spPr>
          <a:xfrm>
            <a:off x="4502926" y="3131245"/>
            <a:ext cx="1151418" cy="1151773"/>
          </a:xfrm>
          <a:prstGeom prst="ellipse">
            <a:avLst/>
          </a:prstGeom>
          <a:blipFill>
            <a:blip r:embed="rId9" cstate="screen"/>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4" name="椭圆 13"/>
          <p:cNvSpPr/>
          <p:nvPr/>
        </p:nvSpPr>
        <p:spPr>
          <a:xfrm>
            <a:off x="8724788" y="3131245"/>
            <a:ext cx="1151418" cy="1151773"/>
          </a:xfrm>
          <a:prstGeom prst="ellipse">
            <a:avLst/>
          </a:prstGeom>
          <a:blipFill>
            <a:blip r:embed="rId10" cstate="screen"/>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nvGrpSpPr>
          <p:cNvPr id="3" name="组合 2"/>
          <p:cNvGrpSpPr/>
          <p:nvPr/>
        </p:nvGrpSpPr>
        <p:grpSpPr>
          <a:xfrm>
            <a:off x="8148320" y="1724660"/>
            <a:ext cx="2129790" cy="717550"/>
            <a:chOff x="1797" y="3182"/>
            <a:chExt cx="3354" cy="1130"/>
          </a:xfrm>
        </p:grpSpPr>
        <p:sp>
          <p:nvSpPr>
            <p:cNvPr id="23"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4"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grpSp>
        <p:nvGrpSpPr>
          <p:cNvPr id="4" name="组合 3"/>
          <p:cNvGrpSpPr/>
          <p:nvPr/>
        </p:nvGrpSpPr>
        <p:grpSpPr>
          <a:xfrm>
            <a:off x="4032250" y="1724660"/>
            <a:ext cx="2129790" cy="717550"/>
            <a:chOff x="1797" y="3182"/>
            <a:chExt cx="3354" cy="1130"/>
          </a:xfrm>
        </p:grpSpPr>
        <p:sp>
          <p:nvSpPr>
            <p:cNvPr id="8"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grpSp>
        <p:nvGrpSpPr>
          <p:cNvPr id="10" name="组合 9"/>
          <p:cNvGrpSpPr/>
          <p:nvPr/>
        </p:nvGrpSpPr>
        <p:grpSpPr>
          <a:xfrm>
            <a:off x="6162040" y="4512310"/>
            <a:ext cx="2129790" cy="717550"/>
            <a:chOff x="1797" y="3182"/>
            <a:chExt cx="3354" cy="1130"/>
          </a:xfrm>
        </p:grpSpPr>
        <p:sp>
          <p:nvSpPr>
            <p:cNvPr id="15"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6"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grpSp>
        <p:nvGrpSpPr>
          <p:cNvPr id="17" name="组合 16"/>
          <p:cNvGrpSpPr/>
          <p:nvPr/>
        </p:nvGrpSpPr>
        <p:grpSpPr>
          <a:xfrm>
            <a:off x="1572260" y="4352290"/>
            <a:ext cx="2129790" cy="717550"/>
            <a:chOff x="1797" y="3182"/>
            <a:chExt cx="3354" cy="1130"/>
          </a:xfrm>
        </p:grpSpPr>
        <p:sp>
          <p:nvSpPr>
            <p:cNvPr id="18"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9"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1250"/>
                            </p:stCondLst>
                            <p:childTnLst>
                              <p:par>
                                <p:cTn id="26" presetID="5" presetClass="entr" presetSubtype="1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heckerboard(across)">
                                      <p:cBhvr>
                                        <p:cTn id="28" dur="500"/>
                                        <p:tgtEl>
                                          <p:spTgt spid="3"/>
                                        </p:tgtEl>
                                      </p:cBhvr>
                                    </p:animEffect>
                                  </p:childTnLst>
                                </p:cTn>
                              </p:par>
                            </p:childTnLst>
                          </p:cTn>
                        </p:par>
                        <p:par>
                          <p:cTn id="29" fill="hold">
                            <p:stCondLst>
                              <p:cond delay="1750"/>
                            </p:stCondLst>
                            <p:childTnLst>
                              <p:par>
                                <p:cTn id="30" presetID="5" presetClass="entr" presetSubtype="1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par>
                          <p:cTn id="33" fill="hold">
                            <p:stCondLst>
                              <p:cond delay="2250"/>
                            </p:stCondLst>
                            <p:childTnLst>
                              <p:par>
                                <p:cTn id="34" presetID="5" presetClass="entr" presetSubtype="1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heckerboard(across)">
                                      <p:cBhvr>
                                        <p:cTn id="36" dur="500"/>
                                        <p:tgtEl>
                                          <p:spTgt spid="10"/>
                                        </p:tgtEl>
                                      </p:cBhvr>
                                    </p:animEffect>
                                  </p:childTnLst>
                                </p:cTn>
                              </p:par>
                            </p:childTnLst>
                          </p:cTn>
                        </p:par>
                        <p:par>
                          <p:cTn id="37" fill="hold">
                            <p:stCondLst>
                              <p:cond delay="2750"/>
                            </p:stCondLst>
                            <p:childTnLst>
                              <p:par>
                                <p:cTn id="38" presetID="5" presetClass="entr" presetSubtype="1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2" grpId="0" bldLvl="0" animBg="1"/>
      <p:bldP spid="1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2" name="矩形 1"/>
          <p:cNvSpPr/>
          <p:nvPr/>
        </p:nvSpPr>
        <p:spPr>
          <a:xfrm>
            <a:off x="2679227" y="1384674"/>
            <a:ext cx="7897585" cy="4572169"/>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pic>
        <p:nvPicPr>
          <p:cNvPr id="4" name="图片 3"/>
          <p:cNvPicPr>
            <a:picLocks noChangeAspect="1"/>
          </p:cNvPicPr>
          <p:nvPr/>
        </p:nvPicPr>
        <p:blipFill rotWithShape="1">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a:xfrm>
            <a:off x="776707" y="2476894"/>
            <a:ext cx="5239959" cy="2730330"/>
          </a:xfrm>
          <a:prstGeom prst="rect">
            <a:avLst/>
          </a:prstGeom>
        </p:spPr>
      </p:pic>
      <p:sp>
        <p:nvSpPr>
          <p:cNvPr id="28" name="矩形 27"/>
          <p:cNvSpPr/>
          <p:nvPr/>
        </p:nvSpPr>
        <p:spPr>
          <a:xfrm>
            <a:off x="6322932" y="2477344"/>
            <a:ext cx="3924151" cy="2615722"/>
          </a:xfrm>
          <a:prstGeom prst="rect">
            <a:avLst/>
          </a:prstGeom>
          <a:ln w="15875">
            <a:solidFill>
              <a:schemeClr val="accent1"/>
            </a:solidFill>
            <a:prstDash val="lgDashDot"/>
          </a:ln>
        </p:spPr>
        <p:txBody>
          <a:bodyPr vert="eaVert" wrap="square">
            <a:spAutoFit/>
          </a:bodyPr>
          <a:lstStyle/>
          <a:p>
            <a:pPr>
              <a:lnSpc>
                <a:spcPct val="150000"/>
              </a:lnSpc>
            </a:pPr>
            <a:r>
              <a:rPr lang="zh-CN" altLang="en-US"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The price of life lies in the light taste, in the nature to enjoy. Flowers open it, clouds scatter it. It should be noted that when you are proud to be indifferent, is the true gentleman's mind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7640955" y="2287905"/>
            <a:ext cx="6858000" cy="2282825"/>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283460" y="2218690"/>
            <a:ext cx="6858000" cy="2421255"/>
          </a:xfrm>
          <a:prstGeom prst="rect">
            <a:avLst/>
          </a:prstGeom>
        </p:spPr>
      </p:pic>
      <p:grpSp>
        <p:nvGrpSpPr>
          <p:cNvPr id="4" name="组合 3"/>
          <p:cNvGrpSpPr/>
          <p:nvPr/>
        </p:nvGrpSpPr>
        <p:grpSpPr>
          <a:xfrm>
            <a:off x="5008522" y="1083746"/>
            <a:ext cx="2338494" cy="2345533"/>
            <a:chOff x="3524250" y="533400"/>
            <a:chExt cx="4219576" cy="4232276"/>
          </a:xfrm>
        </p:grpSpPr>
        <p:sp>
          <p:nvSpPr>
            <p:cNvPr id="8" name="弧形 7"/>
            <p:cNvSpPr/>
            <p:nvPr/>
          </p:nvSpPr>
          <p:spPr>
            <a:xfrm>
              <a:off x="3524250" y="533400"/>
              <a:ext cx="4219576" cy="4219576"/>
            </a:xfrm>
            <a:prstGeom prst="arc">
              <a:avLst>
                <a:gd name="adj1" fmla="val 6904399"/>
                <a:gd name="adj2" fmla="val 474974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椭圆 8"/>
            <p:cNvSpPr/>
            <p:nvPr/>
          </p:nvSpPr>
          <p:spPr>
            <a:xfrm>
              <a:off x="5993606" y="4664076"/>
              <a:ext cx="101600" cy="101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 name="椭圆 9"/>
            <p:cNvSpPr/>
            <p:nvPr/>
          </p:nvSpPr>
          <p:spPr>
            <a:xfrm>
              <a:off x="4672806" y="4492626"/>
              <a:ext cx="101600" cy="101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1819675" y="976849"/>
            <a:ext cx="4624465" cy="2987405"/>
          </a:xfrm>
          <a:prstGeom prst="rect">
            <a:avLst/>
          </a:prstGeom>
        </p:spPr>
      </p:pic>
      <p:sp>
        <p:nvSpPr>
          <p:cNvPr id="11" name="文本框 10">
            <a:extLst>
              <a:ext uri="{FF2B5EF4-FFF2-40B4-BE49-F238E27FC236}">
                <a16:creationId xmlns:a16="http://schemas.microsoft.com/office/drawing/2014/main" id="{A7275172-EB26-491A-9C8F-0D41512B004F}"/>
              </a:ext>
            </a:extLst>
          </p:cNvPr>
          <p:cNvSpPr txBox="1"/>
          <p:nvPr/>
        </p:nvSpPr>
        <p:spPr>
          <a:xfrm>
            <a:off x="3566926" y="1809818"/>
            <a:ext cx="5221686" cy="2154436"/>
          </a:xfrm>
          <a:prstGeom prst="rect">
            <a:avLst/>
          </a:prstGeom>
          <a:noFill/>
        </p:spPr>
        <p:txBody>
          <a:bodyPr wrap="none" rtlCol="0">
            <a:spAutoFit/>
          </a:bodyPr>
          <a:lstStyle/>
          <a:p>
            <a:pPr algn="ctr"/>
            <a:r>
              <a:rPr lang="en-US" altLang="zh-CN" sz="6600" b="1" dirty="0">
                <a:solidFill>
                  <a:srgbClr val="C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4</a:t>
            </a:r>
            <a:endParaRPr lang="zh-CN" altLang="en-US" sz="6600" b="1" dirty="0">
              <a:solidFill>
                <a:srgbClr val="C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algn="ctr"/>
            <a:endParaRPr lang="zh-CN" altLang="en-US" sz="4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algn="ctr"/>
            <a:r>
              <a:rPr lang="zh-CN" altLang="en-US"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Standard</a:t>
            </a:r>
            <a:r>
              <a:rPr lang="en-US" altLang="zh-CN"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 </a:t>
            </a:r>
            <a:r>
              <a:rPr lang="zh-CN" altLang="en-US"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Problem Wen</a:t>
            </a:r>
            <a:r>
              <a:rPr lang="en-US" altLang="zh-CN"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 </a:t>
            </a:r>
            <a:r>
              <a:rPr lang="zh-CN" altLang="en-US"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5"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grpSp>
        <p:nvGrpSpPr>
          <p:cNvPr id="32" name="组合 7"/>
          <p:cNvGrpSpPr/>
          <p:nvPr/>
        </p:nvGrpSpPr>
        <p:grpSpPr>
          <a:xfrm>
            <a:off x="1390383" y="2126215"/>
            <a:ext cx="3612199" cy="3613315"/>
            <a:chOff x="7872638" y="2013946"/>
            <a:chExt cx="2438400" cy="2438400"/>
          </a:xfrm>
        </p:grpSpPr>
        <p:pic>
          <p:nvPicPr>
            <p:cNvPr id="33"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Lst>
            </a:blip>
            <a:srcRect/>
            <a:stretch>
              <a:fillRect/>
            </a:stretch>
          </p:blipFill>
          <p:spPr bwMode="auto">
            <a:xfrm>
              <a:off x="8064062" y="2200066"/>
              <a:ext cx="2061762" cy="20661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椭圆 33"/>
            <p:cNvSpPr/>
            <p:nvPr/>
          </p:nvSpPr>
          <p:spPr>
            <a:xfrm>
              <a:off x="7872638" y="2013946"/>
              <a:ext cx="2438400" cy="24384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pic>
        <p:nvPicPr>
          <p:cNvPr id="25" name="图片 24"/>
          <p:cNvPicPr>
            <a:picLocks noChangeAspect="1"/>
          </p:cNvPicPr>
          <p:nvPr/>
        </p:nvPicPr>
        <p:blipFill rotWithShape="1">
          <a:blip r:embed="rId9" cstate="screen">
            <a:biLevel thresh="50000"/>
            <a:extLst>
              <a:ext uri="{28A0092B-C50C-407E-A947-70E740481C1C}">
                <a14:useLocalDpi xmlns:a14="http://schemas.microsoft.com/office/drawing/2010/main"/>
              </a:ext>
            </a:extLst>
          </a:blip>
          <a:srcRect/>
          <a:stretch>
            <a:fillRect/>
          </a:stretch>
        </p:blipFill>
        <p:spPr>
          <a:xfrm>
            <a:off x="5155565" y="5631180"/>
            <a:ext cx="5828665" cy="1762125"/>
          </a:xfrm>
          <a:prstGeom prst="rect">
            <a:avLst/>
          </a:prstGeom>
        </p:spPr>
      </p:pic>
      <p:sp>
        <p:nvSpPr>
          <p:cNvPr id="4" name="文本框 3"/>
          <p:cNvSpPr txBox="1"/>
          <p:nvPr/>
        </p:nvSpPr>
        <p:spPr>
          <a:xfrm>
            <a:off x="6038850" y="2849880"/>
            <a:ext cx="4327525" cy="583565"/>
          </a:xfrm>
          <a:prstGeom prst="rect">
            <a:avLst/>
          </a:prstGeom>
          <a:noFill/>
        </p:spPr>
        <p:txBody>
          <a:bodyPr wrap="square" rtlCol="0">
            <a:spAutoFit/>
          </a:bodyPr>
          <a:lstStyle/>
          <a:p>
            <a:pPr algn="ctr"/>
            <a:r>
              <a:rPr lang="en-US" altLang="zh-CN" sz="32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8" name="文本框 7"/>
          <p:cNvSpPr txBox="1">
            <a:spLocks noChangeArrowheads="1"/>
          </p:cNvSpPr>
          <p:nvPr/>
        </p:nvSpPr>
        <p:spPr bwMode="auto">
          <a:xfrm>
            <a:off x="5607824" y="3855259"/>
            <a:ext cx="4493538" cy="201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200000"/>
              </a:lnSpc>
            </a:pPr>
            <a:r>
              <a:rPr lang="zh-CN" altLang="en-US" sz="1400" kern="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to enter the specific text of this column, concise description of the item content, this is a concept diagram, please modify according to your specific content as appropriate.</a:t>
            </a:r>
            <a:endPar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250"/>
                                        <p:tgtEl>
                                          <p:spTgt spid="32"/>
                                        </p:tgtEl>
                                      </p:cBhvr>
                                    </p:animEffect>
                                    <p:anim calcmode="lin" valueType="num">
                                      <p:cBhvr>
                                        <p:cTn id="8" dur="1250" fill="hold"/>
                                        <p:tgtEl>
                                          <p:spTgt spid="32"/>
                                        </p:tgtEl>
                                        <p:attrNameLst>
                                          <p:attrName>ppt_x</p:attrName>
                                        </p:attrNameLst>
                                      </p:cBhvr>
                                      <p:tavLst>
                                        <p:tav tm="0">
                                          <p:val>
                                            <p:strVal val="#ppt_x"/>
                                          </p:val>
                                        </p:tav>
                                        <p:tav tm="100000">
                                          <p:val>
                                            <p:strVal val="#ppt_x"/>
                                          </p:val>
                                        </p:tav>
                                      </p:tavLst>
                                    </p:anim>
                                    <p:anim calcmode="lin" valueType="num">
                                      <p:cBhvr>
                                        <p:cTn id="9" dur="125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7640955" y="2287905"/>
            <a:ext cx="6858000" cy="2282825"/>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283460" y="2218690"/>
            <a:ext cx="6858000" cy="2421255"/>
          </a:xfrm>
          <a:prstGeom prst="rect">
            <a:avLst/>
          </a:prstGeom>
        </p:spPr>
      </p:pic>
      <p:grpSp>
        <p:nvGrpSpPr>
          <p:cNvPr id="4" name="组合 3"/>
          <p:cNvGrpSpPr/>
          <p:nvPr/>
        </p:nvGrpSpPr>
        <p:grpSpPr>
          <a:xfrm>
            <a:off x="5145047" y="170616"/>
            <a:ext cx="2338494" cy="2345533"/>
            <a:chOff x="3524250" y="533400"/>
            <a:chExt cx="4219576" cy="4232276"/>
          </a:xfrm>
        </p:grpSpPr>
        <p:sp>
          <p:nvSpPr>
            <p:cNvPr id="8" name="弧形 7"/>
            <p:cNvSpPr/>
            <p:nvPr/>
          </p:nvSpPr>
          <p:spPr>
            <a:xfrm>
              <a:off x="3524250" y="533400"/>
              <a:ext cx="4219576" cy="4219576"/>
            </a:xfrm>
            <a:prstGeom prst="arc">
              <a:avLst>
                <a:gd name="adj1" fmla="val 6904399"/>
                <a:gd name="adj2" fmla="val 474974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椭圆 8"/>
            <p:cNvSpPr/>
            <p:nvPr/>
          </p:nvSpPr>
          <p:spPr>
            <a:xfrm>
              <a:off x="5993606" y="4664076"/>
              <a:ext cx="101600" cy="101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 name="椭圆 9"/>
            <p:cNvSpPr/>
            <p:nvPr/>
          </p:nvSpPr>
          <p:spPr>
            <a:xfrm>
              <a:off x="4672806" y="4492626"/>
              <a:ext cx="101600" cy="101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1956200" y="63719"/>
            <a:ext cx="4624465" cy="2987405"/>
          </a:xfrm>
          <a:prstGeom prst="rect">
            <a:avLst/>
          </a:prstGeom>
        </p:spPr>
      </p:pic>
      <p:sp>
        <p:nvSpPr>
          <p:cNvPr id="6" name="文本框 5"/>
          <p:cNvSpPr txBox="1"/>
          <p:nvPr/>
        </p:nvSpPr>
        <p:spPr>
          <a:xfrm>
            <a:off x="5201356" y="1066027"/>
            <a:ext cx="2282185" cy="523220"/>
          </a:xfrm>
          <a:prstGeom prst="rect">
            <a:avLst/>
          </a:prstGeom>
          <a:noFill/>
          <a:ln w="19050">
            <a:noFill/>
            <a:prstDash val="dash"/>
          </a:ln>
        </p:spPr>
        <p:txBody>
          <a:bodyPr wrap="square" rtlCol="0">
            <a:spAutoFit/>
          </a:bodyPr>
          <a:lstStyle/>
          <a:p>
            <a:pPr algn="ctr"/>
            <a:r>
              <a:rPr lang="en-US" altLang="zh-CN" sz="2800" b="1"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CONTENTS</a:t>
            </a:r>
            <a:endParaRPr lang="zh-CN" altLang="zh-CN" sz="2800" b="1"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6" name="文本框 15"/>
          <p:cNvSpPr txBox="1"/>
          <p:nvPr/>
        </p:nvSpPr>
        <p:spPr>
          <a:xfrm>
            <a:off x="3548189" y="2460072"/>
            <a:ext cx="4252318" cy="707886"/>
          </a:xfrm>
          <a:prstGeom prst="rect">
            <a:avLst/>
          </a:prstGeom>
          <a:noFill/>
        </p:spPr>
        <p:txBody>
          <a:bodyPr wrap="none" rtlCol="0">
            <a:spAutoFit/>
          </a:bodyPr>
          <a:lstStyle/>
          <a:p>
            <a:pPr algn="l"/>
            <a:r>
              <a:rPr lang="en-US" altLang="zh-CN" sz="4000" b="1" dirty="0">
                <a:solidFill>
                  <a:srgbClr val="C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1·</a:t>
            </a:r>
            <a:r>
              <a:rPr lang="zh-CN" altLang="en-US" sz="4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17" name="文本框 16"/>
          <p:cNvSpPr txBox="1"/>
          <p:nvPr/>
        </p:nvSpPr>
        <p:spPr>
          <a:xfrm>
            <a:off x="3548189" y="3419557"/>
            <a:ext cx="4252318" cy="707886"/>
          </a:xfrm>
          <a:prstGeom prst="rect">
            <a:avLst/>
          </a:prstGeom>
          <a:noFill/>
        </p:spPr>
        <p:txBody>
          <a:bodyPr wrap="none" rtlCol="0">
            <a:spAutoFit/>
          </a:bodyPr>
          <a:lstStyle/>
          <a:p>
            <a:r>
              <a:rPr lang="en-US" altLang="zh-CN" sz="4000" b="1" dirty="0">
                <a:solidFill>
                  <a:srgbClr val="C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2·</a:t>
            </a:r>
            <a:r>
              <a:rPr lang="zh-CN" altLang="en-US" sz="4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18" name="文本框 17"/>
          <p:cNvSpPr txBox="1"/>
          <p:nvPr/>
        </p:nvSpPr>
        <p:spPr>
          <a:xfrm>
            <a:off x="3548824" y="4516837"/>
            <a:ext cx="4252318" cy="707886"/>
          </a:xfrm>
          <a:prstGeom prst="rect">
            <a:avLst/>
          </a:prstGeom>
          <a:noFill/>
        </p:spPr>
        <p:txBody>
          <a:bodyPr wrap="none" rtlCol="0">
            <a:spAutoFit/>
          </a:bodyPr>
          <a:lstStyle/>
          <a:p>
            <a:r>
              <a:rPr lang="en-US" altLang="zh-CN" sz="4000" b="1" dirty="0">
                <a:solidFill>
                  <a:srgbClr val="C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3·</a:t>
            </a:r>
            <a:r>
              <a:rPr lang="zh-CN" altLang="en-US" sz="4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19" name="文本框 18"/>
          <p:cNvSpPr txBox="1"/>
          <p:nvPr/>
        </p:nvSpPr>
        <p:spPr>
          <a:xfrm>
            <a:off x="3548189" y="5541092"/>
            <a:ext cx="4252318" cy="707886"/>
          </a:xfrm>
          <a:prstGeom prst="rect">
            <a:avLst/>
          </a:prstGeom>
          <a:noFill/>
        </p:spPr>
        <p:txBody>
          <a:bodyPr wrap="none" rtlCol="0">
            <a:spAutoFit/>
          </a:bodyPr>
          <a:lstStyle/>
          <a:p>
            <a:r>
              <a:rPr lang="en-US" altLang="zh-CN" sz="4000" b="1" dirty="0">
                <a:solidFill>
                  <a:srgbClr val="C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4·</a:t>
            </a:r>
            <a:r>
              <a:rPr lang="zh-CN" altLang="en-US" sz="4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1000"/>
                                        <p:tgtEl>
                                          <p:spTgt spid="6"/>
                                        </p:tgtEl>
                                      </p:cBhvr>
                                    </p:animEffect>
                                  </p:childTnLst>
                                </p:cTn>
                              </p:par>
                            </p:childTnLst>
                          </p:cTn>
                        </p:par>
                        <p:par>
                          <p:cTn id="14" fill="hold">
                            <p:stCondLst>
                              <p:cond delay="2500"/>
                            </p:stCondLst>
                            <p:childTnLst>
                              <p:par>
                                <p:cTn id="15" presetID="55"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par>
                          <p:cTn id="20" fill="hold">
                            <p:stCondLst>
                              <p:cond delay="3500"/>
                            </p:stCondLst>
                            <p:childTnLst>
                              <p:par>
                                <p:cTn id="21" presetID="55"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strVal val="#ppt_w*0.70"/>
                                          </p:val>
                                        </p:tav>
                                        <p:tav tm="100000">
                                          <p:val>
                                            <p:strVal val="#ppt_w"/>
                                          </p:val>
                                        </p:tav>
                                      </p:tavLst>
                                    </p:anim>
                                    <p:anim calcmode="lin" valueType="num">
                                      <p:cBhvr>
                                        <p:cTn id="24" dur="1000" fill="hold"/>
                                        <p:tgtEl>
                                          <p:spTgt spid="17"/>
                                        </p:tgtEl>
                                        <p:attrNameLst>
                                          <p:attrName>ppt_h</p:attrName>
                                        </p:attrNameLst>
                                      </p:cBhvr>
                                      <p:tavLst>
                                        <p:tav tm="0">
                                          <p:val>
                                            <p:strVal val="#ppt_h"/>
                                          </p:val>
                                        </p:tav>
                                        <p:tav tm="100000">
                                          <p:val>
                                            <p:strVal val="#ppt_h"/>
                                          </p:val>
                                        </p:tav>
                                      </p:tavLst>
                                    </p:anim>
                                    <p:animEffect transition="in" filter="fade">
                                      <p:cBhvr>
                                        <p:cTn id="25" dur="1000"/>
                                        <p:tgtEl>
                                          <p:spTgt spid="17"/>
                                        </p:tgtEl>
                                      </p:cBhvr>
                                    </p:animEffect>
                                  </p:childTnLst>
                                </p:cTn>
                              </p:par>
                            </p:childTnLst>
                          </p:cTn>
                        </p:par>
                        <p:par>
                          <p:cTn id="26" fill="hold">
                            <p:stCondLst>
                              <p:cond delay="4500"/>
                            </p:stCondLst>
                            <p:childTnLst>
                              <p:par>
                                <p:cTn id="27" presetID="55"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strVal val="#ppt_w*0.70"/>
                                          </p:val>
                                        </p:tav>
                                        <p:tav tm="100000">
                                          <p:val>
                                            <p:strVal val="#ppt_w"/>
                                          </p:val>
                                        </p:tav>
                                      </p:tavLst>
                                    </p:anim>
                                    <p:anim calcmode="lin" valueType="num">
                                      <p:cBhvr>
                                        <p:cTn id="30" dur="1000" fill="hold"/>
                                        <p:tgtEl>
                                          <p:spTgt spid="18"/>
                                        </p:tgtEl>
                                        <p:attrNameLst>
                                          <p:attrName>ppt_h</p:attrName>
                                        </p:attrNameLst>
                                      </p:cBhvr>
                                      <p:tavLst>
                                        <p:tav tm="0">
                                          <p:val>
                                            <p:strVal val="#ppt_h"/>
                                          </p:val>
                                        </p:tav>
                                        <p:tav tm="100000">
                                          <p:val>
                                            <p:strVal val="#ppt_h"/>
                                          </p:val>
                                        </p:tav>
                                      </p:tavLst>
                                    </p:anim>
                                    <p:animEffect transition="in" filter="fade">
                                      <p:cBhvr>
                                        <p:cTn id="31" dur="1000"/>
                                        <p:tgtEl>
                                          <p:spTgt spid="18"/>
                                        </p:tgtEl>
                                      </p:cBhvr>
                                    </p:animEffect>
                                  </p:childTnLst>
                                </p:cTn>
                              </p:par>
                            </p:childTnLst>
                          </p:cTn>
                        </p:par>
                        <p:par>
                          <p:cTn id="32" fill="hold">
                            <p:stCondLst>
                              <p:cond delay="5500"/>
                            </p:stCondLst>
                            <p:childTnLst>
                              <p:par>
                                <p:cTn id="33" presetID="55"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strVal val="#ppt_w*0.70"/>
                                          </p:val>
                                        </p:tav>
                                        <p:tav tm="100000">
                                          <p:val>
                                            <p:strVal val="#ppt_w"/>
                                          </p:val>
                                        </p:tav>
                                      </p:tavLst>
                                    </p:anim>
                                    <p:anim calcmode="lin" valueType="num">
                                      <p:cBhvr>
                                        <p:cTn id="36" dur="1000" fill="hold"/>
                                        <p:tgtEl>
                                          <p:spTgt spid="19"/>
                                        </p:tgtEl>
                                        <p:attrNameLst>
                                          <p:attrName>ppt_h</p:attrName>
                                        </p:attrNameLst>
                                      </p:cBhvr>
                                      <p:tavLst>
                                        <p:tav tm="0">
                                          <p:val>
                                            <p:strVal val="#ppt_h"/>
                                          </p:val>
                                        </p:tav>
                                        <p:tav tm="100000">
                                          <p:val>
                                            <p:strVal val="#ppt_h"/>
                                          </p:val>
                                        </p:tav>
                                      </p:tavLst>
                                    </p:anim>
                                    <p:animEffect transition="in" filter="fade">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grpSp>
        <p:nvGrpSpPr>
          <p:cNvPr id="20" name="组合 19"/>
          <p:cNvGrpSpPr/>
          <p:nvPr/>
        </p:nvGrpSpPr>
        <p:grpSpPr>
          <a:xfrm>
            <a:off x="7839300" y="1643506"/>
            <a:ext cx="3562698" cy="5396683"/>
            <a:chOff x="8676230" y="2008631"/>
            <a:chExt cx="3562698" cy="5396683"/>
          </a:xfrm>
        </p:grpSpPr>
        <p:pic>
          <p:nvPicPr>
            <p:cNvPr id="15" name="图片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18551" y="2008631"/>
              <a:ext cx="1261360" cy="2510971"/>
            </a:xfrm>
            <a:prstGeom prst="rect">
              <a:avLst/>
            </a:prstGeom>
          </p:spPr>
        </p:pic>
        <p:pic>
          <p:nvPicPr>
            <p:cNvPr id="16" name="图片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8676230" y="3842616"/>
              <a:ext cx="3562698" cy="3562698"/>
            </a:xfrm>
            <a:prstGeom prst="rect">
              <a:avLst/>
            </a:prstGeom>
          </p:spPr>
        </p:pic>
      </p:grpSp>
      <p:sp>
        <p:nvSpPr>
          <p:cNvPr id="47" name="TextBox 10"/>
          <p:cNvSpPr txBox="1"/>
          <p:nvPr/>
        </p:nvSpPr>
        <p:spPr>
          <a:xfrm>
            <a:off x="1359600" y="1777296"/>
            <a:ext cx="7504619" cy="3562698"/>
          </a:xfrm>
          <a:prstGeom prst="rect">
            <a:avLst/>
          </a:prstGeom>
          <a:noFill/>
        </p:spPr>
        <p:txBody>
          <a:bodyPr vert="eaVert" wrap="square" rtlCol="0">
            <a:spAutoFit/>
          </a:bodyPr>
          <a:lstStyle/>
          <a:p>
            <a:pPr defTabSz="1218565">
              <a:lnSpc>
                <a:spcPct val="250000"/>
              </a:lnSpc>
              <a:spcBef>
                <a:spcPts val="1000"/>
              </a:spcBef>
              <a:defRPr/>
            </a:pPr>
            <a:r>
              <a:rPr lang="zh-CN" altLang="en-US"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here to add a paragraph</a:t>
            </a:r>
            <a:endParaRPr lang="en-US" altLang="zh-CN"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defTabSz="1218565">
              <a:lnSpc>
                <a:spcPct val="250000"/>
              </a:lnSpc>
              <a:spcBef>
                <a:spcPts val="1000"/>
              </a:spcBef>
              <a:defRPr/>
            </a:pPr>
            <a:r>
              <a:rPr lang="zh-CN" altLang="en-US"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here to add paragraph text Click here to add paragraph text</a:t>
            </a:r>
            <a:endParaRPr lang="en-US" altLang="zh-CN"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defTabSz="1218565">
              <a:lnSpc>
                <a:spcPct val="250000"/>
              </a:lnSpc>
              <a:spcBef>
                <a:spcPts val="1000"/>
              </a:spcBef>
              <a:defRPr/>
            </a:pPr>
            <a:r>
              <a:rPr lang="zh-CN" altLang="en-US"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here to add paragraph text Click here to add paragraph text Click here to add</a:t>
            </a:r>
            <a:endParaRPr lang="en-US" altLang="zh-CN"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defTabSz="1218565">
              <a:lnSpc>
                <a:spcPct val="250000"/>
              </a:lnSpc>
              <a:spcBef>
                <a:spcPts val="1000"/>
              </a:spcBef>
              <a:defRPr/>
            </a:pPr>
            <a:r>
              <a:rPr lang="zh-CN" altLang="en-US"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Paragraph text Click here to add paragraph text Click here to add paragraph text Add paragraph text</a:t>
            </a:r>
            <a:endParaRPr lang="en-US" altLang="zh-CN"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defTabSz="1218565">
              <a:lnSpc>
                <a:spcPct val="250000"/>
              </a:lnSpc>
              <a:spcBef>
                <a:spcPts val="1000"/>
              </a:spcBef>
              <a:defRPr/>
            </a:pPr>
            <a:r>
              <a:rPr lang="zh-CN" altLang="en-US"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here to add text</a:t>
            </a:r>
          </a:p>
          <a:p>
            <a:pPr defTabSz="1218565">
              <a:lnSpc>
                <a:spcPct val="250000"/>
              </a:lnSpc>
              <a:spcBef>
                <a:spcPts val="1000"/>
              </a:spcBef>
              <a:defRPr/>
            </a:pPr>
            <a:endParaRPr lang="zh-CN" altLang="en-US"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2121093" cy="400110"/>
          </a:xfrm>
          <a:prstGeom prst="rect">
            <a:avLst/>
          </a:prstGeom>
          <a:noFill/>
        </p:spPr>
        <p:txBody>
          <a:bodyPr wrap="none" rtlCol="0" anchor="t">
            <a:spAutoFit/>
          </a:bodyPr>
          <a:lstStyle/>
          <a:p>
            <a:pPr algn="l"/>
            <a:r>
              <a:rPr lang="zh-CN" altLang="en-US" sz="2000" b="1">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The Way of Zen, The Way of Life</a:t>
            </a:r>
            <a:endParaRPr lang="zh-CN" altLang="en-US" sz="20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 name="矩形 1"/>
          <p:cNvSpPr/>
          <p:nvPr/>
        </p:nvSpPr>
        <p:spPr>
          <a:xfrm>
            <a:off x="4579913" y="1712618"/>
            <a:ext cx="3371664" cy="5145382"/>
          </a:xfrm>
          <a:prstGeom prst="rect">
            <a:avLst/>
          </a:prstGeom>
          <a:solidFill>
            <a:schemeClr val="bg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nvGrpSpPr>
          <p:cNvPr id="4" name="组合 3"/>
          <p:cNvGrpSpPr/>
          <p:nvPr/>
        </p:nvGrpSpPr>
        <p:grpSpPr>
          <a:xfrm>
            <a:off x="3700287" y="2841353"/>
            <a:ext cx="3274351" cy="2886770"/>
            <a:chOff x="3601968" y="1128735"/>
            <a:chExt cx="3274351" cy="2886770"/>
          </a:xfrm>
        </p:grpSpPr>
        <p:sp>
          <p:nvSpPr>
            <p:cNvPr id="3" name="文本框 2"/>
            <p:cNvSpPr txBox="1"/>
            <p:nvPr/>
          </p:nvSpPr>
          <p:spPr>
            <a:xfrm>
              <a:off x="3601968" y="1128735"/>
              <a:ext cx="2893100" cy="2886770"/>
            </a:xfrm>
            <a:prstGeom prst="rect">
              <a:avLst/>
            </a:prstGeom>
            <a:noFill/>
          </p:spPr>
          <p:txBody>
            <a:bodyPr vert="eaVert" wrap="square" rtlCol="0">
              <a:spAutoFit/>
            </a:bodyPr>
            <a:lstStyle/>
            <a:p>
              <a:pPr algn="dist"/>
              <a:r>
                <a:rPr lang="zh-CN" altLang="en-US" sz="44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Title text</a:t>
              </a:r>
            </a:p>
          </p:txBody>
        </p:sp>
        <p:grpSp>
          <p:nvGrpSpPr>
            <p:cNvPr id="16" name="组合 15"/>
            <p:cNvGrpSpPr/>
            <p:nvPr/>
          </p:nvGrpSpPr>
          <p:grpSpPr>
            <a:xfrm>
              <a:off x="6513900" y="3056819"/>
              <a:ext cx="362419" cy="794635"/>
              <a:chOff x="1492250" y="1657350"/>
              <a:chExt cx="595313" cy="1381125"/>
            </a:xfrm>
          </p:grpSpPr>
          <p:sp>
            <p:nvSpPr>
              <p:cNvPr id="18" name="AutoShape 3"/>
              <p:cNvSpPr>
                <a:spLocks noChangeAspect="1" noChangeArrowheads="1" noTextEdit="1"/>
              </p:cNvSpPr>
              <p:nvPr/>
            </p:nvSpPr>
            <p:spPr bwMode="auto">
              <a:xfrm>
                <a:off x="1492250" y="1657350"/>
                <a:ext cx="5953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9" name="Freeform 5"/>
              <p:cNvSpPr/>
              <p:nvPr/>
            </p:nvSpPr>
            <p:spPr bwMode="auto">
              <a:xfrm>
                <a:off x="1492250" y="1743075"/>
                <a:ext cx="595313" cy="1295400"/>
              </a:xfrm>
              <a:custGeom>
                <a:avLst/>
                <a:gdLst>
                  <a:gd name="T0" fmla="*/ 525 w 774"/>
                  <a:gd name="T1" fmla="*/ 2 h 2073"/>
                  <a:gd name="T2" fmla="*/ 617 w 774"/>
                  <a:gd name="T3" fmla="*/ 13 h 2073"/>
                  <a:gd name="T4" fmla="*/ 675 w 774"/>
                  <a:gd name="T5" fmla="*/ 407 h 2073"/>
                  <a:gd name="T6" fmla="*/ 674 w 774"/>
                  <a:gd name="T7" fmla="*/ 471 h 2073"/>
                  <a:gd name="T8" fmla="*/ 681 w 774"/>
                  <a:gd name="T9" fmla="*/ 772 h 2073"/>
                  <a:gd name="T10" fmla="*/ 681 w 774"/>
                  <a:gd name="T11" fmla="*/ 1015 h 2073"/>
                  <a:gd name="T12" fmla="*/ 683 w 774"/>
                  <a:gd name="T13" fmla="*/ 1274 h 2073"/>
                  <a:gd name="T14" fmla="*/ 681 w 774"/>
                  <a:gd name="T15" fmla="*/ 1729 h 2073"/>
                  <a:gd name="T16" fmla="*/ 699 w 774"/>
                  <a:gd name="T17" fmla="*/ 1963 h 2073"/>
                  <a:gd name="T18" fmla="*/ 735 w 774"/>
                  <a:gd name="T19" fmla="*/ 1902 h 2073"/>
                  <a:gd name="T20" fmla="*/ 767 w 774"/>
                  <a:gd name="T21" fmla="*/ 1770 h 2073"/>
                  <a:gd name="T22" fmla="*/ 754 w 774"/>
                  <a:gd name="T23" fmla="*/ 2047 h 2073"/>
                  <a:gd name="T24" fmla="*/ 613 w 774"/>
                  <a:gd name="T25" fmla="*/ 2065 h 2073"/>
                  <a:gd name="T26" fmla="*/ 426 w 774"/>
                  <a:gd name="T27" fmla="*/ 2050 h 2073"/>
                  <a:gd name="T28" fmla="*/ 264 w 774"/>
                  <a:gd name="T29" fmla="*/ 2068 h 2073"/>
                  <a:gd name="T30" fmla="*/ 267 w 774"/>
                  <a:gd name="T31" fmla="*/ 2049 h 2073"/>
                  <a:gd name="T32" fmla="*/ 496 w 774"/>
                  <a:gd name="T33" fmla="*/ 2039 h 2073"/>
                  <a:gd name="T34" fmla="*/ 594 w 774"/>
                  <a:gd name="T35" fmla="*/ 2021 h 2073"/>
                  <a:gd name="T36" fmla="*/ 617 w 774"/>
                  <a:gd name="T37" fmla="*/ 2023 h 2073"/>
                  <a:gd name="T38" fmla="*/ 669 w 774"/>
                  <a:gd name="T39" fmla="*/ 1983 h 2073"/>
                  <a:gd name="T40" fmla="*/ 525 w 774"/>
                  <a:gd name="T41" fmla="*/ 1972 h 2073"/>
                  <a:gd name="T42" fmla="*/ 409 w 774"/>
                  <a:gd name="T43" fmla="*/ 1960 h 2073"/>
                  <a:gd name="T44" fmla="*/ 279 w 774"/>
                  <a:gd name="T45" fmla="*/ 1970 h 2073"/>
                  <a:gd name="T46" fmla="*/ 84 w 774"/>
                  <a:gd name="T47" fmla="*/ 1920 h 2073"/>
                  <a:gd name="T48" fmla="*/ 104 w 774"/>
                  <a:gd name="T49" fmla="*/ 1796 h 2073"/>
                  <a:gd name="T50" fmla="*/ 91 w 774"/>
                  <a:gd name="T51" fmla="*/ 1337 h 2073"/>
                  <a:gd name="T52" fmla="*/ 105 w 774"/>
                  <a:gd name="T53" fmla="*/ 1026 h 2073"/>
                  <a:gd name="T54" fmla="*/ 107 w 774"/>
                  <a:gd name="T55" fmla="*/ 722 h 2073"/>
                  <a:gd name="T56" fmla="*/ 102 w 774"/>
                  <a:gd name="T57" fmla="*/ 474 h 2073"/>
                  <a:gd name="T58" fmla="*/ 49 w 774"/>
                  <a:gd name="T59" fmla="*/ 468 h 2073"/>
                  <a:gd name="T60" fmla="*/ 42 w 774"/>
                  <a:gd name="T61" fmla="*/ 631 h 2073"/>
                  <a:gd name="T62" fmla="*/ 44 w 774"/>
                  <a:gd name="T63" fmla="*/ 797 h 2073"/>
                  <a:gd name="T64" fmla="*/ 48 w 774"/>
                  <a:gd name="T65" fmla="*/ 872 h 2073"/>
                  <a:gd name="T66" fmla="*/ 41 w 774"/>
                  <a:gd name="T67" fmla="*/ 1079 h 2073"/>
                  <a:gd name="T68" fmla="*/ 55 w 774"/>
                  <a:gd name="T69" fmla="*/ 1252 h 2073"/>
                  <a:gd name="T70" fmla="*/ 53 w 774"/>
                  <a:gd name="T71" fmla="*/ 1514 h 2073"/>
                  <a:gd name="T72" fmla="*/ 37 w 774"/>
                  <a:gd name="T73" fmla="*/ 1747 h 2073"/>
                  <a:gd name="T74" fmla="*/ 18 w 774"/>
                  <a:gd name="T75" fmla="*/ 1466 h 2073"/>
                  <a:gd name="T76" fmla="*/ 4 w 774"/>
                  <a:gd name="T77" fmla="*/ 1419 h 2073"/>
                  <a:gd name="T78" fmla="*/ 14 w 774"/>
                  <a:gd name="T79" fmla="*/ 1322 h 2073"/>
                  <a:gd name="T80" fmla="*/ 14 w 774"/>
                  <a:gd name="T81" fmla="*/ 1261 h 2073"/>
                  <a:gd name="T82" fmla="*/ 1 w 774"/>
                  <a:gd name="T83" fmla="*/ 1043 h 2073"/>
                  <a:gd name="T84" fmla="*/ 6 w 774"/>
                  <a:gd name="T85" fmla="*/ 924 h 2073"/>
                  <a:gd name="T86" fmla="*/ 10 w 774"/>
                  <a:gd name="T87" fmla="*/ 832 h 2073"/>
                  <a:gd name="T88" fmla="*/ 3 w 774"/>
                  <a:gd name="T89" fmla="*/ 719 h 2073"/>
                  <a:gd name="T90" fmla="*/ 7 w 774"/>
                  <a:gd name="T91" fmla="*/ 649 h 2073"/>
                  <a:gd name="T92" fmla="*/ 15 w 774"/>
                  <a:gd name="T93" fmla="*/ 598 h 2073"/>
                  <a:gd name="T94" fmla="*/ 1 w 774"/>
                  <a:gd name="T95" fmla="*/ 536 h 2073"/>
                  <a:gd name="T96" fmla="*/ 13 w 774"/>
                  <a:gd name="T97" fmla="*/ 424 h 2073"/>
                  <a:gd name="T98" fmla="*/ 6 w 774"/>
                  <a:gd name="T99" fmla="*/ 359 h 2073"/>
                  <a:gd name="T100" fmla="*/ 1 w 774"/>
                  <a:gd name="T101" fmla="*/ 235 h 2073"/>
                  <a:gd name="T102" fmla="*/ 15 w 774"/>
                  <a:gd name="T103" fmla="*/ 166 h 2073"/>
                  <a:gd name="T104" fmla="*/ 13 w 774"/>
                  <a:gd name="T105" fmla="*/ 116 h 2073"/>
                  <a:gd name="T106" fmla="*/ 35 w 774"/>
                  <a:gd name="T107" fmla="*/ 10 h 2073"/>
                  <a:gd name="T108" fmla="*/ 37 w 774"/>
                  <a:gd name="T109" fmla="*/ 106 h 2073"/>
                  <a:gd name="T110" fmla="*/ 52 w 774"/>
                  <a:gd name="T111" fmla="*/ 341 h 2073"/>
                  <a:gd name="T112" fmla="*/ 83 w 774"/>
                  <a:gd name="T113" fmla="*/ 392 h 2073"/>
                  <a:gd name="T114" fmla="*/ 107 w 774"/>
                  <a:gd name="T115" fmla="*/ 144 h 2073"/>
                  <a:gd name="T116" fmla="*/ 151 w 774"/>
                  <a:gd name="T117" fmla="*/ 9 h 2073"/>
                  <a:gd name="T118" fmla="*/ 237 w 774"/>
                  <a:gd name="T119" fmla="*/ 16 h 2073"/>
                  <a:gd name="T120" fmla="*/ 372 w 774"/>
                  <a:gd name="T121" fmla="*/ 5 h 2073"/>
                  <a:gd name="T122" fmla="*/ 440 w 774"/>
                  <a:gd name="T123" fmla="*/ 3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2073">
                    <a:moveTo>
                      <a:pt x="445" y="0"/>
                    </a:moveTo>
                    <a:cubicBezTo>
                      <a:pt x="446" y="0"/>
                      <a:pt x="449" y="3"/>
                      <a:pt x="451" y="2"/>
                    </a:cubicBezTo>
                    <a:cubicBezTo>
                      <a:pt x="451" y="5"/>
                      <a:pt x="454" y="6"/>
                      <a:pt x="454" y="8"/>
                    </a:cubicBezTo>
                    <a:cubicBezTo>
                      <a:pt x="455" y="12"/>
                      <a:pt x="456" y="15"/>
                      <a:pt x="456" y="19"/>
                    </a:cubicBezTo>
                    <a:cubicBezTo>
                      <a:pt x="467" y="19"/>
                      <a:pt x="467" y="19"/>
                      <a:pt x="467" y="19"/>
                    </a:cubicBezTo>
                    <a:cubicBezTo>
                      <a:pt x="469" y="16"/>
                      <a:pt x="471" y="13"/>
                      <a:pt x="474" y="11"/>
                    </a:cubicBezTo>
                    <a:cubicBezTo>
                      <a:pt x="477" y="10"/>
                      <a:pt x="481" y="9"/>
                      <a:pt x="484" y="10"/>
                    </a:cubicBezTo>
                    <a:cubicBezTo>
                      <a:pt x="511" y="10"/>
                      <a:pt x="511" y="10"/>
                      <a:pt x="511" y="10"/>
                    </a:cubicBezTo>
                    <a:cubicBezTo>
                      <a:pt x="510" y="8"/>
                      <a:pt x="512" y="7"/>
                      <a:pt x="513" y="6"/>
                    </a:cubicBezTo>
                    <a:cubicBezTo>
                      <a:pt x="514" y="5"/>
                      <a:pt x="513" y="2"/>
                      <a:pt x="515" y="2"/>
                    </a:cubicBezTo>
                    <a:cubicBezTo>
                      <a:pt x="519" y="2"/>
                      <a:pt x="522" y="1"/>
                      <a:pt x="525" y="2"/>
                    </a:cubicBezTo>
                    <a:cubicBezTo>
                      <a:pt x="527" y="5"/>
                      <a:pt x="530" y="6"/>
                      <a:pt x="533" y="5"/>
                    </a:cubicBezTo>
                    <a:cubicBezTo>
                      <a:pt x="534" y="5"/>
                      <a:pt x="535" y="7"/>
                      <a:pt x="536" y="8"/>
                    </a:cubicBezTo>
                    <a:cubicBezTo>
                      <a:pt x="539" y="7"/>
                      <a:pt x="543" y="8"/>
                      <a:pt x="543" y="11"/>
                    </a:cubicBezTo>
                    <a:cubicBezTo>
                      <a:pt x="545" y="11"/>
                      <a:pt x="545" y="11"/>
                      <a:pt x="545" y="11"/>
                    </a:cubicBezTo>
                    <a:cubicBezTo>
                      <a:pt x="545" y="14"/>
                      <a:pt x="546" y="16"/>
                      <a:pt x="547" y="19"/>
                    </a:cubicBezTo>
                    <a:cubicBezTo>
                      <a:pt x="559" y="19"/>
                      <a:pt x="559" y="19"/>
                      <a:pt x="559" y="19"/>
                    </a:cubicBezTo>
                    <a:cubicBezTo>
                      <a:pt x="559" y="16"/>
                      <a:pt x="562" y="14"/>
                      <a:pt x="563" y="12"/>
                    </a:cubicBezTo>
                    <a:cubicBezTo>
                      <a:pt x="570" y="7"/>
                      <a:pt x="585" y="9"/>
                      <a:pt x="588" y="16"/>
                    </a:cubicBezTo>
                    <a:cubicBezTo>
                      <a:pt x="588" y="17"/>
                      <a:pt x="590" y="19"/>
                      <a:pt x="592" y="19"/>
                    </a:cubicBezTo>
                    <a:cubicBezTo>
                      <a:pt x="617" y="19"/>
                      <a:pt x="617" y="19"/>
                      <a:pt x="617" y="19"/>
                    </a:cubicBezTo>
                    <a:cubicBezTo>
                      <a:pt x="617" y="13"/>
                      <a:pt x="617" y="13"/>
                      <a:pt x="617" y="13"/>
                    </a:cubicBezTo>
                    <a:cubicBezTo>
                      <a:pt x="619" y="13"/>
                      <a:pt x="621" y="13"/>
                      <a:pt x="621" y="12"/>
                    </a:cubicBezTo>
                    <a:cubicBezTo>
                      <a:pt x="623" y="8"/>
                      <a:pt x="632" y="11"/>
                      <a:pt x="636" y="10"/>
                    </a:cubicBezTo>
                    <a:cubicBezTo>
                      <a:pt x="638" y="10"/>
                      <a:pt x="640" y="9"/>
                      <a:pt x="642" y="7"/>
                    </a:cubicBezTo>
                    <a:cubicBezTo>
                      <a:pt x="641" y="5"/>
                      <a:pt x="642" y="5"/>
                      <a:pt x="644" y="5"/>
                    </a:cubicBezTo>
                    <a:cubicBezTo>
                      <a:pt x="645" y="4"/>
                      <a:pt x="647" y="3"/>
                      <a:pt x="649" y="5"/>
                    </a:cubicBezTo>
                    <a:cubicBezTo>
                      <a:pt x="651" y="7"/>
                      <a:pt x="650" y="9"/>
                      <a:pt x="652" y="11"/>
                    </a:cubicBezTo>
                    <a:cubicBezTo>
                      <a:pt x="652" y="12"/>
                      <a:pt x="652" y="15"/>
                      <a:pt x="652" y="16"/>
                    </a:cubicBezTo>
                    <a:cubicBezTo>
                      <a:pt x="652" y="16"/>
                      <a:pt x="654" y="17"/>
                      <a:pt x="654" y="18"/>
                    </a:cubicBezTo>
                    <a:cubicBezTo>
                      <a:pt x="658" y="19"/>
                      <a:pt x="668" y="19"/>
                      <a:pt x="673" y="19"/>
                    </a:cubicBezTo>
                    <a:cubicBezTo>
                      <a:pt x="674" y="404"/>
                      <a:pt x="674" y="404"/>
                      <a:pt x="674" y="404"/>
                    </a:cubicBezTo>
                    <a:cubicBezTo>
                      <a:pt x="675" y="404"/>
                      <a:pt x="675" y="406"/>
                      <a:pt x="675" y="407"/>
                    </a:cubicBezTo>
                    <a:cubicBezTo>
                      <a:pt x="677" y="408"/>
                      <a:pt x="678" y="411"/>
                      <a:pt x="679" y="412"/>
                    </a:cubicBezTo>
                    <a:cubicBezTo>
                      <a:pt x="679" y="413"/>
                      <a:pt x="681" y="415"/>
                      <a:pt x="681" y="416"/>
                    </a:cubicBezTo>
                    <a:cubicBezTo>
                      <a:pt x="681" y="419"/>
                      <a:pt x="681" y="421"/>
                      <a:pt x="683" y="423"/>
                    </a:cubicBezTo>
                    <a:cubicBezTo>
                      <a:pt x="683" y="436"/>
                      <a:pt x="683" y="436"/>
                      <a:pt x="683" y="436"/>
                    </a:cubicBezTo>
                    <a:cubicBezTo>
                      <a:pt x="683" y="437"/>
                      <a:pt x="681" y="438"/>
                      <a:pt x="681" y="439"/>
                    </a:cubicBezTo>
                    <a:cubicBezTo>
                      <a:pt x="681" y="440"/>
                      <a:pt x="683" y="441"/>
                      <a:pt x="683" y="442"/>
                    </a:cubicBezTo>
                    <a:cubicBezTo>
                      <a:pt x="683" y="456"/>
                      <a:pt x="683" y="456"/>
                      <a:pt x="683" y="456"/>
                    </a:cubicBezTo>
                    <a:cubicBezTo>
                      <a:pt x="683" y="457"/>
                      <a:pt x="681" y="459"/>
                      <a:pt x="681" y="459"/>
                    </a:cubicBezTo>
                    <a:cubicBezTo>
                      <a:pt x="680" y="461"/>
                      <a:pt x="680" y="464"/>
                      <a:pt x="678" y="466"/>
                    </a:cubicBezTo>
                    <a:cubicBezTo>
                      <a:pt x="677" y="466"/>
                      <a:pt x="678" y="467"/>
                      <a:pt x="678" y="468"/>
                    </a:cubicBezTo>
                    <a:cubicBezTo>
                      <a:pt x="676" y="468"/>
                      <a:pt x="675" y="469"/>
                      <a:pt x="674" y="471"/>
                    </a:cubicBezTo>
                    <a:cubicBezTo>
                      <a:pt x="672" y="474"/>
                      <a:pt x="673" y="482"/>
                      <a:pt x="676" y="484"/>
                    </a:cubicBezTo>
                    <a:cubicBezTo>
                      <a:pt x="677" y="484"/>
                      <a:pt x="678" y="485"/>
                      <a:pt x="678" y="486"/>
                    </a:cubicBezTo>
                    <a:cubicBezTo>
                      <a:pt x="679" y="488"/>
                      <a:pt x="681" y="489"/>
                      <a:pt x="681" y="491"/>
                    </a:cubicBezTo>
                    <a:cubicBezTo>
                      <a:pt x="680" y="494"/>
                      <a:pt x="681" y="496"/>
                      <a:pt x="683" y="497"/>
                    </a:cubicBezTo>
                    <a:cubicBezTo>
                      <a:pt x="683" y="511"/>
                      <a:pt x="683" y="511"/>
                      <a:pt x="683" y="511"/>
                    </a:cubicBezTo>
                    <a:cubicBezTo>
                      <a:pt x="683" y="512"/>
                      <a:pt x="681" y="513"/>
                      <a:pt x="681" y="514"/>
                    </a:cubicBezTo>
                    <a:cubicBezTo>
                      <a:pt x="681" y="516"/>
                      <a:pt x="681" y="517"/>
                      <a:pt x="680" y="519"/>
                    </a:cubicBezTo>
                    <a:cubicBezTo>
                      <a:pt x="678" y="520"/>
                      <a:pt x="678" y="523"/>
                      <a:pt x="678" y="525"/>
                    </a:cubicBezTo>
                    <a:cubicBezTo>
                      <a:pt x="677" y="525"/>
                      <a:pt x="675" y="525"/>
                      <a:pt x="675" y="527"/>
                    </a:cubicBezTo>
                    <a:cubicBezTo>
                      <a:pt x="674" y="756"/>
                      <a:pt x="674" y="756"/>
                      <a:pt x="674" y="756"/>
                    </a:cubicBezTo>
                    <a:cubicBezTo>
                      <a:pt x="678" y="759"/>
                      <a:pt x="681" y="765"/>
                      <a:pt x="681" y="772"/>
                    </a:cubicBezTo>
                    <a:cubicBezTo>
                      <a:pt x="681" y="773"/>
                      <a:pt x="683" y="773"/>
                      <a:pt x="683" y="774"/>
                    </a:cubicBezTo>
                    <a:cubicBezTo>
                      <a:pt x="683" y="785"/>
                      <a:pt x="683" y="785"/>
                      <a:pt x="683" y="785"/>
                    </a:cubicBezTo>
                    <a:cubicBezTo>
                      <a:pt x="683" y="785"/>
                      <a:pt x="681" y="786"/>
                      <a:pt x="681" y="786"/>
                    </a:cubicBezTo>
                    <a:cubicBezTo>
                      <a:pt x="681" y="848"/>
                      <a:pt x="681" y="848"/>
                      <a:pt x="681" y="848"/>
                    </a:cubicBezTo>
                    <a:cubicBezTo>
                      <a:pt x="681" y="848"/>
                      <a:pt x="683" y="849"/>
                      <a:pt x="683" y="849"/>
                    </a:cubicBezTo>
                    <a:cubicBezTo>
                      <a:pt x="683" y="865"/>
                      <a:pt x="683" y="879"/>
                      <a:pt x="683" y="895"/>
                    </a:cubicBezTo>
                    <a:cubicBezTo>
                      <a:pt x="683" y="896"/>
                      <a:pt x="681" y="898"/>
                      <a:pt x="681" y="898"/>
                    </a:cubicBezTo>
                    <a:cubicBezTo>
                      <a:pt x="681" y="911"/>
                      <a:pt x="685" y="924"/>
                      <a:pt x="682" y="936"/>
                    </a:cubicBezTo>
                    <a:cubicBezTo>
                      <a:pt x="684" y="944"/>
                      <a:pt x="683" y="952"/>
                      <a:pt x="682" y="958"/>
                    </a:cubicBezTo>
                    <a:cubicBezTo>
                      <a:pt x="679" y="971"/>
                      <a:pt x="681" y="985"/>
                      <a:pt x="683" y="996"/>
                    </a:cubicBezTo>
                    <a:cubicBezTo>
                      <a:pt x="684" y="1004"/>
                      <a:pt x="683" y="1010"/>
                      <a:pt x="681" y="1015"/>
                    </a:cubicBezTo>
                    <a:cubicBezTo>
                      <a:pt x="681" y="1068"/>
                      <a:pt x="681" y="1068"/>
                      <a:pt x="681" y="1068"/>
                    </a:cubicBezTo>
                    <a:cubicBezTo>
                      <a:pt x="681" y="1069"/>
                      <a:pt x="683" y="1070"/>
                      <a:pt x="683" y="1071"/>
                    </a:cubicBezTo>
                    <a:cubicBezTo>
                      <a:pt x="683" y="1084"/>
                      <a:pt x="683" y="1084"/>
                      <a:pt x="683" y="1084"/>
                    </a:cubicBezTo>
                    <a:cubicBezTo>
                      <a:pt x="683" y="1084"/>
                      <a:pt x="681" y="1085"/>
                      <a:pt x="681" y="1085"/>
                    </a:cubicBezTo>
                    <a:cubicBezTo>
                      <a:pt x="680" y="1092"/>
                      <a:pt x="678" y="1098"/>
                      <a:pt x="674" y="1102"/>
                    </a:cubicBezTo>
                    <a:cubicBezTo>
                      <a:pt x="674" y="1217"/>
                      <a:pt x="674" y="1217"/>
                      <a:pt x="674" y="1217"/>
                    </a:cubicBezTo>
                    <a:cubicBezTo>
                      <a:pt x="677" y="1220"/>
                      <a:pt x="679" y="1223"/>
                      <a:pt x="680" y="1227"/>
                    </a:cubicBezTo>
                    <a:cubicBezTo>
                      <a:pt x="681" y="1229"/>
                      <a:pt x="680" y="1232"/>
                      <a:pt x="681" y="1234"/>
                    </a:cubicBezTo>
                    <a:cubicBezTo>
                      <a:pt x="681" y="1234"/>
                      <a:pt x="683" y="1235"/>
                      <a:pt x="683" y="1235"/>
                    </a:cubicBezTo>
                    <a:cubicBezTo>
                      <a:pt x="683" y="1240"/>
                      <a:pt x="683" y="1246"/>
                      <a:pt x="681" y="1249"/>
                    </a:cubicBezTo>
                    <a:cubicBezTo>
                      <a:pt x="681" y="1258"/>
                      <a:pt x="683" y="1266"/>
                      <a:pt x="683" y="1274"/>
                    </a:cubicBezTo>
                    <a:cubicBezTo>
                      <a:pt x="681" y="1343"/>
                      <a:pt x="681" y="1343"/>
                      <a:pt x="681" y="1343"/>
                    </a:cubicBezTo>
                    <a:cubicBezTo>
                      <a:pt x="681" y="1344"/>
                      <a:pt x="683" y="1344"/>
                      <a:pt x="683" y="1345"/>
                    </a:cubicBezTo>
                    <a:cubicBezTo>
                      <a:pt x="683" y="1361"/>
                      <a:pt x="683" y="1374"/>
                      <a:pt x="683" y="1391"/>
                    </a:cubicBezTo>
                    <a:cubicBezTo>
                      <a:pt x="683" y="1391"/>
                      <a:pt x="681" y="1393"/>
                      <a:pt x="681" y="1393"/>
                    </a:cubicBezTo>
                    <a:cubicBezTo>
                      <a:pt x="681" y="1564"/>
                      <a:pt x="681" y="1564"/>
                      <a:pt x="681" y="1564"/>
                    </a:cubicBezTo>
                    <a:cubicBezTo>
                      <a:pt x="681" y="1564"/>
                      <a:pt x="683" y="1566"/>
                      <a:pt x="683" y="1566"/>
                    </a:cubicBezTo>
                    <a:cubicBezTo>
                      <a:pt x="683" y="1579"/>
                      <a:pt x="683" y="1579"/>
                      <a:pt x="683" y="1579"/>
                    </a:cubicBezTo>
                    <a:cubicBezTo>
                      <a:pt x="683" y="1580"/>
                      <a:pt x="681" y="1580"/>
                      <a:pt x="681" y="1581"/>
                    </a:cubicBezTo>
                    <a:cubicBezTo>
                      <a:pt x="680" y="1588"/>
                      <a:pt x="678" y="1593"/>
                      <a:pt x="673" y="1599"/>
                    </a:cubicBezTo>
                    <a:cubicBezTo>
                      <a:pt x="673" y="1712"/>
                      <a:pt x="673" y="1712"/>
                      <a:pt x="673" y="1712"/>
                    </a:cubicBezTo>
                    <a:cubicBezTo>
                      <a:pt x="678" y="1716"/>
                      <a:pt x="681" y="1721"/>
                      <a:pt x="681" y="1729"/>
                    </a:cubicBezTo>
                    <a:cubicBezTo>
                      <a:pt x="681" y="1729"/>
                      <a:pt x="683" y="1730"/>
                      <a:pt x="683" y="1730"/>
                    </a:cubicBezTo>
                    <a:cubicBezTo>
                      <a:pt x="684" y="1735"/>
                      <a:pt x="683" y="1741"/>
                      <a:pt x="681" y="1744"/>
                    </a:cubicBezTo>
                    <a:cubicBezTo>
                      <a:pt x="681" y="1895"/>
                      <a:pt x="681" y="1895"/>
                      <a:pt x="681" y="1895"/>
                    </a:cubicBezTo>
                    <a:cubicBezTo>
                      <a:pt x="681" y="1895"/>
                      <a:pt x="683" y="1897"/>
                      <a:pt x="683" y="1897"/>
                    </a:cubicBezTo>
                    <a:cubicBezTo>
                      <a:pt x="683" y="1928"/>
                      <a:pt x="683" y="1928"/>
                      <a:pt x="683" y="1928"/>
                    </a:cubicBezTo>
                    <a:cubicBezTo>
                      <a:pt x="683" y="1928"/>
                      <a:pt x="681" y="1929"/>
                      <a:pt x="681" y="1929"/>
                    </a:cubicBezTo>
                    <a:cubicBezTo>
                      <a:pt x="681" y="1941"/>
                      <a:pt x="681" y="1941"/>
                      <a:pt x="681" y="1941"/>
                    </a:cubicBezTo>
                    <a:cubicBezTo>
                      <a:pt x="681" y="1941"/>
                      <a:pt x="683" y="1943"/>
                      <a:pt x="683" y="1944"/>
                    </a:cubicBezTo>
                    <a:cubicBezTo>
                      <a:pt x="682" y="1949"/>
                      <a:pt x="683" y="1955"/>
                      <a:pt x="687" y="1958"/>
                    </a:cubicBezTo>
                    <a:cubicBezTo>
                      <a:pt x="688" y="1960"/>
                      <a:pt x="689" y="1963"/>
                      <a:pt x="690" y="1963"/>
                    </a:cubicBezTo>
                    <a:cubicBezTo>
                      <a:pt x="699" y="1963"/>
                      <a:pt x="699" y="1963"/>
                      <a:pt x="699" y="1963"/>
                    </a:cubicBezTo>
                    <a:cubicBezTo>
                      <a:pt x="699" y="1966"/>
                      <a:pt x="699" y="1966"/>
                      <a:pt x="699" y="1966"/>
                    </a:cubicBezTo>
                    <a:cubicBezTo>
                      <a:pt x="701" y="1966"/>
                      <a:pt x="704" y="1966"/>
                      <a:pt x="705" y="1964"/>
                    </a:cubicBezTo>
                    <a:cubicBezTo>
                      <a:pt x="709" y="1963"/>
                      <a:pt x="713" y="1963"/>
                      <a:pt x="716" y="1962"/>
                    </a:cubicBezTo>
                    <a:cubicBezTo>
                      <a:pt x="719" y="1961"/>
                      <a:pt x="721" y="1958"/>
                      <a:pt x="721" y="1957"/>
                    </a:cubicBezTo>
                    <a:cubicBezTo>
                      <a:pt x="723" y="1948"/>
                      <a:pt x="723" y="1948"/>
                      <a:pt x="723" y="1948"/>
                    </a:cubicBezTo>
                    <a:cubicBezTo>
                      <a:pt x="724" y="1941"/>
                      <a:pt x="723" y="1933"/>
                      <a:pt x="724" y="1927"/>
                    </a:cubicBezTo>
                    <a:cubicBezTo>
                      <a:pt x="726" y="1927"/>
                      <a:pt x="726" y="1927"/>
                      <a:pt x="726" y="1927"/>
                    </a:cubicBezTo>
                    <a:cubicBezTo>
                      <a:pt x="726" y="1923"/>
                      <a:pt x="727" y="1920"/>
                      <a:pt x="728" y="1917"/>
                    </a:cubicBezTo>
                    <a:cubicBezTo>
                      <a:pt x="729" y="1918"/>
                      <a:pt x="730" y="1917"/>
                      <a:pt x="730" y="1916"/>
                    </a:cubicBezTo>
                    <a:cubicBezTo>
                      <a:pt x="732" y="1914"/>
                      <a:pt x="734" y="1913"/>
                      <a:pt x="735" y="1911"/>
                    </a:cubicBezTo>
                    <a:cubicBezTo>
                      <a:pt x="735" y="1908"/>
                      <a:pt x="736" y="1905"/>
                      <a:pt x="735" y="1902"/>
                    </a:cubicBezTo>
                    <a:cubicBezTo>
                      <a:pt x="738" y="1902"/>
                      <a:pt x="738" y="1902"/>
                      <a:pt x="738" y="1902"/>
                    </a:cubicBezTo>
                    <a:cubicBezTo>
                      <a:pt x="738" y="1895"/>
                      <a:pt x="739" y="1887"/>
                      <a:pt x="738" y="1879"/>
                    </a:cubicBezTo>
                    <a:cubicBezTo>
                      <a:pt x="741" y="1867"/>
                      <a:pt x="741" y="1867"/>
                      <a:pt x="741" y="1867"/>
                    </a:cubicBezTo>
                    <a:cubicBezTo>
                      <a:pt x="744" y="1863"/>
                      <a:pt x="746" y="1859"/>
                      <a:pt x="750" y="1856"/>
                    </a:cubicBezTo>
                    <a:cubicBezTo>
                      <a:pt x="752" y="1847"/>
                      <a:pt x="752" y="1847"/>
                      <a:pt x="752" y="1847"/>
                    </a:cubicBezTo>
                    <a:cubicBezTo>
                      <a:pt x="753" y="1843"/>
                      <a:pt x="752" y="1840"/>
                      <a:pt x="753" y="1838"/>
                    </a:cubicBezTo>
                    <a:cubicBezTo>
                      <a:pt x="755" y="1822"/>
                      <a:pt x="755" y="1805"/>
                      <a:pt x="754" y="1788"/>
                    </a:cubicBezTo>
                    <a:cubicBezTo>
                      <a:pt x="756" y="1776"/>
                      <a:pt x="756" y="1776"/>
                      <a:pt x="756" y="1776"/>
                    </a:cubicBezTo>
                    <a:cubicBezTo>
                      <a:pt x="756" y="1775"/>
                      <a:pt x="758" y="1774"/>
                      <a:pt x="760" y="1772"/>
                    </a:cubicBezTo>
                    <a:cubicBezTo>
                      <a:pt x="760" y="1772"/>
                      <a:pt x="760" y="1770"/>
                      <a:pt x="760" y="1770"/>
                    </a:cubicBezTo>
                    <a:cubicBezTo>
                      <a:pt x="761" y="1770"/>
                      <a:pt x="766" y="1769"/>
                      <a:pt x="767" y="1770"/>
                    </a:cubicBezTo>
                    <a:cubicBezTo>
                      <a:pt x="769" y="1773"/>
                      <a:pt x="770" y="1775"/>
                      <a:pt x="773" y="1779"/>
                    </a:cubicBezTo>
                    <a:cubicBezTo>
                      <a:pt x="773" y="1959"/>
                      <a:pt x="773" y="1959"/>
                      <a:pt x="773" y="1959"/>
                    </a:cubicBezTo>
                    <a:cubicBezTo>
                      <a:pt x="773" y="1960"/>
                      <a:pt x="774" y="1962"/>
                      <a:pt x="774" y="1963"/>
                    </a:cubicBezTo>
                    <a:cubicBezTo>
                      <a:pt x="773" y="1971"/>
                      <a:pt x="771" y="1978"/>
                      <a:pt x="766" y="1982"/>
                    </a:cubicBezTo>
                    <a:cubicBezTo>
                      <a:pt x="766" y="1983"/>
                      <a:pt x="765" y="1984"/>
                      <a:pt x="764" y="1983"/>
                    </a:cubicBezTo>
                    <a:cubicBezTo>
                      <a:pt x="764" y="1986"/>
                      <a:pt x="762" y="1988"/>
                      <a:pt x="762" y="1989"/>
                    </a:cubicBezTo>
                    <a:cubicBezTo>
                      <a:pt x="762" y="1994"/>
                      <a:pt x="761" y="1998"/>
                      <a:pt x="764" y="2000"/>
                    </a:cubicBezTo>
                    <a:cubicBezTo>
                      <a:pt x="764" y="2003"/>
                      <a:pt x="764" y="2006"/>
                      <a:pt x="763" y="2009"/>
                    </a:cubicBezTo>
                    <a:cubicBezTo>
                      <a:pt x="763" y="2009"/>
                      <a:pt x="764" y="2009"/>
                      <a:pt x="764" y="2009"/>
                    </a:cubicBezTo>
                    <a:cubicBezTo>
                      <a:pt x="765" y="2017"/>
                      <a:pt x="764" y="2024"/>
                      <a:pt x="761" y="2029"/>
                    </a:cubicBezTo>
                    <a:cubicBezTo>
                      <a:pt x="763" y="2037"/>
                      <a:pt x="759" y="2043"/>
                      <a:pt x="754" y="2047"/>
                    </a:cubicBezTo>
                    <a:cubicBezTo>
                      <a:pt x="751" y="2051"/>
                      <a:pt x="747" y="2055"/>
                      <a:pt x="744" y="2060"/>
                    </a:cubicBezTo>
                    <a:cubicBezTo>
                      <a:pt x="741" y="2062"/>
                      <a:pt x="739" y="2064"/>
                      <a:pt x="735" y="2064"/>
                    </a:cubicBezTo>
                    <a:cubicBezTo>
                      <a:pt x="723" y="2063"/>
                      <a:pt x="723" y="2063"/>
                      <a:pt x="723" y="2063"/>
                    </a:cubicBezTo>
                    <a:cubicBezTo>
                      <a:pt x="707" y="2063"/>
                      <a:pt x="707" y="2063"/>
                      <a:pt x="707" y="2063"/>
                    </a:cubicBezTo>
                    <a:cubicBezTo>
                      <a:pt x="707" y="2063"/>
                      <a:pt x="706" y="2064"/>
                      <a:pt x="705" y="2064"/>
                    </a:cubicBezTo>
                    <a:cubicBezTo>
                      <a:pt x="701" y="2063"/>
                      <a:pt x="698" y="2064"/>
                      <a:pt x="695" y="2065"/>
                    </a:cubicBezTo>
                    <a:cubicBezTo>
                      <a:pt x="649" y="2065"/>
                      <a:pt x="649" y="2065"/>
                      <a:pt x="649" y="2065"/>
                    </a:cubicBezTo>
                    <a:cubicBezTo>
                      <a:pt x="649" y="2066"/>
                      <a:pt x="649" y="2067"/>
                      <a:pt x="648" y="2067"/>
                    </a:cubicBezTo>
                    <a:cubicBezTo>
                      <a:pt x="622" y="2067"/>
                      <a:pt x="622" y="2067"/>
                      <a:pt x="622" y="2067"/>
                    </a:cubicBezTo>
                    <a:cubicBezTo>
                      <a:pt x="621" y="2067"/>
                      <a:pt x="621" y="2066"/>
                      <a:pt x="620" y="2065"/>
                    </a:cubicBezTo>
                    <a:cubicBezTo>
                      <a:pt x="618" y="2065"/>
                      <a:pt x="614" y="2066"/>
                      <a:pt x="613" y="2065"/>
                    </a:cubicBezTo>
                    <a:cubicBezTo>
                      <a:pt x="610" y="2063"/>
                      <a:pt x="604" y="2064"/>
                      <a:pt x="601" y="2063"/>
                    </a:cubicBezTo>
                    <a:cubicBezTo>
                      <a:pt x="580" y="2061"/>
                      <a:pt x="555" y="2063"/>
                      <a:pt x="532" y="2063"/>
                    </a:cubicBezTo>
                    <a:cubicBezTo>
                      <a:pt x="515" y="2063"/>
                      <a:pt x="497" y="2063"/>
                      <a:pt x="480" y="2065"/>
                    </a:cubicBezTo>
                    <a:cubicBezTo>
                      <a:pt x="475" y="2064"/>
                      <a:pt x="467" y="2063"/>
                      <a:pt x="459" y="2064"/>
                    </a:cubicBezTo>
                    <a:cubicBezTo>
                      <a:pt x="458" y="2064"/>
                      <a:pt x="457" y="2064"/>
                      <a:pt x="457" y="2063"/>
                    </a:cubicBezTo>
                    <a:cubicBezTo>
                      <a:pt x="453" y="2062"/>
                      <a:pt x="450" y="2062"/>
                      <a:pt x="448" y="2064"/>
                    </a:cubicBezTo>
                    <a:cubicBezTo>
                      <a:pt x="439" y="2064"/>
                      <a:pt x="439" y="2064"/>
                      <a:pt x="439" y="2064"/>
                    </a:cubicBezTo>
                    <a:cubicBezTo>
                      <a:pt x="439" y="2064"/>
                      <a:pt x="438" y="2063"/>
                      <a:pt x="438" y="2062"/>
                    </a:cubicBezTo>
                    <a:cubicBezTo>
                      <a:pt x="437" y="2063"/>
                      <a:pt x="435" y="2062"/>
                      <a:pt x="436" y="2061"/>
                    </a:cubicBezTo>
                    <a:cubicBezTo>
                      <a:pt x="433" y="2059"/>
                      <a:pt x="433" y="2056"/>
                      <a:pt x="431" y="2053"/>
                    </a:cubicBezTo>
                    <a:cubicBezTo>
                      <a:pt x="430" y="2051"/>
                      <a:pt x="428" y="2050"/>
                      <a:pt x="426" y="2050"/>
                    </a:cubicBezTo>
                    <a:cubicBezTo>
                      <a:pt x="422" y="2049"/>
                      <a:pt x="419" y="2049"/>
                      <a:pt x="416" y="2050"/>
                    </a:cubicBezTo>
                    <a:cubicBezTo>
                      <a:pt x="409" y="2060"/>
                      <a:pt x="409" y="2060"/>
                      <a:pt x="409" y="2060"/>
                    </a:cubicBezTo>
                    <a:cubicBezTo>
                      <a:pt x="411" y="2063"/>
                      <a:pt x="408" y="2063"/>
                      <a:pt x="407" y="2062"/>
                    </a:cubicBezTo>
                    <a:cubicBezTo>
                      <a:pt x="407" y="2063"/>
                      <a:pt x="407" y="2064"/>
                      <a:pt x="406" y="2064"/>
                    </a:cubicBezTo>
                    <a:cubicBezTo>
                      <a:pt x="401" y="2064"/>
                      <a:pt x="395" y="2063"/>
                      <a:pt x="389" y="2063"/>
                    </a:cubicBezTo>
                    <a:cubicBezTo>
                      <a:pt x="345" y="2063"/>
                      <a:pt x="345" y="2063"/>
                      <a:pt x="345" y="2063"/>
                    </a:cubicBezTo>
                    <a:cubicBezTo>
                      <a:pt x="345" y="2063"/>
                      <a:pt x="345" y="2064"/>
                      <a:pt x="344" y="2064"/>
                    </a:cubicBezTo>
                    <a:cubicBezTo>
                      <a:pt x="340" y="2063"/>
                      <a:pt x="334" y="2064"/>
                      <a:pt x="331" y="2065"/>
                    </a:cubicBezTo>
                    <a:cubicBezTo>
                      <a:pt x="283" y="2065"/>
                      <a:pt x="283" y="2065"/>
                      <a:pt x="283" y="2065"/>
                    </a:cubicBezTo>
                    <a:cubicBezTo>
                      <a:pt x="285" y="2068"/>
                      <a:pt x="280" y="2066"/>
                      <a:pt x="279" y="2067"/>
                    </a:cubicBezTo>
                    <a:cubicBezTo>
                      <a:pt x="277" y="2071"/>
                      <a:pt x="269" y="2073"/>
                      <a:pt x="264" y="2068"/>
                    </a:cubicBezTo>
                    <a:cubicBezTo>
                      <a:pt x="262" y="2068"/>
                      <a:pt x="260" y="2067"/>
                      <a:pt x="258" y="2065"/>
                    </a:cubicBezTo>
                    <a:cubicBezTo>
                      <a:pt x="257" y="2065"/>
                      <a:pt x="253" y="2065"/>
                      <a:pt x="252" y="2065"/>
                    </a:cubicBezTo>
                    <a:cubicBezTo>
                      <a:pt x="252" y="2066"/>
                      <a:pt x="251" y="2067"/>
                      <a:pt x="251" y="2067"/>
                    </a:cubicBezTo>
                    <a:cubicBezTo>
                      <a:pt x="246" y="2067"/>
                      <a:pt x="241" y="2067"/>
                      <a:pt x="239" y="2065"/>
                    </a:cubicBezTo>
                    <a:cubicBezTo>
                      <a:pt x="237" y="2064"/>
                      <a:pt x="237" y="2061"/>
                      <a:pt x="238" y="2059"/>
                    </a:cubicBezTo>
                    <a:cubicBezTo>
                      <a:pt x="238" y="2058"/>
                      <a:pt x="239" y="2058"/>
                      <a:pt x="240" y="2057"/>
                    </a:cubicBezTo>
                    <a:cubicBezTo>
                      <a:pt x="239" y="2057"/>
                      <a:pt x="238" y="2056"/>
                      <a:pt x="239" y="2055"/>
                    </a:cubicBezTo>
                    <a:cubicBezTo>
                      <a:pt x="241" y="2054"/>
                      <a:pt x="243" y="2053"/>
                      <a:pt x="245" y="2051"/>
                    </a:cubicBezTo>
                    <a:cubicBezTo>
                      <a:pt x="245" y="2051"/>
                      <a:pt x="247" y="2051"/>
                      <a:pt x="248" y="2051"/>
                    </a:cubicBezTo>
                    <a:cubicBezTo>
                      <a:pt x="248" y="2050"/>
                      <a:pt x="249" y="2050"/>
                      <a:pt x="248" y="2050"/>
                    </a:cubicBezTo>
                    <a:cubicBezTo>
                      <a:pt x="256" y="2048"/>
                      <a:pt x="262" y="2048"/>
                      <a:pt x="267" y="2049"/>
                    </a:cubicBezTo>
                    <a:cubicBezTo>
                      <a:pt x="295" y="2049"/>
                      <a:pt x="295" y="2049"/>
                      <a:pt x="295" y="2049"/>
                    </a:cubicBezTo>
                    <a:cubicBezTo>
                      <a:pt x="294" y="2052"/>
                      <a:pt x="298" y="2051"/>
                      <a:pt x="299" y="2051"/>
                    </a:cubicBezTo>
                    <a:cubicBezTo>
                      <a:pt x="302" y="2049"/>
                      <a:pt x="305" y="2048"/>
                      <a:pt x="308" y="2045"/>
                    </a:cubicBezTo>
                    <a:cubicBezTo>
                      <a:pt x="309" y="2042"/>
                      <a:pt x="313" y="2040"/>
                      <a:pt x="317" y="2038"/>
                    </a:cubicBezTo>
                    <a:cubicBezTo>
                      <a:pt x="362" y="2038"/>
                      <a:pt x="408" y="2037"/>
                      <a:pt x="452" y="2038"/>
                    </a:cubicBezTo>
                    <a:cubicBezTo>
                      <a:pt x="453" y="2038"/>
                      <a:pt x="453" y="2040"/>
                      <a:pt x="454" y="2040"/>
                    </a:cubicBezTo>
                    <a:cubicBezTo>
                      <a:pt x="455" y="2041"/>
                      <a:pt x="458" y="2041"/>
                      <a:pt x="458" y="2041"/>
                    </a:cubicBezTo>
                    <a:cubicBezTo>
                      <a:pt x="461" y="2045"/>
                      <a:pt x="465" y="2047"/>
                      <a:pt x="469" y="2050"/>
                    </a:cubicBezTo>
                    <a:cubicBezTo>
                      <a:pt x="474" y="2049"/>
                      <a:pt x="479" y="2048"/>
                      <a:pt x="482" y="2048"/>
                    </a:cubicBezTo>
                    <a:cubicBezTo>
                      <a:pt x="489" y="2047"/>
                      <a:pt x="492" y="2044"/>
                      <a:pt x="494" y="2040"/>
                    </a:cubicBezTo>
                    <a:cubicBezTo>
                      <a:pt x="495" y="2041"/>
                      <a:pt x="496" y="2041"/>
                      <a:pt x="496" y="2039"/>
                    </a:cubicBezTo>
                    <a:cubicBezTo>
                      <a:pt x="496" y="2037"/>
                      <a:pt x="499" y="2038"/>
                      <a:pt x="500" y="2038"/>
                    </a:cubicBezTo>
                    <a:cubicBezTo>
                      <a:pt x="500" y="2038"/>
                      <a:pt x="502" y="2036"/>
                      <a:pt x="502" y="2035"/>
                    </a:cubicBezTo>
                    <a:cubicBezTo>
                      <a:pt x="503" y="2035"/>
                      <a:pt x="506" y="2035"/>
                      <a:pt x="506" y="2035"/>
                    </a:cubicBezTo>
                    <a:cubicBezTo>
                      <a:pt x="505" y="2033"/>
                      <a:pt x="509" y="2034"/>
                      <a:pt x="511" y="2033"/>
                    </a:cubicBezTo>
                    <a:cubicBezTo>
                      <a:pt x="513" y="2033"/>
                      <a:pt x="515" y="2031"/>
                      <a:pt x="516" y="2031"/>
                    </a:cubicBezTo>
                    <a:cubicBezTo>
                      <a:pt x="524" y="2031"/>
                      <a:pt x="524" y="2031"/>
                      <a:pt x="524" y="2031"/>
                    </a:cubicBezTo>
                    <a:cubicBezTo>
                      <a:pt x="537" y="2034"/>
                      <a:pt x="557" y="2032"/>
                      <a:pt x="574" y="2032"/>
                    </a:cubicBezTo>
                    <a:cubicBezTo>
                      <a:pt x="576" y="2032"/>
                      <a:pt x="577" y="2030"/>
                      <a:pt x="578" y="2029"/>
                    </a:cubicBezTo>
                    <a:cubicBezTo>
                      <a:pt x="577" y="2027"/>
                      <a:pt x="579" y="2027"/>
                      <a:pt x="580" y="2026"/>
                    </a:cubicBezTo>
                    <a:cubicBezTo>
                      <a:pt x="582" y="2023"/>
                      <a:pt x="585" y="2022"/>
                      <a:pt x="588" y="2021"/>
                    </a:cubicBezTo>
                    <a:cubicBezTo>
                      <a:pt x="589" y="2020"/>
                      <a:pt x="592" y="2021"/>
                      <a:pt x="594" y="2021"/>
                    </a:cubicBezTo>
                    <a:cubicBezTo>
                      <a:pt x="594" y="2023"/>
                      <a:pt x="594" y="2023"/>
                      <a:pt x="594" y="2023"/>
                    </a:cubicBezTo>
                    <a:cubicBezTo>
                      <a:pt x="596" y="2022"/>
                      <a:pt x="595" y="2025"/>
                      <a:pt x="595" y="2026"/>
                    </a:cubicBezTo>
                    <a:cubicBezTo>
                      <a:pt x="599" y="2026"/>
                      <a:pt x="599" y="2026"/>
                      <a:pt x="599" y="2026"/>
                    </a:cubicBezTo>
                    <a:cubicBezTo>
                      <a:pt x="599" y="2027"/>
                      <a:pt x="598" y="2029"/>
                      <a:pt x="600" y="2029"/>
                    </a:cubicBezTo>
                    <a:cubicBezTo>
                      <a:pt x="600" y="2032"/>
                      <a:pt x="603" y="2030"/>
                      <a:pt x="603" y="2032"/>
                    </a:cubicBezTo>
                    <a:cubicBezTo>
                      <a:pt x="605" y="2033"/>
                      <a:pt x="607" y="2033"/>
                      <a:pt x="608" y="2031"/>
                    </a:cubicBezTo>
                    <a:cubicBezTo>
                      <a:pt x="609" y="2031"/>
                      <a:pt x="609" y="2030"/>
                      <a:pt x="609" y="2029"/>
                    </a:cubicBezTo>
                    <a:cubicBezTo>
                      <a:pt x="611" y="2029"/>
                      <a:pt x="611" y="2029"/>
                      <a:pt x="611" y="2029"/>
                    </a:cubicBezTo>
                    <a:cubicBezTo>
                      <a:pt x="611" y="2028"/>
                      <a:pt x="611" y="2026"/>
                      <a:pt x="612" y="2026"/>
                    </a:cubicBezTo>
                    <a:cubicBezTo>
                      <a:pt x="614" y="2026"/>
                      <a:pt x="614" y="2026"/>
                      <a:pt x="614" y="2025"/>
                    </a:cubicBezTo>
                    <a:cubicBezTo>
                      <a:pt x="614" y="2023"/>
                      <a:pt x="616" y="2023"/>
                      <a:pt x="617" y="2023"/>
                    </a:cubicBezTo>
                    <a:cubicBezTo>
                      <a:pt x="617" y="2022"/>
                      <a:pt x="617" y="2021"/>
                      <a:pt x="618" y="2021"/>
                    </a:cubicBezTo>
                    <a:cubicBezTo>
                      <a:pt x="643" y="2020"/>
                      <a:pt x="669" y="2021"/>
                      <a:pt x="692" y="2019"/>
                    </a:cubicBezTo>
                    <a:cubicBezTo>
                      <a:pt x="696" y="2017"/>
                      <a:pt x="700" y="2016"/>
                      <a:pt x="702" y="2012"/>
                    </a:cubicBezTo>
                    <a:cubicBezTo>
                      <a:pt x="702" y="2011"/>
                      <a:pt x="703" y="2009"/>
                      <a:pt x="703" y="2008"/>
                    </a:cubicBezTo>
                    <a:cubicBezTo>
                      <a:pt x="706" y="2008"/>
                      <a:pt x="705" y="2004"/>
                      <a:pt x="705" y="2003"/>
                    </a:cubicBezTo>
                    <a:cubicBezTo>
                      <a:pt x="704" y="2002"/>
                      <a:pt x="704" y="2000"/>
                      <a:pt x="702" y="2000"/>
                    </a:cubicBezTo>
                    <a:cubicBezTo>
                      <a:pt x="703" y="1998"/>
                      <a:pt x="700" y="1997"/>
                      <a:pt x="700" y="1995"/>
                    </a:cubicBezTo>
                    <a:cubicBezTo>
                      <a:pt x="699" y="1995"/>
                      <a:pt x="698" y="1995"/>
                      <a:pt x="697" y="1994"/>
                    </a:cubicBezTo>
                    <a:cubicBezTo>
                      <a:pt x="696" y="1992"/>
                      <a:pt x="689" y="1992"/>
                      <a:pt x="687" y="1992"/>
                    </a:cubicBezTo>
                    <a:cubicBezTo>
                      <a:pt x="680" y="1990"/>
                      <a:pt x="676" y="1987"/>
                      <a:pt x="672" y="1984"/>
                    </a:cubicBezTo>
                    <a:cubicBezTo>
                      <a:pt x="671" y="1983"/>
                      <a:pt x="670" y="1983"/>
                      <a:pt x="669" y="1983"/>
                    </a:cubicBezTo>
                    <a:cubicBezTo>
                      <a:pt x="669" y="1980"/>
                      <a:pt x="669" y="1980"/>
                      <a:pt x="669" y="1980"/>
                    </a:cubicBezTo>
                    <a:cubicBezTo>
                      <a:pt x="667" y="1980"/>
                      <a:pt x="667" y="1980"/>
                      <a:pt x="667" y="1980"/>
                    </a:cubicBezTo>
                    <a:cubicBezTo>
                      <a:pt x="666" y="1978"/>
                      <a:pt x="664" y="1975"/>
                      <a:pt x="662" y="1975"/>
                    </a:cubicBezTo>
                    <a:cubicBezTo>
                      <a:pt x="659" y="1974"/>
                      <a:pt x="657" y="1974"/>
                      <a:pt x="654" y="1974"/>
                    </a:cubicBezTo>
                    <a:cubicBezTo>
                      <a:pt x="654" y="1972"/>
                      <a:pt x="654" y="1972"/>
                      <a:pt x="654" y="1972"/>
                    </a:cubicBezTo>
                    <a:cubicBezTo>
                      <a:pt x="635" y="1972"/>
                      <a:pt x="616" y="1972"/>
                      <a:pt x="597" y="1971"/>
                    </a:cubicBezTo>
                    <a:cubicBezTo>
                      <a:pt x="597" y="1971"/>
                      <a:pt x="595" y="1972"/>
                      <a:pt x="594" y="1972"/>
                    </a:cubicBezTo>
                    <a:cubicBezTo>
                      <a:pt x="585" y="1970"/>
                      <a:pt x="585" y="1970"/>
                      <a:pt x="585" y="1970"/>
                    </a:cubicBezTo>
                    <a:cubicBezTo>
                      <a:pt x="544" y="1970"/>
                      <a:pt x="544" y="1970"/>
                      <a:pt x="544" y="1970"/>
                    </a:cubicBezTo>
                    <a:cubicBezTo>
                      <a:pt x="543" y="1970"/>
                      <a:pt x="540" y="1973"/>
                      <a:pt x="539" y="1971"/>
                    </a:cubicBezTo>
                    <a:cubicBezTo>
                      <a:pt x="534" y="1968"/>
                      <a:pt x="528" y="1970"/>
                      <a:pt x="525" y="1972"/>
                    </a:cubicBezTo>
                    <a:cubicBezTo>
                      <a:pt x="518" y="1972"/>
                      <a:pt x="514" y="1970"/>
                      <a:pt x="509" y="1969"/>
                    </a:cubicBezTo>
                    <a:cubicBezTo>
                      <a:pt x="507" y="1971"/>
                      <a:pt x="504" y="1971"/>
                      <a:pt x="502" y="1970"/>
                    </a:cubicBezTo>
                    <a:cubicBezTo>
                      <a:pt x="501" y="1970"/>
                      <a:pt x="498" y="1969"/>
                      <a:pt x="498" y="1969"/>
                    </a:cubicBezTo>
                    <a:cubicBezTo>
                      <a:pt x="491" y="1961"/>
                      <a:pt x="491" y="1961"/>
                      <a:pt x="491" y="1961"/>
                    </a:cubicBezTo>
                    <a:cubicBezTo>
                      <a:pt x="487" y="1959"/>
                      <a:pt x="484" y="1961"/>
                      <a:pt x="481" y="1963"/>
                    </a:cubicBezTo>
                    <a:cubicBezTo>
                      <a:pt x="475" y="1967"/>
                      <a:pt x="467" y="1973"/>
                      <a:pt x="458" y="1972"/>
                    </a:cubicBezTo>
                    <a:cubicBezTo>
                      <a:pt x="456" y="1972"/>
                      <a:pt x="453" y="1972"/>
                      <a:pt x="452" y="1971"/>
                    </a:cubicBezTo>
                    <a:cubicBezTo>
                      <a:pt x="450" y="1967"/>
                      <a:pt x="449" y="1962"/>
                      <a:pt x="449" y="1958"/>
                    </a:cubicBezTo>
                    <a:cubicBezTo>
                      <a:pt x="402" y="1958"/>
                      <a:pt x="402" y="1958"/>
                      <a:pt x="402" y="1958"/>
                    </a:cubicBezTo>
                    <a:cubicBezTo>
                      <a:pt x="402" y="1960"/>
                      <a:pt x="405" y="1959"/>
                      <a:pt x="405" y="1959"/>
                    </a:cubicBezTo>
                    <a:cubicBezTo>
                      <a:pt x="404" y="1962"/>
                      <a:pt x="408" y="1960"/>
                      <a:pt x="409" y="1960"/>
                    </a:cubicBezTo>
                    <a:cubicBezTo>
                      <a:pt x="410" y="1961"/>
                      <a:pt x="410" y="1963"/>
                      <a:pt x="410" y="1963"/>
                    </a:cubicBezTo>
                    <a:cubicBezTo>
                      <a:pt x="411" y="1963"/>
                      <a:pt x="414" y="1963"/>
                      <a:pt x="415" y="1963"/>
                    </a:cubicBezTo>
                    <a:cubicBezTo>
                      <a:pt x="415" y="1962"/>
                      <a:pt x="416" y="1961"/>
                      <a:pt x="417" y="1961"/>
                    </a:cubicBezTo>
                    <a:cubicBezTo>
                      <a:pt x="417" y="1960"/>
                      <a:pt x="417" y="1962"/>
                      <a:pt x="417" y="1963"/>
                    </a:cubicBezTo>
                    <a:cubicBezTo>
                      <a:pt x="419" y="1963"/>
                      <a:pt x="422" y="1962"/>
                      <a:pt x="423" y="1965"/>
                    </a:cubicBezTo>
                    <a:cubicBezTo>
                      <a:pt x="424" y="1966"/>
                      <a:pt x="424" y="1969"/>
                      <a:pt x="424" y="1971"/>
                    </a:cubicBezTo>
                    <a:cubicBezTo>
                      <a:pt x="422" y="1973"/>
                      <a:pt x="422" y="1973"/>
                      <a:pt x="422" y="1973"/>
                    </a:cubicBezTo>
                    <a:cubicBezTo>
                      <a:pt x="422" y="1976"/>
                      <a:pt x="415" y="1974"/>
                      <a:pt x="412" y="1974"/>
                    </a:cubicBezTo>
                    <a:cubicBezTo>
                      <a:pt x="411" y="1974"/>
                      <a:pt x="410" y="1972"/>
                      <a:pt x="409" y="1972"/>
                    </a:cubicBezTo>
                    <a:cubicBezTo>
                      <a:pt x="406" y="1972"/>
                      <a:pt x="402" y="1973"/>
                      <a:pt x="400" y="1971"/>
                    </a:cubicBezTo>
                    <a:cubicBezTo>
                      <a:pt x="360" y="1970"/>
                      <a:pt x="319" y="1970"/>
                      <a:pt x="279" y="1970"/>
                    </a:cubicBezTo>
                    <a:cubicBezTo>
                      <a:pt x="279" y="1966"/>
                      <a:pt x="281" y="1962"/>
                      <a:pt x="282" y="1958"/>
                    </a:cubicBezTo>
                    <a:cubicBezTo>
                      <a:pt x="223" y="1958"/>
                      <a:pt x="161" y="1956"/>
                      <a:pt x="105" y="1959"/>
                    </a:cubicBezTo>
                    <a:cubicBezTo>
                      <a:pt x="106" y="1956"/>
                      <a:pt x="102" y="1958"/>
                      <a:pt x="102" y="1957"/>
                    </a:cubicBezTo>
                    <a:cubicBezTo>
                      <a:pt x="98" y="1954"/>
                      <a:pt x="96" y="1953"/>
                      <a:pt x="94" y="1951"/>
                    </a:cubicBezTo>
                    <a:cubicBezTo>
                      <a:pt x="91" y="1948"/>
                      <a:pt x="89" y="1944"/>
                      <a:pt x="88" y="1941"/>
                    </a:cubicBezTo>
                    <a:cubicBezTo>
                      <a:pt x="87" y="1940"/>
                      <a:pt x="84" y="1938"/>
                      <a:pt x="82" y="1939"/>
                    </a:cubicBezTo>
                    <a:cubicBezTo>
                      <a:pt x="82" y="1936"/>
                      <a:pt x="82" y="1936"/>
                      <a:pt x="82" y="1936"/>
                    </a:cubicBezTo>
                    <a:cubicBezTo>
                      <a:pt x="80" y="1936"/>
                      <a:pt x="80" y="1935"/>
                      <a:pt x="79" y="1934"/>
                    </a:cubicBezTo>
                    <a:cubicBezTo>
                      <a:pt x="80" y="1932"/>
                      <a:pt x="77" y="1931"/>
                      <a:pt x="77" y="1929"/>
                    </a:cubicBezTo>
                    <a:cubicBezTo>
                      <a:pt x="77" y="1926"/>
                      <a:pt x="79" y="1923"/>
                      <a:pt x="82" y="1922"/>
                    </a:cubicBezTo>
                    <a:cubicBezTo>
                      <a:pt x="81" y="1919"/>
                      <a:pt x="83" y="1919"/>
                      <a:pt x="84" y="1920"/>
                    </a:cubicBezTo>
                    <a:cubicBezTo>
                      <a:pt x="84" y="1917"/>
                      <a:pt x="84" y="1917"/>
                      <a:pt x="84" y="1917"/>
                    </a:cubicBezTo>
                    <a:cubicBezTo>
                      <a:pt x="86" y="1917"/>
                      <a:pt x="87" y="1916"/>
                      <a:pt x="88" y="1915"/>
                    </a:cubicBezTo>
                    <a:cubicBezTo>
                      <a:pt x="90" y="1911"/>
                      <a:pt x="90" y="1905"/>
                      <a:pt x="89" y="1900"/>
                    </a:cubicBezTo>
                    <a:cubicBezTo>
                      <a:pt x="87" y="1877"/>
                      <a:pt x="90" y="1849"/>
                      <a:pt x="88" y="1827"/>
                    </a:cubicBezTo>
                    <a:cubicBezTo>
                      <a:pt x="88" y="1823"/>
                      <a:pt x="89" y="1819"/>
                      <a:pt x="90" y="1816"/>
                    </a:cubicBezTo>
                    <a:cubicBezTo>
                      <a:pt x="90" y="1813"/>
                      <a:pt x="89" y="1810"/>
                      <a:pt x="90" y="1808"/>
                    </a:cubicBezTo>
                    <a:cubicBezTo>
                      <a:pt x="92" y="1807"/>
                      <a:pt x="91" y="1806"/>
                      <a:pt x="90" y="1806"/>
                    </a:cubicBezTo>
                    <a:cubicBezTo>
                      <a:pt x="91" y="1805"/>
                      <a:pt x="92" y="1805"/>
                      <a:pt x="93" y="1804"/>
                    </a:cubicBezTo>
                    <a:cubicBezTo>
                      <a:pt x="92" y="1802"/>
                      <a:pt x="94" y="1801"/>
                      <a:pt x="95" y="1799"/>
                    </a:cubicBezTo>
                    <a:cubicBezTo>
                      <a:pt x="97" y="1799"/>
                      <a:pt x="97" y="1796"/>
                      <a:pt x="99" y="1796"/>
                    </a:cubicBezTo>
                    <a:cubicBezTo>
                      <a:pt x="100" y="1796"/>
                      <a:pt x="104" y="1796"/>
                      <a:pt x="104" y="1796"/>
                    </a:cubicBezTo>
                    <a:cubicBezTo>
                      <a:pt x="104" y="1799"/>
                      <a:pt x="108" y="1797"/>
                      <a:pt x="110" y="1797"/>
                    </a:cubicBezTo>
                    <a:cubicBezTo>
                      <a:pt x="110" y="1329"/>
                      <a:pt x="110" y="1329"/>
                      <a:pt x="110" y="1329"/>
                    </a:cubicBezTo>
                    <a:cubicBezTo>
                      <a:pt x="109" y="1329"/>
                      <a:pt x="107" y="1330"/>
                      <a:pt x="106" y="1330"/>
                    </a:cubicBezTo>
                    <a:cubicBezTo>
                      <a:pt x="106" y="1331"/>
                      <a:pt x="106" y="1332"/>
                      <a:pt x="105" y="1332"/>
                    </a:cubicBezTo>
                    <a:cubicBezTo>
                      <a:pt x="104" y="1333"/>
                      <a:pt x="104" y="1334"/>
                      <a:pt x="104" y="1335"/>
                    </a:cubicBezTo>
                    <a:cubicBezTo>
                      <a:pt x="102" y="1335"/>
                      <a:pt x="102" y="1335"/>
                      <a:pt x="102" y="1335"/>
                    </a:cubicBezTo>
                    <a:cubicBezTo>
                      <a:pt x="101" y="1343"/>
                      <a:pt x="101" y="1353"/>
                      <a:pt x="101" y="1362"/>
                    </a:cubicBezTo>
                    <a:cubicBezTo>
                      <a:pt x="100" y="1363"/>
                      <a:pt x="98" y="1367"/>
                      <a:pt x="94" y="1367"/>
                    </a:cubicBezTo>
                    <a:cubicBezTo>
                      <a:pt x="92" y="1363"/>
                      <a:pt x="93" y="1358"/>
                      <a:pt x="91" y="1355"/>
                    </a:cubicBezTo>
                    <a:cubicBezTo>
                      <a:pt x="89" y="1353"/>
                      <a:pt x="90" y="1349"/>
                      <a:pt x="91" y="1347"/>
                    </a:cubicBezTo>
                    <a:cubicBezTo>
                      <a:pt x="92" y="1344"/>
                      <a:pt x="91" y="1340"/>
                      <a:pt x="91" y="1337"/>
                    </a:cubicBezTo>
                    <a:cubicBezTo>
                      <a:pt x="91" y="1335"/>
                      <a:pt x="92" y="1336"/>
                      <a:pt x="93" y="1336"/>
                    </a:cubicBezTo>
                    <a:cubicBezTo>
                      <a:pt x="94" y="1266"/>
                      <a:pt x="94" y="1266"/>
                      <a:pt x="94" y="1266"/>
                    </a:cubicBezTo>
                    <a:cubicBezTo>
                      <a:pt x="94" y="1265"/>
                      <a:pt x="94" y="1264"/>
                      <a:pt x="94" y="1264"/>
                    </a:cubicBezTo>
                    <a:cubicBezTo>
                      <a:pt x="97" y="1265"/>
                      <a:pt x="96" y="1261"/>
                      <a:pt x="97" y="1261"/>
                    </a:cubicBezTo>
                    <a:cubicBezTo>
                      <a:pt x="99" y="1258"/>
                      <a:pt x="102" y="1254"/>
                      <a:pt x="104" y="1251"/>
                    </a:cubicBezTo>
                    <a:cubicBezTo>
                      <a:pt x="105" y="1246"/>
                      <a:pt x="102" y="1244"/>
                      <a:pt x="101" y="1240"/>
                    </a:cubicBezTo>
                    <a:cubicBezTo>
                      <a:pt x="101" y="1240"/>
                      <a:pt x="99" y="1240"/>
                      <a:pt x="98" y="1240"/>
                    </a:cubicBezTo>
                    <a:cubicBezTo>
                      <a:pt x="99" y="1238"/>
                      <a:pt x="98" y="1237"/>
                      <a:pt x="96" y="1236"/>
                    </a:cubicBezTo>
                    <a:cubicBezTo>
                      <a:pt x="96" y="1234"/>
                      <a:pt x="96" y="1231"/>
                      <a:pt x="93" y="1231"/>
                    </a:cubicBezTo>
                    <a:cubicBezTo>
                      <a:pt x="93" y="1046"/>
                      <a:pt x="93" y="1046"/>
                      <a:pt x="93" y="1046"/>
                    </a:cubicBezTo>
                    <a:cubicBezTo>
                      <a:pt x="95" y="1039"/>
                      <a:pt x="99" y="1032"/>
                      <a:pt x="105" y="1026"/>
                    </a:cubicBezTo>
                    <a:cubicBezTo>
                      <a:pt x="106" y="1022"/>
                      <a:pt x="107" y="1016"/>
                      <a:pt x="107" y="1010"/>
                    </a:cubicBezTo>
                    <a:cubicBezTo>
                      <a:pt x="105" y="1009"/>
                      <a:pt x="106" y="1007"/>
                      <a:pt x="106" y="1005"/>
                    </a:cubicBezTo>
                    <a:cubicBezTo>
                      <a:pt x="104" y="1001"/>
                      <a:pt x="101" y="999"/>
                      <a:pt x="97" y="996"/>
                    </a:cubicBezTo>
                    <a:cubicBezTo>
                      <a:pt x="96" y="997"/>
                      <a:pt x="96" y="995"/>
                      <a:pt x="96" y="993"/>
                    </a:cubicBezTo>
                    <a:cubicBezTo>
                      <a:pt x="95" y="992"/>
                      <a:pt x="94" y="992"/>
                      <a:pt x="94" y="991"/>
                    </a:cubicBezTo>
                    <a:cubicBezTo>
                      <a:pt x="93" y="986"/>
                      <a:pt x="94" y="982"/>
                      <a:pt x="96" y="980"/>
                    </a:cubicBezTo>
                    <a:cubicBezTo>
                      <a:pt x="97" y="977"/>
                      <a:pt x="99" y="974"/>
                      <a:pt x="101" y="972"/>
                    </a:cubicBezTo>
                    <a:cubicBezTo>
                      <a:pt x="102" y="972"/>
                      <a:pt x="102" y="971"/>
                      <a:pt x="102" y="970"/>
                    </a:cubicBezTo>
                    <a:cubicBezTo>
                      <a:pt x="105" y="970"/>
                      <a:pt x="108" y="969"/>
                      <a:pt x="109" y="967"/>
                    </a:cubicBezTo>
                    <a:cubicBezTo>
                      <a:pt x="110" y="720"/>
                      <a:pt x="110" y="720"/>
                      <a:pt x="110" y="720"/>
                    </a:cubicBezTo>
                    <a:cubicBezTo>
                      <a:pt x="108" y="720"/>
                      <a:pt x="108" y="721"/>
                      <a:pt x="107" y="722"/>
                    </a:cubicBezTo>
                    <a:cubicBezTo>
                      <a:pt x="103" y="726"/>
                      <a:pt x="98" y="728"/>
                      <a:pt x="93" y="730"/>
                    </a:cubicBezTo>
                    <a:cubicBezTo>
                      <a:pt x="93" y="551"/>
                      <a:pt x="93" y="551"/>
                      <a:pt x="93" y="551"/>
                    </a:cubicBezTo>
                    <a:cubicBezTo>
                      <a:pt x="95" y="543"/>
                      <a:pt x="99" y="536"/>
                      <a:pt x="105" y="531"/>
                    </a:cubicBezTo>
                    <a:cubicBezTo>
                      <a:pt x="107" y="525"/>
                      <a:pt x="108" y="517"/>
                      <a:pt x="106" y="510"/>
                    </a:cubicBezTo>
                    <a:cubicBezTo>
                      <a:pt x="104" y="505"/>
                      <a:pt x="101" y="503"/>
                      <a:pt x="97" y="501"/>
                    </a:cubicBezTo>
                    <a:cubicBezTo>
                      <a:pt x="96" y="501"/>
                      <a:pt x="96" y="499"/>
                      <a:pt x="96" y="498"/>
                    </a:cubicBezTo>
                    <a:cubicBezTo>
                      <a:pt x="95" y="497"/>
                      <a:pt x="94" y="496"/>
                      <a:pt x="94" y="495"/>
                    </a:cubicBezTo>
                    <a:cubicBezTo>
                      <a:pt x="93" y="491"/>
                      <a:pt x="94" y="487"/>
                      <a:pt x="96" y="485"/>
                    </a:cubicBezTo>
                    <a:cubicBezTo>
                      <a:pt x="95" y="483"/>
                      <a:pt x="98" y="482"/>
                      <a:pt x="99" y="480"/>
                    </a:cubicBezTo>
                    <a:cubicBezTo>
                      <a:pt x="100" y="480"/>
                      <a:pt x="101" y="479"/>
                      <a:pt x="100" y="478"/>
                    </a:cubicBezTo>
                    <a:cubicBezTo>
                      <a:pt x="102" y="477"/>
                      <a:pt x="102" y="476"/>
                      <a:pt x="102" y="474"/>
                    </a:cubicBezTo>
                    <a:cubicBezTo>
                      <a:pt x="105" y="475"/>
                      <a:pt x="108" y="474"/>
                      <a:pt x="110" y="470"/>
                    </a:cubicBezTo>
                    <a:cubicBezTo>
                      <a:pt x="110" y="404"/>
                      <a:pt x="110" y="404"/>
                      <a:pt x="110" y="404"/>
                    </a:cubicBezTo>
                    <a:cubicBezTo>
                      <a:pt x="102" y="402"/>
                      <a:pt x="95" y="403"/>
                      <a:pt x="86" y="404"/>
                    </a:cubicBezTo>
                    <a:cubicBezTo>
                      <a:pt x="86" y="404"/>
                      <a:pt x="85" y="405"/>
                      <a:pt x="84" y="405"/>
                    </a:cubicBezTo>
                    <a:cubicBezTo>
                      <a:pt x="64" y="405"/>
                      <a:pt x="64" y="405"/>
                      <a:pt x="64" y="405"/>
                    </a:cubicBezTo>
                    <a:cubicBezTo>
                      <a:pt x="63" y="405"/>
                      <a:pt x="62" y="409"/>
                      <a:pt x="60" y="408"/>
                    </a:cubicBezTo>
                    <a:cubicBezTo>
                      <a:pt x="61" y="410"/>
                      <a:pt x="59" y="411"/>
                      <a:pt x="58" y="412"/>
                    </a:cubicBezTo>
                    <a:cubicBezTo>
                      <a:pt x="57" y="413"/>
                      <a:pt x="56" y="414"/>
                      <a:pt x="56" y="414"/>
                    </a:cubicBezTo>
                    <a:cubicBezTo>
                      <a:pt x="55" y="417"/>
                      <a:pt x="52" y="418"/>
                      <a:pt x="52" y="421"/>
                    </a:cubicBezTo>
                    <a:cubicBezTo>
                      <a:pt x="52" y="435"/>
                      <a:pt x="55" y="450"/>
                      <a:pt x="52" y="462"/>
                    </a:cubicBezTo>
                    <a:cubicBezTo>
                      <a:pt x="52" y="465"/>
                      <a:pt x="49" y="466"/>
                      <a:pt x="49" y="468"/>
                    </a:cubicBezTo>
                    <a:cubicBezTo>
                      <a:pt x="48" y="471"/>
                      <a:pt x="45" y="472"/>
                      <a:pt x="44" y="475"/>
                    </a:cubicBezTo>
                    <a:cubicBezTo>
                      <a:pt x="43" y="476"/>
                      <a:pt x="42" y="478"/>
                      <a:pt x="42" y="479"/>
                    </a:cubicBezTo>
                    <a:cubicBezTo>
                      <a:pt x="41" y="483"/>
                      <a:pt x="41" y="487"/>
                      <a:pt x="44" y="490"/>
                    </a:cubicBezTo>
                    <a:cubicBezTo>
                      <a:pt x="44" y="531"/>
                      <a:pt x="44" y="531"/>
                      <a:pt x="44" y="531"/>
                    </a:cubicBezTo>
                    <a:cubicBezTo>
                      <a:pt x="44" y="533"/>
                      <a:pt x="41" y="534"/>
                      <a:pt x="41" y="536"/>
                    </a:cubicBezTo>
                    <a:cubicBezTo>
                      <a:pt x="40" y="541"/>
                      <a:pt x="39" y="545"/>
                      <a:pt x="39" y="550"/>
                    </a:cubicBezTo>
                    <a:cubicBezTo>
                      <a:pt x="38" y="562"/>
                      <a:pt x="39" y="573"/>
                      <a:pt x="41" y="583"/>
                    </a:cubicBezTo>
                    <a:cubicBezTo>
                      <a:pt x="42" y="584"/>
                      <a:pt x="43" y="585"/>
                      <a:pt x="43" y="587"/>
                    </a:cubicBezTo>
                    <a:cubicBezTo>
                      <a:pt x="44" y="589"/>
                      <a:pt x="44" y="591"/>
                      <a:pt x="44" y="593"/>
                    </a:cubicBezTo>
                    <a:cubicBezTo>
                      <a:pt x="43" y="604"/>
                      <a:pt x="44" y="617"/>
                      <a:pt x="44" y="629"/>
                    </a:cubicBezTo>
                    <a:cubicBezTo>
                      <a:pt x="44" y="630"/>
                      <a:pt x="42" y="631"/>
                      <a:pt x="42" y="631"/>
                    </a:cubicBezTo>
                    <a:cubicBezTo>
                      <a:pt x="41" y="636"/>
                      <a:pt x="41" y="639"/>
                      <a:pt x="44" y="640"/>
                    </a:cubicBezTo>
                    <a:cubicBezTo>
                      <a:pt x="43" y="645"/>
                      <a:pt x="46" y="647"/>
                      <a:pt x="47" y="649"/>
                    </a:cubicBezTo>
                    <a:cubicBezTo>
                      <a:pt x="49" y="652"/>
                      <a:pt x="51" y="653"/>
                      <a:pt x="51" y="655"/>
                    </a:cubicBezTo>
                    <a:cubicBezTo>
                      <a:pt x="52" y="659"/>
                      <a:pt x="53" y="663"/>
                      <a:pt x="53" y="669"/>
                    </a:cubicBezTo>
                    <a:cubicBezTo>
                      <a:pt x="52" y="695"/>
                      <a:pt x="52" y="724"/>
                      <a:pt x="53" y="750"/>
                    </a:cubicBezTo>
                    <a:cubicBezTo>
                      <a:pt x="55" y="750"/>
                      <a:pt x="55" y="750"/>
                      <a:pt x="55" y="750"/>
                    </a:cubicBezTo>
                    <a:cubicBezTo>
                      <a:pt x="55" y="757"/>
                      <a:pt x="55" y="757"/>
                      <a:pt x="55" y="757"/>
                    </a:cubicBezTo>
                    <a:cubicBezTo>
                      <a:pt x="53" y="757"/>
                      <a:pt x="53" y="757"/>
                      <a:pt x="53" y="757"/>
                    </a:cubicBezTo>
                    <a:cubicBezTo>
                      <a:pt x="52" y="782"/>
                      <a:pt x="52" y="782"/>
                      <a:pt x="52" y="782"/>
                    </a:cubicBezTo>
                    <a:cubicBezTo>
                      <a:pt x="52" y="782"/>
                      <a:pt x="51" y="782"/>
                      <a:pt x="50" y="783"/>
                    </a:cubicBezTo>
                    <a:cubicBezTo>
                      <a:pt x="48" y="788"/>
                      <a:pt x="45" y="792"/>
                      <a:pt x="44" y="797"/>
                    </a:cubicBezTo>
                    <a:cubicBezTo>
                      <a:pt x="43" y="805"/>
                      <a:pt x="44" y="813"/>
                      <a:pt x="42" y="819"/>
                    </a:cubicBezTo>
                    <a:cubicBezTo>
                      <a:pt x="42" y="821"/>
                      <a:pt x="42" y="822"/>
                      <a:pt x="43" y="822"/>
                    </a:cubicBezTo>
                    <a:cubicBezTo>
                      <a:pt x="43" y="825"/>
                      <a:pt x="46" y="826"/>
                      <a:pt x="46" y="828"/>
                    </a:cubicBezTo>
                    <a:cubicBezTo>
                      <a:pt x="47" y="831"/>
                      <a:pt x="50" y="834"/>
                      <a:pt x="52" y="836"/>
                    </a:cubicBezTo>
                    <a:cubicBezTo>
                      <a:pt x="53" y="841"/>
                      <a:pt x="52" y="847"/>
                      <a:pt x="51" y="850"/>
                    </a:cubicBezTo>
                    <a:cubicBezTo>
                      <a:pt x="50" y="850"/>
                      <a:pt x="49" y="852"/>
                      <a:pt x="47" y="852"/>
                    </a:cubicBezTo>
                    <a:cubicBezTo>
                      <a:pt x="47" y="855"/>
                      <a:pt x="47" y="855"/>
                      <a:pt x="47" y="855"/>
                    </a:cubicBezTo>
                    <a:cubicBezTo>
                      <a:pt x="44" y="855"/>
                      <a:pt x="44" y="855"/>
                      <a:pt x="44" y="855"/>
                    </a:cubicBezTo>
                    <a:cubicBezTo>
                      <a:pt x="44" y="858"/>
                      <a:pt x="44" y="861"/>
                      <a:pt x="44" y="864"/>
                    </a:cubicBezTo>
                    <a:cubicBezTo>
                      <a:pt x="44" y="866"/>
                      <a:pt x="46" y="868"/>
                      <a:pt x="48" y="868"/>
                    </a:cubicBezTo>
                    <a:cubicBezTo>
                      <a:pt x="49" y="869"/>
                      <a:pt x="48" y="871"/>
                      <a:pt x="48" y="872"/>
                    </a:cubicBezTo>
                    <a:cubicBezTo>
                      <a:pt x="49" y="872"/>
                      <a:pt x="51" y="873"/>
                      <a:pt x="51" y="874"/>
                    </a:cubicBezTo>
                    <a:cubicBezTo>
                      <a:pt x="53" y="878"/>
                      <a:pt x="53" y="882"/>
                      <a:pt x="53" y="887"/>
                    </a:cubicBezTo>
                    <a:cubicBezTo>
                      <a:pt x="51" y="910"/>
                      <a:pt x="54" y="934"/>
                      <a:pt x="52" y="956"/>
                    </a:cubicBezTo>
                    <a:cubicBezTo>
                      <a:pt x="52" y="959"/>
                      <a:pt x="50" y="961"/>
                      <a:pt x="49" y="962"/>
                    </a:cubicBezTo>
                    <a:cubicBezTo>
                      <a:pt x="48" y="966"/>
                      <a:pt x="45" y="968"/>
                      <a:pt x="44" y="970"/>
                    </a:cubicBezTo>
                    <a:cubicBezTo>
                      <a:pt x="42" y="974"/>
                      <a:pt x="43" y="979"/>
                      <a:pt x="43" y="984"/>
                    </a:cubicBezTo>
                    <a:cubicBezTo>
                      <a:pt x="45" y="996"/>
                      <a:pt x="43" y="1011"/>
                      <a:pt x="44" y="1022"/>
                    </a:cubicBezTo>
                    <a:cubicBezTo>
                      <a:pt x="44" y="1024"/>
                      <a:pt x="42" y="1029"/>
                      <a:pt x="43" y="1031"/>
                    </a:cubicBezTo>
                    <a:cubicBezTo>
                      <a:pt x="45" y="1034"/>
                      <a:pt x="44" y="1041"/>
                      <a:pt x="40" y="1043"/>
                    </a:cubicBezTo>
                    <a:cubicBezTo>
                      <a:pt x="39" y="1044"/>
                      <a:pt x="39" y="1046"/>
                      <a:pt x="39" y="1048"/>
                    </a:cubicBezTo>
                    <a:cubicBezTo>
                      <a:pt x="38" y="1059"/>
                      <a:pt x="39" y="1069"/>
                      <a:pt x="41" y="1079"/>
                    </a:cubicBezTo>
                    <a:cubicBezTo>
                      <a:pt x="42" y="1079"/>
                      <a:pt x="43" y="1081"/>
                      <a:pt x="43" y="1082"/>
                    </a:cubicBezTo>
                    <a:cubicBezTo>
                      <a:pt x="44" y="1084"/>
                      <a:pt x="44" y="1086"/>
                      <a:pt x="44" y="1088"/>
                    </a:cubicBezTo>
                    <a:cubicBezTo>
                      <a:pt x="43" y="1100"/>
                      <a:pt x="44" y="1113"/>
                      <a:pt x="44" y="1125"/>
                    </a:cubicBezTo>
                    <a:cubicBezTo>
                      <a:pt x="44" y="1125"/>
                      <a:pt x="42" y="1127"/>
                      <a:pt x="42" y="1127"/>
                    </a:cubicBezTo>
                    <a:cubicBezTo>
                      <a:pt x="41" y="1131"/>
                      <a:pt x="41" y="1134"/>
                      <a:pt x="44" y="1136"/>
                    </a:cubicBezTo>
                    <a:cubicBezTo>
                      <a:pt x="43" y="1140"/>
                      <a:pt x="46" y="1143"/>
                      <a:pt x="47" y="1144"/>
                    </a:cubicBezTo>
                    <a:cubicBezTo>
                      <a:pt x="49" y="1147"/>
                      <a:pt x="51" y="1148"/>
                      <a:pt x="51" y="1150"/>
                    </a:cubicBezTo>
                    <a:cubicBezTo>
                      <a:pt x="52" y="1154"/>
                      <a:pt x="53" y="1159"/>
                      <a:pt x="53" y="1164"/>
                    </a:cubicBezTo>
                    <a:cubicBezTo>
                      <a:pt x="52" y="1190"/>
                      <a:pt x="52" y="1219"/>
                      <a:pt x="53" y="1246"/>
                    </a:cubicBezTo>
                    <a:cubicBezTo>
                      <a:pt x="55" y="1246"/>
                      <a:pt x="55" y="1246"/>
                      <a:pt x="55" y="1246"/>
                    </a:cubicBezTo>
                    <a:cubicBezTo>
                      <a:pt x="55" y="1252"/>
                      <a:pt x="55" y="1252"/>
                      <a:pt x="55" y="1252"/>
                    </a:cubicBezTo>
                    <a:cubicBezTo>
                      <a:pt x="53" y="1252"/>
                      <a:pt x="53" y="1252"/>
                      <a:pt x="53" y="1252"/>
                    </a:cubicBezTo>
                    <a:cubicBezTo>
                      <a:pt x="52" y="1399"/>
                      <a:pt x="52" y="1399"/>
                      <a:pt x="52" y="1399"/>
                    </a:cubicBezTo>
                    <a:cubicBezTo>
                      <a:pt x="51" y="1402"/>
                      <a:pt x="50" y="1404"/>
                      <a:pt x="47" y="1405"/>
                    </a:cubicBezTo>
                    <a:cubicBezTo>
                      <a:pt x="48" y="1407"/>
                      <a:pt x="45" y="1408"/>
                      <a:pt x="44" y="1410"/>
                    </a:cubicBezTo>
                    <a:cubicBezTo>
                      <a:pt x="42" y="1415"/>
                      <a:pt x="45" y="1421"/>
                      <a:pt x="48" y="1422"/>
                    </a:cubicBezTo>
                    <a:cubicBezTo>
                      <a:pt x="48" y="1426"/>
                      <a:pt x="51" y="1428"/>
                      <a:pt x="53" y="1430"/>
                    </a:cubicBezTo>
                    <a:cubicBezTo>
                      <a:pt x="53" y="1442"/>
                      <a:pt x="52" y="1455"/>
                      <a:pt x="53" y="1467"/>
                    </a:cubicBezTo>
                    <a:cubicBezTo>
                      <a:pt x="53" y="1468"/>
                      <a:pt x="55" y="1469"/>
                      <a:pt x="55" y="1470"/>
                    </a:cubicBezTo>
                    <a:cubicBezTo>
                      <a:pt x="55" y="1488"/>
                      <a:pt x="55" y="1488"/>
                      <a:pt x="55" y="1488"/>
                    </a:cubicBezTo>
                    <a:cubicBezTo>
                      <a:pt x="55" y="1488"/>
                      <a:pt x="53" y="1490"/>
                      <a:pt x="53" y="1490"/>
                    </a:cubicBezTo>
                    <a:cubicBezTo>
                      <a:pt x="53" y="1498"/>
                      <a:pt x="52" y="1506"/>
                      <a:pt x="53" y="1514"/>
                    </a:cubicBezTo>
                    <a:cubicBezTo>
                      <a:pt x="55" y="1514"/>
                      <a:pt x="55" y="1514"/>
                      <a:pt x="55" y="1514"/>
                    </a:cubicBezTo>
                    <a:cubicBezTo>
                      <a:pt x="55" y="1523"/>
                      <a:pt x="55" y="1523"/>
                      <a:pt x="55" y="1523"/>
                    </a:cubicBezTo>
                    <a:cubicBezTo>
                      <a:pt x="53" y="1526"/>
                      <a:pt x="52" y="1528"/>
                      <a:pt x="49" y="1530"/>
                    </a:cubicBezTo>
                    <a:cubicBezTo>
                      <a:pt x="44" y="1533"/>
                      <a:pt x="40" y="1538"/>
                      <a:pt x="39" y="1542"/>
                    </a:cubicBezTo>
                    <a:cubicBezTo>
                      <a:pt x="39" y="1614"/>
                      <a:pt x="39" y="1614"/>
                      <a:pt x="39" y="1614"/>
                    </a:cubicBezTo>
                    <a:cubicBezTo>
                      <a:pt x="39" y="1615"/>
                      <a:pt x="37" y="1615"/>
                      <a:pt x="37" y="1615"/>
                    </a:cubicBezTo>
                    <a:cubicBezTo>
                      <a:pt x="37" y="1638"/>
                      <a:pt x="37" y="1638"/>
                      <a:pt x="37" y="1638"/>
                    </a:cubicBezTo>
                    <a:cubicBezTo>
                      <a:pt x="37" y="1639"/>
                      <a:pt x="39" y="1640"/>
                      <a:pt x="39" y="1641"/>
                    </a:cubicBezTo>
                    <a:cubicBezTo>
                      <a:pt x="39" y="1703"/>
                      <a:pt x="39" y="1703"/>
                      <a:pt x="39" y="1703"/>
                    </a:cubicBezTo>
                    <a:cubicBezTo>
                      <a:pt x="39" y="1705"/>
                      <a:pt x="37" y="1705"/>
                      <a:pt x="37" y="1706"/>
                    </a:cubicBezTo>
                    <a:cubicBezTo>
                      <a:pt x="37" y="1747"/>
                      <a:pt x="37" y="1747"/>
                      <a:pt x="37" y="1747"/>
                    </a:cubicBezTo>
                    <a:cubicBezTo>
                      <a:pt x="37" y="1748"/>
                      <a:pt x="39" y="1748"/>
                      <a:pt x="39" y="1749"/>
                    </a:cubicBezTo>
                    <a:cubicBezTo>
                      <a:pt x="39" y="1764"/>
                      <a:pt x="39" y="1764"/>
                      <a:pt x="39" y="1764"/>
                    </a:cubicBezTo>
                    <a:cubicBezTo>
                      <a:pt x="39" y="1765"/>
                      <a:pt x="36" y="1767"/>
                      <a:pt x="35" y="1769"/>
                    </a:cubicBezTo>
                    <a:cubicBezTo>
                      <a:pt x="31" y="1769"/>
                      <a:pt x="31" y="1769"/>
                      <a:pt x="31" y="1769"/>
                    </a:cubicBezTo>
                    <a:cubicBezTo>
                      <a:pt x="32" y="1772"/>
                      <a:pt x="28" y="1770"/>
                      <a:pt x="27" y="1770"/>
                    </a:cubicBezTo>
                    <a:cubicBezTo>
                      <a:pt x="26" y="1770"/>
                      <a:pt x="25" y="1769"/>
                      <a:pt x="24" y="1769"/>
                    </a:cubicBezTo>
                    <a:cubicBezTo>
                      <a:pt x="23" y="1769"/>
                      <a:pt x="20" y="1768"/>
                      <a:pt x="20" y="1766"/>
                    </a:cubicBezTo>
                    <a:cubicBezTo>
                      <a:pt x="17" y="1766"/>
                      <a:pt x="17" y="1766"/>
                      <a:pt x="17" y="1766"/>
                    </a:cubicBezTo>
                    <a:cubicBezTo>
                      <a:pt x="14" y="1761"/>
                      <a:pt x="15" y="1754"/>
                      <a:pt x="17" y="1749"/>
                    </a:cubicBezTo>
                    <a:cubicBezTo>
                      <a:pt x="17" y="1739"/>
                      <a:pt x="17" y="1739"/>
                      <a:pt x="17" y="1739"/>
                    </a:cubicBezTo>
                    <a:cubicBezTo>
                      <a:pt x="20" y="1651"/>
                      <a:pt x="18" y="1556"/>
                      <a:pt x="18" y="1466"/>
                    </a:cubicBezTo>
                    <a:cubicBezTo>
                      <a:pt x="18" y="1465"/>
                      <a:pt x="17" y="1465"/>
                      <a:pt x="17" y="1464"/>
                    </a:cubicBezTo>
                    <a:cubicBezTo>
                      <a:pt x="17" y="1463"/>
                      <a:pt x="17" y="1458"/>
                      <a:pt x="17" y="1458"/>
                    </a:cubicBezTo>
                    <a:cubicBezTo>
                      <a:pt x="14" y="1453"/>
                      <a:pt x="12" y="1451"/>
                      <a:pt x="11" y="1447"/>
                    </a:cubicBezTo>
                    <a:cubicBezTo>
                      <a:pt x="11" y="1445"/>
                      <a:pt x="11" y="1442"/>
                      <a:pt x="14" y="1441"/>
                    </a:cubicBezTo>
                    <a:cubicBezTo>
                      <a:pt x="13" y="1440"/>
                      <a:pt x="12" y="1439"/>
                      <a:pt x="13" y="1438"/>
                    </a:cubicBezTo>
                    <a:cubicBezTo>
                      <a:pt x="13" y="1438"/>
                      <a:pt x="14" y="1437"/>
                      <a:pt x="13" y="1436"/>
                    </a:cubicBezTo>
                    <a:cubicBezTo>
                      <a:pt x="12" y="1435"/>
                      <a:pt x="13" y="1433"/>
                      <a:pt x="13" y="1431"/>
                    </a:cubicBezTo>
                    <a:cubicBezTo>
                      <a:pt x="11" y="1430"/>
                      <a:pt x="12" y="1428"/>
                      <a:pt x="10" y="1428"/>
                    </a:cubicBezTo>
                    <a:cubicBezTo>
                      <a:pt x="8" y="1428"/>
                      <a:pt x="8" y="1426"/>
                      <a:pt x="8" y="1425"/>
                    </a:cubicBezTo>
                    <a:cubicBezTo>
                      <a:pt x="7" y="1423"/>
                      <a:pt x="6" y="1421"/>
                      <a:pt x="6" y="1419"/>
                    </a:cubicBezTo>
                    <a:cubicBezTo>
                      <a:pt x="4" y="1419"/>
                      <a:pt x="4" y="1419"/>
                      <a:pt x="4" y="1419"/>
                    </a:cubicBezTo>
                    <a:cubicBezTo>
                      <a:pt x="3" y="1417"/>
                      <a:pt x="4" y="1415"/>
                      <a:pt x="3" y="1412"/>
                    </a:cubicBezTo>
                    <a:cubicBezTo>
                      <a:pt x="3" y="1412"/>
                      <a:pt x="1" y="1410"/>
                      <a:pt x="1" y="1410"/>
                    </a:cubicBezTo>
                    <a:cubicBezTo>
                      <a:pt x="1" y="1409"/>
                      <a:pt x="1" y="1406"/>
                      <a:pt x="1" y="1405"/>
                    </a:cubicBezTo>
                    <a:cubicBezTo>
                      <a:pt x="1" y="1405"/>
                      <a:pt x="3" y="1404"/>
                      <a:pt x="3" y="1404"/>
                    </a:cubicBezTo>
                    <a:cubicBezTo>
                      <a:pt x="3" y="1350"/>
                      <a:pt x="3" y="1350"/>
                      <a:pt x="3" y="1350"/>
                    </a:cubicBezTo>
                    <a:cubicBezTo>
                      <a:pt x="3" y="1349"/>
                      <a:pt x="0" y="1348"/>
                      <a:pt x="1" y="1346"/>
                    </a:cubicBezTo>
                    <a:cubicBezTo>
                      <a:pt x="1" y="1346"/>
                      <a:pt x="3" y="1344"/>
                      <a:pt x="3" y="1343"/>
                    </a:cubicBezTo>
                    <a:cubicBezTo>
                      <a:pt x="3" y="1341"/>
                      <a:pt x="3" y="1338"/>
                      <a:pt x="4" y="1336"/>
                    </a:cubicBezTo>
                    <a:cubicBezTo>
                      <a:pt x="4" y="1336"/>
                      <a:pt x="6" y="1335"/>
                      <a:pt x="7" y="1334"/>
                    </a:cubicBezTo>
                    <a:cubicBezTo>
                      <a:pt x="6" y="1331"/>
                      <a:pt x="8" y="1328"/>
                      <a:pt x="10" y="1326"/>
                    </a:cubicBezTo>
                    <a:cubicBezTo>
                      <a:pt x="11" y="1326"/>
                      <a:pt x="13" y="1324"/>
                      <a:pt x="14" y="1322"/>
                    </a:cubicBezTo>
                    <a:cubicBezTo>
                      <a:pt x="14" y="1321"/>
                      <a:pt x="12" y="1320"/>
                      <a:pt x="14" y="1319"/>
                    </a:cubicBezTo>
                    <a:cubicBezTo>
                      <a:pt x="13" y="1316"/>
                      <a:pt x="13" y="1312"/>
                      <a:pt x="13" y="1310"/>
                    </a:cubicBezTo>
                    <a:cubicBezTo>
                      <a:pt x="13" y="1310"/>
                      <a:pt x="12" y="1309"/>
                      <a:pt x="12" y="1307"/>
                    </a:cubicBezTo>
                    <a:cubicBezTo>
                      <a:pt x="12" y="1306"/>
                      <a:pt x="13" y="1303"/>
                      <a:pt x="13" y="1302"/>
                    </a:cubicBezTo>
                    <a:cubicBezTo>
                      <a:pt x="15" y="1302"/>
                      <a:pt x="15" y="1302"/>
                      <a:pt x="15" y="1302"/>
                    </a:cubicBezTo>
                    <a:cubicBezTo>
                      <a:pt x="15" y="1298"/>
                      <a:pt x="16" y="1295"/>
                      <a:pt x="17" y="1293"/>
                    </a:cubicBezTo>
                    <a:cubicBezTo>
                      <a:pt x="17" y="1280"/>
                      <a:pt x="17" y="1280"/>
                      <a:pt x="17" y="1280"/>
                    </a:cubicBezTo>
                    <a:cubicBezTo>
                      <a:pt x="16" y="1277"/>
                      <a:pt x="15" y="1274"/>
                      <a:pt x="15" y="1270"/>
                    </a:cubicBezTo>
                    <a:cubicBezTo>
                      <a:pt x="14" y="1270"/>
                      <a:pt x="12" y="1271"/>
                      <a:pt x="13" y="1270"/>
                    </a:cubicBezTo>
                    <a:cubicBezTo>
                      <a:pt x="13" y="1269"/>
                      <a:pt x="14" y="1268"/>
                      <a:pt x="13" y="1267"/>
                    </a:cubicBezTo>
                    <a:cubicBezTo>
                      <a:pt x="12" y="1266"/>
                      <a:pt x="14" y="1263"/>
                      <a:pt x="14" y="1261"/>
                    </a:cubicBezTo>
                    <a:cubicBezTo>
                      <a:pt x="17" y="1253"/>
                      <a:pt x="17" y="1253"/>
                      <a:pt x="17" y="1253"/>
                    </a:cubicBezTo>
                    <a:cubicBezTo>
                      <a:pt x="17" y="1059"/>
                      <a:pt x="17" y="1059"/>
                      <a:pt x="17" y="1059"/>
                    </a:cubicBezTo>
                    <a:cubicBezTo>
                      <a:pt x="17" y="1058"/>
                      <a:pt x="17" y="1056"/>
                      <a:pt x="17" y="1056"/>
                    </a:cubicBezTo>
                    <a:cubicBezTo>
                      <a:pt x="15" y="1056"/>
                      <a:pt x="15" y="1055"/>
                      <a:pt x="15" y="1053"/>
                    </a:cubicBezTo>
                    <a:cubicBezTo>
                      <a:pt x="14" y="1053"/>
                      <a:pt x="13" y="1053"/>
                      <a:pt x="12" y="1052"/>
                    </a:cubicBezTo>
                    <a:cubicBezTo>
                      <a:pt x="12" y="1051"/>
                      <a:pt x="11" y="1051"/>
                      <a:pt x="10" y="1051"/>
                    </a:cubicBezTo>
                    <a:cubicBezTo>
                      <a:pt x="9" y="1050"/>
                      <a:pt x="7" y="1051"/>
                      <a:pt x="7" y="1050"/>
                    </a:cubicBezTo>
                    <a:cubicBezTo>
                      <a:pt x="6" y="1049"/>
                      <a:pt x="6" y="1048"/>
                      <a:pt x="6" y="1048"/>
                    </a:cubicBezTo>
                    <a:cubicBezTo>
                      <a:pt x="4" y="1048"/>
                      <a:pt x="4" y="1048"/>
                      <a:pt x="4" y="1048"/>
                    </a:cubicBezTo>
                    <a:cubicBezTo>
                      <a:pt x="3" y="1043"/>
                      <a:pt x="3" y="1043"/>
                      <a:pt x="3" y="1043"/>
                    </a:cubicBezTo>
                    <a:cubicBezTo>
                      <a:pt x="1" y="1043"/>
                      <a:pt x="1" y="1043"/>
                      <a:pt x="1" y="1043"/>
                    </a:cubicBezTo>
                    <a:cubicBezTo>
                      <a:pt x="1" y="1031"/>
                      <a:pt x="1" y="1031"/>
                      <a:pt x="1" y="1031"/>
                    </a:cubicBezTo>
                    <a:cubicBezTo>
                      <a:pt x="3" y="1031"/>
                      <a:pt x="3" y="1031"/>
                      <a:pt x="3" y="1031"/>
                    </a:cubicBezTo>
                    <a:cubicBezTo>
                      <a:pt x="3" y="963"/>
                      <a:pt x="3" y="963"/>
                      <a:pt x="3" y="963"/>
                    </a:cubicBezTo>
                    <a:cubicBezTo>
                      <a:pt x="1" y="963"/>
                      <a:pt x="1" y="963"/>
                      <a:pt x="1" y="963"/>
                    </a:cubicBezTo>
                    <a:cubicBezTo>
                      <a:pt x="1" y="957"/>
                      <a:pt x="1" y="957"/>
                      <a:pt x="1" y="957"/>
                    </a:cubicBezTo>
                    <a:cubicBezTo>
                      <a:pt x="3" y="957"/>
                      <a:pt x="3" y="957"/>
                      <a:pt x="3" y="957"/>
                    </a:cubicBezTo>
                    <a:cubicBezTo>
                      <a:pt x="3" y="953"/>
                      <a:pt x="4" y="950"/>
                      <a:pt x="4" y="947"/>
                    </a:cubicBezTo>
                    <a:cubicBezTo>
                      <a:pt x="6" y="947"/>
                      <a:pt x="6" y="947"/>
                      <a:pt x="6" y="947"/>
                    </a:cubicBezTo>
                    <a:cubicBezTo>
                      <a:pt x="6" y="942"/>
                      <a:pt x="10" y="940"/>
                      <a:pt x="12" y="937"/>
                    </a:cubicBezTo>
                    <a:cubicBezTo>
                      <a:pt x="13" y="935"/>
                      <a:pt x="11" y="931"/>
                      <a:pt x="8" y="932"/>
                    </a:cubicBezTo>
                    <a:cubicBezTo>
                      <a:pt x="7" y="929"/>
                      <a:pt x="6" y="927"/>
                      <a:pt x="6" y="924"/>
                    </a:cubicBezTo>
                    <a:cubicBezTo>
                      <a:pt x="4" y="924"/>
                      <a:pt x="4" y="924"/>
                      <a:pt x="4" y="924"/>
                    </a:cubicBezTo>
                    <a:cubicBezTo>
                      <a:pt x="3" y="922"/>
                      <a:pt x="4" y="919"/>
                      <a:pt x="3" y="917"/>
                    </a:cubicBezTo>
                    <a:cubicBezTo>
                      <a:pt x="3" y="916"/>
                      <a:pt x="1" y="915"/>
                      <a:pt x="1" y="914"/>
                    </a:cubicBezTo>
                    <a:cubicBezTo>
                      <a:pt x="1" y="914"/>
                      <a:pt x="1" y="911"/>
                      <a:pt x="1" y="910"/>
                    </a:cubicBezTo>
                    <a:cubicBezTo>
                      <a:pt x="1" y="909"/>
                      <a:pt x="3" y="909"/>
                      <a:pt x="3" y="908"/>
                    </a:cubicBezTo>
                    <a:cubicBezTo>
                      <a:pt x="3" y="855"/>
                      <a:pt x="3" y="855"/>
                      <a:pt x="3" y="855"/>
                    </a:cubicBezTo>
                    <a:cubicBezTo>
                      <a:pt x="3" y="854"/>
                      <a:pt x="0" y="853"/>
                      <a:pt x="1" y="851"/>
                    </a:cubicBezTo>
                    <a:cubicBezTo>
                      <a:pt x="1" y="850"/>
                      <a:pt x="3" y="849"/>
                      <a:pt x="3" y="848"/>
                    </a:cubicBezTo>
                    <a:cubicBezTo>
                      <a:pt x="3" y="846"/>
                      <a:pt x="3" y="843"/>
                      <a:pt x="4" y="841"/>
                    </a:cubicBezTo>
                    <a:cubicBezTo>
                      <a:pt x="4" y="840"/>
                      <a:pt x="6" y="840"/>
                      <a:pt x="7" y="839"/>
                    </a:cubicBezTo>
                    <a:cubicBezTo>
                      <a:pt x="6" y="836"/>
                      <a:pt x="8" y="833"/>
                      <a:pt x="10" y="832"/>
                    </a:cubicBezTo>
                    <a:cubicBezTo>
                      <a:pt x="11" y="831"/>
                      <a:pt x="11" y="828"/>
                      <a:pt x="13" y="828"/>
                    </a:cubicBezTo>
                    <a:cubicBezTo>
                      <a:pt x="12" y="816"/>
                      <a:pt x="12" y="803"/>
                      <a:pt x="13" y="793"/>
                    </a:cubicBezTo>
                    <a:cubicBezTo>
                      <a:pt x="14" y="792"/>
                      <a:pt x="12" y="788"/>
                      <a:pt x="13" y="787"/>
                    </a:cubicBezTo>
                    <a:cubicBezTo>
                      <a:pt x="12" y="786"/>
                      <a:pt x="13" y="784"/>
                      <a:pt x="13" y="783"/>
                    </a:cubicBezTo>
                    <a:cubicBezTo>
                      <a:pt x="12" y="776"/>
                      <a:pt x="13" y="767"/>
                      <a:pt x="13" y="760"/>
                    </a:cubicBezTo>
                    <a:cubicBezTo>
                      <a:pt x="13" y="759"/>
                      <a:pt x="14" y="758"/>
                      <a:pt x="14" y="756"/>
                    </a:cubicBezTo>
                    <a:cubicBezTo>
                      <a:pt x="14" y="755"/>
                      <a:pt x="13" y="753"/>
                      <a:pt x="13" y="752"/>
                    </a:cubicBezTo>
                    <a:cubicBezTo>
                      <a:pt x="12" y="747"/>
                      <a:pt x="8" y="744"/>
                      <a:pt x="6" y="740"/>
                    </a:cubicBezTo>
                    <a:cubicBezTo>
                      <a:pt x="5" y="737"/>
                      <a:pt x="3" y="734"/>
                      <a:pt x="1" y="731"/>
                    </a:cubicBezTo>
                    <a:cubicBezTo>
                      <a:pt x="1" y="719"/>
                      <a:pt x="1" y="719"/>
                      <a:pt x="1" y="719"/>
                    </a:cubicBezTo>
                    <a:cubicBezTo>
                      <a:pt x="3" y="719"/>
                      <a:pt x="3" y="719"/>
                      <a:pt x="3" y="719"/>
                    </a:cubicBezTo>
                    <a:cubicBezTo>
                      <a:pt x="3" y="702"/>
                      <a:pt x="3" y="702"/>
                      <a:pt x="3" y="702"/>
                    </a:cubicBezTo>
                    <a:cubicBezTo>
                      <a:pt x="1" y="702"/>
                      <a:pt x="1" y="702"/>
                      <a:pt x="1" y="702"/>
                    </a:cubicBezTo>
                    <a:cubicBezTo>
                      <a:pt x="1" y="699"/>
                      <a:pt x="1" y="699"/>
                      <a:pt x="1" y="699"/>
                    </a:cubicBezTo>
                    <a:cubicBezTo>
                      <a:pt x="3" y="699"/>
                      <a:pt x="3" y="699"/>
                      <a:pt x="3" y="699"/>
                    </a:cubicBezTo>
                    <a:cubicBezTo>
                      <a:pt x="3" y="695"/>
                      <a:pt x="4" y="692"/>
                      <a:pt x="4" y="689"/>
                    </a:cubicBezTo>
                    <a:cubicBezTo>
                      <a:pt x="6" y="689"/>
                      <a:pt x="6" y="689"/>
                      <a:pt x="6" y="689"/>
                    </a:cubicBezTo>
                    <a:cubicBezTo>
                      <a:pt x="6" y="684"/>
                      <a:pt x="9" y="681"/>
                      <a:pt x="12" y="679"/>
                    </a:cubicBezTo>
                    <a:cubicBezTo>
                      <a:pt x="13" y="678"/>
                      <a:pt x="15" y="674"/>
                      <a:pt x="15" y="673"/>
                    </a:cubicBezTo>
                    <a:cubicBezTo>
                      <a:pt x="15" y="662"/>
                      <a:pt x="15" y="662"/>
                      <a:pt x="15" y="662"/>
                    </a:cubicBezTo>
                    <a:cubicBezTo>
                      <a:pt x="13" y="660"/>
                      <a:pt x="13" y="659"/>
                      <a:pt x="14" y="658"/>
                    </a:cubicBezTo>
                    <a:cubicBezTo>
                      <a:pt x="7" y="649"/>
                      <a:pt x="7" y="649"/>
                      <a:pt x="7" y="649"/>
                    </a:cubicBezTo>
                    <a:cubicBezTo>
                      <a:pt x="6" y="648"/>
                      <a:pt x="6" y="646"/>
                      <a:pt x="6" y="646"/>
                    </a:cubicBezTo>
                    <a:cubicBezTo>
                      <a:pt x="4" y="646"/>
                      <a:pt x="4" y="646"/>
                      <a:pt x="4" y="646"/>
                    </a:cubicBezTo>
                    <a:cubicBezTo>
                      <a:pt x="3" y="642"/>
                      <a:pt x="3" y="636"/>
                      <a:pt x="4" y="632"/>
                    </a:cubicBezTo>
                    <a:cubicBezTo>
                      <a:pt x="6" y="632"/>
                      <a:pt x="6" y="632"/>
                      <a:pt x="6" y="632"/>
                    </a:cubicBezTo>
                    <a:cubicBezTo>
                      <a:pt x="6" y="631"/>
                      <a:pt x="6" y="628"/>
                      <a:pt x="7" y="628"/>
                    </a:cubicBezTo>
                    <a:cubicBezTo>
                      <a:pt x="8" y="627"/>
                      <a:pt x="11" y="624"/>
                      <a:pt x="12" y="623"/>
                    </a:cubicBezTo>
                    <a:cubicBezTo>
                      <a:pt x="12" y="621"/>
                      <a:pt x="16" y="620"/>
                      <a:pt x="13" y="617"/>
                    </a:cubicBezTo>
                    <a:cubicBezTo>
                      <a:pt x="13" y="617"/>
                      <a:pt x="14" y="616"/>
                      <a:pt x="14" y="615"/>
                    </a:cubicBezTo>
                    <a:cubicBezTo>
                      <a:pt x="13" y="614"/>
                      <a:pt x="13" y="611"/>
                      <a:pt x="13" y="610"/>
                    </a:cubicBezTo>
                    <a:cubicBezTo>
                      <a:pt x="11" y="607"/>
                      <a:pt x="12" y="603"/>
                      <a:pt x="14" y="601"/>
                    </a:cubicBezTo>
                    <a:cubicBezTo>
                      <a:pt x="12" y="600"/>
                      <a:pt x="14" y="599"/>
                      <a:pt x="15" y="598"/>
                    </a:cubicBezTo>
                    <a:cubicBezTo>
                      <a:pt x="17" y="588"/>
                      <a:pt x="17" y="588"/>
                      <a:pt x="17" y="588"/>
                    </a:cubicBezTo>
                    <a:cubicBezTo>
                      <a:pt x="17" y="570"/>
                      <a:pt x="17" y="570"/>
                      <a:pt x="17" y="570"/>
                    </a:cubicBezTo>
                    <a:cubicBezTo>
                      <a:pt x="15" y="558"/>
                      <a:pt x="15" y="558"/>
                      <a:pt x="15" y="558"/>
                    </a:cubicBezTo>
                    <a:cubicBezTo>
                      <a:pt x="14" y="558"/>
                      <a:pt x="13" y="558"/>
                      <a:pt x="12" y="557"/>
                    </a:cubicBezTo>
                    <a:cubicBezTo>
                      <a:pt x="12" y="556"/>
                      <a:pt x="11" y="555"/>
                      <a:pt x="10" y="555"/>
                    </a:cubicBezTo>
                    <a:cubicBezTo>
                      <a:pt x="10" y="555"/>
                      <a:pt x="8" y="555"/>
                      <a:pt x="7" y="555"/>
                    </a:cubicBezTo>
                    <a:cubicBezTo>
                      <a:pt x="7" y="554"/>
                      <a:pt x="7" y="553"/>
                      <a:pt x="6" y="552"/>
                    </a:cubicBezTo>
                    <a:cubicBezTo>
                      <a:pt x="5" y="553"/>
                      <a:pt x="4" y="552"/>
                      <a:pt x="4" y="551"/>
                    </a:cubicBezTo>
                    <a:cubicBezTo>
                      <a:pt x="4" y="550"/>
                      <a:pt x="3" y="548"/>
                      <a:pt x="3" y="548"/>
                    </a:cubicBezTo>
                    <a:cubicBezTo>
                      <a:pt x="1" y="548"/>
                      <a:pt x="1" y="548"/>
                      <a:pt x="1" y="548"/>
                    </a:cubicBezTo>
                    <a:cubicBezTo>
                      <a:pt x="1" y="536"/>
                      <a:pt x="1" y="536"/>
                      <a:pt x="1" y="536"/>
                    </a:cubicBezTo>
                    <a:cubicBezTo>
                      <a:pt x="3" y="536"/>
                      <a:pt x="3" y="536"/>
                      <a:pt x="3" y="536"/>
                    </a:cubicBezTo>
                    <a:cubicBezTo>
                      <a:pt x="3" y="468"/>
                      <a:pt x="3" y="468"/>
                      <a:pt x="3" y="468"/>
                    </a:cubicBezTo>
                    <a:cubicBezTo>
                      <a:pt x="1" y="468"/>
                      <a:pt x="1" y="468"/>
                      <a:pt x="1" y="468"/>
                    </a:cubicBezTo>
                    <a:cubicBezTo>
                      <a:pt x="1" y="461"/>
                      <a:pt x="1" y="461"/>
                      <a:pt x="1" y="461"/>
                    </a:cubicBezTo>
                    <a:cubicBezTo>
                      <a:pt x="3" y="461"/>
                      <a:pt x="3" y="461"/>
                      <a:pt x="3" y="461"/>
                    </a:cubicBezTo>
                    <a:cubicBezTo>
                      <a:pt x="3" y="458"/>
                      <a:pt x="4" y="454"/>
                      <a:pt x="4" y="451"/>
                    </a:cubicBezTo>
                    <a:cubicBezTo>
                      <a:pt x="6" y="451"/>
                      <a:pt x="6" y="451"/>
                      <a:pt x="6" y="451"/>
                    </a:cubicBezTo>
                    <a:cubicBezTo>
                      <a:pt x="6" y="447"/>
                      <a:pt x="10" y="444"/>
                      <a:pt x="12" y="442"/>
                    </a:cubicBezTo>
                    <a:cubicBezTo>
                      <a:pt x="13" y="441"/>
                      <a:pt x="14" y="438"/>
                      <a:pt x="14" y="438"/>
                    </a:cubicBezTo>
                    <a:cubicBezTo>
                      <a:pt x="12" y="435"/>
                      <a:pt x="13" y="432"/>
                      <a:pt x="13" y="431"/>
                    </a:cubicBezTo>
                    <a:cubicBezTo>
                      <a:pt x="13" y="429"/>
                      <a:pt x="14" y="427"/>
                      <a:pt x="13" y="424"/>
                    </a:cubicBezTo>
                    <a:cubicBezTo>
                      <a:pt x="12" y="423"/>
                      <a:pt x="14" y="420"/>
                      <a:pt x="14" y="418"/>
                    </a:cubicBezTo>
                    <a:cubicBezTo>
                      <a:pt x="14" y="417"/>
                      <a:pt x="12" y="415"/>
                      <a:pt x="13" y="414"/>
                    </a:cubicBezTo>
                    <a:cubicBezTo>
                      <a:pt x="14" y="412"/>
                      <a:pt x="14" y="408"/>
                      <a:pt x="12" y="405"/>
                    </a:cubicBezTo>
                    <a:cubicBezTo>
                      <a:pt x="13" y="402"/>
                      <a:pt x="15" y="397"/>
                      <a:pt x="13" y="395"/>
                    </a:cubicBezTo>
                    <a:cubicBezTo>
                      <a:pt x="13" y="394"/>
                      <a:pt x="15" y="391"/>
                      <a:pt x="15" y="388"/>
                    </a:cubicBezTo>
                    <a:cubicBezTo>
                      <a:pt x="13" y="387"/>
                      <a:pt x="14" y="385"/>
                      <a:pt x="13" y="384"/>
                    </a:cubicBezTo>
                    <a:cubicBezTo>
                      <a:pt x="11" y="380"/>
                      <a:pt x="8" y="378"/>
                      <a:pt x="7" y="375"/>
                    </a:cubicBezTo>
                    <a:cubicBezTo>
                      <a:pt x="6" y="375"/>
                      <a:pt x="6" y="373"/>
                      <a:pt x="6" y="372"/>
                    </a:cubicBezTo>
                    <a:cubicBezTo>
                      <a:pt x="4" y="372"/>
                      <a:pt x="4" y="372"/>
                      <a:pt x="4" y="372"/>
                    </a:cubicBezTo>
                    <a:cubicBezTo>
                      <a:pt x="3" y="368"/>
                      <a:pt x="3" y="363"/>
                      <a:pt x="4" y="359"/>
                    </a:cubicBezTo>
                    <a:cubicBezTo>
                      <a:pt x="6" y="359"/>
                      <a:pt x="6" y="359"/>
                      <a:pt x="6" y="359"/>
                    </a:cubicBezTo>
                    <a:cubicBezTo>
                      <a:pt x="6" y="358"/>
                      <a:pt x="6" y="355"/>
                      <a:pt x="7" y="354"/>
                    </a:cubicBezTo>
                    <a:cubicBezTo>
                      <a:pt x="8" y="353"/>
                      <a:pt x="11" y="350"/>
                      <a:pt x="12" y="349"/>
                    </a:cubicBezTo>
                    <a:cubicBezTo>
                      <a:pt x="14" y="347"/>
                      <a:pt x="15" y="343"/>
                      <a:pt x="15" y="339"/>
                    </a:cubicBezTo>
                    <a:cubicBezTo>
                      <a:pt x="15" y="339"/>
                      <a:pt x="13" y="337"/>
                      <a:pt x="13" y="337"/>
                    </a:cubicBezTo>
                    <a:cubicBezTo>
                      <a:pt x="13" y="323"/>
                      <a:pt x="13" y="323"/>
                      <a:pt x="13" y="323"/>
                    </a:cubicBezTo>
                    <a:cubicBezTo>
                      <a:pt x="13" y="323"/>
                      <a:pt x="13" y="321"/>
                      <a:pt x="13" y="320"/>
                    </a:cubicBezTo>
                    <a:cubicBezTo>
                      <a:pt x="15" y="304"/>
                      <a:pt x="12" y="290"/>
                      <a:pt x="13" y="276"/>
                    </a:cubicBezTo>
                    <a:cubicBezTo>
                      <a:pt x="13" y="275"/>
                      <a:pt x="15" y="275"/>
                      <a:pt x="13" y="274"/>
                    </a:cubicBezTo>
                    <a:cubicBezTo>
                      <a:pt x="14" y="268"/>
                      <a:pt x="12" y="262"/>
                      <a:pt x="14" y="256"/>
                    </a:cubicBezTo>
                    <a:cubicBezTo>
                      <a:pt x="12" y="251"/>
                      <a:pt x="8" y="249"/>
                      <a:pt x="6" y="244"/>
                    </a:cubicBezTo>
                    <a:cubicBezTo>
                      <a:pt x="5" y="241"/>
                      <a:pt x="3" y="239"/>
                      <a:pt x="1" y="235"/>
                    </a:cubicBezTo>
                    <a:cubicBezTo>
                      <a:pt x="1" y="224"/>
                      <a:pt x="1" y="224"/>
                      <a:pt x="1" y="224"/>
                    </a:cubicBezTo>
                    <a:cubicBezTo>
                      <a:pt x="3" y="224"/>
                      <a:pt x="3" y="224"/>
                      <a:pt x="3" y="224"/>
                    </a:cubicBezTo>
                    <a:cubicBezTo>
                      <a:pt x="3" y="207"/>
                      <a:pt x="3" y="207"/>
                      <a:pt x="3" y="207"/>
                    </a:cubicBezTo>
                    <a:cubicBezTo>
                      <a:pt x="1" y="207"/>
                      <a:pt x="1" y="207"/>
                      <a:pt x="1" y="207"/>
                    </a:cubicBezTo>
                    <a:cubicBezTo>
                      <a:pt x="1" y="203"/>
                      <a:pt x="1" y="203"/>
                      <a:pt x="1" y="203"/>
                    </a:cubicBezTo>
                    <a:cubicBezTo>
                      <a:pt x="3" y="203"/>
                      <a:pt x="3" y="203"/>
                      <a:pt x="3" y="203"/>
                    </a:cubicBezTo>
                    <a:cubicBezTo>
                      <a:pt x="3" y="200"/>
                      <a:pt x="4" y="196"/>
                      <a:pt x="4" y="193"/>
                    </a:cubicBezTo>
                    <a:cubicBezTo>
                      <a:pt x="6" y="193"/>
                      <a:pt x="6" y="193"/>
                      <a:pt x="6" y="193"/>
                    </a:cubicBezTo>
                    <a:cubicBezTo>
                      <a:pt x="6" y="189"/>
                      <a:pt x="10" y="186"/>
                      <a:pt x="12" y="185"/>
                    </a:cubicBezTo>
                    <a:cubicBezTo>
                      <a:pt x="12" y="181"/>
                      <a:pt x="14" y="179"/>
                      <a:pt x="15" y="177"/>
                    </a:cubicBezTo>
                    <a:cubicBezTo>
                      <a:pt x="15" y="166"/>
                      <a:pt x="15" y="166"/>
                      <a:pt x="15" y="166"/>
                    </a:cubicBezTo>
                    <a:cubicBezTo>
                      <a:pt x="13" y="165"/>
                      <a:pt x="13" y="163"/>
                      <a:pt x="14" y="162"/>
                    </a:cubicBezTo>
                    <a:cubicBezTo>
                      <a:pt x="7" y="153"/>
                      <a:pt x="7" y="153"/>
                      <a:pt x="7" y="153"/>
                    </a:cubicBezTo>
                    <a:cubicBezTo>
                      <a:pt x="6" y="153"/>
                      <a:pt x="6" y="151"/>
                      <a:pt x="6" y="150"/>
                    </a:cubicBezTo>
                    <a:cubicBezTo>
                      <a:pt x="4" y="150"/>
                      <a:pt x="4" y="150"/>
                      <a:pt x="4" y="150"/>
                    </a:cubicBezTo>
                    <a:cubicBezTo>
                      <a:pt x="3" y="146"/>
                      <a:pt x="3" y="141"/>
                      <a:pt x="4" y="137"/>
                    </a:cubicBezTo>
                    <a:cubicBezTo>
                      <a:pt x="6" y="137"/>
                      <a:pt x="6" y="137"/>
                      <a:pt x="6" y="137"/>
                    </a:cubicBezTo>
                    <a:cubicBezTo>
                      <a:pt x="6" y="136"/>
                      <a:pt x="6" y="133"/>
                      <a:pt x="7" y="132"/>
                    </a:cubicBezTo>
                    <a:cubicBezTo>
                      <a:pt x="8" y="131"/>
                      <a:pt x="11" y="129"/>
                      <a:pt x="12" y="128"/>
                    </a:cubicBezTo>
                    <a:cubicBezTo>
                      <a:pt x="11" y="126"/>
                      <a:pt x="15" y="126"/>
                      <a:pt x="13" y="124"/>
                    </a:cubicBezTo>
                    <a:cubicBezTo>
                      <a:pt x="12" y="123"/>
                      <a:pt x="14" y="122"/>
                      <a:pt x="12" y="120"/>
                    </a:cubicBezTo>
                    <a:cubicBezTo>
                      <a:pt x="13" y="119"/>
                      <a:pt x="15" y="117"/>
                      <a:pt x="13" y="116"/>
                    </a:cubicBezTo>
                    <a:cubicBezTo>
                      <a:pt x="13" y="116"/>
                      <a:pt x="14" y="115"/>
                      <a:pt x="13" y="114"/>
                    </a:cubicBezTo>
                    <a:cubicBezTo>
                      <a:pt x="11" y="112"/>
                      <a:pt x="12" y="108"/>
                      <a:pt x="14" y="106"/>
                    </a:cubicBezTo>
                    <a:cubicBezTo>
                      <a:pt x="12" y="105"/>
                      <a:pt x="14" y="104"/>
                      <a:pt x="15" y="103"/>
                    </a:cubicBezTo>
                    <a:cubicBezTo>
                      <a:pt x="17" y="92"/>
                      <a:pt x="17" y="92"/>
                      <a:pt x="17" y="92"/>
                    </a:cubicBezTo>
                    <a:cubicBezTo>
                      <a:pt x="17" y="72"/>
                      <a:pt x="15" y="53"/>
                      <a:pt x="17" y="33"/>
                    </a:cubicBezTo>
                    <a:cubicBezTo>
                      <a:pt x="20" y="34"/>
                      <a:pt x="18" y="30"/>
                      <a:pt x="18" y="29"/>
                    </a:cubicBezTo>
                    <a:cubicBezTo>
                      <a:pt x="15" y="28"/>
                      <a:pt x="17" y="20"/>
                      <a:pt x="17" y="17"/>
                    </a:cubicBezTo>
                    <a:cubicBezTo>
                      <a:pt x="19" y="16"/>
                      <a:pt x="20" y="13"/>
                      <a:pt x="21" y="10"/>
                    </a:cubicBezTo>
                    <a:cubicBezTo>
                      <a:pt x="22" y="11"/>
                      <a:pt x="23" y="10"/>
                      <a:pt x="22" y="8"/>
                    </a:cubicBezTo>
                    <a:cubicBezTo>
                      <a:pt x="26" y="7"/>
                      <a:pt x="31" y="7"/>
                      <a:pt x="35" y="7"/>
                    </a:cubicBezTo>
                    <a:cubicBezTo>
                      <a:pt x="35" y="10"/>
                      <a:pt x="35" y="10"/>
                      <a:pt x="35" y="10"/>
                    </a:cubicBezTo>
                    <a:cubicBezTo>
                      <a:pt x="38" y="9"/>
                      <a:pt x="38" y="13"/>
                      <a:pt x="37" y="15"/>
                    </a:cubicBezTo>
                    <a:cubicBezTo>
                      <a:pt x="37" y="19"/>
                      <a:pt x="36" y="26"/>
                      <a:pt x="32" y="30"/>
                    </a:cubicBezTo>
                    <a:cubicBezTo>
                      <a:pt x="31" y="30"/>
                      <a:pt x="30" y="32"/>
                      <a:pt x="30" y="34"/>
                    </a:cubicBezTo>
                    <a:cubicBezTo>
                      <a:pt x="29" y="43"/>
                      <a:pt x="30" y="55"/>
                      <a:pt x="29" y="63"/>
                    </a:cubicBezTo>
                    <a:cubicBezTo>
                      <a:pt x="29" y="65"/>
                      <a:pt x="30" y="67"/>
                      <a:pt x="29" y="70"/>
                    </a:cubicBezTo>
                    <a:cubicBezTo>
                      <a:pt x="29" y="71"/>
                      <a:pt x="30" y="71"/>
                      <a:pt x="31" y="72"/>
                    </a:cubicBezTo>
                    <a:cubicBezTo>
                      <a:pt x="31" y="73"/>
                      <a:pt x="31" y="76"/>
                      <a:pt x="31" y="76"/>
                    </a:cubicBezTo>
                    <a:cubicBezTo>
                      <a:pt x="32" y="77"/>
                      <a:pt x="35" y="79"/>
                      <a:pt x="35" y="80"/>
                    </a:cubicBezTo>
                    <a:cubicBezTo>
                      <a:pt x="37" y="90"/>
                      <a:pt x="37" y="90"/>
                      <a:pt x="37" y="90"/>
                    </a:cubicBezTo>
                    <a:cubicBezTo>
                      <a:pt x="39" y="92"/>
                      <a:pt x="39" y="100"/>
                      <a:pt x="38" y="103"/>
                    </a:cubicBezTo>
                    <a:cubicBezTo>
                      <a:pt x="38" y="104"/>
                      <a:pt x="37" y="105"/>
                      <a:pt x="37" y="106"/>
                    </a:cubicBezTo>
                    <a:cubicBezTo>
                      <a:pt x="37" y="186"/>
                      <a:pt x="37" y="186"/>
                      <a:pt x="37" y="186"/>
                    </a:cubicBezTo>
                    <a:cubicBezTo>
                      <a:pt x="37" y="186"/>
                      <a:pt x="39" y="186"/>
                      <a:pt x="39" y="187"/>
                    </a:cubicBezTo>
                    <a:cubicBezTo>
                      <a:pt x="38" y="266"/>
                      <a:pt x="38" y="266"/>
                      <a:pt x="38" y="266"/>
                    </a:cubicBezTo>
                    <a:cubicBezTo>
                      <a:pt x="36" y="269"/>
                      <a:pt x="37" y="277"/>
                      <a:pt x="37" y="280"/>
                    </a:cubicBezTo>
                    <a:cubicBezTo>
                      <a:pt x="39" y="282"/>
                      <a:pt x="38" y="288"/>
                      <a:pt x="39" y="291"/>
                    </a:cubicBezTo>
                    <a:cubicBezTo>
                      <a:pt x="40" y="298"/>
                      <a:pt x="41" y="305"/>
                      <a:pt x="44" y="310"/>
                    </a:cubicBezTo>
                    <a:cubicBezTo>
                      <a:pt x="44" y="321"/>
                      <a:pt x="44" y="321"/>
                      <a:pt x="44" y="321"/>
                    </a:cubicBezTo>
                    <a:cubicBezTo>
                      <a:pt x="44" y="321"/>
                      <a:pt x="42" y="322"/>
                      <a:pt x="42" y="322"/>
                    </a:cubicBezTo>
                    <a:cubicBezTo>
                      <a:pt x="41" y="324"/>
                      <a:pt x="42" y="326"/>
                      <a:pt x="44" y="328"/>
                    </a:cubicBezTo>
                    <a:cubicBezTo>
                      <a:pt x="44" y="329"/>
                      <a:pt x="45" y="330"/>
                      <a:pt x="45" y="331"/>
                    </a:cubicBezTo>
                    <a:cubicBezTo>
                      <a:pt x="47" y="334"/>
                      <a:pt x="49" y="339"/>
                      <a:pt x="52" y="341"/>
                    </a:cubicBezTo>
                    <a:cubicBezTo>
                      <a:pt x="53" y="346"/>
                      <a:pt x="52" y="351"/>
                      <a:pt x="51" y="355"/>
                    </a:cubicBezTo>
                    <a:cubicBezTo>
                      <a:pt x="50" y="355"/>
                      <a:pt x="49" y="356"/>
                      <a:pt x="47" y="357"/>
                    </a:cubicBezTo>
                    <a:cubicBezTo>
                      <a:pt x="47" y="359"/>
                      <a:pt x="47" y="359"/>
                      <a:pt x="47" y="359"/>
                    </a:cubicBezTo>
                    <a:cubicBezTo>
                      <a:pt x="44" y="359"/>
                      <a:pt x="44" y="359"/>
                      <a:pt x="44" y="359"/>
                    </a:cubicBezTo>
                    <a:cubicBezTo>
                      <a:pt x="44" y="362"/>
                      <a:pt x="44" y="366"/>
                      <a:pt x="44" y="369"/>
                    </a:cubicBezTo>
                    <a:cubicBezTo>
                      <a:pt x="44" y="371"/>
                      <a:pt x="46" y="372"/>
                      <a:pt x="48" y="373"/>
                    </a:cubicBezTo>
                    <a:cubicBezTo>
                      <a:pt x="49" y="374"/>
                      <a:pt x="48" y="376"/>
                      <a:pt x="48" y="377"/>
                    </a:cubicBezTo>
                    <a:cubicBezTo>
                      <a:pt x="49" y="377"/>
                      <a:pt x="51" y="377"/>
                      <a:pt x="51" y="379"/>
                    </a:cubicBezTo>
                    <a:cubicBezTo>
                      <a:pt x="53" y="383"/>
                      <a:pt x="53" y="389"/>
                      <a:pt x="53" y="395"/>
                    </a:cubicBezTo>
                    <a:cubicBezTo>
                      <a:pt x="56" y="394"/>
                      <a:pt x="60" y="393"/>
                      <a:pt x="64" y="393"/>
                    </a:cubicBezTo>
                    <a:cubicBezTo>
                      <a:pt x="69" y="392"/>
                      <a:pt x="77" y="392"/>
                      <a:pt x="83" y="392"/>
                    </a:cubicBezTo>
                    <a:cubicBezTo>
                      <a:pt x="87" y="392"/>
                      <a:pt x="92" y="391"/>
                      <a:pt x="94" y="388"/>
                    </a:cubicBezTo>
                    <a:cubicBezTo>
                      <a:pt x="95" y="388"/>
                      <a:pt x="98" y="388"/>
                      <a:pt x="98" y="388"/>
                    </a:cubicBezTo>
                    <a:cubicBezTo>
                      <a:pt x="99" y="385"/>
                      <a:pt x="105" y="387"/>
                      <a:pt x="108" y="386"/>
                    </a:cubicBezTo>
                    <a:cubicBezTo>
                      <a:pt x="107" y="388"/>
                      <a:pt x="109" y="388"/>
                      <a:pt x="110" y="388"/>
                    </a:cubicBezTo>
                    <a:cubicBezTo>
                      <a:pt x="110" y="201"/>
                      <a:pt x="110" y="201"/>
                      <a:pt x="110" y="201"/>
                    </a:cubicBezTo>
                    <a:cubicBezTo>
                      <a:pt x="110" y="199"/>
                      <a:pt x="108" y="196"/>
                      <a:pt x="107" y="195"/>
                    </a:cubicBezTo>
                    <a:cubicBezTo>
                      <a:pt x="107" y="194"/>
                      <a:pt x="107" y="191"/>
                      <a:pt x="107" y="191"/>
                    </a:cubicBezTo>
                    <a:cubicBezTo>
                      <a:pt x="110" y="191"/>
                      <a:pt x="108" y="187"/>
                      <a:pt x="109" y="186"/>
                    </a:cubicBezTo>
                    <a:cubicBezTo>
                      <a:pt x="110" y="183"/>
                      <a:pt x="110" y="179"/>
                      <a:pt x="109" y="177"/>
                    </a:cubicBezTo>
                    <a:cubicBezTo>
                      <a:pt x="109" y="172"/>
                      <a:pt x="109" y="168"/>
                      <a:pt x="108" y="165"/>
                    </a:cubicBezTo>
                    <a:cubicBezTo>
                      <a:pt x="106" y="158"/>
                      <a:pt x="106" y="150"/>
                      <a:pt x="107" y="144"/>
                    </a:cubicBezTo>
                    <a:cubicBezTo>
                      <a:pt x="107" y="143"/>
                      <a:pt x="110" y="142"/>
                      <a:pt x="110" y="141"/>
                    </a:cubicBezTo>
                    <a:cubicBezTo>
                      <a:pt x="109" y="129"/>
                      <a:pt x="111" y="116"/>
                      <a:pt x="109" y="106"/>
                    </a:cubicBezTo>
                    <a:cubicBezTo>
                      <a:pt x="109" y="104"/>
                      <a:pt x="109" y="103"/>
                      <a:pt x="107" y="102"/>
                    </a:cubicBezTo>
                    <a:cubicBezTo>
                      <a:pt x="107" y="98"/>
                      <a:pt x="107" y="98"/>
                      <a:pt x="107" y="98"/>
                    </a:cubicBezTo>
                    <a:cubicBezTo>
                      <a:pt x="110" y="98"/>
                      <a:pt x="109" y="93"/>
                      <a:pt x="109" y="91"/>
                    </a:cubicBezTo>
                    <a:cubicBezTo>
                      <a:pt x="110" y="70"/>
                      <a:pt x="111" y="46"/>
                      <a:pt x="109" y="26"/>
                    </a:cubicBezTo>
                    <a:cubicBezTo>
                      <a:pt x="109" y="25"/>
                      <a:pt x="107" y="25"/>
                      <a:pt x="107" y="24"/>
                    </a:cubicBezTo>
                    <a:cubicBezTo>
                      <a:pt x="107" y="22"/>
                      <a:pt x="107" y="20"/>
                      <a:pt x="108" y="18"/>
                    </a:cubicBezTo>
                    <a:cubicBezTo>
                      <a:pt x="109" y="15"/>
                      <a:pt x="110" y="12"/>
                      <a:pt x="113" y="10"/>
                    </a:cubicBezTo>
                    <a:cubicBezTo>
                      <a:pt x="147" y="10"/>
                      <a:pt x="147" y="10"/>
                      <a:pt x="147" y="10"/>
                    </a:cubicBezTo>
                    <a:cubicBezTo>
                      <a:pt x="148" y="10"/>
                      <a:pt x="150" y="9"/>
                      <a:pt x="151" y="9"/>
                    </a:cubicBezTo>
                    <a:cubicBezTo>
                      <a:pt x="149" y="6"/>
                      <a:pt x="153" y="8"/>
                      <a:pt x="154" y="8"/>
                    </a:cubicBezTo>
                    <a:cubicBezTo>
                      <a:pt x="155" y="7"/>
                      <a:pt x="156" y="5"/>
                      <a:pt x="157" y="5"/>
                    </a:cubicBezTo>
                    <a:cubicBezTo>
                      <a:pt x="167" y="5"/>
                      <a:pt x="180" y="6"/>
                      <a:pt x="191" y="5"/>
                    </a:cubicBezTo>
                    <a:cubicBezTo>
                      <a:pt x="191" y="2"/>
                      <a:pt x="191" y="2"/>
                      <a:pt x="191" y="2"/>
                    </a:cubicBezTo>
                    <a:cubicBezTo>
                      <a:pt x="193" y="2"/>
                      <a:pt x="197" y="1"/>
                      <a:pt x="199" y="2"/>
                    </a:cubicBezTo>
                    <a:cubicBezTo>
                      <a:pt x="200" y="2"/>
                      <a:pt x="200" y="3"/>
                      <a:pt x="200" y="5"/>
                    </a:cubicBezTo>
                    <a:cubicBezTo>
                      <a:pt x="201" y="4"/>
                      <a:pt x="203" y="4"/>
                      <a:pt x="203" y="5"/>
                    </a:cubicBezTo>
                    <a:cubicBezTo>
                      <a:pt x="202" y="9"/>
                      <a:pt x="203" y="12"/>
                      <a:pt x="204" y="16"/>
                    </a:cubicBezTo>
                    <a:cubicBezTo>
                      <a:pt x="205" y="16"/>
                      <a:pt x="206" y="17"/>
                      <a:pt x="205" y="19"/>
                    </a:cubicBezTo>
                    <a:cubicBezTo>
                      <a:pt x="237" y="19"/>
                      <a:pt x="237" y="19"/>
                      <a:pt x="237" y="19"/>
                    </a:cubicBezTo>
                    <a:cubicBezTo>
                      <a:pt x="237" y="16"/>
                      <a:pt x="237" y="16"/>
                      <a:pt x="237" y="16"/>
                    </a:cubicBezTo>
                    <a:cubicBezTo>
                      <a:pt x="240" y="16"/>
                      <a:pt x="240" y="16"/>
                      <a:pt x="240" y="16"/>
                    </a:cubicBezTo>
                    <a:cubicBezTo>
                      <a:pt x="240" y="11"/>
                      <a:pt x="240" y="11"/>
                      <a:pt x="240" y="11"/>
                    </a:cubicBezTo>
                    <a:cubicBezTo>
                      <a:pt x="243" y="11"/>
                      <a:pt x="243" y="8"/>
                      <a:pt x="245" y="7"/>
                    </a:cubicBezTo>
                    <a:cubicBezTo>
                      <a:pt x="246" y="7"/>
                      <a:pt x="247" y="8"/>
                      <a:pt x="248" y="7"/>
                    </a:cubicBezTo>
                    <a:cubicBezTo>
                      <a:pt x="248" y="7"/>
                      <a:pt x="249" y="5"/>
                      <a:pt x="249" y="5"/>
                    </a:cubicBezTo>
                    <a:cubicBezTo>
                      <a:pt x="345" y="5"/>
                      <a:pt x="345" y="5"/>
                      <a:pt x="345" y="5"/>
                    </a:cubicBezTo>
                    <a:cubicBezTo>
                      <a:pt x="346" y="5"/>
                      <a:pt x="347" y="7"/>
                      <a:pt x="349" y="7"/>
                    </a:cubicBezTo>
                    <a:cubicBezTo>
                      <a:pt x="350" y="8"/>
                      <a:pt x="351" y="7"/>
                      <a:pt x="352" y="7"/>
                    </a:cubicBezTo>
                    <a:cubicBezTo>
                      <a:pt x="353" y="9"/>
                      <a:pt x="354" y="10"/>
                      <a:pt x="353" y="10"/>
                    </a:cubicBezTo>
                    <a:cubicBezTo>
                      <a:pt x="361" y="11"/>
                      <a:pt x="368" y="10"/>
                      <a:pt x="372" y="6"/>
                    </a:cubicBezTo>
                    <a:cubicBezTo>
                      <a:pt x="372" y="7"/>
                      <a:pt x="372" y="5"/>
                      <a:pt x="372" y="5"/>
                    </a:cubicBezTo>
                    <a:cubicBezTo>
                      <a:pt x="376" y="5"/>
                      <a:pt x="378" y="8"/>
                      <a:pt x="380" y="10"/>
                    </a:cubicBezTo>
                    <a:cubicBezTo>
                      <a:pt x="385" y="11"/>
                      <a:pt x="389" y="10"/>
                      <a:pt x="390" y="7"/>
                    </a:cubicBezTo>
                    <a:cubicBezTo>
                      <a:pt x="392" y="8"/>
                      <a:pt x="392" y="6"/>
                      <a:pt x="393" y="5"/>
                    </a:cubicBezTo>
                    <a:cubicBezTo>
                      <a:pt x="395" y="5"/>
                      <a:pt x="397" y="4"/>
                      <a:pt x="399" y="5"/>
                    </a:cubicBezTo>
                    <a:cubicBezTo>
                      <a:pt x="400" y="6"/>
                      <a:pt x="400" y="8"/>
                      <a:pt x="401" y="10"/>
                    </a:cubicBezTo>
                    <a:cubicBezTo>
                      <a:pt x="402" y="10"/>
                      <a:pt x="403" y="11"/>
                      <a:pt x="403" y="12"/>
                    </a:cubicBezTo>
                    <a:cubicBezTo>
                      <a:pt x="403" y="13"/>
                      <a:pt x="404" y="14"/>
                      <a:pt x="404" y="15"/>
                    </a:cubicBezTo>
                    <a:cubicBezTo>
                      <a:pt x="405" y="15"/>
                      <a:pt x="407" y="14"/>
                      <a:pt x="407" y="16"/>
                    </a:cubicBezTo>
                    <a:cubicBezTo>
                      <a:pt x="407" y="17"/>
                      <a:pt x="407" y="18"/>
                      <a:pt x="407" y="19"/>
                    </a:cubicBezTo>
                    <a:cubicBezTo>
                      <a:pt x="436" y="19"/>
                      <a:pt x="436" y="19"/>
                      <a:pt x="436" y="19"/>
                    </a:cubicBezTo>
                    <a:cubicBezTo>
                      <a:pt x="435" y="12"/>
                      <a:pt x="438" y="7"/>
                      <a:pt x="440" y="3"/>
                    </a:cubicBezTo>
                    <a:cubicBezTo>
                      <a:pt x="441" y="1"/>
                      <a:pt x="443" y="2"/>
                      <a:pt x="444" y="2"/>
                    </a:cubicBezTo>
                    <a:lnTo>
                      <a:pt x="445" y="0"/>
                    </a:lnTo>
                    <a:close/>
                  </a:path>
                </a:pathLst>
              </a:custGeom>
              <a:solidFill>
                <a:srgbClr val="C30809"/>
              </a:solidFill>
              <a:ln>
                <a:noFill/>
              </a:ln>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0" name="Freeform 6"/>
              <p:cNvSpPr/>
              <p:nvPr/>
            </p:nvSpPr>
            <p:spPr bwMode="auto">
              <a:xfrm>
                <a:off x="1619250" y="1657350"/>
                <a:ext cx="382588" cy="39688"/>
              </a:xfrm>
              <a:custGeom>
                <a:avLst/>
                <a:gdLst>
                  <a:gd name="T0" fmla="*/ 291 w 496"/>
                  <a:gd name="T1" fmla="*/ 0 h 64"/>
                  <a:gd name="T2" fmla="*/ 305 w 496"/>
                  <a:gd name="T3" fmla="*/ 11 h 64"/>
                  <a:gd name="T4" fmla="*/ 309 w 496"/>
                  <a:gd name="T5" fmla="*/ 15 h 64"/>
                  <a:gd name="T6" fmla="*/ 318 w 496"/>
                  <a:gd name="T7" fmla="*/ 12 h 64"/>
                  <a:gd name="T8" fmla="*/ 391 w 496"/>
                  <a:gd name="T9" fmla="*/ 15 h 64"/>
                  <a:gd name="T10" fmla="*/ 401 w 496"/>
                  <a:gd name="T11" fmla="*/ 18 h 64"/>
                  <a:gd name="T12" fmla="*/ 408 w 496"/>
                  <a:gd name="T13" fmla="*/ 19 h 64"/>
                  <a:gd name="T14" fmla="*/ 444 w 496"/>
                  <a:gd name="T15" fmla="*/ 18 h 64"/>
                  <a:gd name="T16" fmla="*/ 448 w 496"/>
                  <a:gd name="T17" fmla="*/ 20 h 64"/>
                  <a:gd name="T18" fmla="*/ 454 w 496"/>
                  <a:gd name="T19" fmla="*/ 26 h 64"/>
                  <a:gd name="T20" fmla="*/ 459 w 496"/>
                  <a:gd name="T21" fmla="*/ 33 h 64"/>
                  <a:gd name="T22" fmla="*/ 475 w 496"/>
                  <a:gd name="T23" fmla="*/ 31 h 64"/>
                  <a:gd name="T24" fmla="*/ 496 w 496"/>
                  <a:gd name="T25" fmla="*/ 63 h 64"/>
                  <a:gd name="T26" fmla="*/ 257 w 496"/>
                  <a:gd name="T27" fmla="*/ 60 h 64"/>
                  <a:gd name="T28" fmla="*/ 254 w 496"/>
                  <a:gd name="T29" fmla="*/ 55 h 64"/>
                  <a:gd name="T30" fmla="*/ 249 w 496"/>
                  <a:gd name="T31" fmla="*/ 50 h 64"/>
                  <a:gd name="T32" fmla="*/ 245 w 496"/>
                  <a:gd name="T33" fmla="*/ 52 h 64"/>
                  <a:gd name="T34" fmla="*/ 241 w 496"/>
                  <a:gd name="T35" fmla="*/ 55 h 64"/>
                  <a:gd name="T36" fmla="*/ 236 w 496"/>
                  <a:gd name="T37" fmla="*/ 61 h 64"/>
                  <a:gd name="T38" fmla="*/ 224 w 496"/>
                  <a:gd name="T39" fmla="*/ 60 h 64"/>
                  <a:gd name="T40" fmla="*/ 220 w 496"/>
                  <a:gd name="T41" fmla="*/ 55 h 64"/>
                  <a:gd name="T42" fmla="*/ 207 w 496"/>
                  <a:gd name="T43" fmla="*/ 50 h 64"/>
                  <a:gd name="T44" fmla="*/ 203 w 496"/>
                  <a:gd name="T45" fmla="*/ 50 h 64"/>
                  <a:gd name="T46" fmla="*/ 192 w 496"/>
                  <a:gd name="T47" fmla="*/ 46 h 64"/>
                  <a:gd name="T48" fmla="*/ 163 w 496"/>
                  <a:gd name="T49" fmla="*/ 47 h 64"/>
                  <a:gd name="T50" fmla="*/ 152 w 496"/>
                  <a:gd name="T51" fmla="*/ 50 h 64"/>
                  <a:gd name="T52" fmla="*/ 145 w 496"/>
                  <a:gd name="T53" fmla="*/ 45 h 64"/>
                  <a:gd name="T54" fmla="*/ 118 w 496"/>
                  <a:gd name="T55" fmla="*/ 47 h 64"/>
                  <a:gd name="T56" fmla="*/ 103 w 496"/>
                  <a:gd name="T57" fmla="*/ 40 h 64"/>
                  <a:gd name="T58" fmla="*/ 99 w 496"/>
                  <a:gd name="T59" fmla="*/ 37 h 64"/>
                  <a:gd name="T60" fmla="*/ 76 w 496"/>
                  <a:gd name="T61" fmla="*/ 29 h 64"/>
                  <a:gd name="T62" fmla="*/ 66 w 496"/>
                  <a:gd name="T63" fmla="*/ 44 h 64"/>
                  <a:gd name="T64" fmla="*/ 6 w 496"/>
                  <a:gd name="T65" fmla="*/ 45 h 64"/>
                  <a:gd name="T66" fmla="*/ 3 w 496"/>
                  <a:gd name="T67" fmla="*/ 38 h 64"/>
                  <a:gd name="T68" fmla="*/ 2 w 496"/>
                  <a:gd name="T69" fmla="*/ 34 h 64"/>
                  <a:gd name="T70" fmla="*/ 12 w 496"/>
                  <a:gd name="T71" fmla="*/ 25 h 64"/>
                  <a:gd name="T72" fmla="*/ 17 w 496"/>
                  <a:gd name="T73" fmla="*/ 22 h 64"/>
                  <a:gd name="T74" fmla="*/ 23 w 496"/>
                  <a:gd name="T75" fmla="*/ 19 h 64"/>
                  <a:gd name="T76" fmla="*/ 33 w 496"/>
                  <a:gd name="T77" fmla="*/ 20 h 64"/>
                  <a:gd name="T78" fmla="*/ 54 w 496"/>
                  <a:gd name="T79" fmla="*/ 19 h 64"/>
                  <a:gd name="T80" fmla="*/ 66 w 496"/>
                  <a:gd name="T81" fmla="*/ 14 h 64"/>
                  <a:gd name="T82" fmla="*/ 73 w 496"/>
                  <a:gd name="T83" fmla="*/ 10 h 64"/>
                  <a:gd name="T84" fmla="*/ 90 w 496"/>
                  <a:gd name="T85" fmla="*/ 11 h 64"/>
                  <a:gd name="T86" fmla="*/ 101 w 496"/>
                  <a:gd name="T87" fmla="*/ 15 h 64"/>
                  <a:gd name="T88" fmla="*/ 105 w 496"/>
                  <a:gd name="T89" fmla="*/ 18 h 64"/>
                  <a:gd name="T90" fmla="*/ 114 w 496"/>
                  <a:gd name="T91" fmla="*/ 19 h 64"/>
                  <a:gd name="T92" fmla="*/ 139 w 496"/>
                  <a:gd name="T93" fmla="*/ 19 h 64"/>
                  <a:gd name="T94" fmla="*/ 193 w 496"/>
                  <a:gd name="T95" fmla="*/ 19 h 64"/>
                  <a:gd name="T96" fmla="*/ 208 w 496"/>
                  <a:gd name="T97" fmla="*/ 18 h 64"/>
                  <a:gd name="T98" fmla="*/ 217 w 496"/>
                  <a:gd name="T99" fmla="*/ 12 h 64"/>
                  <a:gd name="T100" fmla="*/ 225 w 496"/>
                  <a:gd name="T101" fmla="*/ 12 h 64"/>
                  <a:gd name="T102" fmla="*/ 252 w 496"/>
                  <a:gd name="T103" fmla="*/ 15 h 64"/>
                  <a:gd name="T104" fmla="*/ 262 w 496"/>
                  <a:gd name="T105" fmla="*/ 12 h 64"/>
                  <a:gd name="T106" fmla="*/ 271 w 496"/>
                  <a:gd name="T107" fmla="*/ 5 h 64"/>
                  <a:gd name="T108" fmla="*/ 278 w 496"/>
                  <a:gd name="T10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6" h="64">
                    <a:moveTo>
                      <a:pt x="280" y="1"/>
                    </a:moveTo>
                    <a:cubicBezTo>
                      <a:pt x="283" y="0"/>
                      <a:pt x="287" y="0"/>
                      <a:pt x="291" y="0"/>
                    </a:cubicBezTo>
                    <a:cubicBezTo>
                      <a:pt x="292" y="2"/>
                      <a:pt x="294" y="2"/>
                      <a:pt x="295" y="3"/>
                    </a:cubicBezTo>
                    <a:cubicBezTo>
                      <a:pt x="298" y="5"/>
                      <a:pt x="302" y="8"/>
                      <a:pt x="305" y="11"/>
                    </a:cubicBezTo>
                    <a:cubicBezTo>
                      <a:pt x="306" y="12"/>
                      <a:pt x="308" y="12"/>
                      <a:pt x="309" y="12"/>
                    </a:cubicBezTo>
                    <a:cubicBezTo>
                      <a:pt x="309" y="15"/>
                      <a:pt x="309" y="15"/>
                      <a:pt x="309" y="15"/>
                    </a:cubicBezTo>
                    <a:cubicBezTo>
                      <a:pt x="318" y="15"/>
                      <a:pt x="318" y="15"/>
                      <a:pt x="318" y="15"/>
                    </a:cubicBezTo>
                    <a:cubicBezTo>
                      <a:pt x="318" y="12"/>
                      <a:pt x="318" y="12"/>
                      <a:pt x="318" y="12"/>
                    </a:cubicBezTo>
                    <a:cubicBezTo>
                      <a:pt x="383" y="12"/>
                      <a:pt x="383" y="12"/>
                      <a:pt x="383" y="12"/>
                    </a:cubicBezTo>
                    <a:cubicBezTo>
                      <a:pt x="385" y="14"/>
                      <a:pt x="388" y="16"/>
                      <a:pt x="391" y="15"/>
                    </a:cubicBezTo>
                    <a:cubicBezTo>
                      <a:pt x="391" y="18"/>
                      <a:pt x="391" y="18"/>
                      <a:pt x="391" y="18"/>
                    </a:cubicBezTo>
                    <a:cubicBezTo>
                      <a:pt x="401" y="18"/>
                      <a:pt x="401" y="18"/>
                      <a:pt x="401" y="18"/>
                    </a:cubicBezTo>
                    <a:cubicBezTo>
                      <a:pt x="402" y="18"/>
                      <a:pt x="403" y="19"/>
                      <a:pt x="404" y="19"/>
                    </a:cubicBezTo>
                    <a:cubicBezTo>
                      <a:pt x="405" y="20"/>
                      <a:pt x="408" y="19"/>
                      <a:pt x="408" y="19"/>
                    </a:cubicBezTo>
                    <a:cubicBezTo>
                      <a:pt x="410" y="19"/>
                      <a:pt x="411" y="18"/>
                      <a:pt x="412" y="18"/>
                    </a:cubicBezTo>
                    <a:cubicBezTo>
                      <a:pt x="444" y="18"/>
                      <a:pt x="444" y="18"/>
                      <a:pt x="444" y="18"/>
                    </a:cubicBezTo>
                    <a:cubicBezTo>
                      <a:pt x="445" y="18"/>
                      <a:pt x="445" y="19"/>
                      <a:pt x="445" y="20"/>
                    </a:cubicBezTo>
                    <a:cubicBezTo>
                      <a:pt x="448" y="20"/>
                      <a:pt x="448" y="20"/>
                      <a:pt x="448" y="20"/>
                    </a:cubicBezTo>
                    <a:cubicBezTo>
                      <a:pt x="447" y="22"/>
                      <a:pt x="448" y="23"/>
                      <a:pt x="449" y="22"/>
                    </a:cubicBezTo>
                    <a:cubicBezTo>
                      <a:pt x="451" y="24"/>
                      <a:pt x="452" y="26"/>
                      <a:pt x="454" y="26"/>
                    </a:cubicBezTo>
                    <a:cubicBezTo>
                      <a:pt x="454" y="29"/>
                      <a:pt x="454" y="29"/>
                      <a:pt x="454" y="29"/>
                    </a:cubicBezTo>
                    <a:cubicBezTo>
                      <a:pt x="457" y="29"/>
                      <a:pt x="458" y="33"/>
                      <a:pt x="459" y="33"/>
                    </a:cubicBezTo>
                    <a:cubicBezTo>
                      <a:pt x="471" y="33"/>
                      <a:pt x="471" y="33"/>
                      <a:pt x="471" y="33"/>
                    </a:cubicBezTo>
                    <a:cubicBezTo>
                      <a:pt x="472" y="32"/>
                      <a:pt x="474" y="31"/>
                      <a:pt x="475" y="31"/>
                    </a:cubicBezTo>
                    <a:cubicBezTo>
                      <a:pt x="496" y="31"/>
                      <a:pt x="496" y="31"/>
                      <a:pt x="496" y="31"/>
                    </a:cubicBezTo>
                    <a:cubicBezTo>
                      <a:pt x="496" y="63"/>
                      <a:pt x="496" y="63"/>
                      <a:pt x="496" y="63"/>
                    </a:cubicBezTo>
                    <a:cubicBezTo>
                      <a:pt x="261" y="63"/>
                      <a:pt x="261" y="63"/>
                      <a:pt x="261" y="63"/>
                    </a:cubicBezTo>
                    <a:cubicBezTo>
                      <a:pt x="260" y="61"/>
                      <a:pt x="259" y="60"/>
                      <a:pt x="257" y="60"/>
                    </a:cubicBezTo>
                    <a:cubicBezTo>
                      <a:pt x="257" y="57"/>
                      <a:pt x="257" y="57"/>
                      <a:pt x="257" y="57"/>
                    </a:cubicBezTo>
                    <a:cubicBezTo>
                      <a:pt x="256" y="57"/>
                      <a:pt x="255" y="57"/>
                      <a:pt x="254" y="55"/>
                    </a:cubicBezTo>
                    <a:cubicBezTo>
                      <a:pt x="253" y="54"/>
                      <a:pt x="252" y="51"/>
                      <a:pt x="249" y="52"/>
                    </a:cubicBezTo>
                    <a:cubicBezTo>
                      <a:pt x="249" y="50"/>
                      <a:pt x="249" y="50"/>
                      <a:pt x="249" y="50"/>
                    </a:cubicBezTo>
                    <a:cubicBezTo>
                      <a:pt x="245" y="50"/>
                      <a:pt x="245" y="50"/>
                      <a:pt x="245" y="50"/>
                    </a:cubicBezTo>
                    <a:cubicBezTo>
                      <a:pt x="245" y="52"/>
                      <a:pt x="245" y="52"/>
                      <a:pt x="245" y="52"/>
                    </a:cubicBezTo>
                    <a:cubicBezTo>
                      <a:pt x="244" y="52"/>
                      <a:pt x="242" y="52"/>
                      <a:pt x="243" y="54"/>
                    </a:cubicBezTo>
                    <a:cubicBezTo>
                      <a:pt x="244" y="55"/>
                      <a:pt x="242" y="55"/>
                      <a:pt x="241" y="55"/>
                    </a:cubicBezTo>
                    <a:cubicBezTo>
                      <a:pt x="241" y="57"/>
                      <a:pt x="239" y="58"/>
                      <a:pt x="240" y="60"/>
                    </a:cubicBezTo>
                    <a:cubicBezTo>
                      <a:pt x="238" y="60"/>
                      <a:pt x="237" y="60"/>
                      <a:pt x="236" y="61"/>
                    </a:cubicBezTo>
                    <a:cubicBezTo>
                      <a:pt x="236" y="64"/>
                      <a:pt x="232" y="62"/>
                      <a:pt x="229" y="62"/>
                    </a:cubicBezTo>
                    <a:cubicBezTo>
                      <a:pt x="228" y="60"/>
                      <a:pt x="226" y="60"/>
                      <a:pt x="224" y="60"/>
                    </a:cubicBezTo>
                    <a:cubicBezTo>
                      <a:pt x="224" y="56"/>
                      <a:pt x="224" y="56"/>
                      <a:pt x="224" y="56"/>
                    </a:cubicBezTo>
                    <a:cubicBezTo>
                      <a:pt x="220" y="55"/>
                      <a:pt x="220" y="55"/>
                      <a:pt x="220" y="55"/>
                    </a:cubicBezTo>
                    <a:cubicBezTo>
                      <a:pt x="220" y="53"/>
                      <a:pt x="220" y="51"/>
                      <a:pt x="217" y="50"/>
                    </a:cubicBezTo>
                    <a:cubicBezTo>
                      <a:pt x="215" y="50"/>
                      <a:pt x="211" y="50"/>
                      <a:pt x="207" y="50"/>
                    </a:cubicBezTo>
                    <a:cubicBezTo>
                      <a:pt x="207" y="51"/>
                      <a:pt x="207" y="53"/>
                      <a:pt x="206" y="52"/>
                    </a:cubicBezTo>
                    <a:cubicBezTo>
                      <a:pt x="205" y="52"/>
                      <a:pt x="204" y="50"/>
                      <a:pt x="203" y="50"/>
                    </a:cubicBezTo>
                    <a:cubicBezTo>
                      <a:pt x="200" y="50"/>
                      <a:pt x="198" y="48"/>
                      <a:pt x="196" y="47"/>
                    </a:cubicBezTo>
                    <a:cubicBezTo>
                      <a:pt x="196" y="47"/>
                      <a:pt x="193" y="47"/>
                      <a:pt x="192" y="46"/>
                    </a:cubicBezTo>
                    <a:cubicBezTo>
                      <a:pt x="186" y="45"/>
                      <a:pt x="176" y="46"/>
                      <a:pt x="168" y="46"/>
                    </a:cubicBezTo>
                    <a:cubicBezTo>
                      <a:pt x="167" y="46"/>
                      <a:pt x="165" y="47"/>
                      <a:pt x="163" y="47"/>
                    </a:cubicBezTo>
                    <a:cubicBezTo>
                      <a:pt x="161" y="48"/>
                      <a:pt x="161" y="50"/>
                      <a:pt x="159" y="50"/>
                    </a:cubicBezTo>
                    <a:cubicBezTo>
                      <a:pt x="157" y="50"/>
                      <a:pt x="153" y="50"/>
                      <a:pt x="152" y="50"/>
                    </a:cubicBezTo>
                    <a:cubicBezTo>
                      <a:pt x="152" y="49"/>
                      <a:pt x="151" y="47"/>
                      <a:pt x="150" y="47"/>
                    </a:cubicBezTo>
                    <a:cubicBezTo>
                      <a:pt x="148" y="47"/>
                      <a:pt x="146" y="45"/>
                      <a:pt x="145" y="45"/>
                    </a:cubicBezTo>
                    <a:cubicBezTo>
                      <a:pt x="120" y="45"/>
                      <a:pt x="120" y="45"/>
                      <a:pt x="120" y="45"/>
                    </a:cubicBezTo>
                    <a:cubicBezTo>
                      <a:pt x="119" y="46"/>
                      <a:pt x="119" y="47"/>
                      <a:pt x="118" y="47"/>
                    </a:cubicBezTo>
                    <a:cubicBezTo>
                      <a:pt x="113" y="47"/>
                      <a:pt x="111" y="44"/>
                      <a:pt x="108" y="43"/>
                    </a:cubicBezTo>
                    <a:cubicBezTo>
                      <a:pt x="106" y="42"/>
                      <a:pt x="104" y="41"/>
                      <a:pt x="103" y="40"/>
                    </a:cubicBezTo>
                    <a:cubicBezTo>
                      <a:pt x="102" y="39"/>
                      <a:pt x="102" y="37"/>
                      <a:pt x="101" y="37"/>
                    </a:cubicBezTo>
                    <a:cubicBezTo>
                      <a:pt x="101" y="36"/>
                      <a:pt x="99" y="37"/>
                      <a:pt x="99" y="37"/>
                    </a:cubicBezTo>
                    <a:cubicBezTo>
                      <a:pt x="98" y="34"/>
                      <a:pt x="94" y="33"/>
                      <a:pt x="92" y="30"/>
                    </a:cubicBezTo>
                    <a:cubicBezTo>
                      <a:pt x="88" y="29"/>
                      <a:pt x="82" y="29"/>
                      <a:pt x="76" y="29"/>
                    </a:cubicBezTo>
                    <a:cubicBezTo>
                      <a:pt x="73" y="33"/>
                      <a:pt x="71" y="38"/>
                      <a:pt x="67" y="42"/>
                    </a:cubicBezTo>
                    <a:cubicBezTo>
                      <a:pt x="66" y="42"/>
                      <a:pt x="65" y="43"/>
                      <a:pt x="66" y="44"/>
                    </a:cubicBezTo>
                    <a:cubicBezTo>
                      <a:pt x="64" y="45"/>
                      <a:pt x="62" y="46"/>
                      <a:pt x="60" y="45"/>
                    </a:cubicBezTo>
                    <a:cubicBezTo>
                      <a:pt x="43" y="43"/>
                      <a:pt x="22" y="44"/>
                      <a:pt x="6" y="45"/>
                    </a:cubicBezTo>
                    <a:cubicBezTo>
                      <a:pt x="5" y="45"/>
                      <a:pt x="4" y="44"/>
                      <a:pt x="4" y="43"/>
                    </a:cubicBezTo>
                    <a:cubicBezTo>
                      <a:pt x="1" y="44"/>
                      <a:pt x="3" y="40"/>
                      <a:pt x="3" y="38"/>
                    </a:cubicBezTo>
                    <a:cubicBezTo>
                      <a:pt x="1" y="39"/>
                      <a:pt x="0" y="38"/>
                      <a:pt x="1" y="37"/>
                    </a:cubicBezTo>
                    <a:cubicBezTo>
                      <a:pt x="3" y="38"/>
                      <a:pt x="2" y="35"/>
                      <a:pt x="2" y="34"/>
                    </a:cubicBezTo>
                    <a:cubicBezTo>
                      <a:pt x="3" y="31"/>
                      <a:pt x="6" y="29"/>
                      <a:pt x="7" y="26"/>
                    </a:cubicBezTo>
                    <a:cubicBezTo>
                      <a:pt x="8" y="25"/>
                      <a:pt x="10" y="25"/>
                      <a:pt x="12" y="25"/>
                    </a:cubicBezTo>
                    <a:cubicBezTo>
                      <a:pt x="12" y="24"/>
                      <a:pt x="12" y="23"/>
                      <a:pt x="13" y="22"/>
                    </a:cubicBezTo>
                    <a:cubicBezTo>
                      <a:pt x="14" y="22"/>
                      <a:pt x="16" y="22"/>
                      <a:pt x="17" y="22"/>
                    </a:cubicBezTo>
                    <a:cubicBezTo>
                      <a:pt x="15" y="19"/>
                      <a:pt x="19" y="21"/>
                      <a:pt x="20" y="21"/>
                    </a:cubicBezTo>
                    <a:cubicBezTo>
                      <a:pt x="21" y="20"/>
                      <a:pt x="21" y="18"/>
                      <a:pt x="23" y="19"/>
                    </a:cubicBezTo>
                    <a:cubicBezTo>
                      <a:pt x="24" y="20"/>
                      <a:pt x="28" y="20"/>
                      <a:pt x="29" y="19"/>
                    </a:cubicBezTo>
                    <a:cubicBezTo>
                      <a:pt x="31" y="18"/>
                      <a:pt x="32" y="20"/>
                      <a:pt x="33" y="20"/>
                    </a:cubicBezTo>
                    <a:cubicBezTo>
                      <a:pt x="52" y="20"/>
                      <a:pt x="52" y="20"/>
                      <a:pt x="52" y="20"/>
                    </a:cubicBezTo>
                    <a:cubicBezTo>
                      <a:pt x="52" y="20"/>
                      <a:pt x="53" y="18"/>
                      <a:pt x="54" y="19"/>
                    </a:cubicBezTo>
                    <a:cubicBezTo>
                      <a:pt x="55" y="20"/>
                      <a:pt x="56" y="19"/>
                      <a:pt x="57" y="19"/>
                    </a:cubicBezTo>
                    <a:cubicBezTo>
                      <a:pt x="61" y="18"/>
                      <a:pt x="63" y="16"/>
                      <a:pt x="66" y="14"/>
                    </a:cubicBezTo>
                    <a:cubicBezTo>
                      <a:pt x="65" y="12"/>
                      <a:pt x="68" y="12"/>
                      <a:pt x="68" y="11"/>
                    </a:cubicBezTo>
                    <a:cubicBezTo>
                      <a:pt x="70" y="10"/>
                      <a:pt x="71" y="9"/>
                      <a:pt x="73" y="10"/>
                    </a:cubicBezTo>
                    <a:cubicBezTo>
                      <a:pt x="73" y="10"/>
                      <a:pt x="75" y="12"/>
                      <a:pt x="75" y="12"/>
                    </a:cubicBezTo>
                    <a:cubicBezTo>
                      <a:pt x="80" y="12"/>
                      <a:pt x="86" y="12"/>
                      <a:pt x="90" y="11"/>
                    </a:cubicBezTo>
                    <a:cubicBezTo>
                      <a:pt x="93" y="12"/>
                      <a:pt x="96" y="12"/>
                      <a:pt x="100" y="12"/>
                    </a:cubicBezTo>
                    <a:cubicBezTo>
                      <a:pt x="100" y="13"/>
                      <a:pt x="100" y="15"/>
                      <a:pt x="101" y="15"/>
                    </a:cubicBezTo>
                    <a:cubicBezTo>
                      <a:pt x="102" y="15"/>
                      <a:pt x="104" y="15"/>
                      <a:pt x="105" y="15"/>
                    </a:cubicBezTo>
                    <a:cubicBezTo>
                      <a:pt x="105" y="18"/>
                      <a:pt x="105" y="18"/>
                      <a:pt x="105" y="18"/>
                    </a:cubicBezTo>
                    <a:cubicBezTo>
                      <a:pt x="106" y="18"/>
                      <a:pt x="111" y="17"/>
                      <a:pt x="113" y="18"/>
                    </a:cubicBezTo>
                    <a:cubicBezTo>
                      <a:pt x="114" y="18"/>
                      <a:pt x="114" y="20"/>
                      <a:pt x="114" y="19"/>
                    </a:cubicBezTo>
                    <a:cubicBezTo>
                      <a:pt x="118" y="17"/>
                      <a:pt x="126" y="17"/>
                      <a:pt x="129" y="19"/>
                    </a:cubicBezTo>
                    <a:cubicBezTo>
                      <a:pt x="132" y="19"/>
                      <a:pt x="137" y="20"/>
                      <a:pt x="139" y="19"/>
                    </a:cubicBezTo>
                    <a:cubicBezTo>
                      <a:pt x="155" y="21"/>
                      <a:pt x="173" y="20"/>
                      <a:pt x="190" y="20"/>
                    </a:cubicBezTo>
                    <a:cubicBezTo>
                      <a:pt x="191" y="20"/>
                      <a:pt x="191" y="18"/>
                      <a:pt x="193" y="19"/>
                    </a:cubicBezTo>
                    <a:cubicBezTo>
                      <a:pt x="194" y="20"/>
                      <a:pt x="198" y="20"/>
                      <a:pt x="200" y="19"/>
                    </a:cubicBezTo>
                    <a:cubicBezTo>
                      <a:pt x="202" y="18"/>
                      <a:pt x="204" y="17"/>
                      <a:pt x="208" y="18"/>
                    </a:cubicBezTo>
                    <a:cubicBezTo>
                      <a:pt x="208" y="18"/>
                      <a:pt x="210" y="16"/>
                      <a:pt x="210" y="16"/>
                    </a:cubicBezTo>
                    <a:cubicBezTo>
                      <a:pt x="214" y="16"/>
                      <a:pt x="216" y="14"/>
                      <a:pt x="217" y="12"/>
                    </a:cubicBezTo>
                    <a:cubicBezTo>
                      <a:pt x="219" y="13"/>
                      <a:pt x="221" y="12"/>
                      <a:pt x="222" y="11"/>
                    </a:cubicBezTo>
                    <a:cubicBezTo>
                      <a:pt x="223" y="12"/>
                      <a:pt x="224" y="12"/>
                      <a:pt x="225" y="12"/>
                    </a:cubicBezTo>
                    <a:cubicBezTo>
                      <a:pt x="252" y="12"/>
                      <a:pt x="252" y="12"/>
                      <a:pt x="252" y="12"/>
                    </a:cubicBezTo>
                    <a:cubicBezTo>
                      <a:pt x="252" y="15"/>
                      <a:pt x="252" y="15"/>
                      <a:pt x="252" y="15"/>
                    </a:cubicBezTo>
                    <a:cubicBezTo>
                      <a:pt x="262" y="15"/>
                      <a:pt x="262" y="15"/>
                      <a:pt x="262" y="15"/>
                    </a:cubicBezTo>
                    <a:cubicBezTo>
                      <a:pt x="262" y="12"/>
                      <a:pt x="262" y="12"/>
                      <a:pt x="262" y="12"/>
                    </a:cubicBezTo>
                    <a:cubicBezTo>
                      <a:pt x="263" y="12"/>
                      <a:pt x="265" y="13"/>
                      <a:pt x="265" y="12"/>
                    </a:cubicBezTo>
                    <a:cubicBezTo>
                      <a:pt x="266" y="9"/>
                      <a:pt x="269" y="8"/>
                      <a:pt x="271" y="5"/>
                    </a:cubicBezTo>
                    <a:cubicBezTo>
                      <a:pt x="271" y="5"/>
                      <a:pt x="273" y="5"/>
                      <a:pt x="273" y="4"/>
                    </a:cubicBezTo>
                    <a:cubicBezTo>
                      <a:pt x="273" y="1"/>
                      <a:pt x="277" y="3"/>
                      <a:pt x="278" y="2"/>
                    </a:cubicBezTo>
                    <a:cubicBezTo>
                      <a:pt x="279" y="2"/>
                      <a:pt x="279" y="1"/>
                      <a:pt x="280" y="1"/>
                    </a:cubicBezTo>
                    <a:close/>
                  </a:path>
                </a:pathLst>
              </a:custGeom>
              <a:solidFill>
                <a:srgbClr val="C30809"/>
              </a:solidFill>
              <a:ln>
                <a:noFill/>
              </a:ln>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1" name="Freeform 7"/>
              <p:cNvSpPr/>
              <p:nvPr/>
            </p:nvSpPr>
            <p:spPr bwMode="auto">
              <a:xfrm>
                <a:off x="2065338" y="2324100"/>
                <a:ext cx="22225" cy="501650"/>
              </a:xfrm>
              <a:custGeom>
                <a:avLst/>
                <a:gdLst>
                  <a:gd name="T0" fmla="*/ 16 w 29"/>
                  <a:gd name="T1" fmla="*/ 2 h 802"/>
                  <a:gd name="T2" fmla="*/ 22 w 29"/>
                  <a:gd name="T3" fmla="*/ 8 h 802"/>
                  <a:gd name="T4" fmla="*/ 26 w 29"/>
                  <a:gd name="T5" fmla="*/ 17 h 802"/>
                  <a:gd name="T6" fmla="*/ 28 w 29"/>
                  <a:gd name="T7" fmla="*/ 136 h 802"/>
                  <a:gd name="T8" fmla="*/ 27 w 29"/>
                  <a:gd name="T9" fmla="*/ 253 h 802"/>
                  <a:gd name="T10" fmla="*/ 27 w 29"/>
                  <a:gd name="T11" fmla="*/ 543 h 802"/>
                  <a:gd name="T12" fmla="*/ 20 w 29"/>
                  <a:gd name="T13" fmla="*/ 557 h 802"/>
                  <a:gd name="T14" fmla="*/ 16 w 29"/>
                  <a:gd name="T15" fmla="*/ 564 h 802"/>
                  <a:gd name="T16" fmla="*/ 17 w 29"/>
                  <a:gd name="T17" fmla="*/ 583 h 802"/>
                  <a:gd name="T18" fmla="*/ 18 w 29"/>
                  <a:gd name="T19" fmla="*/ 600 h 802"/>
                  <a:gd name="T20" fmla="*/ 24 w 29"/>
                  <a:gd name="T21" fmla="*/ 606 h 802"/>
                  <a:gd name="T22" fmla="*/ 28 w 29"/>
                  <a:gd name="T23" fmla="*/ 621 h 802"/>
                  <a:gd name="T24" fmla="*/ 20 w 29"/>
                  <a:gd name="T25" fmla="*/ 752 h 802"/>
                  <a:gd name="T26" fmla="*/ 15 w 29"/>
                  <a:gd name="T27" fmla="*/ 755 h 802"/>
                  <a:gd name="T28" fmla="*/ 10 w 29"/>
                  <a:gd name="T29" fmla="*/ 802 h 802"/>
                  <a:gd name="T30" fmla="*/ 6 w 29"/>
                  <a:gd name="T31" fmla="*/ 744 h 802"/>
                  <a:gd name="T32" fmla="*/ 8 w 29"/>
                  <a:gd name="T33" fmla="*/ 691 h 802"/>
                  <a:gd name="T34" fmla="*/ 6 w 29"/>
                  <a:gd name="T35" fmla="*/ 649 h 802"/>
                  <a:gd name="T36" fmla="*/ 8 w 29"/>
                  <a:gd name="T37" fmla="*/ 624 h 802"/>
                  <a:gd name="T38" fmla="*/ 1 w 29"/>
                  <a:gd name="T39" fmla="*/ 630 h 802"/>
                  <a:gd name="T40" fmla="*/ 7 w 29"/>
                  <a:gd name="T41" fmla="*/ 584 h 802"/>
                  <a:gd name="T42" fmla="*/ 12 w 29"/>
                  <a:gd name="T43" fmla="*/ 555 h 802"/>
                  <a:gd name="T44" fmla="*/ 11 w 29"/>
                  <a:gd name="T45" fmla="*/ 513 h 802"/>
                  <a:gd name="T46" fmla="*/ 11 w 29"/>
                  <a:gd name="T47" fmla="*/ 466 h 802"/>
                  <a:gd name="T48" fmla="*/ 12 w 29"/>
                  <a:gd name="T49" fmla="*/ 432 h 802"/>
                  <a:gd name="T50" fmla="*/ 6 w 29"/>
                  <a:gd name="T51" fmla="*/ 428 h 802"/>
                  <a:gd name="T52" fmla="*/ 7 w 29"/>
                  <a:gd name="T53" fmla="*/ 234 h 802"/>
                  <a:gd name="T54" fmla="*/ 8 w 29"/>
                  <a:gd name="T55" fmla="*/ 202 h 802"/>
                  <a:gd name="T56" fmla="*/ 6 w 29"/>
                  <a:gd name="T57" fmla="*/ 146 h 802"/>
                  <a:gd name="T58" fmla="*/ 8 w 29"/>
                  <a:gd name="T59" fmla="*/ 56 h 802"/>
                  <a:gd name="T60" fmla="*/ 6 w 29"/>
                  <a:gd name="T61" fmla="*/ 14 h 802"/>
                  <a:gd name="T62" fmla="*/ 9 w 29"/>
                  <a:gd name="T63" fmla="*/ 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802">
                    <a:moveTo>
                      <a:pt x="9" y="2"/>
                    </a:moveTo>
                    <a:cubicBezTo>
                      <a:pt x="11" y="0"/>
                      <a:pt x="14" y="1"/>
                      <a:pt x="16" y="2"/>
                    </a:cubicBezTo>
                    <a:cubicBezTo>
                      <a:pt x="18" y="4"/>
                      <a:pt x="20" y="5"/>
                      <a:pt x="21" y="6"/>
                    </a:cubicBezTo>
                    <a:cubicBezTo>
                      <a:pt x="21" y="7"/>
                      <a:pt x="21" y="8"/>
                      <a:pt x="22" y="8"/>
                    </a:cubicBezTo>
                    <a:cubicBezTo>
                      <a:pt x="23" y="8"/>
                      <a:pt x="23" y="9"/>
                      <a:pt x="23" y="10"/>
                    </a:cubicBezTo>
                    <a:cubicBezTo>
                      <a:pt x="24" y="13"/>
                      <a:pt x="25" y="16"/>
                      <a:pt x="26" y="17"/>
                    </a:cubicBezTo>
                    <a:cubicBezTo>
                      <a:pt x="26" y="22"/>
                      <a:pt x="28" y="27"/>
                      <a:pt x="28" y="31"/>
                    </a:cubicBezTo>
                    <a:cubicBezTo>
                      <a:pt x="26" y="65"/>
                      <a:pt x="27" y="103"/>
                      <a:pt x="28" y="136"/>
                    </a:cubicBezTo>
                    <a:cubicBezTo>
                      <a:pt x="26" y="170"/>
                      <a:pt x="28" y="207"/>
                      <a:pt x="28" y="239"/>
                    </a:cubicBezTo>
                    <a:cubicBezTo>
                      <a:pt x="28" y="243"/>
                      <a:pt x="27" y="248"/>
                      <a:pt x="27" y="253"/>
                    </a:cubicBezTo>
                    <a:cubicBezTo>
                      <a:pt x="26" y="320"/>
                      <a:pt x="29" y="384"/>
                      <a:pt x="27" y="450"/>
                    </a:cubicBezTo>
                    <a:cubicBezTo>
                      <a:pt x="27" y="543"/>
                      <a:pt x="27" y="543"/>
                      <a:pt x="27" y="543"/>
                    </a:cubicBezTo>
                    <a:cubicBezTo>
                      <a:pt x="27" y="545"/>
                      <a:pt x="24" y="546"/>
                      <a:pt x="26" y="547"/>
                    </a:cubicBezTo>
                    <a:cubicBezTo>
                      <a:pt x="24" y="550"/>
                      <a:pt x="23" y="555"/>
                      <a:pt x="20" y="557"/>
                    </a:cubicBezTo>
                    <a:cubicBezTo>
                      <a:pt x="20" y="557"/>
                      <a:pt x="19" y="559"/>
                      <a:pt x="18" y="558"/>
                    </a:cubicBezTo>
                    <a:cubicBezTo>
                      <a:pt x="18" y="561"/>
                      <a:pt x="16" y="563"/>
                      <a:pt x="16" y="564"/>
                    </a:cubicBezTo>
                    <a:cubicBezTo>
                      <a:pt x="16" y="569"/>
                      <a:pt x="15" y="573"/>
                      <a:pt x="18" y="575"/>
                    </a:cubicBezTo>
                    <a:cubicBezTo>
                      <a:pt x="18" y="578"/>
                      <a:pt x="18" y="581"/>
                      <a:pt x="17" y="583"/>
                    </a:cubicBezTo>
                    <a:cubicBezTo>
                      <a:pt x="17" y="584"/>
                      <a:pt x="18" y="584"/>
                      <a:pt x="18" y="584"/>
                    </a:cubicBezTo>
                    <a:cubicBezTo>
                      <a:pt x="18" y="590"/>
                      <a:pt x="18" y="595"/>
                      <a:pt x="18" y="600"/>
                    </a:cubicBezTo>
                    <a:cubicBezTo>
                      <a:pt x="21" y="600"/>
                      <a:pt x="21" y="600"/>
                      <a:pt x="21" y="600"/>
                    </a:cubicBezTo>
                    <a:cubicBezTo>
                      <a:pt x="22" y="602"/>
                      <a:pt x="25" y="603"/>
                      <a:pt x="24" y="606"/>
                    </a:cubicBezTo>
                    <a:cubicBezTo>
                      <a:pt x="26" y="608"/>
                      <a:pt x="26" y="608"/>
                      <a:pt x="26" y="608"/>
                    </a:cubicBezTo>
                    <a:cubicBezTo>
                      <a:pt x="26" y="612"/>
                      <a:pt x="28" y="618"/>
                      <a:pt x="28" y="621"/>
                    </a:cubicBezTo>
                    <a:cubicBezTo>
                      <a:pt x="26" y="661"/>
                      <a:pt x="28" y="701"/>
                      <a:pt x="28" y="740"/>
                    </a:cubicBezTo>
                    <a:cubicBezTo>
                      <a:pt x="26" y="746"/>
                      <a:pt x="23" y="749"/>
                      <a:pt x="20" y="752"/>
                    </a:cubicBezTo>
                    <a:cubicBezTo>
                      <a:pt x="19" y="752"/>
                      <a:pt x="18" y="753"/>
                      <a:pt x="18" y="753"/>
                    </a:cubicBezTo>
                    <a:cubicBezTo>
                      <a:pt x="18" y="756"/>
                      <a:pt x="16" y="755"/>
                      <a:pt x="15" y="755"/>
                    </a:cubicBezTo>
                    <a:cubicBezTo>
                      <a:pt x="14" y="769"/>
                      <a:pt x="16" y="783"/>
                      <a:pt x="15" y="797"/>
                    </a:cubicBezTo>
                    <a:cubicBezTo>
                      <a:pt x="15" y="800"/>
                      <a:pt x="13" y="802"/>
                      <a:pt x="10" y="802"/>
                    </a:cubicBezTo>
                    <a:cubicBezTo>
                      <a:pt x="9" y="802"/>
                      <a:pt x="9" y="799"/>
                      <a:pt x="6" y="798"/>
                    </a:cubicBezTo>
                    <a:cubicBezTo>
                      <a:pt x="7" y="779"/>
                      <a:pt x="5" y="762"/>
                      <a:pt x="6" y="744"/>
                    </a:cubicBezTo>
                    <a:cubicBezTo>
                      <a:pt x="6" y="743"/>
                      <a:pt x="8" y="743"/>
                      <a:pt x="8" y="742"/>
                    </a:cubicBezTo>
                    <a:cubicBezTo>
                      <a:pt x="9" y="725"/>
                      <a:pt x="9" y="708"/>
                      <a:pt x="8" y="691"/>
                    </a:cubicBezTo>
                    <a:cubicBezTo>
                      <a:pt x="8" y="690"/>
                      <a:pt x="6" y="689"/>
                      <a:pt x="6" y="688"/>
                    </a:cubicBezTo>
                    <a:cubicBezTo>
                      <a:pt x="6" y="649"/>
                      <a:pt x="6" y="649"/>
                      <a:pt x="6" y="649"/>
                    </a:cubicBezTo>
                    <a:cubicBezTo>
                      <a:pt x="6" y="648"/>
                      <a:pt x="8" y="648"/>
                      <a:pt x="8" y="647"/>
                    </a:cubicBezTo>
                    <a:cubicBezTo>
                      <a:pt x="8" y="639"/>
                      <a:pt x="10" y="631"/>
                      <a:pt x="8" y="624"/>
                    </a:cubicBezTo>
                    <a:cubicBezTo>
                      <a:pt x="7" y="624"/>
                      <a:pt x="5" y="624"/>
                      <a:pt x="5" y="626"/>
                    </a:cubicBezTo>
                    <a:cubicBezTo>
                      <a:pt x="4" y="627"/>
                      <a:pt x="3" y="629"/>
                      <a:pt x="1" y="630"/>
                    </a:cubicBezTo>
                    <a:cubicBezTo>
                      <a:pt x="0" y="625"/>
                      <a:pt x="2" y="618"/>
                      <a:pt x="4" y="616"/>
                    </a:cubicBezTo>
                    <a:cubicBezTo>
                      <a:pt x="8" y="607"/>
                      <a:pt x="9" y="594"/>
                      <a:pt x="7" y="584"/>
                    </a:cubicBezTo>
                    <a:cubicBezTo>
                      <a:pt x="8" y="580"/>
                      <a:pt x="8" y="575"/>
                      <a:pt x="8" y="570"/>
                    </a:cubicBezTo>
                    <a:cubicBezTo>
                      <a:pt x="9" y="565"/>
                      <a:pt x="11" y="560"/>
                      <a:pt x="12" y="555"/>
                    </a:cubicBezTo>
                    <a:cubicBezTo>
                      <a:pt x="12" y="549"/>
                      <a:pt x="12" y="542"/>
                      <a:pt x="11" y="538"/>
                    </a:cubicBezTo>
                    <a:cubicBezTo>
                      <a:pt x="12" y="530"/>
                      <a:pt x="12" y="520"/>
                      <a:pt x="11" y="513"/>
                    </a:cubicBezTo>
                    <a:cubicBezTo>
                      <a:pt x="12" y="506"/>
                      <a:pt x="12" y="496"/>
                      <a:pt x="11" y="489"/>
                    </a:cubicBezTo>
                    <a:cubicBezTo>
                      <a:pt x="12" y="482"/>
                      <a:pt x="12" y="472"/>
                      <a:pt x="11" y="466"/>
                    </a:cubicBezTo>
                    <a:cubicBezTo>
                      <a:pt x="12" y="459"/>
                      <a:pt x="13" y="451"/>
                      <a:pt x="11" y="444"/>
                    </a:cubicBezTo>
                    <a:cubicBezTo>
                      <a:pt x="10" y="440"/>
                      <a:pt x="12" y="437"/>
                      <a:pt x="12" y="432"/>
                    </a:cubicBezTo>
                    <a:cubicBezTo>
                      <a:pt x="10" y="434"/>
                      <a:pt x="9" y="431"/>
                      <a:pt x="9" y="430"/>
                    </a:cubicBezTo>
                    <a:cubicBezTo>
                      <a:pt x="8" y="429"/>
                      <a:pt x="6" y="429"/>
                      <a:pt x="6" y="428"/>
                    </a:cubicBezTo>
                    <a:cubicBezTo>
                      <a:pt x="6" y="253"/>
                      <a:pt x="6" y="253"/>
                      <a:pt x="6" y="253"/>
                    </a:cubicBezTo>
                    <a:cubicBezTo>
                      <a:pt x="7" y="234"/>
                      <a:pt x="7" y="234"/>
                      <a:pt x="7" y="234"/>
                    </a:cubicBezTo>
                    <a:cubicBezTo>
                      <a:pt x="7" y="225"/>
                      <a:pt x="6" y="216"/>
                      <a:pt x="5" y="207"/>
                    </a:cubicBezTo>
                    <a:cubicBezTo>
                      <a:pt x="5" y="206"/>
                      <a:pt x="7" y="204"/>
                      <a:pt x="8" y="202"/>
                    </a:cubicBezTo>
                    <a:cubicBezTo>
                      <a:pt x="8" y="198"/>
                      <a:pt x="8" y="195"/>
                      <a:pt x="6" y="193"/>
                    </a:cubicBezTo>
                    <a:cubicBezTo>
                      <a:pt x="6" y="177"/>
                      <a:pt x="5" y="161"/>
                      <a:pt x="6" y="146"/>
                    </a:cubicBezTo>
                    <a:cubicBezTo>
                      <a:pt x="6" y="58"/>
                      <a:pt x="6" y="58"/>
                      <a:pt x="6" y="58"/>
                    </a:cubicBezTo>
                    <a:cubicBezTo>
                      <a:pt x="6" y="57"/>
                      <a:pt x="8" y="57"/>
                      <a:pt x="8" y="56"/>
                    </a:cubicBezTo>
                    <a:cubicBezTo>
                      <a:pt x="9" y="44"/>
                      <a:pt x="10" y="29"/>
                      <a:pt x="8" y="17"/>
                    </a:cubicBezTo>
                    <a:cubicBezTo>
                      <a:pt x="8" y="16"/>
                      <a:pt x="6" y="15"/>
                      <a:pt x="6" y="14"/>
                    </a:cubicBezTo>
                    <a:cubicBezTo>
                      <a:pt x="6" y="5"/>
                      <a:pt x="6" y="5"/>
                      <a:pt x="6" y="5"/>
                    </a:cubicBezTo>
                    <a:cubicBezTo>
                      <a:pt x="8" y="5"/>
                      <a:pt x="9" y="3"/>
                      <a:pt x="9" y="2"/>
                    </a:cubicBezTo>
                    <a:close/>
                  </a:path>
                </a:pathLst>
              </a:custGeom>
              <a:solidFill>
                <a:srgbClr val="C30809"/>
              </a:solidFill>
              <a:ln>
                <a:noFill/>
              </a:ln>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2" name="Freeform 8"/>
              <p:cNvSpPr/>
              <p:nvPr/>
            </p:nvSpPr>
            <p:spPr bwMode="auto">
              <a:xfrm>
                <a:off x="2068513" y="2141538"/>
                <a:ext cx="19050" cy="144463"/>
              </a:xfrm>
              <a:custGeom>
                <a:avLst/>
                <a:gdLst>
                  <a:gd name="T0" fmla="*/ 2 w 24"/>
                  <a:gd name="T1" fmla="*/ 1 h 230"/>
                  <a:gd name="T2" fmla="*/ 10 w 24"/>
                  <a:gd name="T3" fmla="*/ 5 h 230"/>
                  <a:gd name="T4" fmla="*/ 12 w 24"/>
                  <a:gd name="T5" fmla="*/ 7 h 230"/>
                  <a:gd name="T6" fmla="*/ 19 w 24"/>
                  <a:gd name="T7" fmla="*/ 16 h 230"/>
                  <a:gd name="T8" fmla="*/ 23 w 24"/>
                  <a:gd name="T9" fmla="*/ 25 h 230"/>
                  <a:gd name="T10" fmla="*/ 22 w 24"/>
                  <a:gd name="T11" fmla="*/ 43 h 230"/>
                  <a:gd name="T12" fmla="*/ 23 w 24"/>
                  <a:gd name="T13" fmla="*/ 159 h 230"/>
                  <a:gd name="T14" fmla="*/ 23 w 24"/>
                  <a:gd name="T15" fmla="*/ 165 h 230"/>
                  <a:gd name="T16" fmla="*/ 23 w 24"/>
                  <a:gd name="T17" fmla="*/ 196 h 230"/>
                  <a:gd name="T18" fmla="*/ 21 w 24"/>
                  <a:gd name="T19" fmla="*/ 213 h 230"/>
                  <a:gd name="T20" fmla="*/ 19 w 24"/>
                  <a:gd name="T21" fmla="*/ 216 h 230"/>
                  <a:gd name="T22" fmla="*/ 17 w 24"/>
                  <a:gd name="T23" fmla="*/ 221 h 230"/>
                  <a:gd name="T24" fmla="*/ 5 w 24"/>
                  <a:gd name="T25" fmla="*/ 229 h 230"/>
                  <a:gd name="T26" fmla="*/ 1 w 24"/>
                  <a:gd name="T27" fmla="*/ 224 h 230"/>
                  <a:gd name="T28" fmla="*/ 1 w 24"/>
                  <a:gd name="T29" fmla="*/ 124 h 230"/>
                  <a:gd name="T30" fmla="*/ 1 w 24"/>
                  <a:gd name="T31" fmla="*/ 36 h 230"/>
                  <a:gd name="T32" fmla="*/ 3 w 24"/>
                  <a:gd name="T33" fmla="*/ 34 h 230"/>
                  <a:gd name="T34" fmla="*/ 3 w 24"/>
                  <a:gd name="T35" fmla="*/ 27 h 230"/>
                  <a:gd name="T36" fmla="*/ 1 w 24"/>
                  <a:gd name="T37" fmla="*/ 26 h 230"/>
                  <a:gd name="T38" fmla="*/ 0 w 24"/>
                  <a:gd name="T39" fmla="*/ 4 h 230"/>
                  <a:gd name="T40" fmla="*/ 2 w 24"/>
                  <a:gd name="T41" fmla="*/ 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230">
                    <a:moveTo>
                      <a:pt x="2" y="1"/>
                    </a:moveTo>
                    <a:cubicBezTo>
                      <a:pt x="6" y="0"/>
                      <a:pt x="9" y="3"/>
                      <a:pt x="10" y="5"/>
                    </a:cubicBezTo>
                    <a:cubicBezTo>
                      <a:pt x="11" y="6"/>
                      <a:pt x="12" y="6"/>
                      <a:pt x="12" y="7"/>
                    </a:cubicBezTo>
                    <a:cubicBezTo>
                      <a:pt x="13" y="11"/>
                      <a:pt x="17" y="14"/>
                      <a:pt x="19" y="16"/>
                    </a:cubicBezTo>
                    <a:cubicBezTo>
                      <a:pt x="20" y="20"/>
                      <a:pt x="22" y="22"/>
                      <a:pt x="23" y="25"/>
                    </a:cubicBezTo>
                    <a:cubicBezTo>
                      <a:pt x="23" y="31"/>
                      <a:pt x="22" y="37"/>
                      <a:pt x="22" y="43"/>
                    </a:cubicBezTo>
                    <a:cubicBezTo>
                      <a:pt x="22" y="81"/>
                      <a:pt x="21" y="122"/>
                      <a:pt x="23" y="159"/>
                    </a:cubicBezTo>
                    <a:cubicBezTo>
                      <a:pt x="23" y="160"/>
                      <a:pt x="24" y="163"/>
                      <a:pt x="23" y="165"/>
                    </a:cubicBezTo>
                    <a:cubicBezTo>
                      <a:pt x="22" y="174"/>
                      <a:pt x="21" y="187"/>
                      <a:pt x="23" y="196"/>
                    </a:cubicBezTo>
                    <a:cubicBezTo>
                      <a:pt x="24" y="202"/>
                      <a:pt x="21" y="207"/>
                      <a:pt x="21" y="213"/>
                    </a:cubicBezTo>
                    <a:cubicBezTo>
                      <a:pt x="21" y="214"/>
                      <a:pt x="20" y="215"/>
                      <a:pt x="19" y="216"/>
                    </a:cubicBezTo>
                    <a:cubicBezTo>
                      <a:pt x="20" y="219"/>
                      <a:pt x="18" y="220"/>
                      <a:pt x="17" y="221"/>
                    </a:cubicBezTo>
                    <a:cubicBezTo>
                      <a:pt x="15" y="226"/>
                      <a:pt x="12" y="230"/>
                      <a:pt x="5" y="229"/>
                    </a:cubicBezTo>
                    <a:cubicBezTo>
                      <a:pt x="4" y="227"/>
                      <a:pt x="1" y="225"/>
                      <a:pt x="1" y="224"/>
                    </a:cubicBezTo>
                    <a:cubicBezTo>
                      <a:pt x="1" y="124"/>
                      <a:pt x="1" y="124"/>
                      <a:pt x="1" y="124"/>
                    </a:cubicBezTo>
                    <a:cubicBezTo>
                      <a:pt x="1" y="36"/>
                      <a:pt x="1" y="36"/>
                      <a:pt x="1" y="36"/>
                    </a:cubicBezTo>
                    <a:cubicBezTo>
                      <a:pt x="1" y="35"/>
                      <a:pt x="2" y="35"/>
                      <a:pt x="3" y="34"/>
                    </a:cubicBezTo>
                    <a:cubicBezTo>
                      <a:pt x="3" y="27"/>
                      <a:pt x="3" y="27"/>
                      <a:pt x="3" y="27"/>
                    </a:cubicBezTo>
                    <a:cubicBezTo>
                      <a:pt x="2" y="27"/>
                      <a:pt x="1" y="26"/>
                      <a:pt x="1" y="26"/>
                    </a:cubicBezTo>
                    <a:cubicBezTo>
                      <a:pt x="0" y="4"/>
                      <a:pt x="0" y="4"/>
                      <a:pt x="0" y="4"/>
                    </a:cubicBezTo>
                    <a:cubicBezTo>
                      <a:pt x="0" y="3"/>
                      <a:pt x="2" y="2"/>
                      <a:pt x="2" y="1"/>
                    </a:cubicBezTo>
                    <a:close/>
                  </a:path>
                </a:pathLst>
              </a:custGeom>
              <a:solidFill>
                <a:srgbClr val="C30809"/>
              </a:solidFill>
              <a:ln>
                <a:noFill/>
              </a:ln>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3" name="Freeform 9"/>
              <p:cNvSpPr/>
              <p:nvPr/>
            </p:nvSpPr>
            <p:spPr bwMode="auto">
              <a:xfrm>
                <a:off x="2068513" y="2014538"/>
                <a:ext cx="19050" cy="109538"/>
              </a:xfrm>
              <a:custGeom>
                <a:avLst/>
                <a:gdLst>
                  <a:gd name="T0" fmla="*/ 4 w 24"/>
                  <a:gd name="T1" fmla="*/ 2 h 176"/>
                  <a:gd name="T2" fmla="*/ 11 w 24"/>
                  <a:gd name="T3" fmla="*/ 2 h 176"/>
                  <a:gd name="T4" fmla="*/ 16 w 24"/>
                  <a:gd name="T5" fmla="*/ 5 h 176"/>
                  <a:gd name="T6" fmla="*/ 17 w 24"/>
                  <a:gd name="T7" fmla="*/ 8 h 176"/>
                  <a:gd name="T8" fmla="*/ 18 w 24"/>
                  <a:gd name="T9" fmla="*/ 10 h 176"/>
                  <a:gd name="T10" fmla="*/ 22 w 24"/>
                  <a:gd name="T11" fmla="*/ 18 h 176"/>
                  <a:gd name="T12" fmla="*/ 21 w 24"/>
                  <a:gd name="T13" fmla="*/ 21 h 176"/>
                  <a:gd name="T14" fmla="*/ 22 w 24"/>
                  <a:gd name="T15" fmla="*/ 33 h 176"/>
                  <a:gd name="T16" fmla="*/ 22 w 24"/>
                  <a:gd name="T17" fmla="*/ 130 h 176"/>
                  <a:gd name="T18" fmla="*/ 21 w 24"/>
                  <a:gd name="T19" fmla="*/ 139 h 176"/>
                  <a:gd name="T20" fmla="*/ 19 w 24"/>
                  <a:gd name="T21" fmla="*/ 141 h 176"/>
                  <a:gd name="T22" fmla="*/ 13 w 24"/>
                  <a:gd name="T23" fmla="*/ 152 h 176"/>
                  <a:gd name="T24" fmla="*/ 13 w 24"/>
                  <a:gd name="T25" fmla="*/ 164 h 176"/>
                  <a:gd name="T26" fmla="*/ 10 w 24"/>
                  <a:gd name="T27" fmla="*/ 170 h 176"/>
                  <a:gd name="T28" fmla="*/ 6 w 24"/>
                  <a:gd name="T29" fmla="*/ 174 h 176"/>
                  <a:gd name="T30" fmla="*/ 0 w 24"/>
                  <a:gd name="T31" fmla="*/ 170 h 176"/>
                  <a:gd name="T32" fmla="*/ 1 w 24"/>
                  <a:gd name="T33" fmla="*/ 145 h 176"/>
                  <a:gd name="T34" fmla="*/ 1 w 24"/>
                  <a:gd name="T35" fmla="*/ 57 h 176"/>
                  <a:gd name="T36" fmla="*/ 3 w 24"/>
                  <a:gd name="T37" fmla="*/ 56 h 176"/>
                  <a:gd name="T38" fmla="*/ 3 w 24"/>
                  <a:gd name="T39" fmla="*/ 17 h 176"/>
                  <a:gd name="T40" fmla="*/ 1 w 24"/>
                  <a:gd name="T41" fmla="*/ 14 h 176"/>
                  <a:gd name="T42" fmla="*/ 1 w 24"/>
                  <a:gd name="T43" fmla="*/ 4 h 176"/>
                  <a:gd name="T44" fmla="*/ 4 w 24"/>
                  <a:gd name="T45" fmla="*/ 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76">
                    <a:moveTo>
                      <a:pt x="4" y="2"/>
                    </a:moveTo>
                    <a:cubicBezTo>
                      <a:pt x="6" y="0"/>
                      <a:pt x="9" y="1"/>
                      <a:pt x="11" y="2"/>
                    </a:cubicBezTo>
                    <a:cubicBezTo>
                      <a:pt x="13" y="3"/>
                      <a:pt x="15" y="5"/>
                      <a:pt x="16" y="5"/>
                    </a:cubicBezTo>
                    <a:cubicBezTo>
                      <a:pt x="16" y="6"/>
                      <a:pt x="16" y="7"/>
                      <a:pt x="17" y="8"/>
                    </a:cubicBezTo>
                    <a:cubicBezTo>
                      <a:pt x="18" y="8"/>
                      <a:pt x="19" y="9"/>
                      <a:pt x="18" y="10"/>
                    </a:cubicBezTo>
                    <a:cubicBezTo>
                      <a:pt x="18" y="13"/>
                      <a:pt x="21" y="16"/>
                      <a:pt x="22" y="18"/>
                    </a:cubicBezTo>
                    <a:cubicBezTo>
                      <a:pt x="20" y="19"/>
                      <a:pt x="20" y="20"/>
                      <a:pt x="21" y="21"/>
                    </a:cubicBezTo>
                    <a:cubicBezTo>
                      <a:pt x="22" y="26"/>
                      <a:pt x="24" y="29"/>
                      <a:pt x="22" y="33"/>
                    </a:cubicBezTo>
                    <a:cubicBezTo>
                      <a:pt x="22" y="65"/>
                      <a:pt x="22" y="99"/>
                      <a:pt x="22" y="130"/>
                    </a:cubicBezTo>
                    <a:cubicBezTo>
                      <a:pt x="22" y="133"/>
                      <a:pt x="22" y="136"/>
                      <a:pt x="21" y="139"/>
                    </a:cubicBezTo>
                    <a:cubicBezTo>
                      <a:pt x="21" y="140"/>
                      <a:pt x="19" y="140"/>
                      <a:pt x="19" y="141"/>
                    </a:cubicBezTo>
                    <a:cubicBezTo>
                      <a:pt x="19" y="146"/>
                      <a:pt x="16" y="149"/>
                      <a:pt x="13" y="152"/>
                    </a:cubicBezTo>
                    <a:cubicBezTo>
                      <a:pt x="13" y="156"/>
                      <a:pt x="13" y="160"/>
                      <a:pt x="13" y="164"/>
                    </a:cubicBezTo>
                    <a:cubicBezTo>
                      <a:pt x="10" y="165"/>
                      <a:pt x="11" y="168"/>
                      <a:pt x="10" y="170"/>
                    </a:cubicBezTo>
                    <a:cubicBezTo>
                      <a:pt x="8" y="172"/>
                      <a:pt x="7" y="173"/>
                      <a:pt x="6" y="174"/>
                    </a:cubicBezTo>
                    <a:cubicBezTo>
                      <a:pt x="4" y="176"/>
                      <a:pt x="0" y="172"/>
                      <a:pt x="0" y="170"/>
                    </a:cubicBezTo>
                    <a:cubicBezTo>
                      <a:pt x="0" y="162"/>
                      <a:pt x="1" y="154"/>
                      <a:pt x="1" y="145"/>
                    </a:cubicBezTo>
                    <a:cubicBezTo>
                      <a:pt x="1" y="57"/>
                      <a:pt x="1" y="57"/>
                      <a:pt x="1" y="57"/>
                    </a:cubicBezTo>
                    <a:cubicBezTo>
                      <a:pt x="1" y="56"/>
                      <a:pt x="3" y="56"/>
                      <a:pt x="3" y="56"/>
                    </a:cubicBezTo>
                    <a:cubicBezTo>
                      <a:pt x="4" y="43"/>
                      <a:pt x="5" y="29"/>
                      <a:pt x="3" y="17"/>
                    </a:cubicBezTo>
                    <a:cubicBezTo>
                      <a:pt x="3" y="16"/>
                      <a:pt x="1" y="15"/>
                      <a:pt x="1" y="14"/>
                    </a:cubicBezTo>
                    <a:cubicBezTo>
                      <a:pt x="1" y="4"/>
                      <a:pt x="1" y="4"/>
                      <a:pt x="1" y="4"/>
                    </a:cubicBezTo>
                    <a:cubicBezTo>
                      <a:pt x="3" y="4"/>
                      <a:pt x="4" y="3"/>
                      <a:pt x="4" y="2"/>
                    </a:cubicBezTo>
                    <a:close/>
                  </a:path>
                </a:pathLst>
              </a:custGeom>
              <a:solidFill>
                <a:srgbClr val="C30809"/>
              </a:solidFill>
              <a:ln>
                <a:noFill/>
              </a:ln>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4" name="Freeform 10"/>
              <p:cNvSpPr/>
              <p:nvPr/>
            </p:nvSpPr>
            <p:spPr bwMode="auto">
              <a:xfrm>
                <a:off x="1514475" y="1673225"/>
                <a:ext cx="77788" cy="36513"/>
              </a:xfrm>
              <a:custGeom>
                <a:avLst/>
                <a:gdLst>
                  <a:gd name="T0" fmla="*/ 90 w 102"/>
                  <a:gd name="T1" fmla="*/ 2 h 58"/>
                  <a:gd name="T2" fmla="*/ 98 w 102"/>
                  <a:gd name="T3" fmla="*/ 5 h 58"/>
                  <a:gd name="T4" fmla="*/ 101 w 102"/>
                  <a:gd name="T5" fmla="*/ 9 h 58"/>
                  <a:gd name="T6" fmla="*/ 101 w 102"/>
                  <a:gd name="T7" fmla="*/ 15 h 58"/>
                  <a:gd name="T8" fmla="*/ 96 w 102"/>
                  <a:gd name="T9" fmla="*/ 20 h 58"/>
                  <a:gd name="T10" fmla="*/ 68 w 102"/>
                  <a:gd name="T11" fmla="*/ 20 h 58"/>
                  <a:gd name="T12" fmla="*/ 57 w 102"/>
                  <a:gd name="T13" fmla="*/ 20 h 58"/>
                  <a:gd name="T14" fmla="*/ 55 w 102"/>
                  <a:gd name="T15" fmla="*/ 22 h 58"/>
                  <a:gd name="T16" fmla="*/ 35 w 102"/>
                  <a:gd name="T17" fmla="*/ 22 h 58"/>
                  <a:gd name="T18" fmla="*/ 31 w 102"/>
                  <a:gd name="T19" fmla="*/ 25 h 58"/>
                  <a:gd name="T20" fmla="*/ 29 w 102"/>
                  <a:gd name="T21" fmla="*/ 28 h 58"/>
                  <a:gd name="T22" fmla="*/ 27 w 102"/>
                  <a:gd name="T23" fmla="*/ 31 h 58"/>
                  <a:gd name="T24" fmla="*/ 21 w 102"/>
                  <a:gd name="T25" fmla="*/ 46 h 58"/>
                  <a:gd name="T26" fmla="*/ 18 w 102"/>
                  <a:gd name="T27" fmla="*/ 48 h 58"/>
                  <a:gd name="T28" fmla="*/ 18 w 102"/>
                  <a:gd name="T29" fmla="*/ 51 h 58"/>
                  <a:gd name="T30" fmla="*/ 15 w 102"/>
                  <a:gd name="T31" fmla="*/ 51 h 58"/>
                  <a:gd name="T32" fmla="*/ 13 w 102"/>
                  <a:gd name="T33" fmla="*/ 54 h 58"/>
                  <a:gd name="T34" fmla="*/ 11 w 102"/>
                  <a:gd name="T35" fmla="*/ 56 h 58"/>
                  <a:gd name="T36" fmla="*/ 6 w 102"/>
                  <a:gd name="T37" fmla="*/ 58 h 58"/>
                  <a:gd name="T38" fmla="*/ 3 w 102"/>
                  <a:gd name="T39" fmla="*/ 56 h 58"/>
                  <a:gd name="T40" fmla="*/ 2 w 102"/>
                  <a:gd name="T41" fmla="*/ 48 h 58"/>
                  <a:gd name="T42" fmla="*/ 1 w 102"/>
                  <a:gd name="T43" fmla="*/ 41 h 58"/>
                  <a:gd name="T44" fmla="*/ 4 w 102"/>
                  <a:gd name="T45" fmla="*/ 32 h 58"/>
                  <a:gd name="T46" fmla="*/ 7 w 102"/>
                  <a:gd name="T47" fmla="*/ 29 h 58"/>
                  <a:gd name="T48" fmla="*/ 14 w 102"/>
                  <a:gd name="T49" fmla="*/ 21 h 58"/>
                  <a:gd name="T50" fmla="*/ 16 w 102"/>
                  <a:gd name="T51" fmla="*/ 20 h 58"/>
                  <a:gd name="T52" fmla="*/ 21 w 102"/>
                  <a:gd name="T53" fmla="*/ 15 h 58"/>
                  <a:gd name="T54" fmla="*/ 23 w 102"/>
                  <a:gd name="T55" fmla="*/ 14 h 58"/>
                  <a:gd name="T56" fmla="*/ 28 w 102"/>
                  <a:gd name="T57" fmla="*/ 11 h 58"/>
                  <a:gd name="T58" fmla="*/ 35 w 102"/>
                  <a:gd name="T59" fmla="*/ 10 h 58"/>
                  <a:gd name="T60" fmla="*/ 54 w 102"/>
                  <a:gd name="T61" fmla="*/ 9 h 58"/>
                  <a:gd name="T62" fmla="*/ 65 w 102"/>
                  <a:gd name="T63" fmla="*/ 5 h 58"/>
                  <a:gd name="T64" fmla="*/ 69 w 102"/>
                  <a:gd name="T65" fmla="*/ 5 h 58"/>
                  <a:gd name="T66" fmla="*/ 78 w 102"/>
                  <a:gd name="T67" fmla="*/ 3 h 58"/>
                  <a:gd name="T68" fmla="*/ 83 w 102"/>
                  <a:gd name="T69" fmla="*/ 4 h 58"/>
                  <a:gd name="T70" fmla="*/ 85 w 102"/>
                  <a:gd name="T71" fmla="*/ 3 h 58"/>
                  <a:gd name="T72" fmla="*/ 89 w 102"/>
                  <a:gd name="T73" fmla="*/ 3 h 58"/>
                  <a:gd name="T74" fmla="*/ 90 w 102"/>
                  <a:gd name="T75"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58">
                    <a:moveTo>
                      <a:pt x="90" y="2"/>
                    </a:moveTo>
                    <a:cubicBezTo>
                      <a:pt x="93" y="0"/>
                      <a:pt x="96" y="3"/>
                      <a:pt x="98" y="5"/>
                    </a:cubicBezTo>
                    <a:cubicBezTo>
                      <a:pt x="98" y="6"/>
                      <a:pt x="100" y="7"/>
                      <a:pt x="101" y="9"/>
                    </a:cubicBezTo>
                    <a:cubicBezTo>
                      <a:pt x="102" y="10"/>
                      <a:pt x="101" y="14"/>
                      <a:pt x="101" y="15"/>
                    </a:cubicBezTo>
                    <a:cubicBezTo>
                      <a:pt x="100" y="17"/>
                      <a:pt x="98" y="20"/>
                      <a:pt x="96" y="20"/>
                    </a:cubicBezTo>
                    <a:cubicBezTo>
                      <a:pt x="87" y="21"/>
                      <a:pt x="76" y="19"/>
                      <a:pt x="68" y="20"/>
                    </a:cubicBezTo>
                    <a:cubicBezTo>
                      <a:pt x="57" y="20"/>
                      <a:pt x="57" y="20"/>
                      <a:pt x="57" y="20"/>
                    </a:cubicBezTo>
                    <a:cubicBezTo>
                      <a:pt x="56" y="20"/>
                      <a:pt x="56" y="22"/>
                      <a:pt x="55" y="22"/>
                    </a:cubicBezTo>
                    <a:cubicBezTo>
                      <a:pt x="35" y="22"/>
                      <a:pt x="35" y="22"/>
                      <a:pt x="35" y="22"/>
                    </a:cubicBezTo>
                    <a:cubicBezTo>
                      <a:pt x="34" y="22"/>
                      <a:pt x="33" y="25"/>
                      <a:pt x="31" y="25"/>
                    </a:cubicBezTo>
                    <a:cubicBezTo>
                      <a:pt x="32" y="27"/>
                      <a:pt x="30" y="27"/>
                      <a:pt x="29" y="28"/>
                    </a:cubicBezTo>
                    <a:cubicBezTo>
                      <a:pt x="28" y="29"/>
                      <a:pt x="27" y="30"/>
                      <a:pt x="27" y="31"/>
                    </a:cubicBezTo>
                    <a:cubicBezTo>
                      <a:pt x="24" y="34"/>
                      <a:pt x="23" y="41"/>
                      <a:pt x="21" y="46"/>
                    </a:cubicBezTo>
                    <a:cubicBezTo>
                      <a:pt x="21" y="47"/>
                      <a:pt x="19" y="48"/>
                      <a:pt x="18" y="48"/>
                    </a:cubicBezTo>
                    <a:cubicBezTo>
                      <a:pt x="18" y="51"/>
                      <a:pt x="18" y="51"/>
                      <a:pt x="18" y="51"/>
                    </a:cubicBezTo>
                    <a:cubicBezTo>
                      <a:pt x="15" y="51"/>
                      <a:pt x="15" y="51"/>
                      <a:pt x="15" y="51"/>
                    </a:cubicBezTo>
                    <a:cubicBezTo>
                      <a:pt x="16" y="52"/>
                      <a:pt x="15" y="54"/>
                      <a:pt x="13" y="54"/>
                    </a:cubicBezTo>
                    <a:cubicBezTo>
                      <a:pt x="14" y="56"/>
                      <a:pt x="13" y="56"/>
                      <a:pt x="11" y="56"/>
                    </a:cubicBezTo>
                    <a:cubicBezTo>
                      <a:pt x="10" y="57"/>
                      <a:pt x="8" y="58"/>
                      <a:pt x="6" y="58"/>
                    </a:cubicBezTo>
                    <a:cubicBezTo>
                      <a:pt x="7" y="55"/>
                      <a:pt x="4" y="56"/>
                      <a:pt x="3" y="56"/>
                    </a:cubicBezTo>
                    <a:cubicBezTo>
                      <a:pt x="3" y="54"/>
                      <a:pt x="2" y="51"/>
                      <a:pt x="2" y="48"/>
                    </a:cubicBezTo>
                    <a:cubicBezTo>
                      <a:pt x="0" y="48"/>
                      <a:pt x="0" y="43"/>
                      <a:pt x="1" y="41"/>
                    </a:cubicBezTo>
                    <a:cubicBezTo>
                      <a:pt x="2" y="39"/>
                      <a:pt x="3" y="35"/>
                      <a:pt x="4" y="32"/>
                    </a:cubicBezTo>
                    <a:cubicBezTo>
                      <a:pt x="6" y="33"/>
                      <a:pt x="6" y="29"/>
                      <a:pt x="7" y="29"/>
                    </a:cubicBezTo>
                    <a:cubicBezTo>
                      <a:pt x="10" y="28"/>
                      <a:pt x="13" y="25"/>
                      <a:pt x="14" y="21"/>
                    </a:cubicBezTo>
                    <a:cubicBezTo>
                      <a:pt x="15" y="22"/>
                      <a:pt x="15" y="20"/>
                      <a:pt x="16" y="20"/>
                    </a:cubicBezTo>
                    <a:cubicBezTo>
                      <a:pt x="16" y="17"/>
                      <a:pt x="18" y="16"/>
                      <a:pt x="21" y="15"/>
                    </a:cubicBezTo>
                    <a:cubicBezTo>
                      <a:pt x="20" y="13"/>
                      <a:pt x="22" y="13"/>
                      <a:pt x="23" y="14"/>
                    </a:cubicBezTo>
                    <a:cubicBezTo>
                      <a:pt x="24" y="11"/>
                      <a:pt x="26" y="11"/>
                      <a:pt x="28" y="11"/>
                    </a:cubicBezTo>
                    <a:cubicBezTo>
                      <a:pt x="29" y="10"/>
                      <a:pt x="34" y="10"/>
                      <a:pt x="35" y="10"/>
                    </a:cubicBezTo>
                    <a:cubicBezTo>
                      <a:pt x="40" y="8"/>
                      <a:pt x="48" y="9"/>
                      <a:pt x="54" y="9"/>
                    </a:cubicBezTo>
                    <a:cubicBezTo>
                      <a:pt x="58" y="8"/>
                      <a:pt x="63" y="7"/>
                      <a:pt x="65" y="5"/>
                    </a:cubicBezTo>
                    <a:cubicBezTo>
                      <a:pt x="66" y="4"/>
                      <a:pt x="69" y="5"/>
                      <a:pt x="69" y="5"/>
                    </a:cubicBezTo>
                    <a:cubicBezTo>
                      <a:pt x="70" y="2"/>
                      <a:pt x="76" y="3"/>
                      <a:pt x="78" y="3"/>
                    </a:cubicBezTo>
                    <a:cubicBezTo>
                      <a:pt x="78" y="6"/>
                      <a:pt x="82" y="4"/>
                      <a:pt x="83" y="4"/>
                    </a:cubicBezTo>
                    <a:cubicBezTo>
                      <a:pt x="84" y="4"/>
                      <a:pt x="84" y="4"/>
                      <a:pt x="85" y="3"/>
                    </a:cubicBezTo>
                    <a:cubicBezTo>
                      <a:pt x="86" y="3"/>
                      <a:pt x="88" y="3"/>
                      <a:pt x="89" y="3"/>
                    </a:cubicBezTo>
                    <a:cubicBezTo>
                      <a:pt x="89" y="3"/>
                      <a:pt x="90" y="2"/>
                      <a:pt x="90" y="2"/>
                    </a:cubicBezTo>
                    <a:close/>
                  </a:path>
                </a:pathLst>
              </a:custGeom>
              <a:solidFill>
                <a:srgbClr val="C30809"/>
              </a:solidFill>
              <a:ln>
                <a:noFill/>
              </a:ln>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5" name="Freeform 11"/>
              <p:cNvSpPr/>
              <p:nvPr/>
            </p:nvSpPr>
            <p:spPr bwMode="auto">
              <a:xfrm>
                <a:off x="2068513" y="1889125"/>
                <a:ext cx="19050" cy="50800"/>
              </a:xfrm>
              <a:custGeom>
                <a:avLst/>
                <a:gdLst>
                  <a:gd name="T0" fmla="*/ 3 w 24"/>
                  <a:gd name="T1" fmla="*/ 2 h 83"/>
                  <a:gd name="T2" fmla="*/ 9 w 24"/>
                  <a:gd name="T3" fmla="*/ 1 h 83"/>
                  <a:gd name="T4" fmla="*/ 13 w 24"/>
                  <a:gd name="T5" fmla="*/ 7 h 83"/>
                  <a:gd name="T6" fmla="*/ 14 w 24"/>
                  <a:gd name="T7" fmla="*/ 25 h 83"/>
                  <a:gd name="T8" fmla="*/ 13 w 24"/>
                  <a:gd name="T9" fmla="*/ 38 h 83"/>
                  <a:gd name="T10" fmla="*/ 19 w 24"/>
                  <a:gd name="T11" fmla="*/ 49 h 83"/>
                  <a:gd name="T12" fmla="*/ 19 w 24"/>
                  <a:gd name="T13" fmla="*/ 53 h 83"/>
                  <a:gd name="T14" fmla="*/ 21 w 24"/>
                  <a:gd name="T15" fmla="*/ 54 h 83"/>
                  <a:gd name="T16" fmla="*/ 23 w 24"/>
                  <a:gd name="T17" fmla="*/ 78 h 83"/>
                  <a:gd name="T18" fmla="*/ 20 w 24"/>
                  <a:gd name="T19" fmla="*/ 81 h 83"/>
                  <a:gd name="T20" fmla="*/ 20 w 24"/>
                  <a:gd name="T21" fmla="*/ 82 h 83"/>
                  <a:gd name="T22" fmla="*/ 16 w 24"/>
                  <a:gd name="T23" fmla="*/ 77 h 83"/>
                  <a:gd name="T24" fmla="*/ 13 w 24"/>
                  <a:gd name="T25" fmla="*/ 77 h 83"/>
                  <a:gd name="T26" fmla="*/ 12 w 24"/>
                  <a:gd name="T27" fmla="*/ 74 h 83"/>
                  <a:gd name="T28" fmla="*/ 8 w 24"/>
                  <a:gd name="T29" fmla="*/ 64 h 83"/>
                  <a:gd name="T30" fmla="*/ 3 w 24"/>
                  <a:gd name="T31" fmla="*/ 58 h 83"/>
                  <a:gd name="T32" fmla="*/ 0 w 24"/>
                  <a:gd name="T33" fmla="*/ 57 h 83"/>
                  <a:gd name="T34" fmla="*/ 1 w 24"/>
                  <a:gd name="T35" fmla="*/ 30 h 83"/>
                  <a:gd name="T36" fmla="*/ 3 w 24"/>
                  <a:gd name="T37" fmla="*/ 28 h 83"/>
                  <a:gd name="T38" fmla="*/ 3 w 24"/>
                  <a:gd name="T39" fmla="*/ 17 h 83"/>
                  <a:gd name="T40" fmla="*/ 1 w 24"/>
                  <a:gd name="T41" fmla="*/ 16 h 83"/>
                  <a:gd name="T42" fmla="*/ 1 w 24"/>
                  <a:gd name="T43" fmla="*/ 4 h 83"/>
                  <a:gd name="T44" fmla="*/ 3 w 24"/>
                  <a:gd name="T4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83">
                    <a:moveTo>
                      <a:pt x="3" y="2"/>
                    </a:moveTo>
                    <a:cubicBezTo>
                      <a:pt x="5" y="0"/>
                      <a:pt x="7" y="1"/>
                      <a:pt x="9" y="1"/>
                    </a:cubicBezTo>
                    <a:cubicBezTo>
                      <a:pt x="11" y="2"/>
                      <a:pt x="13" y="6"/>
                      <a:pt x="13" y="7"/>
                    </a:cubicBezTo>
                    <a:cubicBezTo>
                      <a:pt x="14" y="25"/>
                      <a:pt x="14" y="25"/>
                      <a:pt x="14" y="25"/>
                    </a:cubicBezTo>
                    <a:cubicBezTo>
                      <a:pt x="14" y="29"/>
                      <a:pt x="13" y="33"/>
                      <a:pt x="13" y="38"/>
                    </a:cubicBezTo>
                    <a:cubicBezTo>
                      <a:pt x="15" y="42"/>
                      <a:pt x="16" y="46"/>
                      <a:pt x="19" y="49"/>
                    </a:cubicBezTo>
                    <a:cubicBezTo>
                      <a:pt x="19" y="50"/>
                      <a:pt x="19" y="53"/>
                      <a:pt x="19" y="53"/>
                    </a:cubicBezTo>
                    <a:cubicBezTo>
                      <a:pt x="19" y="54"/>
                      <a:pt x="21" y="54"/>
                      <a:pt x="21" y="54"/>
                    </a:cubicBezTo>
                    <a:cubicBezTo>
                      <a:pt x="23" y="62"/>
                      <a:pt x="24" y="70"/>
                      <a:pt x="23" y="78"/>
                    </a:cubicBezTo>
                    <a:cubicBezTo>
                      <a:pt x="23" y="79"/>
                      <a:pt x="22" y="80"/>
                      <a:pt x="20" y="81"/>
                    </a:cubicBezTo>
                    <a:cubicBezTo>
                      <a:pt x="20" y="81"/>
                      <a:pt x="21" y="83"/>
                      <a:pt x="20" y="82"/>
                    </a:cubicBezTo>
                    <a:cubicBezTo>
                      <a:pt x="18" y="81"/>
                      <a:pt x="16" y="79"/>
                      <a:pt x="16" y="77"/>
                    </a:cubicBezTo>
                    <a:cubicBezTo>
                      <a:pt x="13" y="77"/>
                      <a:pt x="13" y="77"/>
                      <a:pt x="13" y="77"/>
                    </a:cubicBezTo>
                    <a:cubicBezTo>
                      <a:pt x="14" y="75"/>
                      <a:pt x="13" y="74"/>
                      <a:pt x="12" y="74"/>
                    </a:cubicBezTo>
                    <a:cubicBezTo>
                      <a:pt x="11" y="70"/>
                      <a:pt x="8" y="68"/>
                      <a:pt x="8" y="64"/>
                    </a:cubicBezTo>
                    <a:cubicBezTo>
                      <a:pt x="5" y="63"/>
                      <a:pt x="4" y="61"/>
                      <a:pt x="3" y="58"/>
                    </a:cubicBezTo>
                    <a:cubicBezTo>
                      <a:pt x="2" y="59"/>
                      <a:pt x="1" y="58"/>
                      <a:pt x="0" y="57"/>
                    </a:cubicBezTo>
                    <a:cubicBezTo>
                      <a:pt x="0" y="47"/>
                      <a:pt x="1" y="39"/>
                      <a:pt x="1" y="30"/>
                    </a:cubicBezTo>
                    <a:cubicBezTo>
                      <a:pt x="1" y="29"/>
                      <a:pt x="3" y="28"/>
                      <a:pt x="3" y="28"/>
                    </a:cubicBezTo>
                    <a:cubicBezTo>
                      <a:pt x="3" y="17"/>
                      <a:pt x="3" y="17"/>
                      <a:pt x="3" y="17"/>
                    </a:cubicBezTo>
                    <a:cubicBezTo>
                      <a:pt x="2" y="17"/>
                      <a:pt x="1" y="17"/>
                      <a:pt x="1" y="16"/>
                    </a:cubicBezTo>
                    <a:cubicBezTo>
                      <a:pt x="1" y="4"/>
                      <a:pt x="1" y="4"/>
                      <a:pt x="1" y="4"/>
                    </a:cubicBezTo>
                    <a:cubicBezTo>
                      <a:pt x="1" y="3"/>
                      <a:pt x="3" y="2"/>
                      <a:pt x="3" y="2"/>
                    </a:cubicBezTo>
                    <a:close/>
                  </a:path>
                </a:pathLst>
              </a:custGeom>
              <a:solidFill>
                <a:srgbClr val="C30809"/>
              </a:solidFill>
              <a:ln>
                <a:noFill/>
              </a:ln>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6" name="Freeform 12"/>
              <p:cNvSpPr/>
              <p:nvPr/>
            </p:nvSpPr>
            <p:spPr bwMode="auto">
              <a:xfrm>
                <a:off x="1562100" y="2668588"/>
                <a:ext cx="11113" cy="46038"/>
              </a:xfrm>
              <a:custGeom>
                <a:avLst/>
                <a:gdLst>
                  <a:gd name="T0" fmla="*/ 3 w 15"/>
                  <a:gd name="T1" fmla="*/ 3 h 72"/>
                  <a:gd name="T2" fmla="*/ 3 w 15"/>
                  <a:gd name="T3" fmla="*/ 0 h 72"/>
                  <a:gd name="T4" fmla="*/ 9 w 15"/>
                  <a:gd name="T5" fmla="*/ 0 h 72"/>
                  <a:gd name="T6" fmla="*/ 11 w 15"/>
                  <a:gd name="T7" fmla="*/ 10 h 72"/>
                  <a:gd name="T8" fmla="*/ 13 w 15"/>
                  <a:gd name="T9" fmla="*/ 11 h 72"/>
                  <a:gd name="T10" fmla="*/ 13 w 15"/>
                  <a:gd name="T11" fmla="*/ 36 h 72"/>
                  <a:gd name="T12" fmla="*/ 11 w 15"/>
                  <a:gd name="T13" fmla="*/ 38 h 72"/>
                  <a:gd name="T14" fmla="*/ 11 w 15"/>
                  <a:gd name="T15" fmla="*/ 63 h 72"/>
                  <a:gd name="T16" fmla="*/ 7 w 15"/>
                  <a:gd name="T17" fmla="*/ 72 h 72"/>
                  <a:gd name="T18" fmla="*/ 2 w 15"/>
                  <a:gd name="T19" fmla="*/ 72 h 72"/>
                  <a:gd name="T20" fmla="*/ 2 w 15"/>
                  <a:gd name="T21" fmla="*/ 64 h 72"/>
                  <a:gd name="T22" fmla="*/ 0 w 15"/>
                  <a:gd name="T23" fmla="*/ 62 h 72"/>
                  <a:gd name="T24" fmla="*/ 2 w 15"/>
                  <a:gd name="T25" fmla="*/ 7 h 72"/>
                  <a:gd name="T26" fmla="*/ 3 w 15"/>
                  <a:gd name="T2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72">
                    <a:moveTo>
                      <a:pt x="3" y="3"/>
                    </a:moveTo>
                    <a:cubicBezTo>
                      <a:pt x="3" y="3"/>
                      <a:pt x="3" y="1"/>
                      <a:pt x="3" y="0"/>
                    </a:cubicBezTo>
                    <a:cubicBezTo>
                      <a:pt x="9" y="0"/>
                      <a:pt x="9" y="0"/>
                      <a:pt x="9" y="0"/>
                    </a:cubicBezTo>
                    <a:cubicBezTo>
                      <a:pt x="10" y="3"/>
                      <a:pt x="11" y="6"/>
                      <a:pt x="11" y="10"/>
                    </a:cubicBezTo>
                    <a:cubicBezTo>
                      <a:pt x="11" y="10"/>
                      <a:pt x="13" y="12"/>
                      <a:pt x="13" y="11"/>
                    </a:cubicBezTo>
                    <a:cubicBezTo>
                      <a:pt x="15" y="20"/>
                      <a:pt x="15" y="28"/>
                      <a:pt x="13" y="36"/>
                    </a:cubicBezTo>
                    <a:cubicBezTo>
                      <a:pt x="13" y="36"/>
                      <a:pt x="11" y="38"/>
                      <a:pt x="11" y="38"/>
                    </a:cubicBezTo>
                    <a:cubicBezTo>
                      <a:pt x="11" y="63"/>
                      <a:pt x="11" y="63"/>
                      <a:pt x="11" y="63"/>
                    </a:cubicBezTo>
                    <a:cubicBezTo>
                      <a:pt x="8" y="65"/>
                      <a:pt x="7" y="68"/>
                      <a:pt x="7" y="72"/>
                    </a:cubicBezTo>
                    <a:cubicBezTo>
                      <a:pt x="2" y="72"/>
                      <a:pt x="2" y="72"/>
                      <a:pt x="2" y="72"/>
                    </a:cubicBezTo>
                    <a:cubicBezTo>
                      <a:pt x="2" y="69"/>
                      <a:pt x="2" y="67"/>
                      <a:pt x="2" y="64"/>
                    </a:cubicBezTo>
                    <a:cubicBezTo>
                      <a:pt x="1" y="64"/>
                      <a:pt x="0" y="63"/>
                      <a:pt x="0" y="62"/>
                    </a:cubicBezTo>
                    <a:cubicBezTo>
                      <a:pt x="2" y="45"/>
                      <a:pt x="3" y="25"/>
                      <a:pt x="2" y="7"/>
                    </a:cubicBezTo>
                    <a:cubicBezTo>
                      <a:pt x="2" y="6"/>
                      <a:pt x="3" y="4"/>
                      <a:pt x="3" y="3"/>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7" name="Freeform 13"/>
              <p:cNvSpPr/>
              <p:nvPr/>
            </p:nvSpPr>
            <p:spPr bwMode="auto">
              <a:xfrm>
                <a:off x="1592263" y="3022600"/>
                <a:ext cx="33338" cy="12700"/>
              </a:xfrm>
              <a:custGeom>
                <a:avLst/>
                <a:gdLst>
                  <a:gd name="T0" fmla="*/ 7 w 42"/>
                  <a:gd name="T1" fmla="*/ 0 h 20"/>
                  <a:gd name="T2" fmla="*/ 14 w 42"/>
                  <a:gd name="T3" fmla="*/ 1 h 20"/>
                  <a:gd name="T4" fmla="*/ 25 w 42"/>
                  <a:gd name="T5" fmla="*/ 6 h 20"/>
                  <a:gd name="T6" fmla="*/ 38 w 42"/>
                  <a:gd name="T7" fmla="*/ 6 h 20"/>
                  <a:gd name="T8" fmla="*/ 41 w 42"/>
                  <a:gd name="T9" fmla="*/ 11 h 20"/>
                  <a:gd name="T10" fmla="*/ 41 w 42"/>
                  <a:gd name="T11" fmla="*/ 18 h 20"/>
                  <a:gd name="T12" fmla="*/ 39 w 42"/>
                  <a:gd name="T13" fmla="*/ 19 h 20"/>
                  <a:gd name="T14" fmla="*/ 30 w 42"/>
                  <a:gd name="T15" fmla="*/ 19 h 20"/>
                  <a:gd name="T16" fmla="*/ 27 w 42"/>
                  <a:gd name="T17" fmla="*/ 17 h 20"/>
                  <a:gd name="T18" fmla="*/ 21 w 42"/>
                  <a:gd name="T19" fmla="*/ 16 h 20"/>
                  <a:gd name="T20" fmla="*/ 2 w 42"/>
                  <a:gd name="T21" fmla="*/ 10 h 20"/>
                  <a:gd name="T22" fmla="*/ 1 w 42"/>
                  <a:gd name="T23" fmla="*/ 3 h 20"/>
                  <a:gd name="T24" fmla="*/ 7 w 42"/>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0">
                    <a:moveTo>
                      <a:pt x="7" y="0"/>
                    </a:moveTo>
                    <a:cubicBezTo>
                      <a:pt x="9" y="0"/>
                      <a:pt x="12" y="1"/>
                      <a:pt x="14" y="1"/>
                    </a:cubicBezTo>
                    <a:cubicBezTo>
                      <a:pt x="18" y="3"/>
                      <a:pt x="21" y="5"/>
                      <a:pt x="25" y="6"/>
                    </a:cubicBezTo>
                    <a:cubicBezTo>
                      <a:pt x="38" y="6"/>
                      <a:pt x="38" y="6"/>
                      <a:pt x="38" y="6"/>
                    </a:cubicBezTo>
                    <a:cubicBezTo>
                      <a:pt x="38" y="8"/>
                      <a:pt x="41" y="9"/>
                      <a:pt x="41" y="11"/>
                    </a:cubicBezTo>
                    <a:cubicBezTo>
                      <a:pt x="42" y="13"/>
                      <a:pt x="42" y="16"/>
                      <a:pt x="41" y="18"/>
                    </a:cubicBezTo>
                    <a:cubicBezTo>
                      <a:pt x="41" y="19"/>
                      <a:pt x="40" y="19"/>
                      <a:pt x="39" y="19"/>
                    </a:cubicBezTo>
                    <a:cubicBezTo>
                      <a:pt x="30" y="19"/>
                      <a:pt x="30" y="19"/>
                      <a:pt x="30" y="19"/>
                    </a:cubicBezTo>
                    <a:cubicBezTo>
                      <a:pt x="32" y="16"/>
                      <a:pt x="28" y="18"/>
                      <a:pt x="27" y="17"/>
                    </a:cubicBezTo>
                    <a:cubicBezTo>
                      <a:pt x="25" y="17"/>
                      <a:pt x="23" y="15"/>
                      <a:pt x="21" y="16"/>
                    </a:cubicBezTo>
                    <a:cubicBezTo>
                      <a:pt x="13" y="20"/>
                      <a:pt x="6" y="14"/>
                      <a:pt x="2" y="10"/>
                    </a:cubicBezTo>
                    <a:cubicBezTo>
                      <a:pt x="0" y="9"/>
                      <a:pt x="1" y="5"/>
                      <a:pt x="1" y="3"/>
                    </a:cubicBezTo>
                    <a:cubicBezTo>
                      <a:pt x="2" y="2"/>
                      <a:pt x="6" y="0"/>
                      <a:pt x="7" y="0"/>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8" name="Freeform 14"/>
              <p:cNvSpPr/>
              <p:nvPr/>
            </p:nvSpPr>
            <p:spPr bwMode="auto">
              <a:xfrm>
                <a:off x="1560513" y="2636838"/>
                <a:ext cx="11113" cy="15875"/>
              </a:xfrm>
              <a:custGeom>
                <a:avLst/>
                <a:gdLst>
                  <a:gd name="T0" fmla="*/ 4 w 14"/>
                  <a:gd name="T1" fmla="*/ 1 h 27"/>
                  <a:gd name="T2" fmla="*/ 10 w 14"/>
                  <a:gd name="T3" fmla="*/ 1 h 27"/>
                  <a:gd name="T4" fmla="*/ 12 w 14"/>
                  <a:gd name="T5" fmla="*/ 6 h 27"/>
                  <a:gd name="T6" fmla="*/ 14 w 14"/>
                  <a:gd name="T7" fmla="*/ 6 h 27"/>
                  <a:gd name="T8" fmla="*/ 14 w 14"/>
                  <a:gd name="T9" fmla="*/ 13 h 27"/>
                  <a:gd name="T10" fmla="*/ 12 w 14"/>
                  <a:gd name="T11" fmla="*/ 13 h 27"/>
                  <a:gd name="T12" fmla="*/ 11 w 14"/>
                  <a:gd name="T13" fmla="*/ 26 h 27"/>
                  <a:gd name="T14" fmla="*/ 3 w 14"/>
                  <a:gd name="T15" fmla="*/ 26 h 27"/>
                  <a:gd name="T16" fmla="*/ 3 w 14"/>
                  <a:gd name="T17" fmla="*/ 15 h 27"/>
                  <a:gd name="T18" fmla="*/ 1 w 14"/>
                  <a:gd name="T19" fmla="*/ 13 h 27"/>
                  <a:gd name="T20" fmla="*/ 3 w 14"/>
                  <a:gd name="T21" fmla="*/ 4 h 27"/>
                  <a:gd name="T22" fmla="*/ 4 w 14"/>
                  <a:gd name="T23"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7">
                    <a:moveTo>
                      <a:pt x="4" y="1"/>
                    </a:moveTo>
                    <a:cubicBezTo>
                      <a:pt x="5" y="0"/>
                      <a:pt x="8" y="0"/>
                      <a:pt x="10" y="1"/>
                    </a:cubicBezTo>
                    <a:cubicBezTo>
                      <a:pt x="12" y="2"/>
                      <a:pt x="12" y="5"/>
                      <a:pt x="12" y="6"/>
                    </a:cubicBezTo>
                    <a:cubicBezTo>
                      <a:pt x="14" y="6"/>
                      <a:pt x="14" y="6"/>
                      <a:pt x="14" y="6"/>
                    </a:cubicBezTo>
                    <a:cubicBezTo>
                      <a:pt x="14" y="13"/>
                      <a:pt x="14" y="13"/>
                      <a:pt x="14" y="13"/>
                    </a:cubicBezTo>
                    <a:cubicBezTo>
                      <a:pt x="12" y="13"/>
                      <a:pt x="12" y="13"/>
                      <a:pt x="12" y="13"/>
                    </a:cubicBezTo>
                    <a:cubicBezTo>
                      <a:pt x="11" y="26"/>
                      <a:pt x="11" y="26"/>
                      <a:pt x="11" y="26"/>
                    </a:cubicBezTo>
                    <a:cubicBezTo>
                      <a:pt x="11" y="27"/>
                      <a:pt x="6" y="27"/>
                      <a:pt x="3" y="26"/>
                    </a:cubicBezTo>
                    <a:cubicBezTo>
                      <a:pt x="3" y="23"/>
                      <a:pt x="3" y="19"/>
                      <a:pt x="3" y="15"/>
                    </a:cubicBezTo>
                    <a:cubicBezTo>
                      <a:pt x="2" y="15"/>
                      <a:pt x="0" y="14"/>
                      <a:pt x="1" y="13"/>
                    </a:cubicBezTo>
                    <a:cubicBezTo>
                      <a:pt x="2" y="10"/>
                      <a:pt x="2" y="7"/>
                      <a:pt x="3" y="4"/>
                    </a:cubicBezTo>
                    <a:cubicBezTo>
                      <a:pt x="3" y="3"/>
                      <a:pt x="4" y="2"/>
                      <a:pt x="4" y="1"/>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9" name="Freeform 15"/>
              <p:cNvSpPr/>
              <p:nvPr/>
            </p:nvSpPr>
            <p:spPr bwMode="auto">
              <a:xfrm>
                <a:off x="2058988" y="1792288"/>
                <a:ext cx="4763" cy="12700"/>
              </a:xfrm>
              <a:custGeom>
                <a:avLst/>
                <a:gdLst>
                  <a:gd name="T0" fmla="*/ 2 w 7"/>
                  <a:gd name="T1" fmla="*/ 1 h 21"/>
                  <a:gd name="T2" fmla="*/ 4 w 7"/>
                  <a:gd name="T3" fmla="*/ 0 h 21"/>
                  <a:gd name="T4" fmla="*/ 6 w 7"/>
                  <a:gd name="T5" fmla="*/ 15 h 21"/>
                  <a:gd name="T6" fmla="*/ 4 w 7"/>
                  <a:gd name="T7" fmla="*/ 16 h 21"/>
                  <a:gd name="T8" fmla="*/ 5 w 7"/>
                  <a:gd name="T9" fmla="*/ 18 h 21"/>
                  <a:gd name="T10" fmla="*/ 1 w 7"/>
                  <a:gd name="T11" fmla="*/ 18 h 21"/>
                  <a:gd name="T12" fmla="*/ 0 w 7"/>
                  <a:gd name="T13" fmla="*/ 1 h 21"/>
                  <a:gd name="T14" fmla="*/ 2 w 7"/>
                  <a:gd name="T15" fmla="*/ 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2" y="1"/>
                    </a:moveTo>
                    <a:cubicBezTo>
                      <a:pt x="2" y="0"/>
                      <a:pt x="3" y="0"/>
                      <a:pt x="4" y="0"/>
                    </a:cubicBezTo>
                    <a:cubicBezTo>
                      <a:pt x="6" y="4"/>
                      <a:pt x="7" y="9"/>
                      <a:pt x="6" y="15"/>
                    </a:cubicBezTo>
                    <a:cubicBezTo>
                      <a:pt x="6" y="15"/>
                      <a:pt x="5" y="15"/>
                      <a:pt x="4" y="16"/>
                    </a:cubicBezTo>
                    <a:cubicBezTo>
                      <a:pt x="5" y="16"/>
                      <a:pt x="7" y="17"/>
                      <a:pt x="5" y="18"/>
                    </a:cubicBezTo>
                    <a:cubicBezTo>
                      <a:pt x="4" y="18"/>
                      <a:pt x="2" y="21"/>
                      <a:pt x="1" y="18"/>
                    </a:cubicBezTo>
                    <a:cubicBezTo>
                      <a:pt x="0" y="13"/>
                      <a:pt x="0" y="6"/>
                      <a:pt x="0" y="1"/>
                    </a:cubicBezTo>
                    <a:cubicBezTo>
                      <a:pt x="0" y="1"/>
                      <a:pt x="1" y="1"/>
                      <a:pt x="2" y="1"/>
                    </a:cubicBezTo>
                    <a:close/>
                  </a:path>
                </a:pathLst>
              </a:custGeom>
              <a:solidFill>
                <a:srgbClr val="C30809"/>
              </a:solidFill>
              <a:ln>
                <a:noFill/>
              </a:ln>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0" name="Freeform 16"/>
              <p:cNvSpPr/>
              <p:nvPr/>
            </p:nvSpPr>
            <p:spPr bwMode="auto">
              <a:xfrm>
                <a:off x="2058988" y="2101850"/>
                <a:ext cx="4763" cy="12700"/>
              </a:xfrm>
              <a:custGeom>
                <a:avLst/>
                <a:gdLst>
                  <a:gd name="T0" fmla="*/ 2 w 7"/>
                  <a:gd name="T1" fmla="*/ 1 h 21"/>
                  <a:gd name="T2" fmla="*/ 4 w 7"/>
                  <a:gd name="T3" fmla="*/ 1 h 21"/>
                  <a:gd name="T4" fmla="*/ 6 w 7"/>
                  <a:gd name="T5" fmla="*/ 15 h 21"/>
                  <a:gd name="T6" fmla="*/ 4 w 7"/>
                  <a:gd name="T7" fmla="*/ 16 h 21"/>
                  <a:gd name="T8" fmla="*/ 5 w 7"/>
                  <a:gd name="T9" fmla="*/ 18 h 21"/>
                  <a:gd name="T10" fmla="*/ 1 w 7"/>
                  <a:gd name="T11" fmla="*/ 19 h 21"/>
                  <a:gd name="T12" fmla="*/ 0 w 7"/>
                  <a:gd name="T13" fmla="*/ 2 h 21"/>
                  <a:gd name="T14" fmla="*/ 2 w 7"/>
                  <a:gd name="T15" fmla="*/ 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2" y="1"/>
                    </a:moveTo>
                    <a:cubicBezTo>
                      <a:pt x="2" y="0"/>
                      <a:pt x="3" y="1"/>
                      <a:pt x="4" y="1"/>
                    </a:cubicBezTo>
                    <a:cubicBezTo>
                      <a:pt x="6" y="4"/>
                      <a:pt x="7" y="10"/>
                      <a:pt x="6" y="15"/>
                    </a:cubicBezTo>
                    <a:cubicBezTo>
                      <a:pt x="6" y="16"/>
                      <a:pt x="5" y="16"/>
                      <a:pt x="4" y="16"/>
                    </a:cubicBezTo>
                    <a:cubicBezTo>
                      <a:pt x="5" y="17"/>
                      <a:pt x="7" y="17"/>
                      <a:pt x="5" y="18"/>
                    </a:cubicBezTo>
                    <a:cubicBezTo>
                      <a:pt x="4" y="18"/>
                      <a:pt x="2" y="21"/>
                      <a:pt x="1" y="19"/>
                    </a:cubicBezTo>
                    <a:cubicBezTo>
                      <a:pt x="0" y="14"/>
                      <a:pt x="0" y="7"/>
                      <a:pt x="0" y="2"/>
                    </a:cubicBezTo>
                    <a:cubicBezTo>
                      <a:pt x="0" y="1"/>
                      <a:pt x="1" y="1"/>
                      <a:pt x="2" y="1"/>
                    </a:cubicBezTo>
                    <a:close/>
                  </a:path>
                </a:pathLst>
              </a:custGeom>
              <a:solidFill>
                <a:srgbClr val="C30809"/>
              </a:solidFill>
              <a:ln>
                <a:noFill/>
              </a:ln>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1" name="Freeform 17"/>
              <p:cNvSpPr/>
              <p:nvPr/>
            </p:nvSpPr>
            <p:spPr bwMode="auto">
              <a:xfrm>
                <a:off x="1655763" y="3027363"/>
                <a:ext cx="11113" cy="6350"/>
              </a:xfrm>
              <a:custGeom>
                <a:avLst/>
                <a:gdLst>
                  <a:gd name="T0" fmla="*/ 2 w 14"/>
                  <a:gd name="T1" fmla="*/ 2 h 12"/>
                  <a:gd name="T2" fmla="*/ 11 w 14"/>
                  <a:gd name="T3" fmla="*/ 2 h 12"/>
                  <a:gd name="T4" fmla="*/ 14 w 14"/>
                  <a:gd name="T5" fmla="*/ 5 h 12"/>
                  <a:gd name="T6" fmla="*/ 10 w 14"/>
                  <a:gd name="T7" fmla="*/ 9 h 12"/>
                  <a:gd name="T8" fmla="*/ 2 w 14"/>
                  <a:gd name="T9" fmla="*/ 8 h 12"/>
                  <a:gd name="T10" fmla="*/ 2 w 14"/>
                  <a:gd name="T11" fmla="*/ 2 h 12"/>
                </a:gdLst>
                <a:ahLst/>
                <a:cxnLst>
                  <a:cxn ang="0">
                    <a:pos x="T0" y="T1"/>
                  </a:cxn>
                  <a:cxn ang="0">
                    <a:pos x="T2" y="T3"/>
                  </a:cxn>
                  <a:cxn ang="0">
                    <a:pos x="T4" y="T5"/>
                  </a:cxn>
                  <a:cxn ang="0">
                    <a:pos x="T6" y="T7"/>
                  </a:cxn>
                  <a:cxn ang="0">
                    <a:pos x="T8" y="T9"/>
                  </a:cxn>
                  <a:cxn ang="0">
                    <a:pos x="T10" y="T11"/>
                  </a:cxn>
                </a:cxnLst>
                <a:rect l="0" t="0" r="r" b="b"/>
                <a:pathLst>
                  <a:path w="14" h="12">
                    <a:moveTo>
                      <a:pt x="2" y="2"/>
                    </a:moveTo>
                    <a:cubicBezTo>
                      <a:pt x="5" y="1"/>
                      <a:pt x="8" y="0"/>
                      <a:pt x="11" y="2"/>
                    </a:cubicBezTo>
                    <a:cubicBezTo>
                      <a:pt x="11" y="4"/>
                      <a:pt x="13" y="4"/>
                      <a:pt x="14" y="5"/>
                    </a:cubicBezTo>
                    <a:cubicBezTo>
                      <a:pt x="12" y="6"/>
                      <a:pt x="11" y="8"/>
                      <a:pt x="10" y="9"/>
                    </a:cubicBezTo>
                    <a:cubicBezTo>
                      <a:pt x="7" y="12"/>
                      <a:pt x="3" y="10"/>
                      <a:pt x="2" y="8"/>
                    </a:cubicBezTo>
                    <a:cubicBezTo>
                      <a:pt x="0" y="6"/>
                      <a:pt x="0" y="3"/>
                      <a:pt x="2" y="2"/>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2" name="Freeform 18"/>
              <p:cNvSpPr/>
              <p:nvPr/>
            </p:nvSpPr>
            <p:spPr bwMode="auto">
              <a:xfrm>
                <a:off x="1549400" y="2830513"/>
                <a:ext cx="7938" cy="7938"/>
              </a:xfrm>
              <a:custGeom>
                <a:avLst/>
                <a:gdLst>
                  <a:gd name="T0" fmla="*/ 3 w 9"/>
                  <a:gd name="T1" fmla="*/ 1 h 12"/>
                  <a:gd name="T2" fmla="*/ 6 w 9"/>
                  <a:gd name="T3" fmla="*/ 0 h 12"/>
                  <a:gd name="T4" fmla="*/ 8 w 9"/>
                  <a:gd name="T5" fmla="*/ 8 h 12"/>
                  <a:gd name="T6" fmla="*/ 8 w 9"/>
                  <a:gd name="T7" fmla="*/ 12 h 12"/>
                  <a:gd name="T8" fmla="*/ 3 w 9"/>
                  <a:gd name="T9" fmla="*/ 12 h 12"/>
                  <a:gd name="T10" fmla="*/ 1 w 9"/>
                  <a:gd name="T11" fmla="*/ 9 h 12"/>
                  <a:gd name="T12" fmla="*/ 3 w 9"/>
                  <a:gd name="T13" fmla="*/ 1 h 12"/>
                  <a:gd name="T14" fmla="*/ 3 w 9"/>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3" y="1"/>
                    </a:moveTo>
                    <a:cubicBezTo>
                      <a:pt x="4" y="0"/>
                      <a:pt x="6" y="0"/>
                      <a:pt x="6" y="0"/>
                    </a:cubicBezTo>
                    <a:cubicBezTo>
                      <a:pt x="8" y="2"/>
                      <a:pt x="9" y="4"/>
                      <a:pt x="8" y="8"/>
                    </a:cubicBezTo>
                    <a:cubicBezTo>
                      <a:pt x="8" y="8"/>
                      <a:pt x="8" y="11"/>
                      <a:pt x="8" y="12"/>
                    </a:cubicBezTo>
                    <a:cubicBezTo>
                      <a:pt x="3" y="12"/>
                      <a:pt x="3" y="12"/>
                      <a:pt x="3" y="12"/>
                    </a:cubicBezTo>
                    <a:cubicBezTo>
                      <a:pt x="3" y="10"/>
                      <a:pt x="2" y="10"/>
                      <a:pt x="1" y="9"/>
                    </a:cubicBezTo>
                    <a:cubicBezTo>
                      <a:pt x="0" y="5"/>
                      <a:pt x="1" y="3"/>
                      <a:pt x="3" y="1"/>
                    </a:cubicBezTo>
                    <a:cubicBezTo>
                      <a:pt x="3" y="1"/>
                      <a:pt x="3" y="1"/>
                      <a:pt x="3" y="1"/>
                    </a:cubicBezTo>
                    <a:close/>
                  </a:path>
                </a:pathLst>
              </a:custGeom>
              <a:solidFill>
                <a:srgbClr val="E60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rgbClr val="454545"/>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grpSp>
      <p:grpSp>
        <p:nvGrpSpPr>
          <p:cNvPr id="8" name="组合 7"/>
          <p:cNvGrpSpPr/>
          <p:nvPr/>
        </p:nvGrpSpPr>
        <p:grpSpPr>
          <a:xfrm>
            <a:off x="1561790" y="1926178"/>
            <a:ext cx="2769989" cy="4395109"/>
            <a:chOff x="1025850" y="2041113"/>
            <a:chExt cx="2769989" cy="4395109"/>
          </a:xfrm>
        </p:grpSpPr>
        <p:sp>
          <p:nvSpPr>
            <p:cNvPr id="117" name="文本框 116"/>
            <p:cNvSpPr txBox="1"/>
            <p:nvPr/>
          </p:nvSpPr>
          <p:spPr>
            <a:xfrm>
              <a:off x="1025850" y="3869436"/>
              <a:ext cx="2769989" cy="2566786"/>
            </a:xfrm>
            <a:prstGeom prst="rect">
              <a:avLst/>
            </a:prstGeom>
            <a:noFill/>
          </p:spPr>
          <p:txBody>
            <a:bodyPr vert="eaVert" wrap="square" rtlCol="0">
              <a:spAutoFit/>
            </a:bodyPr>
            <a:lstStyle/>
            <a:p>
              <a:pPr>
                <a:lnSpc>
                  <a:spcPct val="200000"/>
                </a:lnSpc>
              </a:pPr>
              <a:r>
                <a:rPr lang="zh-CN" altLang="en-US" sz="1400"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to add text information Click add text information click add text information click add text information click to add text messages click to add text messages</a:t>
              </a:r>
            </a:p>
          </p:txBody>
        </p:sp>
        <p:grpSp>
          <p:nvGrpSpPr>
            <p:cNvPr id="123" name="组合 122"/>
            <p:cNvGrpSpPr/>
            <p:nvPr/>
          </p:nvGrpSpPr>
          <p:grpSpPr>
            <a:xfrm>
              <a:off x="1817457" y="2041113"/>
              <a:ext cx="1617663" cy="1624012"/>
              <a:chOff x="1586024" y="2491865"/>
              <a:chExt cx="1617663" cy="1624012"/>
            </a:xfrm>
          </p:grpSpPr>
          <p:sp>
            <p:nvSpPr>
              <p:cNvPr id="124" name="Freeform 5"/>
              <p:cNvSpPr>
                <a:spLocks noEditPoints="1"/>
              </p:cNvSpPr>
              <p:nvPr/>
            </p:nvSpPr>
            <p:spPr>
              <a:xfrm>
                <a:off x="1586024" y="2491865"/>
                <a:ext cx="1617663" cy="1624012"/>
              </a:xfrm>
              <a:custGeom>
                <a:avLst/>
                <a:gdLst/>
                <a:ahLst/>
                <a:cxnLst>
                  <a:cxn ang="0">
                    <a:pos x="1617725" y="811398"/>
                  </a:cxn>
                  <a:cxn ang="0">
                    <a:pos x="808863" y="1380183"/>
                  </a:cxn>
                  <a:cxn ang="0">
                    <a:pos x="821284" y="199368"/>
                  </a:cxn>
                  <a:cxn ang="0">
                    <a:pos x="808863" y="199368"/>
                  </a:cxn>
                  <a:cxn ang="0">
                    <a:pos x="853434" y="164185"/>
                  </a:cxn>
                  <a:cxn ang="0">
                    <a:pos x="1125247" y="130469"/>
                  </a:cxn>
                  <a:cxn ang="0">
                    <a:pos x="1173472" y="320308"/>
                  </a:cxn>
                  <a:cxn ang="0">
                    <a:pos x="1144245" y="139997"/>
                  </a:cxn>
                  <a:cxn ang="0">
                    <a:pos x="1208544" y="343030"/>
                  </a:cxn>
                  <a:cxn ang="0">
                    <a:pos x="1357603" y="300518"/>
                  </a:cxn>
                  <a:cxn ang="0">
                    <a:pos x="1364910" y="558523"/>
                  </a:cxn>
                  <a:cxn ang="0">
                    <a:pos x="1281612" y="423657"/>
                  </a:cxn>
                  <a:cxn ang="0">
                    <a:pos x="1557809" y="825324"/>
                  </a:cxn>
                  <a:cxn ang="0">
                    <a:pos x="1415327" y="740300"/>
                  </a:cxn>
                  <a:cxn ang="0">
                    <a:pos x="1415327" y="740300"/>
                  </a:cxn>
                  <a:cxn ang="0">
                    <a:pos x="1553425" y="894224"/>
                  </a:cxn>
                  <a:cxn ang="0">
                    <a:pos x="1332029" y="1126575"/>
                  </a:cxn>
                  <a:cxn ang="0">
                    <a:pos x="1224619" y="1259976"/>
                  </a:cxn>
                  <a:cxn ang="0">
                    <a:pos x="1087982" y="1355995"/>
                  </a:cxn>
                  <a:cxn ang="0">
                    <a:pos x="1207083" y="1276101"/>
                  </a:cxn>
                  <a:cxn ang="0">
                    <a:pos x="1066792" y="1517248"/>
                  </a:cxn>
                  <a:cxn ang="0">
                    <a:pos x="775251" y="1422695"/>
                  </a:cxn>
                  <a:cxn ang="0">
                    <a:pos x="819823" y="1423428"/>
                  </a:cxn>
                  <a:cxn ang="0">
                    <a:pos x="762830" y="1561227"/>
                  </a:cxn>
                  <a:cxn ang="0">
                    <a:pos x="416487" y="1315681"/>
                  </a:cxn>
                  <a:cxn ang="0">
                    <a:pos x="433293" y="1294425"/>
                  </a:cxn>
                  <a:cxn ang="0">
                    <a:pos x="391644" y="1258510"/>
                  </a:cxn>
                  <a:cxn ang="0">
                    <a:pos x="391644" y="1258510"/>
                  </a:cxn>
                  <a:cxn ang="0">
                    <a:pos x="357302" y="1223327"/>
                  </a:cxn>
                  <a:cxn ang="0">
                    <a:pos x="232356" y="1291493"/>
                  </a:cxn>
                  <a:cxn ang="0">
                    <a:pos x="243316" y="1042284"/>
                  </a:cxn>
                  <a:cxn ang="0">
                    <a:pos x="201668" y="876632"/>
                  </a:cxn>
                  <a:cxn ang="0">
                    <a:pos x="222127" y="981447"/>
                  </a:cxn>
                  <a:cxn ang="0">
                    <a:pos x="98642" y="747630"/>
                  </a:cxn>
                  <a:cxn ang="0">
                    <a:pos x="200206" y="854643"/>
                  </a:cxn>
                  <a:cxn ang="0">
                    <a:pos x="114717" y="731504"/>
                  </a:cxn>
                  <a:cxn ang="0">
                    <a:pos x="230164" y="502818"/>
                  </a:cxn>
                  <a:cxn ang="0">
                    <a:pos x="345612" y="221357"/>
                  </a:cxn>
                  <a:cxn ang="0">
                    <a:pos x="360956" y="395804"/>
                  </a:cxn>
                  <a:cxn ang="0">
                    <a:pos x="474942" y="299052"/>
                  </a:cxn>
                  <a:cxn ang="0">
                    <a:pos x="377761" y="378213"/>
                  </a:cxn>
                  <a:cxn ang="0">
                    <a:pos x="442792" y="156123"/>
                  </a:cxn>
                  <a:cxn ang="0">
                    <a:pos x="708029" y="66700"/>
                  </a:cxn>
                  <a:cxn ang="0">
                    <a:pos x="702914" y="139997"/>
                  </a:cxn>
                  <a:cxn ang="0">
                    <a:pos x="732872" y="63768"/>
                  </a:cxn>
                  <a:cxn ang="0">
                    <a:pos x="1405828" y="357689"/>
                  </a:cxn>
                  <a:cxn ang="0">
                    <a:pos x="1446746" y="1205003"/>
                  </a:cxn>
                  <a:cxn ang="0">
                    <a:pos x="1250924" y="1418297"/>
                  </a:cxn>
                  <a:cxn ang="0">
                    <a:pos x="475673" y="1484265"/>
                  </a:cxn>
                  <a:cxn ang="0">
                    <a:pos x="207513" y="490357"/>
                  </a:cxn>
                </a:cxnLst>
                <a:rect l="0" t="0" r="0" b="0"/>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chemeClr val="bg1">
                  <a:lumMod val="50000"/>
                </a:schemeClr>
              </a:solidFill>
              <a:ln w="9525">
                <a:noFill/>
              </a:ln>
            </p:spPr>
            <p:txBody>
              <a:bodyPr/>
              <a:lstStyle/>
              <a:p>
                <a:endParaRPr lang="zh-CN" altLang="en-US">
                  <a:solidFill>
                    <a:schemeClr val="tx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25" name="TextBox 17"/>
              <p:cNvSpPr txBox="1"/>
              <p:nvPr/>
            </p:nvSpPr>
            <p:spPr>
              <a:xfrm>
                <a:off x="1840859" y="2631622"/>
                <a:ext cx="726481" cy="1200329"/>
              </a:xfrm>
              <a:prstGeom prst="rect">
                <a:avLst/>
              </a:prstGeom>
              <a:noFill/>
              <a:ln w="9525">
                <a:noFill/>
              </a:ln>
            </p:spPr>
            <p:txBody>
              <a:bodyPr wrap="none">
                <a:spAutoFit/>
              </a:bodyPr>
              <a:lstStyle/>
              <a:p>
                <a:r>
                  <a:rPr lang="en-US" altLang="zh-CN" sz="7200" dirty="0">
                    <a:solidFill>
                      <a:schemeClr val="tx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1</a:t>
                </a:r>
                <a:endParaRPr lang="zh-CN" altLang="en-US" sz="7200" dirty="0">
                  <a:solidFill>
                    <a:schemeClr val="tx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grpSp>
      <p:grpSp>
        <p:nvGrpSpPr>
          <p:cNvPr id="126" name="组合 125"/>
          <p:cNvGrpSpPr/>
          <p:nvPr/>
        </p:nvGrpSpPr>
        <p:grpSpPr>
          <a:xfrm>
            <a:off x="8856976" y="1724419"/>
            <a:ext cx="2415312" cy="4134749"/>
            <a:chOff x="1817457" y="2041113"/>
            <a:chExt cx="2415312" cy="4134749"/>
          </a:xfrm>
        </p:grpSpPr>
        <p:sp>
          <p:nvSpPr>
            <p:cNvPr id="127" name="文本框 126"/>
            <p:cNvSpPr txBox="1"/>
            <p:nvPr/>
          </p:nvSpPr>
          <p:spPr>
            <a:xfrm>
              <a:off x="1893667" y="3804882"/>
              <a:ext cx="2339102" cy="2370980"/>
            </a:xfrm>
            <a:prstGeom prst="rect">
              <a:avLst/>
            </a:prstGeom>
            <a:noFill/>
          </p:spPr>
          <p:txBody>
            <a:bodyPr vert="eaVert" wrap="square" rtlCol="0">
              <a:spAutoFit/>
            </a:bodyPr>
            <a:lstStyle/>
            <a:p>
              <a:pPr>
                <a:lnSpc>
                  <a:spcPct val="200000"/>
                </a:lnSpc>
              </a:pPr>
              <a:r>
                <a:rPr lang="zh-CN" altLang="en-US" sz="1400"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to add text information Click add text information click add text information click add text information click to add text messages click to add text messages</a:t>
              </a:r>
            </a:p>
          </p:txBody>
        </p:sp>
        <p:grpSp>
          <p:nvGrpSpPr>
            <p:cNvPr id="128" name="组合 127"/>
            <p:cNvGrpSpPr/>
            <p:nvPr/>
          </p:nvGrpSpPr>
          <p:grpSpPr>
            <a:xfrm>
              <a:off x="1817457" y="2041113"/>
              <a:ext cx="1617663" cy="1624012"/>
              <a:chOff x="1586024" y="2491865"/>
              <a:chExt cx="1617663" cy="1624012"/>
            </a:xfrm>
          </p:grpSpPr>
          <p:sp>
            <p:nvSpPr>
              <p:cNvPr id="129" name="Freeform 5"/>
              <p:cNvSpPr>
                <a:spLocks noEditPoints="1"/>
              </p:cNvSpPr>
              <p:nvPr/>
            </p:nvSpPr>
            <p:spPr>
              <a:xfrm>
                <a:off x="1586024" y="2491865"/>
                <a:ext cx="1617663" cy="1624012"/>
              </a:xfrm>
              <a:custGeom>
                <a:avLst/>
                <a:gdLst/>
                <a:ahLst/>
                <a:cxnLst>
                  <a:cxn ang="0">
                    <a:pos x="1617725" y="811398"/>
                  </a:cxn>
                  <a:cxn ang="0">
                    <a:pos x="808863" y="1380183"/>
                  </a:cxn>
                  <a:cxn ang="0">
                    <a:pos x="821284" y="199368"/>
                  </a:cxn>
                  <a:cxn ang="0">
                    <a:pos x="808863" y="199368"/>
                  </a:cxn>
                  <a:cxn ang="0">
                    <a:pos x="853434" y="164185"/>
                  </a:cxn>
                  <a:cxn ang="0">
                    <a:pos x="1125247" y="130469"/>
                  </a:cxn>
                  <a:cxn ang="0">
                    <a:pos x="1173472" y="320308"/>
                  </a:cxn>
                  <a:cxn ang="0">
                    <a:pos x="1144245" y="139997"/>
                  </a:cxn>
                  <a:cxn ang="0">
                    <a:pos x="1208544" y="343030"/>
                  </a:cxn>
                  <a:cxn ang="0">
                    <a:pos x="1357603" y="300518"/>
                  </a:cxn>
                  <a:cxn ang="0">
                    <a:pos x="1364910" y="558523"/>
                  </a:cxn>
                  <a:cxn ang="0">
                    <a:pos x="1281612" y="423657"/>
                  </a:cxn>
                  <a:cxn ang="0">
                    <a:pos x="1557809" y="825324"/>
                  </a:cxn>
                  <a:cxn ang="0">
                    <a:pos x="1415327" y="740300"/>
                  </a:cxn>
                  <a:cxn ang="0">
                    <a:pos x="1415327" y="740300"/>
                  </a:cxn>
                  <a:cxn ang="0">
                    <a:pos x="1553425" y="894224"/>
                  </a:cxn>
                  <a:cxn ang="0">
                    <a:pos x="1332029" y="1126575"/>
                  </a:cxn>
                  <a:cxn ang="0">
                    <a:pos x="1224619" y="1259976"/>
                  </a:cxn>
                  <a:cxn ang="0">
                    <a:pos x="1087982" y="1355995"/>
                  </a:cxn>
                  <a:cxn ang="0">
                    <a:pos x="1207083" y="1276101"/>
                  </a:cxn>
                  <a:cxn ang="0">
                    <a:pos x="1066792" y="1517248"/>
                  </a:cxn>
                  <a:cxn ang="0">
                    <a:pos x="775251" y="1422695"/>
                  </a:cxn>
                  <a:cxn ang="0">
                    <a:pos x="819823" y="1423428"/>
                  </a:cxn>
                  <a:cxn ang="0">
                    <a:pos x="762830" y="1561227"/>
                  </a:cxn>
                  <a:cxn ang="0">
                    <a:pos x="416487" y="1315681"/>
                  </a:cxn>
                  <a:cxn ang="0">
                    <a:pos x="433293" y="1294425"/>
                  </a:cxn>
                  <a:cxn ang="0">
                    <a:pos x="391644" y="1258510"/>
                  </a:cxn>
                  <a:cxn ang="0">
                    <a:pos x="391644" y="1258510"/>
                  </a:cxn>
                  <a:cxn ang="0">
                    <a:pos x="357302" y="1223327"/>
                  </a:cxn>
                  <a:cxn ang="0">
                    <a:pos x="232356" y="1291493"/>
                  </a:cxn>
                  <a:cxn ang="0">
                    <a:pos x="243316" y="1042284"/>
                  </a:cxn>
                  <a:cxn ang="0">
                    <a:pos x="201668" y="876632"/>
                  </a:cxn>
                  <a:cxn ang="0">
                    <a:pos x="222127" y="981447"/>
                  </a:cxn>
                  <a:cxn ang="0">
                    <a:pos x="98642" y="747630"/>
                  </a:cxn>
                  <a:cxn ang="0">
                    <a:pos x="200206" y="854643"/>
                  </a:cxn>
                  <a:cxn ang="0">
                    <a:pos x="114717" y="731504"/>
                  </a:cxn>
                  <a:cxn ang="0">
                    <a:pos x="230164" y="502818"/>
                  </a:cxn>
                  <a:cxn ang="0">
                    <a:pos x="345612" y="221357"/>
                  </a:cxn>
                  <a:cxn ang="0">
                    <a:pos x="360956" y="395804"/>
                  </a:cxn>
                  <a:cxn ang="0">
                    <a:pos x="474942" y="299052"/>
                  </a:cxn>
                  <a:cxn ang="0">
                    <a:pos x="377761" y="378213"/>
                  </a:cxn>
                  <a:cxn ang="0">
                    <a:pos x="442792" y="156123"/>
                  </a:cxn>
                  <a:cxn ang="0">
                    <a:pos x="708029" y="66700"/>
                  </a:cxn>
                  <a:cxn ang="0">
                    <a:pos x="702914" y="139997"/>
                  </a:cxn>
                  <a:cxn ang="0">
                    <a:pos x="732872" y="63768"/>
                  </a:cxn>
                  <a:cxn ang="0">
                    <a:pos x="1405828" y="357689"/>
                  </a:cxn>
                  <a:cxn ang="0">
                    <a:pos x="1446746" y="1205003"/>
                  </a:cxn>
                  <a:cxn ang="0">
                    <a:pos x="1250924" y="1418297"/>
                  </a:cxn>
                  <a:cxn ang="0">
                    <a:pos x="475673" y="1484265"/>
                  </a:cxn>
                  <a:cxn ang="0">
                    <a:pos x="207513" y="490357"/>
                  </a:cxn>
                </a:cxnLst>
                <a:rect l="0" t="0" r="0" b="0"/>
                <a:pathLst>
                  <a:path w="2214" h="2214">
                    <a:moveTo>
                      <a:pt x="1107" y="0"/>
                    </a:moveTo>
                    <a:cubicBezTo>
                      <a:pt x="496" y="0"/>
                      <a:pt x="0" y="496"/>
                      <a:pt x="0" y="1107"/>
                    </a:cubicBezTo>
                    <a:cubicBezTo>
                      <a:pt x="0" y="1718"/>
                      <a:pt x="496" y="2214"/>
                      <a:pt x="1107" y="2214"/>
                    </a:cubicBezTo>
                    <a:cubicBezTo>
                      <a:pt x="1718" y="2214"/>
                      <a:pt x="2214" y="1718"/>
                      <a:pt x="2214" y="1107"/>
                    </a:cubicBezTo>
                    <a:cubicBezTo>
                      <a:pt x="2214" y="496"/>
                      <a:pt x="1718" y="0"/>
                      <a:pt x="1107" y="0"/>
                    </a:cubicBezTo>
                    <a:close/>
                    <a:moveTo>
                      <a:pt x="1107" y="331"/>
                    </a:moveTo>
                    <a:cubicBezTo>
                      <a:pt x="1536" y="331"/>
                      <a:pt x="1883" y="679"/>
                      <a:pt x="1883" y="1107"/>
                    </a:cubicBezTo>
                    <a:cubicBezTo>
                      <a:pt x="1883" y="1536"/>
                      <a:pt x="1536" y="1883"/>
                      <a:pt x="1107" y="1883"/>
                    </a:cubicBezTo>
                    <a:cubicBezTo>
                      <a:pt x="679" y="1883"/>
                      <a:pt x="331" y="1536"/>
                      <a:pt x="331" y="1107"/>
                    </a:cubicBezTo>
                    <a:cubicBezTo>
                      <a:pt x="331" y="679"/>
                      <a:pt x="679" y="331"/>
                      <a:pt x="1107" y="331"/>
                    </a:cubicBezTo>
                    <a:close/>
                    <a:moveTo>
                      <a:pt x="1107" y="272"/>
                    </a:moveTo>
                    <a:cubicBezTo>
                      <a:pt x="1113" y="272"/>
                      <a:pt x="1118" y="272"/>
                      <a:pt x="1124" y="272"/>
                    </a:cubicBezTo>
                    <a:lnTo>
                      <a:pt x="1138" y="224"/>
                    </a:lnTo>
                    <a:lnTo>
                      <a:pt x="950" y="220"/>
                    </a:lnTo>
                    <a:lnTo>
                      <a:pt x="922" y="292"/>
                    </a:lnTo>
                    <a:cubicBezTo>
                      <a:pt x="981" y="279"/>
                      <a:pt x="1043" y="272"/>
                      <a:pt x="1107" y="272"/>
                    </a:cubicBezTo>
                    <a:close/>
                    <a:moveTo>
                      <a:pt x="1154" y="273"/>
                    </a:moveTo>
                    <a:cubicBezTo>
                      <a:pt x="1227" y="277"/>
                      <a:pt x="1298" y="291"/>
                      <a:pt x="1366" y="313"/>
                    </a:cubicBezTo>
                    <a:lnTo>
                      <a:pt x="1298" y="227"/>
                    </a:lnTo>
                    <a:lnTo>
                      <a:pt x="1168" y="224"/>
                    </a:lnTo>
                    <a:lnTo>
                      <a:pt x="1154" y="273"/>
                    </a:lnTo>
                    <a:close/>
                    <a:moveTo>
                      <a:pt x="1418" y="332"/>
                    </a:moveTo>
                    <a:lnTo>
                      <a:pt x="1420" y="332"/>
                    </a:lnTo>
                    <a:lnTo>
                      <a:pt x="1540" y="178"/>
                    </a:lnTo>
                    <a:cubicBezTo>
                      <a:pt x="1442" y="132"/>
                      <a:pt x="1336" y="101"/>
                      <a:pt x="1224" y="89"/>
                    </a:cubicBezTo>
                    <a:lnTo>
                      <a:pt x="1418" y="332"/>
                    </a:lnTo>
                    <a:close/>
                    <a:moveTo>
                      <a:pt x="1448" y="344"/>
                    </a:moveTo>
                    <a:cubicBezTo>
                      <a:pt x="1504" y="369"/>
                      <a:pt x="1557" y="401"/>
                      <a:pt x="1606" y="437"/>
                    </a:cubicBezTo>
                    <a:lnTo>
                      <a:pt x="1651" y="439"/>
                    </a:lnTo>
                    <a:lnTo>
                      <a:pt x="1626" y="223"/>
                    </a:lnTo>
                    <a:cubicBezTo>
                      <a:pt x="1607" y="212"/>
                      <a:pt x="1587" y="201"/>
                      <a:pt x="1566" y="190"/>
                    </a:cubicBezTo>
                    <a:lnTo>
                      <a:pt x="1566" y="191"/>
                    </a:lnTo>
                    <a:lnTo>
                      <a:pt x="1448" y="344"/>
                    </a:lnTo>
                    <a:close/>
                    <a:moveTo>
                      <a:pt x="1645" y="468"/>
                    </a:moveTo>
                    <a:cubicBezTo>
                      <a:pt x="1648" y="470"/>
                      <a:pt x="1651" y="473"/>
                      <a:pt x="1655" y="476"/>
                    </a:cubicBezTo>
                    <a:lnTo>
                      <a:pt x="1654" y="468"/>
                    </a:lnTo>
                    <a:lnTo>
                      <a:pt x="1645" y="468"/>
                    </a:lnTo>
                    <a:close/>
                    <a:moveTo>
                      <a:pt x="1687" y="506"/>
                    </a:moveTo>
                    <a:cubicBezTo>
                      <a:pt x="1704" y="522"/>
                      <a:pt x="1720" y="539"/>
                      <a:pt x="1735" y="556"/>
                    </a:cubicBezTo>
                    <a:lnTo>
                      <a:pt x="1858" y="410"/>
                    </a:lnTo>
                    <a:cubicBezTo>
                      <a:pt x="1799" y="346"/>
                      <a:pt x="1732" y="290"/>
                      <a:pt x="1658" y="242"/>
                    </a:cubicBezTo>
                    <a:lnTo>
                      <a:pt x="1687" y="506"/>
                    </a:lnTo>
                    <a:close/>
                    <a:moveTo>
                      <a:pt x="1754" y="578"/>
                    </a:moveTo>
                    <a:cubicBezTo>
                      <a:pt x="1799" y="634"/>
                      <a:pt x="1838" y="696"/>
                      <a:pt x="1868" y="762"/>
                    </a:cubicBezTo>
                    <a:lnTo>
                      <a:pt x="1898" y="458"/>
                    </a:lnTo>
                    <a:lnTo>
                      <a:pt x="1901" y="459"/>
                    </a:lnTo>
                    <a:cubicBezTo>
                      <a:pt x="1893" y="450"/>
                      <a:pt x="1886" y="441"/>
                      <a:pt x="1878" y="432"/>
                    </a:cubicBezTo>
                    <a:lnTo>
                      <a:pt x="1754" y="578"/>
                    </a:lnTo>
                    <a:close/>
                    <a:moveTo>
                      <a:pt x="1887" y="806"/>
                    </a:moveTo>
                    <a:cubicBezTo>
                      <a:pt x="1906" y="856"/>
                      <a:pt x="1920" y="907"/>
                      <a:pt x="1930" y="961"/>
                    </a:cubicBezTo>
                    <a:lnTo>
                      <a:pt x="2090" y="1127"/>
                    </a:lnTo>
                    <a:lnTo>
                      <a:pt x="2132" y="1126"/>
                    </a:lnTo>
                    <a:cubicBezTo>
                      <a:pt x="2132" y="1120"/>
                      <a:pt x="2132" y="1113"/>
                      <a:pt x="2132" y="1107"/>
                    </a:cubicBezTo>
                    <a:cubicBezTo>
                      <a:pt x="2132" y="1021"/>
                      <a:pt x="2121" y="938"/>
                      <a:pt x="2102" y="858"/>
                    </a:cubicBezTo>
                    <a:lnTo>
                      <a:pt x="1887" y="806"/>
                    </a:lnTo>
                    <a:close/>
                    <a:moveTo>
                      <a:pt x="1937" y="1010"/>
                    </a:moveTo>
                    <a:cubicBezTo>
                      <a:pt x="1941" y="1042"/>
                      <a:pt x="1942" y="1074"/>
                      <a:pt x="1942" y="1107"/>
                    </a:cubicBezTo>
                    <a:cubicBezTo>
                      <a:pt x="1942" y="1114"/>
                      <a:pt x="1942" y="1121"/>
                      <a:pt x="1942" y="1128"/>
                    </a:cubicBezTo>
                    <a:lnTo>
                      <a:pt x="2050" y="1127"/>
                    </a:lnTo>
                    <a:lnTo>
                      <a:pt x="1937" y="1010"/>
                    </a:lnTo>
                    <a:close/>
                    <a:moveTo>
                      <a:pt x="1941" y="1157"/>
                    </a:moveTo>
                    <a:cubicBezTo>
                      <a:pt x="1940" y="1165"/>
                      <a:pt x="1940" y="1172"/>
                      <a:pt x="1939" y="1180"/>
                    </a:cubicBezTo>
                    <a:lnTo>
                      <a:pt x="1937" y="1346"/>
                    </a:lnTo>
                    <a:lnTo>
                      <a:pt x="2126" y="1220"/>
                    </a:lnTo>
                    <a:cubicBezTo>
                      <a:pt x="2128" y="1199"/>
                      <a:pt x="2130" y="1177"/>
                      <a:pt x="2131" y="1155"/>
                    </a:cubicBezTo>
                    <a:lnTo>
                      <a:pt x="1941" y="1157"/>
                    </a:lnTo>
                    <a:close/>
                    <a:moveTo>
                      <a:pt x="1908" y="1346"/>
                    </a:moveTo>
                    <a:cubicBezTo>
                      <a:pt x="1888" y="1414"/>
                      <a:pt x="1859" y="1478"/>
                      <a:pt x="1823" y="1537"/>
                    </a:cubicBezTo>
                    <a:lnTo>
                      <a:pt x="1904" y="1592"/>
                    </a:lnTo>
                    <a:lnTo>
                      <a:pt x="1908" y="1346"/>
                    </a:lnTo>
                    <a:close/>
                    <a:moveTo>
                      <a:pt x="1767" y="1619"/>
                    </a:moveTo>
                    <a:cubicBezTo>
                      <a:pt x="1740" y="1655"/>
                      <a:pt x="1709" y="1688"/>
                      <a:pt x="1676" y="1719"/>
                    </a:cubicBezTo>
                    <a:lnTo>
                      <a:pt x="1734" y="1741"/>
                    </a:lnTo>
                    <a:lnTo>
                      <a:pt x="1767" y="1619"/>
                    </a:lnTo>
                    <a:close/>
                    <a:moveTo>
                      <a:pt x="1652" y="1741"/>
                    </a:moveTo>
                    <a:cubicBezTo>
                      <a:pt x="1602" y="1783"/>
                      <a:pt x="1548" y="1820"/>
                      <a:pt x="1489" y="1850"/>
                    </a:cubicBezTo>
                    <a:lnTo>
                      <a:pt x="1489" y="2059"/>
                    </a:lnTo>
                    <a:cubicBezTo>
                      <a:pt x="1554" y="2032"/>
                      <a:pt x="1616" y="1999"/>
                      <a:pt x="1674" y="1961"/>
                    </a:cubicBezTo>
                    <a:lnTo>
                      <a:pt x="1726" y="1770"/>
                    </a:lnTo>
                    <a:lnTo>
                      <a:pt x="1652" y="1741"/>
                    </a:lnTo>
                    <a:close/>
                    <a:moveTo>
                      <a:pt x="1460" y="1864"/>
                    </a:moveTo>
                    <a:cubicBezTo>
                      <a:pt x="1370" y="1906"/>
                      <a:pt x="1272" y="1933"/>
                      <a:pt x="1168" y="1940"/>
                    </a:cubicBezTo>
                    <a:lnTo>
                      <a:pt x="1375" y="2097"/>
                    </a:lnTo>
                    <a:cubicBezTo>
                      <a:pt x="1404" y="2089"/>
                      <a:pt x="1432" y="2080"/>
                      <a:pt x="1460" y="2070"/>
                    </a:cubicBezTo>
                    <a:lnTo>
                      <a:pt x="1460" y="1864"/>
                    </a:lnTo>
                    <a:close/>
                    <a:moveTo>
                      <a:pt x="1122" y="1942"/>
                    </a:moveTo>
                    <a:cubicBezTo>
                      <a:pt x="1117" y="1942"/>
                      <a:pt x="1112" y="1942"/>
                      <a:pt x="1107" y="1942"/>
                    </a:cubicBezTo>
                    <a:cubicBezTo>
                      <a:pt x="1091" y="1942"/>
                      <a:pt x="1076" y="1942"/>
                      <a:pt x="1061" y="1941"/>
                    </a:cubicBezTo>
                    <a:lnTo>
                      <a:pt x="1073" y="2132"/>
                    </a:lnTo>
                    <a:cubicBezTo>
                      <a:pt x="1085" y="2132"/>
                      <a:pt x="1096" y="2132"/>
                      <a:pt x="1107" y="2132"/>
                    </a:cubicBezTo>
                    <a:cubicBezTo>
                      <a:pt x="1187" y="2132"/>
                      <a:pt x="1264" y="2123"/>
                      <a:pt x="1339" y="2106"/>
                    </a:cubicBezTo>
                    <a:lnTo>
                      <a:pt x="1122" y="1942"/>
                    </a:lnTo>
                    <a:close/>
                    <a:moveTo>
                      <a:pt x="1031" y="1939"/>
                    </a:moveTo>
                    <a:cubicBezTo>
                      <a:pt x="963" y="1933"/>
                      <a:pt x="898" y="1919"/>
                      <a:pt x="835" y="1897"/>
                    </a:cubicBezTo>
                    <a:lnTo>
                      <a:pt x="1018" y="2128"/>
                    </a:lnTo>
                    <a:cubicBezTo>
                      <a:pt x="1027" y="2129"/>
                      <a:pt x="1036" y="2130"/>
                      <a:pt x="1044" y="2130"/>
                    </a:cubicBezTo>
                    <a:lnTo>
                      <a:pt x="1031" y="1939"/>
                    </a:lnTo>
                    <a:close/>
                    <a:moveTo>
                      <a:pt x="786" y="1879"/>
                    </a:moveTo>
                    <a:cubicBezTo>
                      <a:pt x="732" y="1856"/>
                      <a:pt x="681" y="1828"/>
                      <a:pt x="634" y="1795"/>
                    </a:cubicBezTo>
                    <a:lnTo>
                      <a:pt x="570" y="1795"/>
                    </a:lnTo>
                    <a:lnTo>
                      <a:pt x="582" y="1988"/>
                    </a:lnTo>
                    <a:cubicBezTo>
                      <a:pt x="596" y="1996"/>
                      <a:pt x="609" y="2003"/>
                      <a:pt x="623" y="2011"/>
                    </a:cubicBezTo>
                    <a:lnTo>
                      <a:pt x="786" y="1879"/>
                    </a:lnTo>
                    <a:close/>
                    <a:moveTo>
                      <a:pt x="593" y="1766"/>
                    </a:moveTo>
                    <a:cubicBezTo>
                      <a:pt x="584" y="1759"/>
                      <a:pt x="576" y="1752"/>
                      <a:pt x="567" y="1744"/>
                    </a:cubicBezTo>
                    <a:lnTo>
                      <a:pt x="568" y="1766"/>
                    </a:lnTo>
                    <a:lnTo>
                      <a:pt x="593" y="1766"/>
                    </a:lnTo>
                    <a:close/>
                    <a:moveTo>
                      <a:pt x="536" y="1717"/>
                    </a:moveTo>
                    <a:cubicBezTo>
                      <a:pt x="527" y="1708"/>
                      <a:pt x="518" y="1699"/>
                      <a:pt x="509" y="1691"/>
                    </a:cubicBezTo>
                    <a:lnTo>
                      <a:pt x="337" y="1784"/>
                    </a:lnTo>
                    <a:cubicBezTo>
                      <a:pt x="400" y="1855"/>
                      <a:pt x="472" y="1917"/>
                      <a:pt x="552" y="1969"/>
                    </a:cubicBezTo>
                    <a:lnTo>
                      <a:pt x="536" y="1717"/>
                    </a:lnTo>
                    <a:close/>
                    <a:moveTo>
                      <a:pt x="489" y="1669"/>
                    </a:moveTo>
                    <a:cubicBezTo>
                      <a:pt x="473" y="1651"/>
                      <a:pt x="457" y="1633"/>
                      <a:pt x="443" y="1614"/>
                    </a:cubicBezTo>
                    <a:lnTo>
                      <a:pt x="406" y="1714"/>
                    </a:lnTo>
                    <a:lnTo>
                      <a:pt x="489" y="1669"/>
                    </a:lnTo>
                    <a:close/>
                    <a:moveTo>
                      <a:pt x="422" y="1586"/>
                    </a:moveTo>
                    <a:cubicBezTo>
                      <a:pt x="418" y="1580"/>
                      <a:pt x="414" y="1574"/>
                      <a:pt x="410" y="1568"/>
                    </a:cubicBezTo>
                    <a:lnTo>
                      <a:pt x="131" y="1420"/>
                    </a:lnTo>
                    <a:cubicBezTo>
                      <a:pt x="171" y="1546"/>
                      <a:pt x="235" y="1662"/>
                      <a:pt x="318" y="1762"/>
                    </a:cubicBezTo>
                    <a:lnTo>
                      <a:pt x="368" y="1735"/>
                    </a:lnTo>
                    <a:lnTo>
                      <a:pt x="422" y="1586"/>
                    </a:lnTo>
                    <a:close/>
                    <a:moveTo>
                      <a:pt x="380" y="1519"/>
                    </a:moveTo>
                    <a:cubicBezTo>
                      <a:pt x="363" y="1488"/>
                      <a:pt x="347" y="1456"/>
                      <a:pt x="333" y="1422"/>
                    </a:cubicBezTo>
                    <a:lnTo>
                      <a:pt x="333" y="1494"/>
                    </a:lnTo>
                    <a:lnTo>
                      <a:pt x="380" y="1519"/>
                    </a:lnTo>
                    <a:close/>
                    <a:moveTo>
                      <a:pt x="304" y="1339"/>
                    </a:moveTo>
                    <a:cubicBezTo>
                      <a:pt x="291" y="1293"/>
                      <a:pt x="282" y="1245"/>
                      <a:pt x="276" y="1196"/>
                    </a:cubicBezTo>
                    <a:lnTo>
                      <a:pt x="94" y="1263"/>
                    </a:lnTo>
                    <a:cubicBezTo>
                      <a:pt x="100" y="1303"/>
                      <a:pt x="108" y="1342"/>
                      <a:pt x="119" y="1381"/>
                    </a:cubicBezTo>
                    <a:lnTo>
                      <a:pt x="305" y="1479"/>
                    </a:lnTo>
                    <a:lnTo>
                      <a:pt x="304" y="1339"/>
                    </a:lnTo>
                    <a:close/>
                    <a:moveTo>
                      <a:pt x="274" y="1166"/>
                    </a:moveTo>
                    <a:cubicBezTo>
                      <a:pt x="272" y="1147"/>
                      <a:pt x="272" y="1127"/>
                      <a:pt x="272" y="1107"/>
                    </a:cubicBezTo>
                    <a:cubicBezTo>
                      <a:pt x="272" y="1097"/>
                      <a:pt x="272" y="1087"/>
                      <a:pt x="272" y="1077"/>
                    </a:cubicBezTo>
                    <a:lnTo>
                      <a:pt x="135" y="1020"/>
                    </a:lnTo>
                    <a:lnTo>
                      <a:pt x="83" y="1074"/>
                    </a:lnTo>
                    <a:cubicBezTo>
                      <a:pt x="82" y="1085"/>
                      <a:pt x="82" y="1096"/>
                      <a:pt x="82" y="1107"/>
                    </a:cubicBezTo>
                    <a:cubicBezTo>
                      <a:pt x="82" y="1150"/>
                      <a:pt x="85" y="1192"/>
                      <a:pt x="90" y="1233"/>
                    </a:cubicBezTo>
                    <a:lnTo>
                      <a:pt x="274" y="1166"/>
                    </a:lnTo>
                    <a:close/>
                    <a:moveTo>
                      <a:pt x="274" y="1046"/>
                    </a:moveTo>
                    <a:cubicBezTo>
                      <a:pt x="278" y="982"/>
                      <a:pt x="290" y="920"/>
                      <a:pt x="308" y="861"/>
                    </a:cubicBezTo>
                    <a:lnTo>
                      <a:pt x="306" y="845"/>
                    </a:lnTo>
                    <a:lnTo>
                      <a:pt x="157" y="998"/>
                    </a:lnTo>
                    <a:lnTo>
                      <a:pt x="274" y="1046"/>
                    </a:lnTo>
                    <a:close/>
                    <a:moveTo>
                      <a:pt x="330" y="800"/>
                    </a:moveTo>
                    <a:cubicBezTo>
                      <a:pt x="341" y="771"/>
                      <a:pt x="355" y="742"/>
                      <a:pt x="369" y="715"/>
                    </a:cubicBezTo>
                    <a:lnTo>
                      <a:pt x="315" y="686"/>
                    </a:lnTo>
                    <a:lnTo>
                      <a:pt x="330" y="800"/>
                    </a:lnTo>
                    <a:close/>
                    <a:moveTo>
                      <a:pt x="384" y="689"/>
                    </a:moveTo>
                    <a:cubicBezTo>
                      <a:pt x="395" y="669"/>
                      <a:pt x="408" y="650"/>
                      <a:pt x="421" y="631"/>
                    </a:cubicBezTo>
                    <a:lnTo>
                      <a:pt x="473" y="302"/>
                    </a:lnTo>
                    <a:cubicBezTo>
                      <a:pt x="369" y="384"/>
                      <a:pt x="282" y="485"/>
                      <a:pt x="216" y="601"/>
                    </a:cubicBezTo>
                    <a:lnTo>
                      <a:pt x="384" y="689"/>
                    </a:lnTo>
                    <a:close/>
                    <a:moveTo>
                      <a:pt x="458" y="581"/>
                    </a:moveTo>
                    <a:cubicBezTo>
                      <a:pt x="470" y="567"/>
                      <a:pt x="481" y="553"/>
                      <a:pt x="494" y="540"/>
                    </a:cubicBezTo>
                    <a:lnTo>
                      <a:pt x="466" y="534"/>
                    </a:lnTo>
                    <a:lnTo>
                      <a:pt x="458" y="581"/>
                    </a:lnTo>
                    <a:close/>
                    <a:moveTo>
                      <a:pt x="517" y="516"/>
                    </a:moveTo>
                    <a:cubicBezTo>
                      <a:pt x="557" y="475"/>
                      <a:pt x="602" y="439"/>
                      <a:pt x="650" y="408"/>
                    </a:cubicBezTo>
                    <a:lnTo>
                      <a:pt x="581" y="227"/>
                    </a:lnTo>
                    <a:cubicBezTo>
                      <a:pt x="555" y="243"/>
                      <a:pt x="531" y="259"/>
                      <a:pt x="507" y="276"/>
                    </a:cubicBezTo>
                    <a:lnTo>
                      <a:pt x="470" y="505"/>
                    </a:lnTo>
                    <a:lnTo>
                      <a:pt x="517" y="516"/>
                    </a:lnTo>
                    <a:close/>
                    <a:moveTo>
                      <a:pt x="675" y="392"/>
                    </a:moveTo>
                    <a:cubicBezTo>
                      <a:pt x="715" y="368"/>
                      <a:pt x="758" y="346"/>
                      <a:pt x="802" y="329"/>
                    </a:cubicBezTo>
                    <a:lnTo>
                      <a:pt x="649" y="190"/>
                    </a:lnTo>
                    <a:cubicBezTo>
                      <a:pt x="635" y="197"/>
                      <a:pt x="620" y="205"/>
                      <a:pt x="606" y="213"/>
                    </a:cubicBezTo>
                    <a:lnTo>
                      <a:pt x="675" y="392"/>
                    </a:lnTo>
                    <a:close/>
                    <a:moveTo>
                      <a:pt x="833" y="318"/>
                    </a:moveTo>
                    <a:cubicBezTo>
                      <a:pt x="851" y="312"/>
                      <a:pt x="869" y="306"/>
                      <a:pt x="887" y="301"/>
                    </a:cubicBezTo>
                    <a:lnTo>
                      <a:pt x="969" y="91"/>
                    </a:lnTo>
                    <a:cubicBezTo>
                      <a:pt x="866" y="105"/>
                      <a:pt x="768" y="134"/>
                      <a:pt x="677" y="176"/>
                    </a:cubicBezTo>
                    <a:lnTo>
                      <a:pt x="833" y="318"/>
                    </a:lnTo>
                    <a:close/>
                    <a:moveTo>
                      <a:pt x="1003" y="87"/>
                    </a:moveTo>
                    <a:lnTo>
                      <a:pt x="962" y="191"/>
                    </a:lnTo>
                    <a:lnTo>
                      <a:pt x="1274" y="198"/>
                    </a:lnTo>
                    <a:lnTo>
                      <a:pt x="1184" y="85"/>
                    </a:lnTo>
                    <a:cubicBezTo>
                      <a:pt x="1158" y="83"/>
                      <a:pt x="1133" y="82"/>
                      <a:pt x="1107" y="82"/>
                    </a:cubicBezTo>
                    <a:cubicBezTo>
                      <a:pt x="1072" y="82"/>
                      <a:pt x="1037" y="84"/>
                      <a:pt x="1003" y="87"/>
                    </a:cubicBezTo>
                    <a:close/>
                    <a:moveTo>
                      <a:pt x="1924" y="488"/>
                    </a:moveTo>
                    <a:lnTo>
                      <a:pt x="1896" y="778"/>
                    </a:lnTo>
                    <a:lnTo>
                      <a:pt x="2093" y="826"/>
                    </a:lnTo>
                    <a:cubicBezTo>
                      <a:pt x="2058" y="702"/>
                      <a:pt x="2000" y="588"/>
                      <a:pt x="1924" y="488"/>
                    </a:cubicBezTo>
                    <a:close/>
                    <a:moveTo>
                      <a:pt x="2121" y="1258"/>
                    </a:moveTo>
                    <a:lnTo>
                      <a:pt x="1936" y="1381"/>
                    </a:lnTo>
                    <a:lnTo>
                      <a:pt x="1933" y="1612"/>
                    </a:lnTo>
                    <a:lnTo>
                      <a:pt x="1980" y="1644"/>
                    </a:lnTo>
                    <a:cubicBezTo>
                      <a:pt x="2051" y="1529"/>
                      <a:pt x="2100" y="1398"/>
                      <a:pt x="2121" y="1258"/>
                    </a:cubicBezTo>
                    <a:close/>
                    <a:moveTo>
                      <a:pt x="1965" y="1668"/>
                    </a:moveTo>
                    <a:lnTo>
                      <a:pt x="1812" y="1564"/>
                    </a:lnTo>
                    <a:lnTo>
                      <a:pt x="1712" y="1935"/>
                    </a:lnTo>
                    <a:cubicBezTo>
                      <a:pt x="1811" y="1862"/>
                      <a:pt x="1897" y="1772"/>
                      <a:pt x="1965" y="1668"/>
                    </a:cubicBezTo>
                    <a:close/>
                    <a:moveTo>
                      <a:pt x="978" y="2124"/>
                    </a:moveTo>
                    <a:lnTo>
                      <a:pt x="803" y="1903"/>
                    </a:lnTo>
                    <a:lnTo>
                      <a:pt x="651" y="2025"/>
                    </a:lnTo>
                    <a:cubicBezTo>
                      <a:pt x="752" y="2075"/>
                      <a:pt x="862" y="2109"/>
                      <a:pt x="978" y="2124"/>
                    </a:cubicBezTo>
                    <a:close/>
                    <a:moveTo>
                      <a:pt x="85" y="1030"/>
                    </a:moveTo>
                    <a:lnTo>
                      <a:pt x="302" y="808"/>
                    </a:lnTo>
                    <a:lnTo>
                      <a:pt x="284" y="669"/>
                    </a:lnTo>
                    <a:lnTo>
                      <a:pt x="202" y="626"/>
                    </a:lnTo>
                    <a:cubicBezTo>
                      <a:pt x="137" y="748"/>
                      <a:pt x="96" y="885"/>
                      <a:pt x="85" y="1030"/>
                    </a:cubicBezTo>
                    <a:close/>
                  </a:path>
                </a:pathLst>
              </a:custGeom>
              <a:solidFill>
                <a:schemeClr val="bg1">
                  <a:lumMod val="50000"/>
                </a:schemeClr>
              </a:solidFill>
              <a:ln w="9525">
                <a:noFill/>
              </a:ln>
            </p:spPr>
            <p:txBody>
              <a:bodyPr/>
              <a:lstStyle/>
              <a:p>
                <a:endParaRPr lang="zh-CN" altLang="en-US">
                  <a:solidFill>
                    <a:schemeClr val="tx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30" name="TextBox 17"/>
              <p:cNvSpPr txBox="1"/>
              <p:nvPr/>
            </p:nvSpPr>
            <p:spPr>
              <a:xfrm>
                <a:off x="1840859" y="2631622"/>
                <a:ext cx="726481" cy="1200329"/>
              </a:xfrm>
              <a:prstGeom prst="rect">
                <a:avLst/>
              </a:prstGeom>
              <a:noFill/>
              <a:ln w="9525">
                <a:noFill/>
              </a:ln>
            </p:spPr>
            <p:txBody>
              <a:bodyPr wrap="none">
                <a:spAutoFit/>
              </a:bodyPr>
              <a:lstStyle/>
              <a:p>
                <a:r>
                  <a:rPr lang="en-US" altLang="zh-CN" sz="7200" dirty="0">
                    <a:solidFill>
                      <a:schemeClr val="tx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2</a:t>
                </a:r>
                <a:endParaRPr lang="zh-CN" altLang="en-US" sz="7200" dirty="0">
                  <a:solidFill>
                    <a:schemeClr val="tx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grpSp>
      <p:pic>
        <p:nvPicPr>
          <p:cNvPr id="9" name="Picture 2" descr="#活动##元素##素材##电商节日素材#..."/>
          <p:cNvPicPr>
            <a:picLocks noChangeAspect="1" noChangeArrowheads="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15162" y="4769372"/>
            <a:ext cx="2468880" cy="24688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wipe(down)">
                                      <p:cBhvr>
                                        <p:cTn id="19" dur="500"/>
                                        <p:tgtEl>
                                          <p:spTgt spid="126"/>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63160" y="95885"/>
            <a:ext cx="6082030" cy="6254750"/>
          </a:xfrm>
          <a:prstGeom prst="rect">
            <a:avLst/>
          </a:prstGeom>
        </p:spPr>
      </p:pic>
      <p:pic>
        <p:nvPicPr>
          <p:cNvPr id="7" name="图片 6"/>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6"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7">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pic>
        <p:nvPicPr>
          <p:cNvPr id="23" name="图片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650" y="4077860"/>
            <a:ext cx="7121062" cy="2780775"/>
          </a:xfrm>
          <a:prstGeom prst="rect">
            <a:avLst/>
          </a:prstGeom>
        </p:spPr>
      </p:pic>
      <p:sp>
        <p:nvSpPr>
          <p:cNvPr id="4" name="文本框 3"/>
          <p:cNvSpPr txBox="1"/>
          <p:nvPr/>
        </p:nvSpPr>
        <p:spPr>
          <a:xfrm>
            <a:off x="5840095" y="2931795"/>
            <a:ext cx="4327525" cy="583565"/>
          </a:xfrm>
          <a:prstGeom prst="rect">
            <a:avLst/>
          </a:prstGeom>
          <a:noFill/>
        </p:spPr>
        <p:txBody>
          <a:bodyPr wrap="square" rtlCol="0">
            <a:spAutoFit/>
          </a:bodyPr>
          <a:lstStyle/>
          <a:p>
            <a:pPr algn="ctr"/>
            <a:r>
              <a:rPr lang="en-US" altLang="zh-CN" sz="32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28" name="矩形 27"/>
          <p:cNvSpPr/>
          <p:nvPr/>
        </p:nvSpPr>
        <p:spPr>
          <a:xfrm>
            <a:off x="1648697" y="1724869"/>
            <a:ext cx="3924151" cy="2615722"/>
          </a:xfrm>
          <a:prstGeom prst="rect">
            <a:avLst/>
          </a:prstGeom>
          <a:ln w="15875">
            <a:noFill/>
            <a:prstDash val="lgDashDot"/>
          </a:ln>
        </p:spPr>
        <p:txBody>
          <a:bodyPr vert="eaVert" wrap="square">
            <a:spAutoFit/>
          </a:bodyPr>
          <a:lstStyle/>
          <a:p>
            <a:pPr>
              <a:lnSpc>
                <a:spcPct val="150000"/>
              </a:lnSpc>
            </a:pPr>
            <a:r>
              <a:rPr lang="zh-CN" altLang="en-US"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The price of life lies in the light taste, in the nature to enjoy. Flowers open it, clouds scatter it. It should be noted that when you are proud to be indifferent, is the true gentleman's mind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17"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10" name="椭圆 9"/>
          <p:cNvSpPr/>
          <p:nvPr/>
        </p:nvSpPr>
        <p:spPr>
          <a:xfrm>
            <a:off x="3484245" y="4183380"/>
            <a:ext cx="5681980" cy="1489710"/>
          </a:xfrm>
          <a:prstGeom prst="ellipse">
            <a:avLst/>
          </a:prstGeom>
          <a:solidFill>
            <a:srgbClr val="E8EAE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椭圆 8"/>
          <p:cNvSpPr/>
          <p:nvPr/>
        </p:nvSpPr>
        <p:spPr>
          <a:xfrm>
            <a:off x="4194175" y="4378325"/>
            <a:ext cx="4583430" cy="911225"/>
          </a:xfrm>
          <a:prstGeom prst="ellipse">
            <a:avLst/>
          </a:prstGeom>
          <a:solidFill>
            <a:srgbClr val="F6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7249795" y="1915795"/>
            <a:ext cx="6858000" cy="30264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1719580" y="1654175"/>
            <a:ext cx="6858000" cy="3549650"/>
          </a:xfrm>
          <a:prstGeom prst="rect">
            <a:avLst/>
          </a:prstGeom>
        </p:spPr>
      </p:pic>
      <p:sp>
        <p:nvSpPr>
          <p:cNvPr id="11" name="椭圆 10"/>
          <p:cNvSpPr/>
          <p:nvPr/>
        </p:nvSpPr>
        <p:spPr>
          <a:xfrm>
            <a:off x="4709160" y="4547870"/>
            <a:ext cx="3400425" cy="57213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nvGrpSpPr>
          <p:cNvPr id="14" name="组合 13"/>
          <p:cNvGrpSpPr/>
          <p:nvPr/>
        </p:nvGrpSpPr>
        <p:grpSpPr>
          <a:xfrm>
            <a:off x="3527096" y="476250"/>
            <a:ext cx="5113349" cy="4643777"/>
            <a:chOff x="6434" y="2400"/>
            <a:chExt cx="6165" cy="6000"/>
          </a:xfrm>
        </p:grpSpPr>
        <p:sp>
          <p:nvSpPr>
            <p:cNvPr id="13315" name="Rectangle 3"/>
            <p:cNvSpPr/>
            <p:nvPr/>
          </p:nvSpPr>
          <p:spPr bwMode="auto">
            <a:xfrm>
              <a:off x="7152" y="6547"/>
              <a:ext cx="4895"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endParaRPr lang="zh-CN" altLang="en-US" sz="3000" b="1"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3316" name="Line 4"/>
            <p:cNvSpPr>
              <a:spLocks noChangeShapeType="1"/>
            </p:cNvSpPr>
            <p:nvPr/>
          </p:nvSpPr>
          <p:spPr bwMode="auto">
            <a:xfrm rot="10800000" flipH="1">
              <a:off x="11795" y="2762"/>
              <a:ext cx="804" cy="1396"/>
            </a:xfrm>
            <a:prstGeom prst="line">
              <a:avLst/>
            </a:prstGeom>
            <a:noFill/>
            <a:ln w="25400" cap="flat">
              <a:solidFill>
                <a:srgbClr val="E3E5EA"/>
              </a:solidFill>
              <a:prstDash val="solid"/>
              <a:miter lim="800000"/>
              <a:headEnd type="none" w="med" len="med"/>
              <a:tailEnd type="none" w="med" len="med"/>
            </a:ln>
            <a:effectLst>
              <a:outerShdw blurRad="12700" dist="508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id-ID"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3319" name="Oval 7"/>
            <p:cNvSpPr/>
            <p:nvPr/>
          </p:nvSpPr>
          <p:spPr bwMode="auto">
            <a:xfrm>
              <a:off x="6599" y="2400"/>
              <a:ext cx="6000" cy="6000"/>
            </a:xfrm>
            <a:prstGeom prst="ellipse">
              <a:avLst/>
            </a:prstGeom>
            <a:noFill/>
            <a:ln w="25400" cap="rnd">
              <a:solidFill>
                <a:schemeClr val="bg1">
                  <a:lumMod val="65000"/>
                  <a:alpha val="59999"/>
                </a:schemeClr>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id-ID"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2" name="Line 4"/>
            <p:cNvSpPr>
              <a:spLocks noChangeShapeType="1"/>
            </p:cNvSpPr>
            <p:nvPr/>
          </p:nvSpPr>
          <p:spPr bwMode="auto">
            <a:xfrm rot="10800000" flipH="1">
              <a:off x="6434" y="7004"/>
              <a:ext cx="804" cy="1396"/>
            </a:xfrm>
            <a:prstGeom prst="line">
              <a:avLst/>
            </a:prstGeom>
            <a:noFill/>
            <a:ln w="25400" cap="flat">
              <a:solidFill>
                <a:srgbClr val="E3E5EA"/>
              </a:solidFill>
              <a:prstDash val="solid"/>
              <a:miter lim="800000"/>
              <a:headEnd type="none" w="med" len="med"/>
              <a:tailEnd type="none" w="med" len="med"/>
            </a:ln>
            <a:effectLst>
              <a:outerShdw blurRad="12700" dist="50800" dir="2700000" algn="ctr" rotWithShape="0">
                <a:schemeClr val="bg2">
                  <a:alpha val="70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id-ID" sz="90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sp>
        <p:nvSpPr>
          <p:cNvPr id="17" name="Freeform 10"/>
          <p:cNvSpPr>
            <a:spLocks noEditPoints="1"/>
          </p:cNvSpPr>
          <p:nvPr/>
        </p:nvSpPr>
        <p:spPr bwMode="auto">
          <a:xfrm rot="16200000">
            <a:off x="5885229" y="5603570"/>
            <a:ext cx="1047750" cy="419100"/>
          </a:xfrm>
          <a:custGeom>
            <a:avLst/>
            <a:gdLst>
              <a:gd name="T0" fmla="*/ 19 w 234"/>
              <a:gd name="T1" fmla="*/ 19 h 99"/>
              <a:gd name="T2" fmla="*/ 36 w 234"/>
              <a:gd name="T3" fmla="*/ 51 h 99"/>
              <a:gd name="T4" fmla="*/ 222 w 234"/>
              <a:gd name="T5" fmla="*/ 83 h 99"/>
              <a:gd name="T6" fmla="*/ 99 w 234"/>
              <a:gd name="T7" fmla="*/ 86 h 99"/>
              <a:gd name="T8" fmla="*/ 212 w 234"/>
              <a:gd name="T9" fmla="*/ 90 h 99"/>
              <a:gd name="T10" fmla="*/ 193 w 234"/>
              <a:gd name="T11" fmla="*/ 94 h 99"/>
              <a:gd name="T12" fmla="*/ 231 w 234"/>
              <a:gd name="T13" fmla="*/ 56 h 99"/>
              <a:gd name="T14" fmla="*/ 228 w 234"/>
              <a:gd name="T15" fmla="*/ 26 h 99"/>
              <a:gd name="T16" fmla="*/ 204 w 234"/>
              <a:gd name="T17" fmla="*/ 8 h 99"/>
              <a:gd name="T18" fmla="*/ 152 w 234"/>
              <a:gd name="T19" fmla="*/ 3 h 99"/>
              <a:gd name="T20" fmla="*/ 67 w 234"/>
              <a:gd name="T21" fmla="*/ 8 h 99"/>
              <a:gd name="T22" fmla="*/ 43 w 234"/>
              <a:gd name="T23" fmla="*/ 13 h 99"/>
              <a:gd name="T24" fmla="*/ 20 w 234"/>
              <a:gd name="T25" fmla="*/ 20 h 99"/>
              <a:gd name="T26" fmla="*/ 10 w 234"/>
              <a:gd name="T27" fmla="*/ 29 h 99"/>
              <a:gd name="T28" fmla="*/ 16 w 234"/>
              <a:gd name="T29" fmla="*/ 39 h 99"/>
              <a:gd name="T30" fmla="*/ 45 w 234"/>
              <a:gd name="T31" fmla="*/ 51 h 99"/>
              <a:gd name="T32" fmla="*/ 34 w 234"/>
              <a:gd name="T33" fmla="*/ 56 h 99"/>
              <a:gd name="T34" fmla="*/ 36 w 234"/>
              <a:gd name="T35" fmla="*/ 64 h 99"/>
              <a:gd name="T36" fmla="*/ 58 w 234"/>
              <a:gd name="T37" fmla="*/ 73 h 99"/>
              <a:gd name="T38" fmla="*/ 74 w 234"/>
              <a:gd name="T39" fmla="*/ 79 h 99"/>
              <a:gd name="T40" fmla="*/ 102 w 234"/>
              <a:gd name="T41" fmla="*/ 88 h 99"/>
              <a:gd name="T42" fmla="*/ 97 w 234"/>
              <a:gd name="T43" fmla="*/ 96 h 99"/>
              <a:gd name="T44" fmla="*/ 160 w 234"/>
              <a:gd name="T45" fmla="*/ 94 h 99"/>
              <a:gd name="T46" fmla="*/ 227 w 234"/>
              <a:gd name="T47" fmla="*/ 80 h 99"/>
              <a:gd name="T48" fmla="*/ 233 w 234"/>
              <a:gd name="T49" fmla="*/ 62 h 99"/>
              <a:gd name="T50" fmla="*/ 40 w 234"/>
              <a:gd name="T51" fmla="*/ 20 h 99"/>
              <a:gd name="T52" fmla="*/ 54 w 234"/>
              <a:gd name="T53" fmla="*/ 26 h 99"/>
              <a:gd name="T54" fmla="*/ 64 w 234"/>
              <a:gd name="T55" fmla="*/ 27 h 99"/>
              <a:gd name="T56" fmla="*/ 75 w 234"/>
              <a:gd name="T57" fmla="*/ 28 h 99"/>
              <a:gd name="T58" fmla="*/ 86 w 234"/>
              <a:gd name="T59" fmla="*/ 53 h 99"/>
              <a:gd name="T60" fmla="*/ 99 w 234"/>
              <a:gd name="T61" fmla="*/ 70 h 99"/>
              <a:gd name="T62" fmla="*/ 111 w 234"/>
              <a:gd name="T63" fmla="*/ 54 h 99"/>
              <a:gd name="T64" fmla="*/ 105 w 234"/>
              <a:gd name="T65" fmla="*/ 53 h 99"/>
              <a:gd name="T66" fmla="*/ 116 w 234"/>
              <a:gd name="T67" fmla="*/ 70 h 99"/>
              <a:gd name="T68" fmla="*/ 169 w 234"/>
              <a:gd name="T69" fmla="*/ 21 h 99"/>
              <a:gd name="T70" fmla="*/ 164 w 234"/>
              <a:gd name="T71" fmla="*/ 10 h 99"/>
              <a:gd name="T72" fmla="*/ 160 w 234"/>
              <a:gd name="T73" fmla="*/ 19 h 99"/>
              <a:gd name="T74" fmla="*/ 143 w 234"/>
              <a:gd name="T75" fmla="*/ 68 h 99"/>
              <a:gd name="T76" fmla="*/ 143 w 234"/>
              <a:gd name="T77" fmla="*/ 18 h 99"/>
              <a:gd name="T78" fmla="*/ 148 w 234"/>
              <a:gd name="T79" fmla="*/ 24 h 99"/>
              <a:gd name="T80" fmla="*/ 151 w 234"/>
              <a:gd name="T81" fmla="*/ 57 h 99"/>
              <a:gd name="T82" fmla="*/ 153 w 234"/>
              <a:gd name="T83" fmla="*/ 18 h 99"/>
              <a:gd name="T84" fmla="*/ 149 w 234"/>
              <a:gd name="T85" fmla="*/ 19 h 99"/>
              <a:gd name="T86" fmla="*/ 145 w 234"/>
              <a:gd name="T87" fmla="*/ 9 h 99"/>
              <a:gd name="T88" fmla="*/ 130 w 234"/>
              <a:gd name="T89" fmla="*/ 20 h 99"/>
              <a:gd name="T90" fmla="*/ 135 w 234"/>
              <a:gd name="T91" fmla="*/ 20 h 99"/>
              <a:gd name="T92" fmla="*/ 138 w 234"/>
              <a:gd name="T93" fmla="*/ 55 h 99"/>
              <a:gd name="T94" fmla="*/ 126 w 234"/>
              <a:gd name="T95" fmla="*/ 62 h 99"/>
              <a:gd name="T96" fmla="*/ 123 w 234"/>
              <a:gd name="T97" fmla="*/ 30 h 99"/>
              <a:gd name="T98" fmla="*/ 124 w 234"/>
              <a:gd name="T99" fmla="*/ 89 h 99"/>
              <a:gd name="T100" fmla="*/ 127 w 234"/>
              <a:gd name="T101" fmla="*/ 57 h 99"/>
              <a:gd name="T102" fmla="*/ 132 w 234"/>
              <a:gd name="T103" fmla="*/ 70 h 99"/>
              <a:gd name="T104" fmla="*/ 137 w 234"/>
              <a:gd name="T105" fmla="*/ 71 h 99"/>
              <a:gd name="T106" fmla="*/ 140 w 234"/>
              <a:gd name="T107" fmla="*/ 72 h 99"/>
              <a:gd name="T108" fmla="*/ 148 w 234"/>
              <a:gd name="T109" fmla="*/ 71 h 99"/>
              <a:gd name="T110" fmla="*/ 158 w 234"/>
              <a:gd name="T111" fmla="*/ 92 h 99"/>
              <a:gd name="T112" fmla="*/ 166 w 234"/>
              <a:gd name="T113" fmla="*/ 30 h 99"/>
              <a:gd name="T114" fmla="*/ 179 w 234"/>
              <a:gd name="T115" fmla="*/ 21 h 99"/>
              <a:gd name="T116" fmla="*/ 199 w 234"/>
              <a:gd name="T117" fmla="*/ 13 h 99"/>
              <a:gd name="T118" fmla="*/ 172 w 234"/>
              <a:gd name="T119" fmla="*/ 9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99">
                <a:moveTo>
                  <a:pt x="211" y="8"/>
                </a:moveTo>
                <a:cubicBezTo>
                  <a:pt x="209" y="7"/>
                  <a:pt x="208" y="6"/>
                  <a:pt x="207" y="5"/>
                </a:cubicBezTo>
                <a:cubicBezTo>
                  <a:pt x="205" y="6"/>
                  <a:pt x="201" y="5"/>
                  <a:pt x="200" y="6"/>
                </a:cubicBezTo>
                <a:cubicBezTo>
                  <a:pt x="204" y="6"/>
                  <a:pt x="206" y="8"/>
                  <a:pt x="211" y="8"/>
                </a:cubicBezTo>
                <a:close/>
                <a:moveTo>
                  <a:pt x="34" y="7"/>
                </a:moveTo>
                <a:cubicBezTo>
                  <a:pt x="34" y="7"/>
                  <a:pt x="33" y="7"/>
                  <a:pt x="33" y="8"/>
                </a:cubicBezTo>
                <a:cubicBezTo>
                  <a:pt x="34" y="8"/>
                  <a:pt x="34" y="8"/>
                  <a:pt x="34" y="7"/>
                </a:cubicBezTo>
                <a:close/>
                <a:moveTo>
                  <a:pt x="28" y="18"/>
                </a:moveTo>
                <a:cubicBezTo>
                  <a:pt x="26" y="18"/>
                  <a:pt x="22" y="18"/>
                  <a:pt x="19" y="19"/>
                </a:cubicBezTo>
                <a:cubicBezTo>
                  <a:pt x="22" y="19"/>
                  <a:pt x="26" y="20"/>
                  <a:pt x="28" y="18"/>
                </a:cubicBezTo>
                <a:close/>
                <a:moveTo>
                  <a:pt x="19" y="19"/>
                </a:moveTo>
                <a:cubicBezTo>
                  <a:pt x="18" y="19"/>
                  <a:pt x="17" y="18"/>
                  <a:pt x="16" y="19"/>
                </a:cubicBezTo>
                <a:cubicBezTo>
                  <a:pt x="17" y="19"/>
                  <a:pt x="19" y="20"/>
                  <a:pt x="19" y="19"/>
                </a:cubicBezTo>
                <a:close/>
                <a:moveTo>
                  <a:pt x="224" y="23"/>
                </a:moveTo>
                <a:cubicBezTo>
                  <a:pt x="223" y="23"/>
                  <a:pt x="222" y="22"/>
                  <a:pt x="222" y="23"/>
                </a:cubicBezTo>
                <a:cubicBezTo>
                  <a:pt x="223" y="23"/>
                  <a:pt x="224" y="23"/>
                  <a:pt x="224" y="23"/>
                </a:cubicBezTo>
                <a:close/>
                <a:moveTo>
                  <a:pt x="30" y="44"/>
                </a:moveTo>
                <a:cubicBezTo>
                  <a:pt x="29" y="44"/>
                  <a:pt x="27" y="44"/>
                  <a:pt x="28" y="45"/>
                </a:cubicBezTo>
                <a:cubicBezTo>
                  <a:pt x="28" y="44"/>
                  <a:pt x="30" y="45"/>
                  <a:pt x="30" y="44"/>
                </a:cubicBezTo>
                <a:close/>
                <a:moveTo>
                  <a:pt x="36" y="51"/>
                </a:moveTo>
                <a:cubicBezTo>
                  <a:pt x="34" y="52"/>
                  <a:pt x="33" y="51"/>
                  <a:pt x="32" y="51"/>
                </a:cubicBezTo>
                <a:cubicBezTo>
                  <a:pt x="33" y="52"/>
                  <a:pt x="35" y="53"/>
                  <a:pt x="36" y="51"/>
                </a:cubicBezTo>
                <a:close/>
                <a:moveTo>
                  <a:pt x="32" y="69"/>
                </a:moveTo>
                <a:cubicBezTo>
                  <a:pt x="29" y="69"/>
                  <a:pt x="34" y="70"/>
                  <a:pt x="33" y="69"/>
                </a:cubicBezTo>
                <a:cubicBezTo>
                  <a:pt x="33" y="69"/>
                  <a:pt x="32" y="69"/>
                  <a:pt x="32" y="69"/>
                </a:cubicBezTo>
                <a:close/>
                <a:moveTo>
                  <a:pt x="18" y="70"/>
                </a:moveTo>
                <a:cubicBezTo>
                  <a:pt x="20" y="70"/>
                  <a:pt x="22" y="71"/>
                  <a:pt x="24" y="71"/>
                </a:cubicBezTo>
                <a:cubicBezTo>
                  <a:pt x="22" y="70"/>
                  <a:pt x="19" y="70"/>
                  <a:pt x="18" y="70"/>
                </a:cubicBezTo>
                <a:close/>
                <a:moveTo>
                  <a:pt x="228" y="74"/>
                </a:moveTo>
                <a:cubicBezTo>
                  <a:pt x="228" y="74"/>
                  <a:pt x="229" y="74"/>
                  <a:pt x="229" y="74"/>
                </a:cubicBezTo>
                <a:cubicBezTo>
                  <a:pt x="229" y="74"/>
                  <a:pt x="228" y="73"/>
                  <a:pt x="228" y="74"/>
                </a:cubicBezTo>
                <a:close/>
                <a:moveTo>
                  <a:pt x="225" y="83"/>
                </a:moveTo>
                <a:cubicBezTo>
                  <a:pt x="224" y="83"/>
                  <a:pt x="223" y="83"/>
                  <a:pt x="222" y="83"/>
                </a:cubicBezTo>
                <a:cubicBezTo>
                  <a:pt x="222" y="83"/>
                  <a:pt x="225" y="84"/>
                  <a:pt x="225" y="83"/>
                </a:cubicBezTo>
                <a:close/>
                <a:moveTo>
                  <a:pt x="226" y="84"/>
                </a:moveTo>
                <a:cubicBezTo>
                  <a:pt x="226" y="85"/>
                  <a:pt x="227" y="85"/>
                  <a:pt x="227" y="84"/>
                </a:cubicBezTo>
                <a:cubicBezTo>
                  <a:pt x="226" y="84"/>
                  <a:pt x="226" y="84"/>
                  <a:pt x="226" y="84"/>
                </a:cubicBezTo>
                <a:close/>
                <a:moveTo>
                  <a:pt x="220" y="85"/>
                </a:moveTo>
                <a:cubicBezTo>
                  <a:pt x="221" y="85"/>
                  <a:pt x="221" y="85"/>
                  <a:pt x="222" y="84"/>
                </a:cubicBezTo>
                <a:cubicBezTo>
                  <a:pt x="221" y="85"/>
                  <a:pt x="220" y="84"/>
                  <a:pt x="220" y="85"/>
                </a:cubicBezTo>
                <a:close/>
                <a:moveTo>
                  <a:pt x="215" y="86"/>
                </a:moveTo>
                <a:cubicBezTo>
                  <a:pt x="219" y="86"/>
                  <a:pt x="224" y="87"/>
                  <a:pt x="227" y="86"/>
                </a:cubicBezTo>
                <a:cubicBezTo>
                  <a:pt x="223" y="84"/>
                  <a:pt x="219" y="85"/>
                  <a:pt x="215" y="86"/>
                </a:cubicBezTo>
                <a:close/>
                <a:moveTo>
                  <a:pt x="99" y="86"/>
                </a:moveTo>
                <a:cubicBezTo>
                  <a:pt x="99" y="86"/>
                  <a:pt x="98" y="86"/>
                  <a:pt x="98" y="86"/>
                </a:cubicBezTo>
                <a:cubicBezTo>
                  <a:pt x="98" y="86"/>
                  <a:pt x="98" y="86"/>
                  <a:pt x="98" y="87"/>
                </a:cubicBezTo>
                <a:cubicBezTo>
                  <a:pt x="98" y="87"/>
                  <a:pt x="99" y="86"/>
                  <a:pt x="99" y="86"/>
                </a:cubicBezTo>
                <a:close/>
                <a:moveTo>
                  <a:pt x="205" y="87"/>
                </a:moveTo>
                <a:cubicBezTo>
                  <a:pt x="205" y="85"/>
                  <a:pt x="201" y="87"/>
                  <a:pt x="200" y="87"/>
                </a:cubicBezTo>
                <a:cubicBezTo>
                  <a:pt x="201" y="88"/>
                  <a:pt x="204" y="87"/>
                  <a:pt x="205" y="87"/>
                </a:cubicBezTo>
                <a:close/>
                <a:moveTo>
                  <a:pt x="219" y="88"/>
                </a:moveTo>
                <a:cubicBezTo>
                  <a:pt x="218" y="87"/>
                  <a:pt x="215" y="88"/>
                  <a:pt x="213" y="88"/>
                </a:cubicBezTo>
                <a:cubicBezTo>
                  <a:pt x="215" y="88"/>
                  <a:pt x="216" y="87"/>
                  <a:pt x="219" y="88"/>
                </a:cubicBezTo>
                <a:close/>
                <a:moveTo>
                  <a:pt x="214" y="89"/>
                </a:moveTo>
                <a:cubicBezTo>
                  <a:pt x="213" y="89"/>
                  <a:pt x="212" y="89"/>
                  <a:pt x="212" y="90"/>
                </a:cubicBezTo>
                <a:cubicBezTo>
                  <a:pt x="215" y="89"/>
                  <a:pt x="219" y="90"/>
                  <a:pt x="221" y="88"/>
                </a:cubicBezTo>
                <a:cubicBezTo>
                  <a:pt x="219" y="88"/>
                  <a:pt x="216" y="89"/>
                  <a:pt x="214" y="89"/>
                </a:cubicBezTo>
                <a:close/>
                <a:moveTo>
                  <a:pt x="207" y="90"/>
                </a:moveTo>
                <a:cubicBezTo>
                  <a:pt x="209" y="90"/>
                  <a:pt x="211" y="90"/>
                  <a:pt x="209" y="90"/>
                </a:cubicBezTo>
                <a:cubicBezTo>
                  <a:pt x="208" y="89"/>
                  <a:pt x="207" y="89"/>
                  <a:pt x="207" y="90"/>
                </a:cubicBezTo>
                <a:close/>
                <a:moveTo>
                  <a:pt x="197" y="94"/>
                </a:moveTo>
                <a:cubicBezTo>
                  <a:pt x="199" y="94"/>
                  <a:pt x="202" y="94"/>
                  <a:pt x="204" y="93"/>
                </a:cubicBezTo>
                <a:cubicBezTo>
                  <a:pt x="202" y="93"/>
                  <a:pt x="199" y="93"/>
                  <a:pt x="197" y="94"/>
                </a:cubicBezTo>
                <a:close/>
                <a:moveTo>
                  <a:pt x="193" y="94"/>
                </a:moveTo>
                <a:cubicBezTo>
                  <a:pt x="194" y="94"/>
                  <a:pt x="195" y="94"/>
                  <a:pt x="195" y="94"/>
                </a:cubicBezTo>
                <a:cubicBezTo>
                  <a:pt x="194" y="94"/>
                  <a:pt x="193" y="94"/>
                  <a:pt x="193" y="94"/>
                </a:cubicBezTo>
                <a:close/>
                <a:moveTo>
                  <a:pt x="134" y="95"/>
                </a:moveTo>
                <a:cubicBezTo>
                  <a:pt x="135" y="95"/>
                  <a:pt x="136" y="96"/>
                  <a:pt x="137" y="95"/>
                </a:cubicBezTo>
                <a:cubicBezTo>
                  <a:pt x="136" y="94"/>
                  <a:pt x="134" y="95"/>
                  <a:pt x="134" y="95"/>
                </a:cubicBezTo>
                <a:close/>
                <a:moveTo>
                  <a:pt x="137" y="98"/>
                </a:moveTo>
                <a:cubicBezTo>
                  <a:pt x="138" y="99"/>
                  <a:pt x="141" y="98"/>
                  <a:pt x="143" y="98"/>
                </a:cubicBezTo>
                <a:cubicBezTo>
                  <a:pt x="141" y="98"/>
                  <a:pt x="139" y="98"/>
                  <a:pt x="137" y="98"/>
                </a:cubicBezTo>
                <a:close/>
                <a:moveTo>
                  <a:pt x="133" y="99"/>
                </a:moveTo>
                <a:cubicBezTo>
                  <a:pt x="134" y="99"/>
                  <a:pt x="136" y="99"/>
                  <a:pt x="137" y="98"/>
                </a:cubicBezTo>
                <a:cubicBezTo>
                  <a:pt x="136" y="99"/>
                  <a:pt x="134" y="98"/>
                  <a:pt x="133" y="99"/>
                </a:cubicBezTo>
                <a:close/>
                <a:moveTo>
                  <a:pt x="234" y="60"/>
                </a:moveTo>
                <a:cubicBezTo>
                  <a:pt x="233" y="59"/>
                  <a:pt x="231" y="58"/>
                  <a:pt x="231" y="56"/>
                </a:cubicBezTo>
                <a:cubicBezTo>
                  <a:pt x="230" y="55"/>
                  <a:pt x="228" y="55"/>
                  <a:pt x="226" y="55"/>
                </a:cubicBezTo>
                <a:cubicBezTo>
                  <a:pt x="226" y="54"/>
                  <a:pt x="226" y="54"/>
                  <a:pt x="227" y="54"/>
                </a:cubicBezTo>
                <a:cubicBezTo>
                  <a:pt x="226" y="54"/>
                  <a:pt x="226" y="54"/>
                  <a:pt x="226" y="53"/>
                </a:cubicBezTo>
                <a:cubicBezTo>
                  <a:pt x="226" y="52"/>
                  <a:pt x="227" y="51"/>
                  <a:pt x="228" y="50"/>
                </a:cubicBezTo>
                <a:cubicBezTo>
                  <a:pt x="228" y="49"/>
                  <a:pt x="227" y="50"/>
                  <a:pt x="227" y="49"/>
                </a:cubicBezTo>
                <a:cubicBezTo>
                  <a:pt x="231" y="47"/>
                  <a:pt x="234" y="35"/>
                  <a:pt x="226" y="37"/>
                </a:cubicBezTo>
                <a:cubicBezTo>
                  <a:pt x="226" y="37"/>
                  <a:pt x="225" y="37"/>
                  <a:pt x="225" y="37"/>
                </a:cubicBezTo>
                <a:cubicBezTo>
                  <a:pt x="228" y="36"/>
                  <a:pt x="229" y="33"/>
                  <a:pt x="229" y="30"/>
                </a:cubicBezTo>
                <a:cubicBezTo>
                  <a:pt x="229" y="30"/>
                  <a:pt x="230" y="30"/>
                  <a:pt x="230" y="29"/>
                </a:cubicBezTo>
                <a:cubicBezTo>
                  <a:pt x="230" y="29"/>
                  <a:pt x="229" y="29"/>
                  <a:pt x="229" y="28"/>
                </a:cubicBezTo>
                <a:cubicBezTo>
                  <a:pt x="230" y="27"/>
                  <a:pt x="229" y="26"/>
                  <a:pt x="228" y="26"/>
                </a:cubicBezTo>
                <a:cubicBezTo>
                  <a:pt x="228" y="25"/>
                  <a:pt x="229" y="26"/>
                  <a:pt x="230" y="26"/>
                </a:cubicBezTo>
                <a:cubicBezTo>
                  <a:pt x="228" y="23"/>
                  <a:pt x="224" y="24"/>
                  <a:pt x="222" y="23"/>
                </a:cubicBezTo>
                <a:cubicBezTo>
                  <a:pt x="222" y="24"/>
                  <a:pt x="222" y="24"/>
                  <a:pt x="222" y="24"/>
                </a:cubicBezTo>
                <a:cubicBezTo>
                  <a:pt x="218" y="24"/>
                  <a:pt x="220" y="20"/>
                  <a:pt x="220" y="18"/>
                </a:cubicBezTo>
                <a:cubicBezTo>
                  <a:pt x="218" y="18"/>
                  <a:pt x="218" y="15"/>
                  <a:pt x="217" y="15"/>
                </a:cubicBezTo>
                <a:cubicBezTo>
                  <a:pt x="217" y="15"/>
                  <a:pt x="217" y="13"/>
                  <a:pt x="217" y="12"/>
                </a:cubicBezTo>
                <a:cubicBezTo>
                  <a:pt x="215" y="11"/>
                  <a:pt x="211" y="11"/>
                  <a:pt x="209" y="10"/>
                </a:cubicBezTo>
                <a:cubicBezTo>
                  <a:pt x="211" y="9"/>
                  <a:pt x="212" y="10"/>
                  <a:pt x="214" y="10"/>
                </a:cubicBezTo>
                <a:cubicBezTo>
                  <a:pt x="214" y="10"/>
                  <a:pt x="213" y="10"/>
                  <a:pt x="213" y="9"/>
                </a:cubicBezTo>
                <a:cubicBezTo>
                  <a:pt x="209" y="8"/>
                  <a:pt x="204" y="7"/>
                  <a:pt x="200" y="8"/>
                </a:cubicBezTo>
                <a:cubicBezTo>
                  <a:pt x="201" y="8"/>
                  <a:pt x="203" y="8"/>
                  <a:pt x="204" y="8"/>
                </a:cubicBezTo>
                <a:cubicBezTo>
                  <a:pt x="202" y="9"/>
                  <a:pt x="199" y="8"/>
                  <a:pt x="199" y="6"/>
                </a:cubicBezTo>
                <a:cubicBezTo>
                  <a:pt x="199" y="6"/>
                  <a:pt x="200" y="6"/>
                  <a:pt x="200" y="5"/>
                </a:cubicBezTo>
                <a:cubicBezTo>
                  <a:pt x="197" y="3"/>
                  <a:pt x="192" y="6"/>
                  <a:pt x="188" y="6"/>
                </a:cubicBezTo>
                <a:cubicBezTo>
                  <a:pt x="188" y="6"/>
                  <a:pt x="187" y="5"/>
                  <a:pt x="186" y="5"/>
                </a:cubicBezTo>
                <a:cubicBezTo>
                  <a:pt x="185" y="5"/>
                  <a:pt x="184" y="5"/>
                  <a:pt x="183" y="5"/>
                </a:cubicBezTo>
                <a:cubicBezTo>
                  <a:pt x="183" y="5"/>
                  <a:pt x="182" y="4"/>
                  <a:pt x="182" y="4"/>
                </a:cubicBezTo>
                <a:cubicBezTo>
                  <a:pt x="181" y="4"/>
                  <a:pt x="181" y="4"/>
                  <a:pt x="180" y="4"/>
                </a:cubicBezTo>
                <a:cubicBezTo>
                  <a:pt x="181" y="3"/>
                  <a:pt x="181" y="3"/>
                  <a:pt x="180" y="2"/>
                </a:cubicBezTo>
                <a:cubicBezTo>
                  <a:pt x="180" y="2"/>
                  <a:pt x="178" y="2"/>
                  <a:pt x="177" y="2"/>
                </a:cubicBezTo>
                <a:cubicBezTo>
                  <a:pt x="177" y="3"/>
                  <a:pt x="179" y="2"/>
                  <a:pt x="178" y="3"/>
                </a:cubicBezTo>
                <a:cubicBezTo>
                  <a:pt x="169" y="2"/>
                  <a:pt x="162" y="4"/>
                  <a:pt x="152" y="3"/>
                </a:cubicBezTo>
                <a:cubicBezTo>
                  <a:pt x="152" y="2"/>
                  <a:pt x="153" y="1"/>
                  <a:pt x="152" y="0"/>
                </a:cubicBezTo>
                <a:cubicBezTo>
                  <a:pt x="151" y="0"/>
                  <a:pt x="150" y="1"/>
                  <a:pt x="149" y="1"/>
                </a:cubicBezTo>
                <a:cubicBezTo>
                  <a:pt x="149" y="1"/>
                  <a:pt x="149" y="1"/>
                  <a:pt x="149" y="2"/>
                </a:cubicBezTo>
                <a:cubicBezTo>
                  <a:pt x="141" y="3"/>
                  <a:pt x="131" y="3"/>
                  <a:pt x="119" y="3"/>
                </a:cubicBezTo>
                <a:cubicBezTo>
                  <a:pt x="120" y="4"/>
                  <a:pt x="117" y="4"/>
                  <a:pt x="117" y="4"/>
                </a:cubicBezTo>
                <a:cubicBezTo>
                  <a:pt x="112" y="4"/>
                  <a:pt x="106" y="3"/>
                  <a:pt x="99" y="4"/>
                </a:cubicBezTo>
                <a:cubicBezTo>
                  <a:pt x="99" y="4"/>
                  <a:pt x="100" y="5"/>
                  <a:pt x="99" y="5"/>
                </a:cubicBezTo>
                <a:cubicBezTo>
                  <a:pt x="97" y="5"/>
                  <a:pt x="94" y="5"/>
                  <a:pt x="92" y="5"/>
                </a:cubicBezTo>
                <a:cubicBezTo>
                  <a:pt x="89" y="5"/>
                  <a:pt x="85" y="4"/>
                  <a:pt x="84" y="6"/>
                </a:cubicBezTo>
                <a:cubicBezTo>
                  <a:pt x="89" y="5"/>
                  <a:pt x="90" y="7"/>
                  <a:pt x="94" y="7"/>
                </a:cubicBezTo>
                <a:cubicBezTo>
                  <a:pt x="85" y="7"/>
                  <a:pt x="73" y="8"/>
                  <a:pt x="67" y="8"/>
                </a:cubicBezTo>
                <a:cubicBezTo>
                  <a:pt x="67" y="9"/>
                  <a:pt x="68" y="8"/>
                  <a:pt x="68" y="9"/>
                </a:cubicBezTo>
                <a:cubicBezTo>
                  <a:pt x="67" y="10"/>
                  <a:pt x="66" y="9"/>
                  <a:pt x="65" y="9"/>
                </a:cubicBezTo>
                <a:cubicBezTo>
                  <a:pt x="65" y="9"/>
                  <a:pt x="66" y="9"/>
                  <a:pt x="66" y="8"/>
                </a:cubicBezTo>
                <a:cubicBezTo>
                  <a:pt x="64" y="8"/>
                  <a:pt x="62" y="8"/>
                  <a:pt x="60" y="8"/>
                </a:cubicBezTo>
                <a:cubicBezTo>
                  <a:pt x="61" y="8"/>
                  <a:pt x="63" y="9"/>
                  <a:pt x="64" y="8"/>
                </a:cubicBezTo>
                <a:cubicBezTo>
                  <a:pt x="64" y="9"/>
                  <a:pt x="64" y="9"/>
                  <a:pt x="64" y="9"/>
                </a:cubicBezTo>
                <a:cubicBezTo>
                  <a:pt x="58" y="9"/>
                  <a:pt x="51" y="10"/>
                  <a:pt x="44" y="10"/>
                </a:cubicBezTo>
                <a:cubicBezTo>
                  <a:pt x="45" y="11"/>
                  <a:pt x="49" y="9"/>
                  <a:pt x="51" y="11"/>
                </a:cubicBezTo>
                <a:cubicBezTo>
                  <a:pt x="50" y="12"/>
                  <a:pt x="47" y="11"/>
                  <a:pt x="47" y="12"/>
                </a:cubicBezTo>
                <a:cubicBezTo>
                  <a:pt x="48" y="12"/>
                  <a:pt x="48" y="12"/>
                  <a:pt x="48" y="12"/>
                </a:cubicBezTo>
                <a:cubicBezTo>
                  <a:pt x="45" y="13"/>
                  <a:pt x="46" y="11"/>
                  <a:pt x="43" y="13"/>
                </a:cubicBezTo>
                <a:cubicBezTo>
                  <a:pt x="46" y="13"/>
                  <a:pt x="48" y="13"/>
                  <a:pt x="50" y="14"/>
                </a:cubicBezTo>
                <a:cubicBezTo>
                  <a:pt x="47" y="14"/>
                  <a:pt x="46" y="14"/>
                  <a:pt x="44" y="15"/>
                </a:cubicBezTo>
                <a:cubicBezTo>
                  <a:pt x="44" y="15"/>
                  <a:pt x="46" y="15"/>
                  <a:pt x="46" y="16"/>
                </a:cubicBezTo>
                <a:cubicBezTo>
                  <a:pt x="40" y="16"/>
                  <a:pt x="32" y="15"/>
                  <a:pt x="27" y="17"/>
                </a:cubicBezTo>
                <a:cubicBezTo>
                  <a:pt x="28" y="17"/>
                  <a:pt x="28" y="17"/>
                  <a:pt x="29" y="17"/>
                </a:cubicBezTo>
                <a:cubicBezTo>
                  <a:pt x="29" y="18"/>
                  <a:pt x="30" y="17"/>
                  <a:pt x="30" y="18"/>
                </a:cubicBezTo>
                <a:cubicBezTo>
                  <a:pt x="33" y="18"/>
                  <a:pt x="35" y="19"/>
                  <a:pt x="38" y="18"/>
                </a:cubicBezTo>
                <a:cubicBezTo>
                  <a:pt x="38" y="19"/>
                  <a:pt x="38" y="19"/>
                  <a:pt x="38" y="20"/>
                </a:cubicBezTo>
                <a:cubicBezTo>
                  <a:pt x="34" y="20"/>
                  <a:pt x="30" y="20"/>
                  <a:pt x="27" y="21"/>
                </a:cubicBezTo>
                <a:cubicBezTo>
                  <a:pt x="27" y="20"/>
                  <a:pt x="27" y="20"/>
                  <a:pt x="27" y="20"/>
                </a:cubicBezTo>
                <a:cubicBezTo>
                  <a:pt x="24" y="19"/>
                  <a:pt x="22" y="21"/>
                  <a:pt x="20" y="20"/>
                </a:cubicBezTo>
                <a:cubicBezTo>
                  <a:pt x="18" y="21"/>
                  <a:pt x="16" y="21"/>
                  <a:pt x="14" y="22"/>
                </a:cubicBezTo>
                <a:cubicBezTo>
                  <a:pt x="21" y="22"/>
                  <a:pt x="26" y="22"/>
                  <a:pt x="32" y="23"/>
                </a:cubicBezTo>
                <a:cubicBezTo>
                  <a:pt x="28" y="24"/>
                  <a:pt x="24" y="23"/>
                  <a:pt x="20" y="23"/>
                </a:cubicBezTo>
                <a:cubicBezTo>
                  <a:pt x="21" y="24"/>
                  <a:pt x="21" y="24"/>
                  <a:pt x="20" y="25"/>
                </a:cubicBezTo>
                <a:cubicBezTo>
                  <a:pt x="22" y="24"/>
                  <a:pt x="23" y="23"/>
                  <a:pt x="26" y="24"/>
                </a:cubicBezTo>
                <a:cubicBezTo>
                  <a:pt x="25" y="24"/>
                  <a:pt x="26" y="25"/>
                  <a:pt x="25" y="25"/>
                </a:cubicBezTo>
                <a:cubicBezTo>
                  <a:pt x="22" y="24"/>
                  <a:pt x="20" y="26"/>
                  <a:pt x="16" y="26"/>
                </a:cubicBezTo>
                <a:cubicBezTo>
                  <a:pt x="16" y="26"/>
                  <a:pt x="17" y="26"/>
                  <a:pt x="17" y="26"/>
                </a:cubicBezTo>
                <a:cubicBezTo>
                  <a:pt x="15" y="26"/>
                  <a:pt x="15" y="26"/>
                  <a:pt x="15" y="26"/>
                </a:cubicBezTo>
                <a:cubicBezTo>
                  <a:pt x="15" y="27"/>
                  <a:pt x="16" y="27"/>
                  <a:pt x="16" y="28"/>
                </a:cubicBezTo>
                <a:cubicBezTo>
                  <a:pt x="14" y="27"/>
                  <a:pt x="12" y="29"/>
                  <a:pt x="10" y="29"/>
                </a:cubicBezTo>
                <a:cubicBezTo>
                  <a:pt x="11" y="29"/>
                  <a:pt x="12" y="29"/>
                  <a:pt x="14" y="29"/>
                </a:cubicBezTo>
                <a:cubicBezTo>
                  <a:pt x="14" y="30"/>
                  <a:pt x="14" y="30"/>
                  <a:pt x="14" y="31"/>
                </a:cubicBezTo>
                <a:cubicBezTo>
                  <a:pt x="16" y="31"/>
                  <a:pt x="18" y="31"/>
                  <a:pt x="19" y="32"/>
                </a:cubicBezTo>
                <a:cubicBezTo>
                  <a:pt x="18" y="32"/>
                  <a:pt x="17" y="32"/>
                  <a:pt x="17" y="32"/>
                </a:cubicBezTo>
                <a:cubicBezTo>
                  <a:pt x="17" y="32"/>
                  <a:pt x="17" y="32"/>
                  <a:pt x="16" y="32"/>
                </a:cubicBezTo>
                <a:cubicBezTo>
                  <a:pt x="16" y="33"/>
                  <a:pt x="14" y="31"/>
                  <a:pt x="12" y="32"/>
                </a:cubicBezTo>
                <a:cubicBezTo>
                  <a:pt x="16" y="33"/>
                  <a:pt x="19" y="34"/>
                  <a:pt x="23" y="34"/>
                </a:cubicBezTo>
                <a:cubicBezTo>
                  <a:pt x="23" y="35"/>
                  <a:pt x="23" y="35"/>
                  <a:pt x="24" y="35"/>
                </a:cubicBezTo>
                <a:cubicBezTo>
                  <a:pt x="21" y="35"/>
                  <a:pt x="21" y="35"/>
                  <a:pt x="21" y="35"/>
                </a:cubicBezTo>
                <a:cubicBezTo>
                  <a:pt x="21" y="36"/>
                  <a:pt x="23" y="36"/>
                  <a:pt x="23" y="37"/>
                </a:cubicBezTo>
                <a:cubicBezTo>
                  <a:pt x="20" y="37"/>
                  <a:pt x="16" y="35"/>
                  <a:pt x="16" y="39"/>
                </a:cubicBezTo>
                <a:cubicBezTo>
                  <a:pt x="17" y="39"/>
                  <a:pt x="20" y="38"/>
                  <a:pt x="21" y="40"/>
                </a:cubicBezTo>
                <a:cubicBezTo>
                  <a:pt x="16" y="40"/>
                  <a:pt x="13" y="40"/>
                  <a:pt x="7" y="40"/>
                </a:cubicBezTo>
                <a:cubicBezTo>
                  <a:pt x="10" y="42"/>
                  <a:pt x="13" y="41"/>
                  <a:pt x="15" y="43"/>
                </a:cubicBezTo>
                <a:cubicBezTo>
                  <a:pt x="20" y="43"/>
                  <a:pt x="25" y="44"/>
                  <a:pt x="30" y="44"/>
                </a:cubicBezTo>
                <a:cubicBezTo>
                  <a:pt x="30" y="45"/>
                  <a:pt x="32" y="45"/>
                  <a:pt x="32" y="45"/>
                </a:cubicBezTo>
                <a:cubicBezTo>
                  <a:pt x="28" y="45"/>
                  <a:pt x="25" y="45"/>
                  <a:pt x="22" y="45"/>
                </a:cubicBezTo>
                <a:cubicBezTo>
                  <a:pt x="27" y="46"/>
                  <a:pt x="32" y="46"/>
                  <a:pt x="37" y="47"/>
                </a:cubicBezTo>
                <a:cubicBezTo>
                  <a:pt x="37" y="47"/>
                  <a:pt x="37" y="48"/>
                  <a:pt x="38" y="49"/>
                </a:cubicBezTo>
                <a:cubicBezTo>
                  <a:pt x="39" y="49"/>
                  <a:pt x="41" y="49"/>
                  <a:pt x="42" y="50"/>
                </a:cubicBezTo>
                <a:cubicBezTo>
                  <a:pt x="40" y="50"/>
                  <a:pt x="38" y="49"/>
                  <a:pt x="37" y="50"/>
                </a:cubicBezTo>
                <a:cubicBezTo>
                  <a:pt x="39" y="51"/>
                  <a:pt x="42" y="50"/>
                  <a:pt x="45" y="51"/>
                </a:cubicBezTo>
                <a:cubicBezTo>
                  <a:pt x="42" y="53"/>
                  <a:pt x="39" y="51"/>
                  <a:pt x="36" y="51"/>
                </a:cubicBezTo>
                <a:cubicBezTo>
                  <a:pt x="36" y="54"/>
                  <a:pt x="33" y="52"/>
                  <a:pt x="32" y="53"/>
                </a:cubicBezTo>
                <a:cubicBezTo>
                  <a:pt x="33" y="53"/>
                  <a:pt x="35" y="53"/>
                  <a:pt x="36" y="53"/>
                </a:cubicBezTo>
                <a:cubicBezTo>
                  <a:pt x="32" y="54"/>
                  <a:pt x="28" y="53"/>
                  <a:pt x="26" y="54"/>
                </a:cubicBezTo>
                <a:cubicBezTo>
                  <a:pt x="27" y="54"/>
                  <a:pt x="27" y="56"/>
                  <a:pt x="29" y="55"/>
                </a:cubicBezTo>
                <a:cubicBezTo>
                  <a:pt x="30" y="55"/>
                  <a:pt x="29" y="54"/>
                  <a:pt x="30" y="54"/>
                </a:cubicBezTo>
                <a:cubicBezTo>
                  <a:pt x="31" y="54"/>
                  <a:pt x="33" y="54"/>
                  <a:pt x="35" y="54"/>
                </a:cubicBezTo>
                <a:cubicBezTo>
                  <a:pt x="37" y="54"/>
                  <a:pt x="40" y="53"/>
                  <a:pt x="41" y="55"/>
                </a:cubicBezTo>
                <a:cubicBezTo>
                  <a:pt x="40" y="55"/>
                  <a:pt x="39" y="54"/>
                  <a:pt x="38" y="55"/>
                </a:cubicBezTo>
                <a:cubicBezTo>
                  <a:pt x="38" y="55"/>
                  <a:pt x="39" y="55"/>
                  <a:pt x="39" y="55"/>
                </a:cubicBezTo>
                <a:cubicBezTo>
                  <a:pt x="37" y="56"/>
                  <a:pt x="35" y="55"/>
                  <a:pt x="34" y="56"/>
                </a:cubicBezTo>
                <a:cubicBezTo>
                  <a:pt x="35" y="56"/>
                  <a:pt x="36" y="56"/>
                  <a:pt x="37" y="56"/>
                </a:cubicBezTo>
                <a:cubicBezTo>
                  <a:pt x="32" y="57"/>
                  <a:pt x="26" y="56"/>
                  <a:pt x="22" y="57"/>
                </a:cubicBezTo>
                <a:cubicBezTo>
                  <a:pt x="22" y="57"/>
                  <a:pt x="23" y="57"/>
                  <a:pt x="22" y="58"/>
                </a:cubicBezTo>
                <a:cubicBezTo>
                  <a:pt x="19" y="57"/>
                  <a:pt x="15" y="58"/>
                  <a:pt x="12" y="59"/>
                </a:cubicBezTo>
                <a:cubicBezTo>
                  <a:pt x="12" y="59"/>
                  <a:pt x="12" y="60"/>
                  <a:pt x="12" y="60"/>
                </a:cubicBezTo>
                <a:cubicBezTo>
                  <a:pt x="10" y="60"/>
                  <a:pt x="6" y="60"/>
                  <a:pt x="3" y="61"/>
                </a:cubicBezTo>
                <a:cubicBezTo>
                  <a:pt x="0" y="62"/>
                  <a:pt x="5" y="62"/>
                  <a:pt x="5" y="61"/>
                </a:cubicBezTo>
                <a:cubicBezTo>
                  <a:pt x="12" y="62"/>
                  <a:pt x="21" y="61"/>
                  <a:pt x="28" y="62"/>
                </a:cubicBezTo>
                <a:cubicBezTo>
                  <a:pt x="28" y="62"/>
                  <a:pt x="28" y="62"/>
                  <a:pt x="28" y="62"/>
                </a:cubicBezTo>
                <a:cubicBezTo>
                  <a:pt x="30" y="63"/>
                  <a:pt x="35" y="63"/>
                  <a:pt x="38" y="64"/>
                </a:cubicBezTo>
                <a:cubicBezTo>
                  <a:pt x="37" y="64"/>
                  <a:pt x="36" y="63"/>
                  <a:pt x="36" y="64"/>
                </a:cubicBezTo>
                <a:cubicBezTo>
                  <a:pt x="37" y="64"/>
                  <a:pt x="40" y="64"/>
                  <a:pt x="40" y="65"/>
                </a:cubicBezTo>
                <a:cubicBezTo>
                  <a:pt x="37" y="65"/>
                  <a:pt x="34" y="65"/>
                  <a:pt x="30" y="66"/>
                </a:cubicBezTo>
                <a:cubicBezTo>
                  <a:pt x="31" y="66"/>
                  <a:pt x="32" y="66"/>
                  <a:pt x="32" y="67"/>
                </a:cubicBezTo>
                <a:cubicBezTo>
                  <a:pt x="31" y="67"/>
                  <a:pt x="30" y="66"/>
                  <a:pt x="30" y="67"/>
                </a:cubicBezTo>
                <a:cubicBezTo>
                  <a:pt x="35" y="67"/>
                  <a:pt x="40" y="66"/>
                  <a:pt x="44" y="68"/>
                </a:cubicBezTo>
                <a:cubicBezTo>
                  <a:pt x="44" y="68"/>
                  <a:pt x="44" y="68"/>
                  <a:pt x="44" y="67"/>
                </a:cubicBezTo>
                <a:cubicBezTo>
                  <a:pt x="45" y="69"/>
                  <a:pt x="49" y="69"/>
                  <a:pt x="52" y="69"/>
                </a:cubicBezTo>
                <a:cubicBezTo>
                  <a:pt x="52" y="70"/>
                  <a:pt x="52" y="70"/>
                  <a:pt x="52" y="70"/>
                </a:cubicBezTo>
                <a:cubicBezTo>
                  <a:pt x="55" y="70"/>
                  <a:pt x="56" y="71"/>
                  <a:pt x="58" y="71"/>
                </a:cubicBezTo>
                <a:cubicBezTo>
                  <a:pt x="59" y="72"/>
                  <a:pt x="62" y="71"/>
                  <a:pt x="63" y="72"/>
                </a:cubicBezTo>
                <a:cubicBezTo>
                  <a:pt x="61" y="73"/>
                  <a:pt x="60" y="72"/>
                  <a:pt x="58" y="73"/>
                </a:cubicBezTo>
                <a:cubicBezTo>
                  <a:pt x="58" y="73"/>
                  <a:pt x="58" y="72"/>
                  <a:pt x="59" y="73"/>
                </a:cubicBezTo>
                <a:cubicBezTo>
                  <a:pt x="60" y="74"/>
                  <a:pt x="64" y="73"/>
                  <a:pt x="66" y="74"/>
                </a:cubicBezTo>
                <a:cubicBezTo>
                  <a:pt x="65" y="74"/>
                  <a:pt x="66" y="75"/>
                  <a:pt x="65" y="75"/>
                </a:cubicBezTo>
                <a:cubicBezTo>
                  <a:pt x="61" y="75"/>
                  <a:pt x="58" y="74"/>
                  <a:pt x="55" y="75"/>
                </a:cubicBezTo>
                <a:cubicBezTo>
                  <a:pt x="57" y="75"/>
                  <a:pt x="59" y="76"/>
                  <a:pt x="61" y="76"/>
                </a:cubicBezTo>
                <a:cubicBezTo>
                  <a:pt x="61" y="76"/>
                  <a:pt x="60" y="76"/>
                  <a:pt x="60" y="76"/>
                </a:cubicBezTo>
                <a:cubicBezTo>
                  <a:pt x="61" y="77"/>
                  <a:pt x="62" y="76"/>
                  <a:pt x="63" y="76"/>
                </a:cubicBezTo>
                <a:cubicBezTo>
                  <a:pt x="65" y="75"/>
                  <a:pt x="70" y="76"/>
                  <a:pt x="71" y="77"/>
                </a:cubicBezTo>
                <a:cubicBezTo>
                  <a:pt x="70" y="77"/>
                  <a:pt x="69" y="77"/>
                  <a:pt x="68" y="78"/>
                </a:cubicBezTo>
                <a:cubicBezTo>
                  <a:pt x="70" y="78"/>
                  <a:pt x="72" y="78"/>
                  <a:pt x="73" y="78"/>
                </a:cubicBezTo>
                <a:cubicBezTo>
                  <a:pt x="73" y="78"/>
                  <a:pt x="73" y="79"/>
                  <a:pt x="74" y="79"/>
                </a:cubicBezTo>
                <a:cubicBezTo>
                  <a:pt x="77" y="79"/>
                  <a:pt x="81" y="79"/>
                  <a:pt x="83" y="80"/>
                </a:cubicBezTo>
                <a:cubicBezTo>
                  <a:pt x="85" y="80"/>
                  <a:pt x="87" y="80"/>
                  <a:pt x="88" y="81"/>
                </a:cubicBezTo>
                <a:cubicBezTo>
                  <a:pt x="88" y="81"/>
                  <a:pt x="85" y="81"/>
                  <a:pt x="86" y="81"/>
                </a:cubicBezTo>
                <a:cubicBezTo>
                  <a:pt x="89" y="81"/>
                  <a:pt x="91" y="82"/>
                  <a:pt x="92" y="82"/>
                </a:cubicBezTo>
                <a:cubicBezTo>
                  <a:pt x="92" y="82"/>
                  <a:pt x="92" y="82"/>
                  <a:pt x="92" y="82"/>
                </a:cubicBezTo>
                <a:cubicBezTo>
                  <a:pt x="94" y="82"/>
                  <a:pt x="96" y="83"/>
                  <a:pt x="99" y="83"/>
                </a:cubicBezTo>
                <a:cubicBezTo>
                  <a:pt x="97" y="84"/>
                  <a:pt x="94" y="83"/>
                  <a:pt x="94" y="84"/>
                </a:cubicBezTo>
                <a:cubicBezTo>
                  <a:pt x="98" y="84"/>
                  <a:pt x="100" y="85"/>
                  <a:pt x="104" y="85"/>
                </a:cubicBezTo>
                <a:cubicBezTo>
                  <a:pt x="102" y="86"/>
                  <a:pt x="100" y="85"/>
                  <a:pt x="99" y="87"/>
                </a:cubicBezTo>
                <a:cubicBezTo>
                  <a:pt x="101" y="87"/>
                  <a:pt x="102" y="86"/>
                  <a:pt x="104" y="87"/>
                </a:cubicBezTo>
                <a:cubicBezTo>
                  <a:pt x="103" y="87"/>
                  <a:pt x="103" y="87"/>
                  <a:pt x="102" y="88"/>
                </a:cubicBezTo>
                <a:cubicBezTo>
                  <a:pt x="101" y="88"/>
                  <a:pt x="102" y="89"/>
                  <a:pt x="102" y="89"/>
                </a:cubicBezTo>
                <a:cubicBezTo>
                  <a:pt x="99" y="89"/>
                  <a:pt x="96" y="89"/>
                  <a:pt x="94" y="89"/>
                </a:cubicBezTo>
                <a:cubicBezTo>
                  <a:pt x="95" y="89"/>
                  <a:pt x="96" y="89"/>
                  <a:pt x="96" y="90"/>
                </a:cubicBezTo>
                <a:cubicBezTo>
                  <a:pt x="96" y="91"/>
                  <a:pt x="95" y="90"/>
                  <a:pt x="95" y="91"/>
                </a:cubicBezTo>
                <a:cubicBezTo>
                  <a:pt x="97" y="91"/>
                  <a:pt x="100" y="90"/>
                  <a:pt x="102" y="91"/>
                </a:cubicBezTo>
                <a:cubicBezTo>
                  <a:pt x="100" y="91"/>
                  <a:pt x="100" y="91"/>
                  <a:pt x="100" y="91"/>
                </a:cubicBezTo>
                <a:cubicBezTo>
                  <a:pt x="100" y="92"/>
                  <a:pt x="100" y="93"/>
                  <a:pt x="99" y="93"/>
                </a:cubicBezTo>
                <a:cubicBezTo>
                  <a:pt x="97" y="92"/>
                  <a:pt x="94" y="93"/>
                  <a:pt x="91" y="93"/>
                </a:cubicBezTo>
                <a:cubicBezTo>
                  <a:pt x="94" y="94"/>
                  <a:pt x="99" y="94"/>
                  <a:pt x="102" y="95"/>
                </a:cubicBezTo>
                <a:cubicBezTo>
                  <a:pt x="100" y="95"/>
                  <a:pt x="97" y="95"/>
                  <a:pt x="95" y="95"/>
                </a:cubicBezTo>
                <a:cubicBezTo>
                  <a:pt x="96" y="96"/>
                  <a:pt x="97" y="95"/>
                  <a:pt x="97" y="96"/>
                </a:cubicBezTo>
                <a:cubicBezTo>
                  <a:pt x="97" y="97"/>
                  <a:pt x="95" y="95"/>
                  <a:pt x="94" y="96"/>
                </a:cubicBezTo>
                <a:cubicBezTo>
                  <a:pt x="102" y="97"/>
                  <a:pt x="110" y="99"/>
                  <a:pt x="118" y="97"/>
                </a:cubicBezTo>
                <a:cubicBezTo>
                  <a:pt x="117" y="96"/>
                  <a:pt x="119" y="96"/>
                  <a:pt x="119" y="96"/>
                </a:cubicBezTo>
                <a:cubicBezTo>
                  <a:pt x="119" y="95"/>
                  <a:pt x="119" y="92"/>
                  <a:pt x="120" y="92"/>
                </a:cubicBezTo>
                <a:cubicBezTo>
                  <a:pt x="119" y="92"/>
                  <a:pt x="119" y="90"/>
                  <a:pt x="119" y="90"/>
                </a:cubicBezTo>
                <a:cubicBezTo>
                  <a:pt x="121" y="89"/>
                  <a:pt x="124" y="89"/>
                  <a:pt x="123" y="90"/>
                </a:cubicBezTo>
                <a:cubicBezTo>
                  <a:pt x="124" y="91"/>
                  <a:pt x="126" y="90"/>
                  <a:pt x="126" y="92"/>
                </a:cubicBezTo>
                <a:cubicBezTo>
                  <a:pt x="131" y="93"/>
                  <a:pt x="139" y="91"/>
                  <a:pt x="142" y="93"/>
                </a:cubicBezTo>
                <a:cubicBezTo>
                  <a:pt x="138" y="94"/>
                  <a:pt x="136" y="92"/>
                  <a:pt x="133" y="94"/>
                </a:cubicBezTo>
                <a:cubicBezTo>
                  <a:pt x="135" y="94"/>
                  <a:pt x="135" y="94"/>
                  <a:pt x="137" y="94"/>
                </a:cubicBezTo>
                <a:cubicBezTo>
                  <a:pt x="144" y="95"/>
                  <a:pt x="153" y="93"/>
                  <a:pt x="160" y="94"/>
                </a:cubicBezTo>
                <a:cubicBezTo>
                  <a:pt x="159" y="94"/>
                  <a:pt x="158" y="94"/>
                  <a:pt x="156" y="94"/>
                </a:cubicBezTo>
                <a:cubicBezTo>
                  <a:pt x="156" y="95"/>
                  <a:pt x="157" y="95"/>
                  <a:pt x="158" y="96"/>
                </a:cubicBezTo>
                <a:cubicBezTo>
                  <a:pt x="160" y="95"/>
                  <a:pt x="163" y="96"/>
                  <a:pt x="166" y="95"/>
                </a:cubicBezTo>
                <a:cubicBezTo>
                  <a:pt x="165" y="93"/>
                  <a:pt x="169" y="94"/>
                  <a:pt x="169" y="93"/>
                </a:cubicBezTo>
                <a:cubicBezTo>
                  <a:pt x="168" y="93"/>
                  <a:pt x="167" y="93"/>
                  <a:pt x="166" y="92"/>
                </a:cubicBezTo>
                <a:cubicBezTo>
                  <a:pt x="167" y="91"/>
                  <a:pt x="170" y="92"/>
                  <a:pt x="171" y="90"/>
                </a:cubicBezTo>
                <a:cubicBezTo>
                  <a:pt x="171" y="90"/>
                  <a:pt x="170" y="91"/>
                  <a:pt x="170" y="90"/>
                </a:cubicBezTo>
                <a:cubicBezTo>
                  <a:pt x="172" y="89"/>
                  <a:pt x="175" y="89"/>
                  <a:pt x="176" y="88"/>
                </a:cubicBezTo>
                <a:cubicBezTo>
                  <a:pt x="178" y="88"/>
                  <a:pt x="182" y="88"/>
                  <a:pt x="184" y="87"/>
                </a:cubicBezTo>
                <a:cubicBezTo>
                  <a:pt x="196" y="85"/>
                  <a:pt x="209" y="86"/>
                  <a:pt x="221" y="83"/>
                </a:cubicBezTo>
                <a:cubicBezTo>
                  <a:pt x="221" y="81"/>
                  <a:pt x="226" y="81"/>
                  <a:pt x="227" y="80"/>
                </a:cubicBezTo>
                <a:cubicBezTo>
                  <a:pt x="225" y="81"/>
                  <a:pt x="223" y="81"/>
                  <a:pt x="221" y="80"/>
                </a:cubicBezTo>
                <a:cubicBezTo>
                  <a:pt x="223" y="78"/>
                  <a:pt x="228" y="80"/>
                  <a:pt x="229" y="78"/>
                </a:cubicBezTo>
                <a:cubicBezTo>
                  <a:pt x="227" y="77"/>
                  <a:pt x="223" y="78"/>
                  <a:pt x="221" y="77"/>
                </a:cubicBezTo>
                <a:cubicBezTo>
                  <a:pt x="223" y="75"/>
                  <a:pt x="225" y="74"/>
                  <a:pt x="228" y="73"/>
                </a:cubicBezTo>
                <a:cubicBezTo>
                  <a:pt x="228" y="73"/>
                  <a:pt x="227" y="73"/>
                  <a:pt x="228" y="73"/>
                </a:cubicBezTo>
                <a:cubicBezTo>
                  <a:pt x="228" y="72"/>
                  <a:pt x="229" y="73"/>
                  <a:pt x="230" y="73"/>
                </a:cubicBezTo>
                <a:cubicBezTo>
                  <a:pt x="230" y="72"/>
                  <a:pt x="230" y="73"/>
                  <a:pt x="230" y="72"/>
                </a:cubicBezTo>
                <a:cubicBezTo>
                  <a:pt x="232" y="70"/>
                  <a:pt x="232" y="68"/>
                  <a:pt x="231" y="64"/>
                </a:cubicBezTo>
                <a:cubicBezTo>
                  <a:pt x="232" y="64"/>
                  <a:pt x="232" y="64"/>
                  <a:pt x="232" y="64"/>
                </a:cubicBezTo>
                <a:cubicBezTo>
                  <a:pt x="232" y="63"/>
                  <a:pt x="232" y="63"/>
                  <a:pt x="232" y="63"/>
                </a:cubicBezTo>
                <a:cubicBezTo>
                  <a:pt x="232" y="62"/>
                  <a:pt x="233" y="63"/>
                  <a:pt x="233" y="62"/>
                </a:cubicBezTo>
                <a:cubicBezTo>
                  <a:pt x="232" y="61"/>
                  <a:pt x="234" y="61"/>
                  <a:pt x="234" y="60"/>
                </a:cubicBezTo>
                <a:close/>
                <a:moveTo>
                  <a:pt x="28" y="24"/>
                </a:moveTo>
                <a:cubicBezTo>
                  <a:pt x="28" y="24"/>
                  <a:pt x="28" y="25"/>
                  <a:pt x="28" y="24"/>
                </a:cubicBezTo>
                <a:cubicBezTo>
                  <a:pt x="28" y="25"/>
                  <a:pt x="28" y="24"/>
                  <a:pt x="27" y="25"/>
                </a:cubicBezTo>
                <a:cubicBezTo>
                  <a:pt x="27" y="24"/>
                  <a:pt x="28" y="24"/>
                  <a:pt x="28" y="24"/>
                </a:cubicBezTo>
                <a:close/>
                <a:moveTo>
                  <a:pt x="26" y="29"/>
                </a:moveTo>
                <a:cubicBezTo>
                  <a:pt x="26" y="28"/>
                  <a:pt x="29" y="28"/>
                  <a:pt x="29" y="29"/>
                </a:cubicBezTo>
                <a:cubicBezTo>
                  <a:pt x="28" y="29"/>
                  <a:pt x="28" y="28"/>
                  <a:pt x="26" y="29"/>
                </a:cubicBezTo>
                <a:close/>
                <a:moveTo>
                  <a:pt x="40" y="20"/>
                </a:moveTo>
                <a:cubicBezTo>
                  <a:pt x="40" y="20"/>
                  <a:pt x="39" y="20"/>
                  <a:pt x="38" y="20"/>
                </a:cubicBezTo>
                <a:cubicBezTo>
                  <a:pt x="39" y="19"/>
                  <a:pt x="40" y="20"/>
                  <a:pt x="40" y="20"/>
                </a:cubicBezTo>
                <a:close/>
                <a:moveTo>
                  <a:pt x="39" y="30"/>
                </a:moveTo>
                <a:cubicBezTo>
                  <a:pt x="39" y="29"/>
                  <a:pt x="40" y="29"/>
                  <a:pt x="40" y="30"/>
                </a:cubicBezTo>
                <a:cubicBezTo>
                  <a:pt x="40" y="30"/>
                  <a:pt x="39" y="29"/>
                  <a:pt x="39" y="30"/>
                </a:cubicBezTo>
                <a:close/>
                <a:moveTo>
                  <a:pt x="49" y="30"/>
                </a:moveTo>
                <a:cubicBezTo>
                  <a:pt x="49" y="29"/>
                  <a:pt x="51" y="29"/>
                  <a:pt x="51" y="30"/>
                </a:cubicBezTo>
                <a:cubicBezTo>
                  <a:pt x="51" y="30"/>
                  <a:pt x="49" y="30"/>
                  <a:pt x="49" y="30"/>
                </a:cubicBezTo>
                <a:close/>
                <a:moveTo>
                  <a:pt x="51" y="31"/>
                </a:moveTo>
                <a:cubicBezTo>
                  <a:pt x="52" y="30"/>
                  <a:pt x="53" y="31"/>
                  <a:pt x="54" y="30"/>
                </a:cubicBezTo>
                <a:cubicBezTo>
                  <a:pt x="53" y="31"/>
                  <a:pt x="52" y="30"/>
                  <a:pt x="51" y="31"/>
                </a:cubicBezTo>
                <a:close/>
                <a:moveTo>
                  <a:pt x="49" y="26"/>
                </a:moveTo>
                <a:cubicBezTo>
                  <a:pt x="51" y="26"/>
                  <a:pt x="52" y="26"/>
                  <a:pt x="54" y="26"/>
                </a:cubicBezTo>
                <a:cubicBezTo>
                  <a:pt x="53" y="27"/>
                  <a:pt x="50" y="26"/>
                  <a:pt x="49" y="26"/>
                </a:cubicBezTo>
                <a:close/>
                <a:moveTo>
                  <a:pt x="57" y="23"/>
                </a:moveTo>
                <a:cubicBezTo>
                  <a:pt x="57" y="23"/>
                  <a:pt x="59" y="23"/>
                  <a:pt x="60" y="23"/>
                </a:cubicBezTo>
                <a:cubicBezTo>
                  <a:pt x="60" y="24"/>
                  <a:pt x="59" y="23"/>
                  <a:pt x="57" y="23"/>
                </a:cubicBezTo>
                <a:close/>
                <a:moveTo>
                  <a:pt x="60" y="24"/>
                </a:moveTo>
                <a:cubicBezTo>
                  <a:pt x="60" y="23"/>
                  <a:pt x="62" y="23"/>
                  <a:pt x="62" y="24"/>
                </a:cubicBezTo>
                <a:cubicBezTo>
                  <a:pt x="62" y="24"/>
                  <a:pt x="61" y="23"/>
                  <a:pt x="60" y="24"/>
                </a:cubicBezTo>
                <a:close/>
                <a:moveTo>
                  <a:pt x="61" y="30"/>
                </a:moveTo>
                <a:cubicBezTo>
                  <a:pt x="62" y="31"/>
                  <a:pt x="64" y="30"/>
                  <a:pt x="65" y="31"/>
                </a:cubicBezTo>
                <a:cubicBezTo>
                  <a:pt x="64" y="31"/>
                  <a:pt x="62" y="31"/>
                  <a:pt x="61" y="30"/>
                </a:cubicBezTo>
                <a:close/>
                <a:moveTo>
                  <a:pt x="64" y="27"/>
                </a:moveTo>
                <a:cubicBezTo>
                  <a:pt x="64" y="26"/>
                  <a:pt x="65" y="27"/>
                  <a:pt x="65" y="27"/>
                </a:cubicBezTo>
                <a:cubicBezTo>
                  <a:pt x="65" y="27"/>
                  <a:pt x="64" y="27"/>
                  <a:pt x="64" y="27"/>
                </a:cubicBezTo>
                <a:close/>
                <a:moveTo>
                  <a:pt x="72" y="28"/>
                </a:moveTo>
                <a:cubicBezTo>
                  <a:pt x="72" y="27"/>
                  <a:pt x="73" y="27"/>
                  <a:pt x="74" y="27"/>
                </a:cubicBezTo>
                <a:cubicBezTo>
                  <a:pt x="73" y="28"/>
                  <a:pt x="72" y="28"/>
                  <a:pt x="72" y="28"/>
                </a:cubicBezTo>
                <a:close/>
                <a:moveTo>
                  <a:pt x="90" y="22"/>
                </a:moveTo>
                <a:cubicBezTo>
                  <a:pt x="90" y="22"/>
                  <a:pt x="89" y="22"/>
                  <a:pt x="88" y="22"/>
                </a:cubicBezTo>
                <a:cubicBezTo>
                  <a:pt x="88" y="21"/>
                  <a:pt x="90" y="22"/>
                  <a:pt x="90" y="22"/>
                </a:cubicBezTo>
                <a:close/>
                <a:moveTo>
                  <a:pt x="75" y="28"/>
                </a:moveTo>
                <a:cubicBezTo>
                  <a:pt x="76" y="27"/>
                  <a:pt x="77" y="28"/>
                  <a:pt x="77" y="28"/>
                </a:cubicBezTo>
                <a:cubicBezTo>
                  <a:pt x="77" y="28"/>
                  <a:pt x="76" y="28"/>
                  <a:pt x="75" y="28"/>
                </a:cubicBezTo>
                <a:close/>
                <a:moveTo>
                  <a:pt x="81" y="53"/>
                </a:moveTo>
                <a:cubicBezTo>
                  <a:pt x="80" y="53"/>
                  <a:pt x="79" y="53"/>
                  <a:pt x="79" y="52"/>
                </a:cubicBezTo>
                <a:cubicBezTo>
                  <a:pt x="80" y="53"/>
                  <a:pt x="82" y="52"/>
                  <a:pt x="81" y="53"/>
                </a:cubicBezTo>
                <a:close/>
                <a:moveTo>
                  <a:pt x="81" y="15"/>
                </a:moveTo>
                <a:cubicBezTo>
                  <a:pt x="81" y="16"/>
                  <a:pt x="85" y="16"/>
                  <a:pt x="83" y="16"/>
                </a:cubicBezTo>
                <a:cubicBezTo>
                  <a:pt x="83" y="16"/>
                  <a:pt x="81" y="16"/>
                  <a:pt x="81" y="15"/>
                </a:cubicBezTo>
                <a:close/>
                <a:moveTo>
                  <a:pt x="82" y="28"/>
                </a:moveTo>
                <a:cubicBezTo>
                  <a:pt x="83" y="28"/>
                  <a:pt x="83" y="28"/>
                  <a:pt x="84" y="28"/>
                </a:cubicBezTo>
                <a:cubicBezTo>
                  <a:pt x="85" y="28"/>
                  <a:pt x="82" y="29"/>
                  <a:pt x="82" y="28"/>
                </a:cubicBezTo>
                <a:close/>
                <a:moveTo>
                  <a:pt x="82" y="53"/>
                </a:moveTo>
                <a:cubicBezTo>
                  <a:pt x="83" y="52"/>
                  <a:pt x="85" y="53"/>
                  <a:pt x="86" y="53"/>
                </a:cubicBezTo>
                <a:cubicBezTo>
                  <a:pt x="85" y="53"/>
                  <a:pt x="83" y="53"/>
                  <a:pt x="82" y="53"/>
                </a:cubicBezTo>
                <a:close/>
                <a:moveTo>
                  <a:pt x="89" y="53"/>
                </a:moveTo>
                <a:cubicBezTo>
                  <a:pt x="87" y="53"/>
                  <a:pt x="86" y="53"/>
                  <a:pt x="89" y="53"/>
                </a:cubicBezTo>
                <a:close/>
                <a:moveTo>
                  <a:pt x="88" y="67"/>
                </a:moveTo>
                <a:cubicBezTo>
                  <a:pt x="92" y="67"/>
                  <a:pt x="92" y="67"/>
                  <a:pt x="92" y="67"/>
                </a:cubicBezTo>
                <a:cubicBezTo>
                  <a:pt x="92" y="68"/>
                  <a:pt x="90" y="68"/>
                  <a:pt x="88" y="67"/>
                </a:cubicBezTo>
                <a:close/>
                <a:moveTo>
                  <a:pt x="89" y="29"/>
                </a:moveTo>
                <a:cubicBezTo>
                  <a:pt x="89" y="28"/>
                  <a:pt x="92" y="29"/>
                  <a:pt x="93" y="29"/>
                </a:cubicBezTo>
                <a:cubicBezTo>
                  <a:pt x="91" y="29"/>
                  <a:pt x="90" y="29"/>
                  <a:pt x="89" y="29"/>
                </a:cubicBezTo>
                <a:close/>
                <a:moveTo>
                  <a:pt x="96" y="70"/>
                </a:moveTo>
                <a:cubicBezTo>
                  <a:pt x="96" y="70"/>
                  <a:pt x="98" y="70"/>
                  <a:pt x="99" y="70"/>
                </a:cubicBezTo>
                <a:cubicBezTo>
                  <a:pt x="98" y="71"/>
                  <a:pt x="97" y="70"/>
                  <a:pt x="96" y="70"/>
                </a:cubicBezTo>
                <a:close/>
                <a:moveTo>
                  <a:pt x="118" y="68"/>
                </a:moveTo>
                <a:cubicBezTo>
                  <a:pt x="117" y="69"/>
                  <a:pt x="116" y="68"/>
                  <a:pt x="116" y="68"/>
                </a:cubicBezTo>
                <a:cubicBezTo>
                  <a:pt x="116" y="68"/>
                  <a:pt x="117" y="68"/>
                  <a:pt x="118" y="68"/>
                </a:cubicBezTo>
                <a:close/>
                <a:moveTo>
                  <a:pt x="114" y="17"/>
                </a:moveTo>
                <a:cubicBezTo>
                  <a:pt x="112" y="18"/>
                  <a:pt x="112" y="17"/>
                  <a:pt x="114" y="17"/>
                </a:cubicBezTo>
                <a:close/>
                <a:moveTo>
                  <a:pt x="115" y="57"/>
                </a:moveTo>
                <a:cubicBezTo>
                  <a:pt x="115" y="57"/>
                  <a:pt x="113" y="57"/>
                  <a:pt x="113" y="56"/>
                </a:cubicBezTo>
                <a:cubicBezTo>
                  <a:pt x="113" y="57"/>
                  <a:pt x="114" y="56"/>
                  <a:pt x="115" y="57"/>
                </a:cubicBezTo>
                <a:close/>
                <a:moveTo>
                  <a:pt x="112" y="53"/>
                </a:moveTo>
                <a:cubicBezTo>
                  <a:pt x="112" y="54"/>
                  <a:pt x="111" y="53"/>
                  <a:pt x="111" y="54"/>
                </a:cubicBezTo>
                <a:cubicBezTo>
                  <a:pt x="110" y="53"/>
                  <a:pt x="112" y="54"/>
                  <a:pt x="112" y="53"/>
                </a:cubicBezTo>
                <a:close/>
                <a:moveTo>
                  <a:pt x="111" y="17"/>
                </a:moveTo>
                <a:cubicBezTo>
                  <a:pt x="110" y="18"/>
                  <a:pt x="109" y="17"/>
                  <a:pt x="108" y="17"/>
                </a:cubicBezTo>
                <a:cubicBezTo>
                  <a:pt x="107" y="17"/>
                  <a:pt x="110" y="17"/>
                  <a:pt x="111" y="17"/>
                </a:cubicBezTo>
                <a:close/>
                <a:moveTo>
                  <a:pt x="110" y="20"/>
                </a:moveTo>
                <a:cubicBezTo>
                  <a:pt x="108" y="21"/>
                  <a:pt x="107" y="20"/>
                  <a:pt x="110" y="20"/>
                </a:cubicBezTo>
                <a:close/>
                <a:moveTo>
                  <a:pt x="103" y="95"/>
                </a:moveTo>
                <a:cubicBezTo>
                  <a:pt x="103" y="94"/>
                  <a:pt x="105" y="94"/>
                  <a:pt x="105" y="95"/>
                </a:cubicBezTo>
                <a:lnTo>
                  <a:pt x="103" y="95"/>
                </a:lnTo>
                <a:close/>
                <a:moveTo>
                  <a:pt x="102" y="53"/>
                </a:moveTo>
                <a:cubicBezTo>
                  <a:pt x="103" y="53"/>
                  <a:pt x="104" y="53"/>
                  <a:pt x="105" y="53"/>
                </a:cubicBezTo>
                <a:cubicBezTo>
                  <a:pt x="105" y="54"/>
                  <a:pt x="103" y="54"/>
                  <a:pt x="102" y="53"/>
                </a:cubicBezTo>
                <a:close/>
                <a:moveTo>
                  <a:pt x="104" y="17"/>
                </a:moveTo>
                <a:cubicBezTo>
                  <a:pt x="104" y="17"/>
                  <a:pt x="104" y="17"/>
                  <a:pt x="104" y="17"/>
                </a:cubicBezTo>
                <a:cubicBezTo>
                  <a:pt x="106" y="16"/>
                  <a:pt x="105" y="17"/>
                  <a:pt x="106" y="17"/>
                </a:cubicBezTo>
                <a:cubicBezTo>
                  <a:pt x="109" y="17"/>
                  <a:pt x="104" y="17"/>
                  <a:pt x="104" y="17"/>
                </a:cubicBezTo>
                <a:close/>
                <a:moveTo>
                  <a:pt x="107" y="68"/>
                </a:moveTo>
                <a:cubicBezTo>
                  <a:pt x="109" y="68"/>
                  <a:pt x="112" y="68"/>
                  <a:pt x="114" y="68"/>
                </a:cubicBezTo>
                <a:cubicBezTo>
                  <a:pt x="112" y="69"/>
                  <a:pt x="110" y="68"/>
                  <a:pt x="107" y="68"/>
                </a:cubicBezTo>
                <a:close/>
                <a:moveTo>
                  <a:pt x="116" y="70"/>
                </a:moveTo>
                <a:cubicBezTo>
                  <a:pt x="116" y="70"/>
                  <a:pt x="117" y="70"/>
                  <a:pt x="118" y="70"/>
                </a:cubicBezTo>
                <a:cubicBezTo>
                  <a:pt x="116" y="71"/>
                  <a:pt x="112" y="70"/>
                  <a:pt x="116" y="70"/>
                </a:cubicBezTo>
                <a:close/>
                <a:moveTo>
                  <a:pt x="171" y="20"/>
                </a:moveTo>
                <a:cubicBezTo>
                  <a:pt x="171" y="19"/>
                  <a:pt x="173" y="19"/>
                  <a:pt x="174" y="19"/>
                </a:cubicBezTo>
                <a:cubicBezTo>
                  <a:pt x="177" y="20"/>
                  <a:pt x="172" y="20"/>
                  <a:pt x="171" y="20"/>
                </a:cubicBezTo>
                <a:close/>
                <a:moveTo>
                  <a:pt x="174" y="10"/>
                </a:moveTo>
                <a:cubicBezTo>
                  <a:pt x="174" y="10"/>
                  <a:pt x="172" y="10"/>
                  <a:pt x="172" y="10"/>
                </a:cubicBezTo>
                <a:cubicBezTo>
                  <a:pt x="171" y="10"/>
                  <a:pt x="171" y="10"/>
                  <a:pt x="171" y="10"/>
                </a:cubicBezTo>
                <a:cubicBezTo>
                  <a:pt x="171" y="9"/>
                  <a:pt x="173" y="10"/>
                  <a:pt x="174" y="10"/>
                </a:cubicBezTo>
                <a:close/>
                <a:moveTo>
                  <a:pt x="169" y="9"/>
                </a:moveTo>
                <a:cubicBezTo>
                  <a:pt x="170" y="10"/>
                  <a:pt x="167" y="10"/>
                  <a:pt x="166" y="10"/>
                </a:cubicBezTo>
                <a:cubicBezTo>
                  <a:pt x="167" y="9"/>
                  <a:pt x="169" y="10"/>
                  <a:pt x="169" y="9"/>
                </a:cubicBezTo>
                <a:close/>
                <a:moveTo>
                  <a:pt x="169" y="21"/>
                </a:moveTo>
                <a:cubicBezTo>
                  <a:pt x="169" y="21"/>
                  <a:pt x="168" y="21"/>
                  <a:pt x="167" y="21"/>
                </a:cubicBezTo>
                <a:cubicBezTo>
                  <a:pt x="168" y="21"/>
                  <a:pt x="169" y="21"/>
                  <a:pt x="169" y="21"/>
                </a:cubicBezTo>
                <a:close/>
                <a:moveTo>
                  <a:pt x="165" y="19"/>
                </a:moveTo>
                <a:cubicBezTo>
                  <a:pt x="164" y="20"/>
                  <a:pt x="162" y="19"/>
                  <a:pt x="162" y="20"/>
                </a:cubicBezTo>
                <a:cubicBezTo>
                  <a:pt x="162" y="19"/>
                  <a:pt x="164" y="20"/>
                  <a:pt x="165" y="19"/>
                </a:cubicBezTo>
                <a:close/>
                <a:moveTo>
                  <a:pt x="160" y="18"/>
                </a:moveTo>
                <a:cubicBezTo>
                  <a:pt x="161" y="17"/>
                  <a:pt x="163" y="18"/>
                  <a:pt x="164" y="18"/>
                </a:cubicBezTo>
                <a:cubicBezTo>
                  <a:pt x="163" y="19"/>
                  <a:pt x="160" y="18"/>
                  <a:pt x="160" y="18"/>
                </a:cubicBezTo>
                <a:close/>
                <a:moveTo>
                  <a:pt x="166" y="15"/>
                </a:moveTo>
                <a:cubicBezTo>
                  <a:pt x="165" y="16"/>
                  <a:pt x="163" y="14"/>
                  <a:pt x="166" y="15"/>
                </a:cubicBezTo>
                <a:close/>
                <a:moveTo>
                  <a:pt x="164" y="10"/>
                </a:moveTo>
                <a:cubicBezTo>
                  <a:pt x="163" y="10"/>
                  <a:pt x="164" y="10"/>
                  <a:pt x="163" y="10"/>
                </a:cubicBezTo>
                <a:cubicBezTo>
                  <a:pt x="165" y="9"/>
                  <a:pt x="167" y="10"/>
                  <a:pt x="164" y="10"/>
                </a:cubicBezTo>
                <a:close/>
                <a:moveTo>
                  <a:pt x="158" y="9"/>
                </a:moveTo>
                <a:cubicBezTo>
                  <a:pt x="158" y="9"/>
                  <a:pt x="161" y="9"/>
                  <a:pt x="163" y="9"/>
                </a:cubicBezTo>
                <a:cubicBezTo>
                  <a:pt x="162" y="11"/>
                  <a:pt x="157" y="9"/>
                  <a:pt x="158" y="9"/>
                </a:cubicBezTo>
                <a:close/>
                <a:moveTo>
                  <a:pt x="159" y="18"/>
                </a:moveTo>
                <a:cubicBezTo>
                  <a:pt x="159" y="18"/>
                  <a:pt x="158" y="18"/>
                  <a:pt x="158" y="18"/>
                </a:cubicBezTo>
                <a:cubicBezTo>
                  <a:pt x="158" y="17"/>
                  <a:pt x="159" y="18"/>
                  <a:pt x="159" y="18"/>
                </a:cubicBezTo>
                <a:close/>
                <a:moveTo>
                  <a:pt x="160" y="19"/>
                </a:moveTo>
                <a:cubicBezTo>
                  <a:pt x="160" y="20"/>
                  <a:pt x="158" y="19"/>
                  <a:pt x="158" y="19"/>
                </a:cubicBezTo>
                <a:cubicBezTo>
                  <a:pt x="158" y="19"/>
                  <a:pt x="160" y="19"/>
                  <a:pt x="160" y="19"/>
                </a:cubicBezTo>
                <a:close/>
                <a:moveTo>
                  <a:pt x="158" y="21"/>
                </a:moveTo>
                <a:cubicBezTo>
                  <a:pt x="158" y="21"/>
                  <a:pt x="158" y="21"/>
                  <a:pt x="158" y="21"/>
                </a:cubicBezTo>
                <a:cubicBezTo>
                  <a:pt x="157" y="21"/>
                  <a:pt x="157" y="21"/>
                  <a:pt x="157" y="21"/>
                </a:cubicBezTo>
                <a:cubicBezTo>
                  <a:pt x="157" y="21"/>
                  <a:pt x="157" y="21"/>
                  <a:pt x="157" y="21"/>
                </a:cubicBezTo>
                <a:lnTo>
                  <a:pt x="158" y="21"/>
                </a:lnTo>
                <a:close/>
                <a:moveTo>
                  <a:pt x="157" y="19"/>
                </a:moveTo>
                <a:cubicBezTo>
                  <a:pt x="156" y="19"/>
                  <a:pt x="155" y="20"/>
                  <a:pt x="154" y="19"/>
                </a:cubicBezTo>
                <a:cubicBezTo>
                  <a:pt x="155" y="19"/>
                  <a:pt x="157" y="19"/>
                  <a:pt x="157" y="19"/>
                </a:cubicBezTo>
                <a:close/>
                <a:moveTo>
                  <a:pt x="143" y="68"/>
                </a:moveTo>
                <a:cubicBezTo>
                  <a:pt x="144" y="68"/>
                  <a:pt x="144" y="68"/>
                  <a:pt x="145" y="68"/>
                </a:cubicBezTo>
                <a:cubicBezTo>
                  <a:pt x="145" y="69"/>
                  <a:pt x="143" y="69"/>
                  <a:pt x="143" y="68"/>
                </a:cubicBezTo>
                <a:close/>
                <a:moveTo>
                  <a:pt x="142" y="64"/>
                </a:moveTo>
                <a:cubicBezTo>
                  <a:pt x="143" y="63"/>
                  <a:pt x="144" y="64"/>
                  <a:pt x="145" y="63"/>
                </a:cubicBezTo>
                <a:cubicBezTo>
                  <a:pt x="144" y="64"/>
                  <a:pt x="143" y="63"/>
                  <a:pt x="142" y="64"/>
                </a:cubicBezTo>
                <a:close/>
                <a:moveTo>
                  <a:pt x="144" y="55"/>
                </a:moveTo>
                <a:cubicBezTo>
                  <a:pt x="144" y="54"/>
                  <a:pt x="145" y="54"/>
                  <a:pt x="146" y="54"/>
                </a:cubicBezTo>
                <a:cubicBezTo>
                  <a:pt x="145" y="55"/>
                  <a:pt x="145" y="55"/>
                  <a:pt x="144" y="55"/>
                </a:cubicBezTo>
                <a:close/>
                <a:moveTo>
                  <a:pt x="139" y="30"/>
                </a:moveTo>
                <a:cubicBezTo>
                  <a:pt x="141" y="30"/>
                  <a:pt x="146" y="30"/>
                  <a:pt x="147" y="31"/>
                </a:cubicBezTo>
                <a:cubicBezTo>
                  <a:pt x="144" y="31"/>
                  <a:pt x="143" y="30"/>
                  <a:pt x="139" y="30"/>
                </a:cubicBezTo>
                <a:close/>
                <a:moveTo>
                  <a:pt x="142" y="18"/>
                </a:moveTo>
                <a:cubicBezTo>
                  <a:pt x="143" y="17"/>
                  <a:pt x="143" y="18"/>
                  <a:pt x="143" y="18"/>
                </a:cubicBezTo>
                <a:cubicBezTo>
                  <a:pt x="143" y="18"/>
                  <a:pt x="142" y="18"/>
                  <a:pt x="142" y="18"/>
                </a:cubicBezTo>
                <a:close/>
                <a:moveTo>
                  <a:pt x="146" y="19"/>
                </a:moveTo>
                <a:cubicBezTo>
                  <a:pt x="146" y="20"/>
                  <a:pt x="144" y="19"/>
                  <a:pt x="143" y="19"/>
                </a:cubicBezTo>
                <a:cubicBezTo>
                  <a:pt x="143" y="18"/>
                  <a:pt x="145" y="19"/>
                  <a:pt x="146" y="19"/>
                </a:cubicBezTo>
                <a:close/>
                <a:moveTo>
                  <a:pt x="142" y="19"/>
                </a:moveTo>
                <a:cubicBezTo>
                  <a:pt x="142" y="19"/>
                  <a:pt x="140" y="20"/>
                  <a:pt x="140" y="19"/>
                </a:cubicBezTo>
                <a:lnTo>
                  <a:pt x="142" y="19"/>
                </a:lnTo>
                <a:close/>
                <a:moveTo>
                  <a:pt x="146" y="21"/>
                </a:moveTo>
                <a:cubicBezTo>
                  <a:pt x="145" y="21"/>
                  <a:pt x="140" y="21"/>
                  <a:pt x="139" y="21"/>
                </a:cubicBezTo>
                <a:cubicBezTo>
                  <a:pt x="140" y="20"/>
                  <a:pt x="143" y="21"/>
                  <a:pt x="146" y="21"/>
                </a:cubicBezTo>
                <a:close/>
                <a:moveTo>
                  <a:pt x="148" y="24"/>
                </a:moveTo>
                <a:cubicBezTo>
                  <a:pt x="146" y="24"/>
                  <a:pt x="145" y="23"/>
                  <a:pt x="148" y="24"/>
                </a:cubicBezTo>
                <a:close/>
                <a:moveTo>
                  <a:pt x="150" y="30"/>
                </a:moveTo>
                <a:cubicBezTo>
                  <a:pt x="150" y="31"/>
                  <a:pt x="148" y="31"/>
                  <a:pt x="148" y="31"/>
                </a:cubicBezTo>
                <a:cubicBezTo>
                  <a:pt x="148" y="30"/>
                  <a:pt x="149" y="30"/>
                  <a:pt x="150" y="30"/>
                </a:cubicBezTo>
                <a:close/>
                <a:moveTo>
                  <a:pt x="147" y="43"/>
                </a:moveTo>
                <a:cubicBezTo>
                  <a:pt x="147" y="42"/>
                  <a:pt x="148" y="43"/>
                  <a:pt x="148" y="42"/>
                </a:cubicBezTo>
                <a:cubicBezTo>
                  <a:pt x="149" y="43"/>
                  <a:pt x="153" y="43"/>
                  <a:pt x="151" y="43"/>
                </a:cubicBezTo>
                <a:cubicBezTo>
                  <a:pt x="151" y="43"/>
                  <a:pt x="149" y="43"/>
                  <a:pt x="147" y="43"/>
                </a:cubicBezTo>
                <a:close/>
                <a:moveTo>
                  <a:pt x="151" y="57"/>
                </a:moveTo>
                <a:cubicBezTo>
                  <a:pt x="150" y="58"/>
                  <a:pt x="147" y="58"/>
                  <a:pt x="147" y="57"/>
                </a:cubicBezTo>
                <a:cubicBezTo>
                  <a:pt x="147" y="57"/>
                  <a:pt x="149" y="57"/>
                  <a:pt x="151" y="57"/>
                </a:cubicBezTo>
                <a:close/>
                <a:moveTo>
                  <a:pt x="151" y="31"/>
                </a:moveTo>
                <a:cubicBezTo>
                  <a:pt x="151" y="30"/>
                  <a:pt x="152" y="30"/>
                  <a:pt x="152" y="30"/>
                </a:cubicBezTo>
                <a:cubicBezTo>
                  <a:pt x="152" y="31"/>
                  <a:pt x="151" y="31"/>
                  <a:pt x="151" y="31"/>
                </a:cubicBezTo>
                <a:close/>
                <a:moveTo>
                  <a:pt x="148" y="21"/>
                </a:moveTo>
                <a:cubicBezTo>
                  <a:pt x="149" y="21"/>
                  <a:pt x="154" y="20"/>
                  <a:pt x="156" y="21"/>
                </a:cubicBezTo>
                <a:cubicBezTo>
                  <a:pt x="153" y="21"/>
                  <a:pt x="150" y="21"/>
                  <a:pt x="148" y="21"/>
                </a:cubicBezTo>
                <a:close/>
                <a:moveTo>
                  <a:pt x="153" y="19"/>
                </a:moveTo>
                <a:cubicBezTo>
                  <a:pt x="152" y="20"/>
                  <a:pt x="151" y="19"/>
                  <a:pt x="150" y="19"/>
                </a:cubicBezTo>
                <a:cubicBezTo>
                  <a:pt x="150" y="19"/>
                  <a:pt x="152" y="19"/>
                  <a:pt x="153" y="19"/>
                </a:cubicBezTo>
                <a:close/>
                <a:moveTo>
                  <a:pt x="147" y="18"/>
                </a:moveTo>
                <a:cubicBezTo>
                  <a:pt x="148" y="18"/>
                  <a:pt x="152" y="18"/>
                  <a:pt x="153" y="18"/>
                </a:cubicBezTo>
                <a:cubicBezTo>
                  <a:pt x="152" y="18"/>
                  <a:pt x="150" y="18"/>
                  <a:pt x="147" y="18"/>
                </a:cubicBezTo>
                <a:close/>
                <a:moveTo>
                  <a:pt x="152" y="9"/>
                </a:moveTo>
                <a:cubicBezTo>
                  <a:pt x="152" y="10"/>
                  <a:pt x="151" y="9"/>
                  <a:pt x="151" y="10"/>
                </a:cubicBezTo>
                <a:cubicBezTo>
                  <a:pt x="151" y="9"/>
                  <a:pt x="152" y="9"/>
                  <a:pt x="152" y="9"/>
                </a:cubicBezTo>
                <a:close/>
                <a:moveTo>
                  <a:pt x="149" y="15"/>
                </a:moveTo>
                <a:cubicBezTo>
                  <a:pt x="151" y="15"/>
                  <a:pt x="150" y="14"/>
                  <a:pt x="153" y="15"/>
                </a:cubicBezTo>
                <a:cubicBezTo>
                  <a:pt x="157" y="15"/>
                  <a:pt x="149" y="15"/>
                  <a:pt x="148" y="15"/>
                </a:cubicBezTo>
                <a:cubicBezTo>
                  <a:pt x="146" y="15"/>
                  <a:pt x="148" y="15"/>
                  <a:pt x="149" y="15"/>
                </a:cubicBezTo>
                <a:close/>
                <a:moveTo>
                  <a:pt x="149" y="19"/>
                </a:moveTo>
                <a:cubicBezTo>
                  <a:pt x="149" y="20"/>
                  <a:pt x="148" y="19"/>
                  <a:pt x="147" y="19"/>
                </a:cubicBezTo>
                <a:cubicBezTo>
                  <a:pt x="147" y="18"/>
                  <a:pt x="149" y="19"/>
                  <a:pt x="149" y="19"/>
                </a:cubicBezTo>
                <a:close/>
                <a:moveTo>
                  <a:pt x="146" y="18"/>
                </a:moveTo>
                <a:cubicBezTo>
                  <a:pt x="146" y="18"/>
                  <a:pt x="144" y="19"/>
                  <a:pt x="144" y="18"/>
                </a:cubicBezTo>
                <a:cubicBezTo>
                  <a:pt x="144" y="18"/>
                  <a:pt x="147" y="18"/>
                  <a:pt x="146" y="18"/>
                </a:cubicBezTo>
                <a:close/>
                <a:moveTo>
                  <a:pt x="145" y="9"/>
                </a:moveTo>
                <a:cubicBezTo>
                  <a:pt x="146" y="9"/>
                  <a:pt x="146" y="9"/>
                  <a:pt x="146" y="9"/>
                </a:cubicBezTo>
                <a:cubicBezTo>
                  <a:pt x="146" y="10"/>
                  <a:pt x="146" y="10"/>
                  <a:pt x="146" y="10"/>
                </a:cubicBezTo>
                <a:cubicBezTo>
                  <a:pt x="145" y="10"/>
                  <a:pt x="145" y="10"/>
                  <a:pt x="145" y="10"/>
                </a:cubicBezTo>
                <a:lnTo>
                  <a:pt x="145" y="9"/>
                </a:lnTo>
                <a:close/>
                <a:moveTo>
                  <a:pt x="145" y="9"/>
                </a:moveTo>
                <a:cubicBezTo>
                  <a:pt x="144" y="10"/>
                  <a:pt x="143" y="9"/>
                  <a:pt x="142" y="9"/>
                </a:cubicBezTo>
                <a:cubicBezTo>
                  <a:pt x="143" y="9"/>
                  <a:pt x="144" y="9"/>
                  <a:pt x="145" y="9"/>
                </a:cubicBezTo>
                <a:close/>
                <a:moveTo>
                  <a:pt x="143" y="14"/>
                </a:moveTo>
                <a:cubicBezTo>
                  <a:pt x="141" y="15"/>
                  <a:pt x="139" y="15"/>
                  <a:pt x="137" y="15"/>
                </a:cubicBezTo>
                <a:cubicBezTo>
                  <a:pt x="139" y="14"/>
                  <a:pt x="141" y="15"/>
                  <a:pt x="143" y="14"/>
                </a:cubicBezTo>
                <a:close/>
                <a:moveTo>
                  <a:pt x="142" y="18"/>
                </a:moveTo>
                <a:cubicBezTo>
                  <a:pt x="138" y="19"/>
                  <a:pt x="135" y="17"/>
                  <a:pt x="131" y="18"/>
                </a:cubicBezTo>
                <a:cubicBezTo>
                  <a:pt x="133" y="17"/>
                  <a:pt x="138" y="18"/>
                  <a:pt x="142" y="18"/>
                </a:cubicBezTo>
                <a:close/>
                <a:moveTo>
                  <a:pt x="134" y="23"/>
                </a:moveTo>
                <a:cubicBezTo>
                  <a:pt x="133" y="24"/>
                  <a:pt x="131" y="23"/>
                  <a:pt x="130" y="24"/>
                </a:cubicBezTo>
                <a:cubicBezTo>
                  <a:pt x="131" y="23"/>
                  <a:pt x="133" y="23"/>
                  <a:pt x="134" y="23"/>
                </a:cubicBezTo>
                <a:close/>
                <a:moveTo>
                  <a:pt x="129" y="21"/>
                </a:moveTo>
                <a:cubicBezTo>
                  <a:pt x="129" y="20"/>
                  <a:pt x="130" y="21"/>
                  <a:pt x="130" y="20"/>
                </a:cubicBezTo>
                <a:cubicBezTo>
                  <a:pt x="130" y="21"/>
                  <a:pt x="129" y="21"/>
                  <a:pt x="129" y="21"/>
                </a:cubicBezTo>
                <a:close/>
                <a:moveTo>
                  <a:pt x="137" y="20"/>
                </a:moveTo>
                <a:cubicBezTo>
                  <a:pt x="138" y="20"/>
                  <a:pt x="138" y="20"/>
                  <a:pt x="138" y="20"/>
                </a:cubicBezTo>
                <a:cubicBezTo>
                  <a:pt x="138" y="21"/>
                  <a:pt x="136" y="21"/>
                  <a:pt x="137" y="20"/>
                </a:cubicBezTo>
                <a:close/>
                <a:moveTo>
                  <a:pt x="137" y="23"/>
                </a:moveTo>
                <a:cubicBezTo>
                  <a:pt x="134" y="24"/>
                  <a:pt x="134" y="23"/>
                  <a:pt x="137" y="23"/>
                </a:cubicBezTo>
                <a:close/>
                <a:moveTo>
                  <a:pt x="137" y="19"/>
                </a:moveTo>
                <a:cubicBezTo>
                  <a:pt x="136" y="19"/>
                  <a:pt x="133" y="19"/>
                  <a:pt x="131" y="19"/>
                </a:cubicBezTo>
                <a:cubicBezTo>
                  <a:pt x="133" y="18"/>
                  <a:pt x="135" y="19"/>
                  <a:pt x="137" y="19"/>
                </a:cubicBezTo>
                <a:cubicBezTo>
                  <a:pt x="139" y="19"/>
                  <a:pt x="137" y="19"/>
                  <a:pt x="137" y="19"/>
                </a:cubicBezTo>
                <a:close/>
                <a:moveTo>
                  <a:pt x="135" y="20"/>
                </a:moveTo>
                <a:cubicBezTo>
                  <a:pt x="134" y="21"/>
                  <a:pt x="132" y="21"/>
                  <a:pt x="131" y="21"/>
                </a:cubicBezTo>
                <a:cubicBezTo>
                  <a:pt x="132" y="20"/>
                  <a:pt x="133" y="21"/>
                  <a:pt x="135" y="20"/>
                </a:cubicBezTo>
                <a:close/>
                <a:moveTo>
                  <a:pt x="138" y="30"/>
                </a:moveTo>
                <a:cubicBezTo>
                  <a:pt x="137" y="31"/>
                  <a:pt x="134" y="30"/>
                  <a:pt x="133" y="30"/>
                </a:cubicBezTo>
                <a:cubicBezTo>
                  <a:pt x="133" y="30"/>
                  <a:pt x="137" y="31"/>
                  <a:pt x="138" y="30"/>
                </a:cubicBezTo>
                <a:close/>
                <a:moveTo>
                  <a:pt x="136" y="34"/>
                </a:moveTo>
                <a:cubicBezTo>
                  <a:pt x="137" y="34"/>
                  <a:pt x="137" y="34"/>
                  <a:pt x="138" y="34"/>
                </a:cubicBezTo>
                <a:cubicBezTo>
                  <a:pt x="136" y="34"/>
                  <a:pt x="133" y="34"/>
                  <a:pt x="136" y="34"/>
                </a:cubicBezTo>
                <a:close/>
                <a:moveTo>
                  <a:pt x="138" y="55"/>
                </a:moveTo>
                <a:cubicBezTo>
                  <a:pt x="137" y="54"/>
                  <a:pt x="136" y="54"/>
                  <a:pt x="135" y="55"/>
                </a:cubicBezTo>
                <a:cubicBezTo>
                  <a:pt x="135" y="54"/>
                  <a:pt x="138" y="54"/>
                  <a:pt x="138" y="55"/>
                </a:cubicBezTo>
                <a:close/>
                <a:moveTo>
                  <a:pt x="132" y="9"/>
                </a:moveTo>
                <a:cubicBezTo>
                  <a:pt x="130" y="10"/>
                  <a:pt x="129" y="9"/>
                  <a:pt x="132" y="9"/>
                </a:cubicBezTo>
                <a:close/>
                <a:moveTo>
                  <a:pt x="130" y="19"/>
                </a:moveTo>
                <a:cubicBezTo>
                  <a:pt x="129" y="19"/>
                  <a:pt x="128" y="19"/>
                  <a:pt x="127" y="19"/>
                </a:cubicBezTo>
                <a:cubicBezTo>
                  <a:pt x="127" y="18"/>
                  <a:pt x="129" y="19"/>
                  <a:pt x="130" y="19"/>
                </a:cubicBezTo>
                <a:close/>
                <a:moveTo>
                  <a:pt x="128" y="21"/>
                </a:moveTo>
                <a:cubicBezTo>
                  <a:pt x="127" y="21"/>
                  <a:pt x="127" y="21"/>
                  <a:pt x="126" y="21"/>
                </a:cubicBezTo>
                <a:cubicBezTo>
                  <a:pt x="125" y="20"/>
                  <a:pt x="128" y="20"/>
                  <a:pt x="128" y="21"/>
                </a:cubicBezTo>
                <a:close/>
                <a:moveTo>
                  <a:pt x="126" y="30"/>
                </a:moveTo>
                <a:cubicBezTo>
                  <a:pt x="125" y="31"/>
                  <a:pt x="123" y="30"/>
                  <a:pt x="126" y="30"/>
                </a:cubicBezTo>
                <a:close/>
                <a:moveTo>
                  <a:pt x="126" y="62"/>
                </a:moveTo>
                <a:cubicBezTo>
                  <a:pt x="125" y="63"/>
                  <a:pt x="124" y="63"/>
                  <a:pt x="123" y="62"/>
                </a:cubicBezTo>
                <a:cubicBezTo>
                  <a:pt x="123" y="62"/>
                  <a:pt x="125" y="62"/>
                  <a:pt x="126" y="62"/>
                </a:cubicBezTo>
                <a:close/>
                <a:moveTo>
                  <a:pt x="121" y="21"/>
                </a:moveTo>
                <a:cubicBezTo>
                  <a:pt x="121" y="20"/>
                  <a:pt x="122" y="21"/>
                  <a:pt x="122" y="20"/>
                </a:cubicBezTo>
                <a:cubicBezTo>
                  <a:pt x="124" y="21"/>
                  <a:pt x="125" y="21"/>
                  <a:pt x="121" y="21"/>
                </a:cubicBezTo>
                <a:close/>
                <a:moveTo>
                  <a:pt x="123" y="19"/>
                </a:moveTo>
                <a:cubicBezTo>
                  <a:pt x="123" y="19"/>
                  <a:pt x="122" y="18"/>
                  <a:pt x="121" y="19"/>
                </a:cubicBezTo>
                <a:cubicBezTo>
                  <a:pt x="121" y="18"/>
                  <a:pt x="122" y="19"/>
                  <a:pt x="123" y="19"/>
                </a:cubicBezTo>
                <a:close/>
                <a:moveTo>
                  <a:pt x="123" y="30"/>
                </a:moveTo>
                <a:cubicBezTo>
                  <a:pt x="122" y="30"/>
                  <a:pt x="121" y="30"/>
                  <a:pt x="120" y="30"/>
                </a:cubicBezTo>
                <a:cubicBezTo>
                  <a:pt x="121" y="30"/>
                  <a:pt x="122" y="30"/>
                  <a:pt x="123" y="30"/>
                </a:cubicBezTo>
                <a:close/>
                <a:moveTo>
                  <a:pt x="121" y="68"/>
                </a:moveTo>
                <a:cubicBezTo>
                  <a:pt x="120" y="69"/>
                  <a:pt x="120" y="68"/>
                  <a:pt x="118" y="69"/>
                </a:cubicBezTo>
                <a:cubicBezTo>
                  <a:pt x="118" y="68"/>
                  <a:pt x="120" y="68"/>
                  <a:pt x="121" y="68"/>
                </a:cubicBezTo>
                <a:close/>
                <a:moveTo>
                  <a:pt x="122" y="70"/>
                </a:moveTo>
                <a:cubicBezTo>
                  <a:pt x="121" y="71"/>
                  <a:pt x="119" y="70"/>
                  <a:pt x="118" y="71"/>
                </a:cubicBezTo>
                <a:cubicBezTo>
                  <a:pt x="119" y="70"/>
                  <a:pt x="121" y="70"/>
                  <a:pt x="122" y="70"/>
                </a:cubicBezTo>
                <a:close/>
                <a:moveTo>
                  <a:pt x="119" y="72"/>
                </a:moveTo>
                <a:cubicBezTo>
                  <a:pt x="120" y="71"/>
                  <a:pt x="120" y="72"/>
                  <a:pt x="121" y="72"/>
                </a:cubicBezTo>
                <a:cubicBezTo>
                  <a:pt x="121" y="72"/>
                  <a:pt x="120" y="72"/>
                  <a:pt x="119" y="72"/>
                </a:cubicBezTo>
                <a:close/>
                <a:moveTo>
                  <a:pt x="118" y="88"/>
                </a:moveTo>
                <a:cubicBezTo>
                  <a:pt x="120" y="89"/>
                  <a:pt x="122" y="88"/>
                  <a:pt x="124" y="89"/>
                </a:cubicBezTo>
                <a:cubicBezTo>
                  <a:pt x="122" y="89"/>
                  <a:pt x="119" y="90"/>
                  <a:pt x="118" y="88"/>
                </a:cubicBezTo>
                <a:close/>
                <a:moveTo>
                  <a:pt x="122" y="63"/>
                </a:moveTo>
                <a:cubicBezTo>
                  <a:pt x="122" y="63"/>
                  <a:pt x="123" y="63"/>
                  <a:pt x="123" y="63"/>
                </a:cubicBezTo>
                <a:cubicBezTo>
                  <a:pt x="124" y="64"/>
                  <a:pt x="126" y="63"/>
                  <a:pt x="126" y="64"/>
                </a:cubicBezTo>
                <a:cubicBezTo>
                  <a:pt x="125" y="64"/>
                  <a:pt x="123" y="64"/>
                  <a:pt x="122" y="63"/>
                </a:cubicBezTo>
                <a:close/>
                <a:moveTo>
                  <a:pt x="127" y="30"/>
                </a:moveTo>
                <a:cubicBezTo>
                  <a:pt x="128" y="30"/>
                  <a:pt x="129" y="30"/>
                  <a:pt x="130" y="30"/>
                </a:cubicBezTo>
                <a:cubicBezTo>
                  <a:pt x="130" y="31"/>
                  <a:pt x="126" y="30"/>
                  <a:pt x="127" y="30"/>
                </a:cubicBezTo>
                <a:close/>
                <a:moveTo>
                  <a:pt x="127" y="57"/>
                </a:moveTo>
                <a:cubicBezTo>
                  <a:pt x="127" y="57"/>
                  <a:pt x="129" y="56"/>
                  <a:pt x="129" y="57"/>
                </a:cubicBezTo>
                <a:cubicBezTo>
                  <a:pt x="129" y="57"/>
                  <a:pt x="128" y="57"/>
                  <a:pt x="127" y="57"/>
                </a:cubicBezTo>
                <a:close/>
                <a:moveTo>
                  <a:pt x="129" y="70"/>
                </a:moveTo>
                <a:cubicBezTo>
                  <a:pt x="129" y="71"/>
                  <a:pt x="128" y="71"/>
                  <a:pt x="127" y="71"/>
                </a:cubicBezTo>
                <a:cubicBezTo>
                  <a:pt x="127" y="70"/>
                  <a:pt x="128" y="70"/>
                  <a:pt x="129" y="70"/>
                </a:cubicBezTo>
                <a:close/>
                <a:moveTo>
                  <a:pt x="127" y="91"/>
                </a:moveTo>
                <a:cubicBezTo>
                  <a:pt x="127" y="91"/>
                  <a:pt x="128" y="91"/>
                  <a:pt x="129" y="91"/>
                </a:cubicBezTo>
                <a:cubicBezTo>
                  <a:pt x="129" y="92"/>
                  <a:pt x="128" y="91"/>
                  <a:pt x="127" y="91"/>
                </a:cubicBezTo>
                <a:close/>
                <a:moveTo>
                  <a:pt x="128" y="69"/>
                </a:moveTo>
                <a:cubicBezTo>
                  <a:pt x="129" y="68"/>
                  <a:pt x="130" y="69"/>
                  <a:pt x="131" y="68"/>
                </a:cubicBezTo>
                <a:cubicBezTo>
                  <a:pt x="131" y="69"/>
                  <a:pt x="129" y="68"/>
                  <a:pt x="128" y="69"/>
                </a:cubicBezTo>
                <a:close/>
                <a:moveTo>
                  <a:pt x="131" y="71"/>
                </a:moveTo>
                <a:cubicBezTo>
                  <a:pt x="130" y="70"/>
                  <a:pt x="132" y="70"/>
                  <a:pt x="132" y="70"/>
                </a:cubicBezTo>
                <a:cubicBezTo>
                  <a:pt x="132" y="71"/>
                  <a:pt x="131" y="71"/>
                  <a:pt x="131" y="71"/>
                </a:cubicBezTo>
                <a:close/>
                <a:moveTo>
                  <a:pt x="130" y="57"/>
                </a:moveTo>
                <a:cubicBezTo>
                  <a:pt x="130" y="57"/>
                  <a:pt x="133" y="57"/>
                  <a:pt x="134" y="57"/>
                </a:cubicBezTo>
                <a:cubicBezTo>
                  <a:pt x="133" y="58"/>
                  <a:pt x="132" y="57"/>
                  <a:pt x="130" y="57"/>
                </a:cubicBezTo>
                <a:close/>
                <a:moveTo>
                  <a:pt x="133" y="70"/>
                </a:moveTo>
                <a:cubicBezTo>
                  <a:pt x="134" y="71"/>
                  <a:pt x="135" y="70"/>
                  <a:pt x="135" y="71"/>
                </a:cubicBezTo>
                <a:cubicBezTo>
                  <a:pt x="135" y="71"/>
                  <a:pt x="133" y="71"/>
                  <a:pt x="133" y="70"/>
                </a:cubicBezTo>
                <a:close/>
                <a:moveTo>
                  <a:pt x="135" y="57"/>
                </a:moveTo>
                <a:cubicBezTo>
                  <a:pt x="136" y="57"/>
                  <a:pt x="136" y="57"/>
                  <a:pt x="137" y="57"/>
                </a:cubicBezTo>
                <a:cubicBezTo>
                  <a:pt x="137" y="58"/>
                  <a:pt x="135" y="58"/>
                  <a:pt x="135" y="57"/>
                </a:cubicBezTo>
                <a:close/>
                <a:moveTo>
                  <a:pt x="137" y="71"/>
                </a:moveTo>
                <a:cubicBezTo>
                  <a:pt x="137" y="71"/>
                  <a:pt x="137" y="71"/>
                  <a:pt x="136" y="71"/>
                </a:cubicBezTo>
                <a:cubicBezTo>
                  <a:pt x="137" y="70"/>
                  <a:pt x="140" y="71"/>
                  <a:pt x="137" y="71"/>
                </a:cubicBezTo>
                <a:close/>
                <a:moveTo>
                  <a:pt x="137" y="57"/>
                </a:moveTo>
                <a:cubicBezTo>
                  <a:pt x="137" y="57"/>
                  <a:pt x="138" y="57"/>
                  <a:pt x="139" y="57"/>
                </a:cubicBezTo>
                <a:cubicBezTo>
                  <a:pt x="139" y="58"/>
                  <a:pt x="138" y="57"/>
                  <a:pt x="137" y="57"/>
                </a:cubicBezTo>
                <a:close/>
                <a:moveTo>
                  <a:pt x="139" y="69"/>
                </a:moveTo>
                <a:cubicBezTo>
                  <a:pt x="139" y="68"/>
                  <a:pt x="141" y="68"/>
                  <a:pt x="141" y="68"/>
                </a:cubicBezTo>
                <a:cubicBezTo>
                  <a:pt x="141" y="69"/>
                  <a:pt x="140" y="68"/>
                  <a:pt x="139" y="69"/>
                </a:cubicBezTo>
                <a:close/>
                <a:moveTo>
                  <a:pt x="140" y="72"/>
                </a:moveTo>
                <a:cubicBezTo>
                  <a:pt x="141" y="71"/>
                  <a:pt x="142" y="72"/>
                  <a:pt x="143" y="72"/>
                </a:cubicBezTo>
                <a:cubicBezTo>
                  <a:pt x="142" y="73"/>
                  <a:pt x="141" y="72"/>
                  <a:pt x="140" y="72"/>
                </a:cubicBezTo>
                <a:close/>
                <a:moveTo>
                  <a:pt x="143" y="71"/>
                </a:moveTo>
                <a:cubicBezTo>
                  <a:pt x="143" y="70"/>
                  <a:pt x="144" y="70"/>
                  <a:pt x="145" y="70"/>
                </a:cubicBezTo>
                <a:cubicBezTo>
                  <a:pt x="145" y="71"/>
                  <a:pt x="143" y="71"/>
                  <a:pt x="143" y="71"/>
                </a:cubicBezTo>
                <a:close/>
                <a:moveTo>
                  <a:pt x="147" y="71"/>
                </a:moveTo>
                <a:cubicBezTo>
                  <a:pt x="146" y="71"/>
                  <a:pt x="146" y="71"/>
                  <a:pt x="146" y="71"/>
                </a:cubicBezTo>
                <a:cubicBezTo>
                  <a:pt x="146" y="70"/>
                  <a:pt x="146" y="70"/>
                  <a:pt x="146" y="70"/>
                </a:cubicBezTo>
                <a:cubicBezTo>
                  <a:pt x="147" y="70"/>
                  <a:pt x="147" y="70"/>
                  <a:pt x="147" y="70"/>
                </a:cubicBezTo>
                <a:lnTo>
                  <a:pt x="147" y="71"/>
                </a:lnTo>
                <a:close/>
                <a:moveTo>
                  <a:pt x="148" y="71"/>
                </a:moveTo>
                <a:cubicBezTo>
                  <a:pt x="148" y="70"/>
                  <a:pt x="149" y="70"/>
                  <a:pt x="149" y="70"/>
                </a:cubicBezTo>
                <a:cubicBezTo>
                  <a:pt x="149" y="71"/>
                  <a:pt x="148" y="71"/>
                  <a:pt x="148" y="71"/>
                </a:cubicBezTo>
                <a:close/>
                <a:moveTo>
                  <a:pt x="149" y="68"/>
                </a:moveTo>
                <a:cubicBezTo>
                  <a:pt x="150" y="68"/>
                  <a:pt x="151" y="68"/>
                  <a:pt x="151" y="68"/>
                </a:cubicBezTo>
                <a:cubicBezTo>
                  <a:pt x="151" y="69"/>
                  <a:pt x="150" y="68"/>
                  <a:pt x="149" y="68"/>
                </a:cubicBezTo>
                <a:close/>
                <a:moveTo>
                  <a:pt x="150" y="71"/>
                </a:moveTo>
                <a:cubicBezTo>
                  <a:pt x="151" y="70"/>
                  <a:pt x="153" y="70"/>
                  <a:pt x="154" y="70"/>
                </a:cubicBezTo>
                <a:cubicBezTo>
                  <a:pt x="153" y="71"/>
                  <a:pt x="151" y="70"/>
                  <a:pt x="150" y="71"/>
                </a:cubicBezTo>
                <a:close/>
                <a:moveTo>
                  <a:pt x="153" y="55"/>
                </a:moveTo>
                <a:cubicBezTo>
                  <a:pt x="154" y="54"/>
                  <a:pt x="155" y="54"/>
                  <a:pt x="156" y="54"/>
                </a:cubicBezTo>
                <a:cubicBezTo>
                  <a:pt x="155" y="55"/>
                  <a:pt x="154" y="54"/>
                  <a:pt x="153" y="55"/>
                </a:cubicBezTo>
                <a:close/>
                <a:moveTo>
                  <a:pt x="155" y="92"/>
                </a:moveTo>
                <a:cubicBezTo>
                  <a:pt x="156" y="92"/>
                  <a:pt x="157" y="92"/>
                  <a:pt x="158" y="92"/>
                </a:cubicBezTo>
                <a:cubicBezTo>
                  <a:pt x="157" y="92"/>
                  <a:pt x="156" y="93"/>
                  <a:pt x="155" y="92"/>
                </a:cubicBezTo>
                <a:close/>
                <a:moveTo>
                  <a:pt x="155" y="31"/>
                </a:moveTo>
                <a:cubicBezTo>
                  <a:pt x="156" y="29"/>
                  <a:pt x="159" y="31"/>
                  <a:pt x="160" y="30"/>
                </a:cubicBezTo>
                <a:cubicBezTo>
                  <a:pt x="159" y="31"/>
                  <a:pt x="157" y="30"/>
                  <a:pt x="155" y="31"/>
                </a:cubicBezTo>
                <a:close/>
                <a:moveTo>
                  <a:pt x="159" y="24"/>
                </a:moveTo>
                <a:cubicBezTo>
                  <a:pt x="160" y="24"/>
                  <a:pt x="161" y="24"/>
                  <a:pt x="162" y="24"/>
                </a:cubicBezTo>
                <a:cubicBezTo>
                  <a:pt x="159" y="24"/>
                  <a:pt x="155" y="24"/>
                  <a:pt x="159" y="24"/>
                </a:cubicBezTo>
                <a:close/>
                <a:moveTo>
                  <a:pt x="160" y="21"/>
                </a:moveTo>
                <a:cubicBezTo>
                  <a:pt x="162" y="20"/>
                  <a:pt x="165" y="21"/>
                  <a:pt x="167" y="21"/>
                </a:cubicBezTo>
                <a:cubicBezTo>
                  <a:pt x="165" y="22"/>
                  <a:pt x="162" y="21"/>
                  <a:pt x="160" y="21"/>
                </a:cubicBezTo>
                <a:close/>
                <a:moveTo>
                  <a:pt x="166" y="30"/>
                </a:moveTo>
                <a:cubicBezTo>
                  <a:pt x="167" y="31"/>
                  <a:pt x="168" y="30"/>
                  <a:pt x="168" y="30"/>
                </a:cubicBezTo>
                <a:cubicBezTo>
                  <a:pt x="168" y="31"/>
                  <a:pt x="167" y="31"/>
                  <a:pt x="166" y="30"/>
                </a:cubicBezTo>
                <a:close/>
                <a:moveTo>
                  <a:pt x="169" y="24"/>
                </a:moveTo>
                <a:cubicBezTo>
                  <a:pt x="169" y="23"/>
                  <a:pt x="170" y="24"/>
                  <a:pt x="171" y="24"/>
                </a:cubicBezTo>
                <a:cubicBezTo>
                  <a:pt x="170" y="24"/>
                  <a:pt x="170" y="24"/>
                  <a:pt x="169" y="24"/>
                </a:cubicBezTo>
                <a:close/>
                <a:moveTo>
                  <a:pt x="169" y="87"/>
                </a:moveTo>
                <a:cubicBezTo>
                  <a:pt x="171" y="87"/>
                  <a:pt x="175" y="86"/>
                  <a:pt x="176" y="88"/>
                </a:cubicBezTo>
                <a:cubicBezTo>
                  <a:pt x="174" y="88"/>
                  <a:pt x="171" y="88"/>
                  <a:pt x="169" y="87"/>
                </a:cubicBezTo>
                <a:close/>
                <a:moveTo>
                  <a:pt x="172" y="21"/>
                </a:moveTo>
                <a:cubicBezTo>
                  <a:pt x="171" y="21"/>
                  <a:pt x="174" y="21"/>
                  <a:pt x="174" y="21"/>
                </a:cubicBezTo>
                <a:cubicBezTo>
                  <a:pt x="176" y="21"/>
                  <a:pt x="178" y="21"/>
                  <a:pt x="179" y="21"/>
                </a:cubicBezTo>
                <a:cubicBezTo>
                  <a:pt x="176" y="21"/>
                  <a:pt x="174" y="21"/>
                  <a:pt x="172" y="21"/>
                </a:cubicBezTo>
                <a:close/>
                <a:moveTo>
                  <a:pt x="180" y="10"/>
                </a:moveTo>
                <a:cubicBezTo>
                  <a:pt x="179" y="10"/>
                  <a:pt x="179" y="10"/>
                  <a:pt x="178" y="10"/>
                </a:cubicBezTo>
                <a:cubicBezTo>
                  <a:pt x="177" y="10"/>
                  <a:pt x="180" y="9"/>
                  <a:pt x="180" y="10"/>
                </a:cubicBezTo>
                <a:close/>
                <a:moveTo>
                  <a:pt x="184" y="10"/>
                </a:moveTo>
                <a:cubicBezTo>
                  <a:pt x="183" y="10"/>
                  <a:pt x="182" y="10"/>
                  <a:pt x="181" y="10"/>
                </a:cubicBezTo>
                <a:cubicBezTo>
                  <a:pt x="182" y="10"/>
                  <a:pt x="184" y="10"/>
                  <a:pt x="185" y="10"/>
                </a:cubicBezTo>
                <a:cubicBezTo>
                  <a:pt x="188" y="11"/>
                  <a:pt x="184" y="10"/>
                  <a:pt x="184" y="10"/>
                </a:cubicBezTo>
                <a:close/>
                <a:moveTo>
                  <a:pt x="199" y="13"/>
                </a:moveTo>
                <a:cubicBezTo>
                  <a:pt x="199" y="13"/>
                  <a:pt x="197" y="13"/>
                  <a:pt x="196" y="13"/>
                </a:cubicBezTo>
                <a:cubicBezTo>
                  <a:pt x="196" y="12"/>
                  <a:pt x="200" y="13"/>
                  <a:pt x="199" y="13"/>
                </a:cubicBezTo>
                <a:close/>
                <a:moveTo>
                  <a:pt x="60" y="74"/>
                </a:moveTo>
                <a:cubicBezTo>
                  <a:pt x="59" y="74"/>
                  <a:pt x="57" y="74"/>
                  <a:pt x="57" y="74"/>
                </a:cubicBezTo>
                <a:cubicBezTo>
                  <a:pt x="58" y="74"/>
                  <a:pt x="60" y="75"/>
                  <a:pt x="60" y="74"/>
                </a:cubicBezTo>
                <a:close/>
                <a:moveTo>
                  <a:pt x="207" y="88"/>
                </a:moveTo>
                <a:cubicBezTo>
                  <a:pt x="207" y="88"/>
                  <a:pt x="206" y="89"/>
                  <a:pt x="207" y="89"/>
                </a:cubicBezTo>
                <a:cubicBezTo>
                  <a:pt x="209" y="89"/>
                  <a:pt x="211" y="88"/>
                  <a:pt x="213" y="88"/>
                </a:cubicBezTo>
                <a:cubicBezTo>
                  <a:pt x="212" y="87"/>
                  <a:pt x="206" y="88"/>
                  <a:pt x="207" y="88"/>
                </a:cubicBezTo>
                <a:close/>
                <a:moveTo>
                  <a:pt x="206" y="88"/>
                </a:moveTo>
                <a:cubicBezTo>
                  <a:pt x="204" y="88"/>
                  <a:pt x="201" y="88"/>
                  <a:pt x="200" y="89"/>
                </a:cubicBezTo>
                <a:cubicBezTo>
                  <a:pt x="202" y="88"/>
                  <a:pt x="204" y="89"/>
                  <a:pt x="206" y="88"/>
                </a:cubicBezTo>
                <a:close/>
                <a:moveTo>
                  <a:pt x="172" y="91"/>
                </a:moveTo>
                <a:cubicBezTo>
                  <a:pt x="174" y="91"/>
                  <a:pt x="176" y="91"/>
                  <a:pt x="178" y="91"/>
                </a:cubicBezTo>
                <a:cubicBezTo>
                  <a:pt x="178" y="89"/>
                  <a:pt x="182" y="91"/>
                  <a:pt x="182" y="90"/>
                </a:cubicBezTo>
                <a:cubicBezTo>
                  <a:pt x="180" y="89"/>
                  <a:pt x="174" y="89"/>
                  <a:pt x="172" y="91"/>
                </a:cubicBezTo>
                <a:close/>
              </a:path>
            </a:pathLst>
          </a:custGeom>
          <a:solidFill>
            <a:srgbClr val="FF1A02"/>
          </a:solidFill>
          <a:ln>
            <a:noFill/>
          </a:ln>
        </p:spPr>
        <p:txBody>
          <a:bodyPr vert="horz" wrap="square" lIns="91440" tIns="45720" rIns="91440" bIns="45720" numCol="1" anchor="t" anchorCtr="0" compatLnSpc="1"/>
          <a:lstStyle/>
          <a:p>
            <a:endParaRPr lang="zh-CN" altLang="en-US">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 name="文本框 1"/>
          <p:cNvSpPr txBox="1"/>
          <p:nvPr/>
        </p:nvSpPr>
        <p:spPr>
          <a:xfrm>
            <a:off x="4208793" y="1722280"/>
            <a:ext cx="4232249" cy="1446550"/>
          </a:xfrm>
          <a:prstGeom prst="rect">
            <a:avLst/>
          </a:prstGeom>
          <a:noFill/>
        </p:spPr>
        <p:txBody>
          <a:bodyPr wrap="none" rtlCol="0">
            <a:spAutoFit/>
          </a:bodyPr>
          <a:lstStyle/>
          <a:p>
            <a:pPr algn="l"/>
            <a:r>
              <a:rPr lang="zh-CN" altLang="en-US" sz="8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Thanks</a:t>
            </a:r>
          </a:p>
        </p:txBody>
      </p:sp>
      <p:sp>
        <p:nvSpPr>
          <p:cNvPr id="19" name="矩形 18">
            <a:extLst>
              <a:ext uri="{FF2B5EF4-FFF2-40B4-BE49-F238E27FC236}">
                <a16:creationId xmlns:a16="http://schemas.microsoft.com/office/drawing/2014/main" id="{9B51BC42-4C87-4891-9CBD-7AA04F87D0A6}"/>
              </a:ext>
            </a:extLst>
          </p:cNvPr>
          <p:cNvSpPr/>
          <p:nvPr/>
        </p:nvSpPr>
        <p:spPr>
          <a:xfrm>
            <a:off x="5792262" y="4633882"/>
            <a:ext cx="914161" cy="400110"/>
          </a:xfrm>
          <a:prstGeom prst="rect">
            <a:avLst/>
          </a:prstGeom>
        </p:spPr>
        <p:txBody>
          <a:bodyPr wrap="none">
            <a:spAutoFit/>
          </a:bodyPr>
          <a:lstStyle/>
          <a:p>
            <a:pPr algn="ctr"/>
            <a:r>
              <a:rPr lang="en-US" altLang="zh-CN" sz="2000" dirty="0">
                <a:solidFill>
                  <a:srgbClr val="9BA2B4"/>
                </a:solidFill>
              </a:rPr>
              <a:t>LOGO</a:t>
            </a:r>
            <a:endParaRPr lang="ko-KR" altLang="en-US" sz="2000" dirty="0">
              <a:solidFill>
                <a:srgbClr val="9BA2B4"/>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55"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P spid="11" grpId="0" bldLvl="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7640955" y="2287905"/>
            <a:ext cx="6858000" cy="2282825"/>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283460" y="2218690"/>
            <a:ext cx="6858000" cy="2421255"/>
          </a:xfrm>
          <a:prstGeom prst="rect">
            <a:avLst/>
          </a:prstGeom>
        </p:spPr>
      </p:pic>
      <p:grpSp>
        <p:nvGrpSpPr>
          <p:cNvPr id="4" name="组合 3"/>
          <p:cNvGrpSpPr/>
          <p:nvPr/>
        </p:nvGrpSpPr>
        <p:grpSpPr>
          <a:xfrm>
            <a:off x="5008522" y="1083746"/>
            <a:ext cx="2338494" cy="2345533"/>
            <a:chOff x="3524250" y="533400"/>
            <a:chExt cx="4219576" cy="4232276"/>
          </a:xfrm>
        </p:grpSpPr>
        <p:sp>
          <p:nvSpPr>
            <p:cNvPr id="8" name="弧形 7"/>
            <p:cNvSpPr/>
            <p:nvPr/>
          </p:nvSpPr>
          <p:spPr>
            <a:xfrm>
              <a:off x="3524250" y="533400"/>
              <a:ext cx="4219576" cy="4219576"/>
            </a:xfrm>
            <a:prstGeom prst="arc">
              <a:avLst>
                <a:gd name="adj1" fmla="val 6904399"/>
                <a:gd name="adj2" fmla="val 474974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椭圆 8"/>
            <p:cNvSpPr/>
            <p:nvPr/>
          </p:nvSpPr>
          <p:spPr>
            <a:xfrm>
              <a:off x="5993606" y="4664076"/>
              <a:ext cx="101600" cy="101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 name="椭圆 9"/>
            <p:cNvSpPr/>
            <p:nvPr/>
          </p:nvSpPr>
          <p:spPr>
            <a:xfrm>
              <a:off x="4672806" y="4492626"/>
              <a:ext cx="101600" cy="101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1819675" y="976849"/>
            <a:ext cx="4624465" cy="2987405"/>
          </a:xfrm>
          <a:prstGeom prst="rect">
            <a:avLst/>
          </a:prstGeom>
        </p:spPr>
      </p:pic>
      <p:sp>
        <p:nvSpPr>
          <p:cNvPr id="16" name="文本框 15"/>
          <p:cNvSpPr txBox="1"/>
          <p:nvPr/>
        </p:nvSpPr>
        <p:spPr>
          <a:xfrm>
            <a:off x="3566926" y="1809818"/>
            <a:ext cx="5221686" cy="2154436"/>
          </a:xfrm>
          <a:prstGeom prst="rect">
            <a:avLst/>
          </a:prstGeom>
          <a:noFill/>
        </p:spPr>
        <p:txBody>
          <a:bodyPr wrap="none" rtlCol="0">
            <a:spAutoFit/>
          </a:bodyPr>
          <a:lstStyle/>
          <a:p>
            <a:pPr algn="ctr"/>
            <a:r>
              <a:rPr lang="en-US" altLang="zh-CN" sz="6600" b="1" dirty="0">
                <a:solidFill>
                  <a:srgbClr val="C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1</a:t>
            </a:r>
            <a:endParaRPr lang="zh-CN" altLang="en-US" sz="6600" b="1" dirty="0">
              <a:solidFill>
                <a:srgbClr val="C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algn="ctr"/>
            <a:endParaRPr lang="zh-CN" altLang="en-US" sz="4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algn="ctr"/>
            <a:r>
              <a:rPr lang="zh-CN" altLang="en-US"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Standard</a:t>
            </a:r>
            <a:r>
              <a:rPr lang="en-US" altLang="zh-CN"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 </a:t>
            </a:r>
            <a:r>
              <a:rPr lang="zh-CN" altLang="en-US"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Problem Wen</a:t>
            </a:r>
            <a:r>
              <a:rPr lang="en-US" altLang="zh-CN"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 </a:t>
            </a:r>
            <a:r>
              <a:rPr lang="zh-CN" altLang="en-US"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strVal val="#ppt_w*0.70"/>
                                          </p:val>
                                        </p:tav>
                                        <p:tav tm="100000">
                                          <p:val>
                                            <p:strVal val="#ppt_w"/>
                                          </p:val>
                                        </p:tav>
                                      </p:tavLst>
                                    </p:anim>
                                    <p:anim calcmode="lin" valueType="num">
                                      <p:cBhvr>
                                        <p:cTn id="14" dur="1000" fill="hold"/>
                                        <p:tgtEl>
                                          <p:spTgt spid="16"/>
                                        </p:tgtEl>
                                        <p:attrNameLst>
                                          <p:attrName>ppt_h</p:attrName>
                                        </p:attrNameLst>
                                      </p:cBhvr>
                                      <p:tavLst>
                                        <p:tav tm="0">
                                          <p:val>
                                            <p:strVal val="#ppt_h"/>
                                          </p:val>
                                        </p:tav>
                                        <p:tav tm="100000">
                                          <p:val>
                                            <p:strVal val="#ppt_h"/>
                                          </p:val>
                                        </p:tav>
                                      </p:tavLst>
                                    </p:anim>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nvGrpSpPr>
          <p:cNvPr id="8" name="组合 7"/>
          <p:cNvGrpSpPr/>
          <p:nvPr/>
        </p:nvGrpSpPr>
        <p:grpSpPr>
          <a:xfrm>
            <a:off x="1041858" y="2097385"/>
            <a:ext cx="2025174" cy="1918027"/>
            <a:chOff x="1269157" y="1347614"/>
            <a:chExt cx="2383532" cy="2257425"/>
          </a:xfrm>
        </p:grpSpPr>
        <p:pic>
          <p:nvPicPr>
            <p:cNvPr id="9" name="图片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47664" y="1347614"/>
              <a:ext cx="2105025" cy="2257425"/>
            </a:xfrm>
            <a:prstGeom prst="rect">
              <a:avLst/>
            </a:prstGeom>
          </p:spPr>
        </p:pic>
        <p:pic>
          <p:nvPicPr>
            <p:cNvPr id="10" name="图片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69157" y="1561605"/>
              <a:ext cx="1057275" cy="1028700"/>
            </a:xfrm>
            <a:prstGeom prst="rect">
              <a:avLst/>
            </a:prstGeom>
          </p:spPr>
        </p:pic>
        <p:sp>
          <p:nvSpPr>
            <p:cNvPr id="11" name="TextBox 27"/>
            <p:cNvSpPr txBox="1"/>
            <p:nvPr/>
          </p:nvSpPr>
          <p:spPr>
            <a:xfrm>
              <a:off x="1509762" y="1814345"/>
              <a:ext cx="576064" cy="541839"/>
            </a:xfrm>
            <a:prstGeom prst="rect">
              <a:avLst/>
            </a:prstGeom>
            <a:noFill/>
          </p:spPr>
          <p:txBody>
            <a:bodyPr wrap="square" rtlCol="0">
              <a:spAutoFit/>
            </a:bodyPr>
            <a:lstStyle/>
            <a:p>
              <a:pPr algn="ctr"/>
              <a:r>
                <a:rPr lang="en-US" altLang="zh-CN" sz="24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1</a:t>
              </a:r>
            </a:p>
          </p:txBody>
        </p:sp>
      </p:grpSp>
      <p:grpSp>
        <p:nvGrpSpPr>
          <p:cNvPr id="12" name="组合 11"/>
          <p:cNvGrpSpPr/>
          <p:nvPr/>
        </p:nvGrpSpPr>
        <p:grpSpPr>
          <a:xfrm>
            <a:off x="3584829" y="2090459"/>
            <a:ext cx="2025174" cy="1918027"/>
            <a:chOff x="3779523" y="1339462"/>
            <a:chExt cx="2383532" cy="2257425"/>
          </a:xfrm>
        </p:grpSpPr>
        <p:pic>
          <p:nvPicPr>
            <p:cNvPr id="14" name="图片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058030" y="1339462"/>
              <a:ext cx="2105025" cy="2257425"/>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79523" y="1553453"/>
              <a:ext cx="1057275" cy="1028700"/>
            </a:xfrm>
            <a:prstGeom prst="rect">
              <a:avLst/>
            </a:prstGeom>
          </p:spPr>
        </p:pic>
        <p:sp>
          <p:nvSpPr>
            <p:cNvPr id="16" name="TextBox 31"/>
            <p:cNvSpPr txBox="1"/>
            <p:nvPr/>
          </p:nvSpPr>
          <p:spPr>
            <a:xfrm>
              <a:off x="4020128" y="1806193"/>
              <a:ext cx="576064" cy="543357"/>
            </a:xfrm>
            <a:prstGeom prst="rect">
              <a:avLst/>
            </a:prstGeom>
            <a:noFill/>
          </p:spPr>
          <p:txBody>
            <a:bodyPr wrap="square" rtlCol="0">
              <a:spAutoFit/>
            </a:bodyPr>
            <a:lstStyle/>
            <a:p>
              <a:pPr algn="ctr"/>
              <a:r>
                <a:rPr lang="en-US" altLang="zh-CN" sz="24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2</a:t>
              </a:r>
            </a:p>
          </p:txBody>
        </p:sp>
      </p:grpSp>
      <p:grpSp>
        <p:nvGrpSpPr>
          <p:cNvPr id="17" name="组合 16"/>
          <p:cNvGrpSpPr/>
          <p:nvPr/>
        </p:nvGrpSpPr>
        <p:grpSpPr>
          <a:xfrm>
            <a:off x="6177567" y="2090458"/>
            <a:ext cx="2025174" cy="1918027"/>
            <a:chOff x="6184234" y="1339461"/>
            <a:chExt cx="2383532" cy="2257425"/>
          </a:xfrm>
        </p:grpSpPr>
        <p:pic>
          <p:nvPicPr>
            <p:cNvPr id="18" name="图片 1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62741" y="1339461"/>
              <a:ext cx="2105025" cy="2257425"/>
            </a:xfrm>
            <a:prstGeom prst="rect">
              <a:avLst/>
            </a:prstGeom>
          </p:spPr>
        </p:pic>
        <p:pic>
          <p:nvPicPr>
            <p:cNvPr id="19" name="图片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84234" y="1553452"/>
              <a:ext cx="1057275" cy="1028700"/>
            </a:xfrm>
            <a:prstGeom prst="rect">
              <a:avLst/>
            </a:prstGeom>
          </p:spPr>
        </p:pic>
        <p:sp>
          <p:nvSpPr>
            <p:cNvPr id="20" name="TextBox 35"/>
            <p:cNvSpPr txBox="1"/>
            <p:nvPr/>
          </p:nvSpPr>
          <p:spPr>
            <a:xfrm>
              <a:off x="6424839" y="1806192"/>
              <a:ext cx="576064" cy="543357"/>
            </a:xfrm>
            <a:prstGeom prst="rect">
              <a:avLst/>
            </a:prstGeom>
            <a:noFill/>
          </p:spPr>
          <p:txBody>
            <a:bodyPr wrap="square" rtlCol="0">
              <a:spAutoFit/>
            </a:bodyPr>
            <a:lstStyle/>
            <a:p>
              <a:pPr algn="ctr"/>
              <a:r>
                <a:rPr lang="en-US" altLang="zh-CN" sz="24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3</a:t>
              </a:r>
            </a:p>
          </p:txBody>
        </p:sp>
      </p:grpSp>
      <p:sp>
        <p:nvSpPr>
          <p:cNvPr id="21" name="TextBox 36"/>
          <p:cNvSpPr txBox="1"/>
          <p:nvPr/>
        </p:nvSpPr>
        <p:spPr>
          <a:xfrm>
            <a:off x="1723790" y="2638387"/>
            <a:ext cx="958023" cy="830997"/>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Add a title</a:t>
            </a:r>
          </a:p>
        </p:txBody>
      </p:sp>
      <p:sp>
        <p:nvSpPr>
          <p:cNvPr id="22" name="TextBox 37"/>
          <p:cNvSpPr txBox="1"/>
          <p:nvPr/>
        </p:nvSpPr>
        <p:spPr>
          <a:xfrm>
            <a:off x="4266761" y="2638387"/>
            <a:ext cx="958023" cy="830997"/>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Add a title</a:t>
            </a:r>
          </a:p>
        </p:txBody>
      </p:sp>
      <p:sp>
        <p:nvSpPr>
          <p:cNvPr id="23" name="TextBox 38"/>
          <p:cNvSpPr txBox="1"/>
          <p:nvPr/>
        </p:nvSpPr>
        <p:spPr>
          <a:xfrm>
            <a:off x="6883156" y="2638386"/>
            <a:ext cx="958023" cy="830997"/>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Add a title</a:t>
            </a:r>
          </a:p>
        </p:txBody>
      </p:sp>
      <p:grpSp>
        <p:nvGrpSpPr>
          <p:cNvPr id="24" name="组合 23"/>
          <p:cNvGrpSpPr/>
          <p:nvPr/>
        </p:nvGrpSpPr>
        <p:grpSpPr>
          <a:xfrm>
            <a:off x="8804387" y="2097385"/>
            <a:ext cx="2025174" cy="1918027"/>
            <a:chOff x="6184234" y="1339461"/>
            <a:chExt cx="2383532" cy="2257425"/>
          </a:xfrm>
        </p:grpSpPr>
        <p:pic>
          <p:nvPicPr>
            <p:cNvPr id="25" name="图片 2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62741" y="1339461"/>
              <a:ext cx="2105025" cy="2257425"/>
            </a:xfrm>
            <a:prstGeom prst="rect">
              <a:avLst/>
            </a:prstGeom>
          </p:spPr>
        </p:pic>
        <p:pic>
          <p:nvPicPr>
            <p:cNvPr id="26" name="图片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84234" y="1553452"/>
              <a:ext cx="1057275" cy="1028700"/>
            </a:xfrm>
            <a:prstGeom prst="rect">
              <a:avLst/>
            </a:prstGeom>
          </p:spPr>
        </p:pic>
        <p:sp>
          <p:nvSpPr>
            <p:cNvPr id="27" name="TextBox 35"/>
            <p:cNvSpPr txBox="1"/>
            <p:nvPr/>
          </p:nvSpPr>
          <p:spPr>
            <a:xfrm>
              <a:off x="6424839" y="1806192"/>
              <a:ext cx="576064" cy="543357"/>
            </a:xfrm>
            <a:prstGeom prst="rect">
              <a:avLst/>
            </a:prstGeom>
            <a:noFill/>
          </p:spPr>
          <p:txBody>
            <a:bodyPr wrap="square" rtlCol="0">
              <a:spAutoFit/>
            </a:bodyPr>
            <a:lstStyle/>
            <a:p>
              <a:pPr algn="ctr"/>
              <a:r>
                <a:rPr lang="en-US" altLang="zh-CN" sz="24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4</a:t>
              </a:r>
            </a:p>
          </p:txBody>
        </p:sp>
      </p:grpSp>
      <p:sp>
        <p:nvSpPr>
          <p:cNvPr id="28" name="TextBox 38"/>
          <p:cNvSpPr txBox="1"/>
          <p:nvPr/>
        </p:nvSpPr>
        <p:spPr>
          <a:xfrm>
            <a:off x="9509976" y="2645313"/>
            <a:ext cx="958023" cy="830997"/>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Add a title</a:t>
            </a:r>
          </a:p>
        </p:txBody>
      </p:sp>
      <p:grpSp>
        <p:nvGrpSpPr>
          <p:cNvPr id="29" name="组合 28"/>
          <p:cNvGrpSpPr/>
          <p:nvPr/>
        </p:nvGrpSpPr>
        <p:grpSpPr>
          <a:xfrm>
            <a:off x="1207135" y="4283710"/>
            <a:ext cx="2129790" cy="717550"/>
            <a:chOff x="1797" y="3182"/>
            <a:chExt cx="3354" cy="1130"/>
          </a:xfrm>
        </p:grpSpPr>
        <p:sp>
          <p:nvSpPr>
            <p:cNvPr id="30"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1"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grpSp>
        <p:nvGrpSpPr>
          <p:cNvPr id="32" name="组合 31"/>
          <p:cNvGrpSpPr/>
          <p:nvPr/>
        </p:nvGrpSpPr>
        <p:grpSpPr>
          <a:xfrm>
            <a:off x="3821430" y="4283710"/>
            <a:ext cx="2040255" cy="717550"/>
            <a:chOff x="1797" y="3182"/>
            <a:chExt cx="3213" cy="1130"/>
          </a:xfrm>
        </p:grpSpPr>
        <p:sp>
          <p:nvSpPr>
            <p:cNvPr id="33" name="TextBox 45"/>
            <p:cNvSpPr txBox="1"/>
            <p:nvPr/>
          </p:nvSpPr>
          <p:spPr>
            <a:xfrm>
              <a:off x="1890" y="3182"/>
              <a:ext cx="3120"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4"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grpSp>
        <p:nvGrpSpPr>
          <p:cNvPr id="35" name="组合 34"/>
          <p:cNvGrpSpPr/>
          <p:nvPr/>
        </p:nvGrpSpPr>
        <p:grpSpPr>
          <a:xfrm>
            <a:off x="6256655" y="4283710"/>
            <a:ext cx="2129790" cy="717550"/>
            <a:chOff x="1797" y="3182"/>
            <a:chExt cx="3354" cy="1130"/>
          </a:xfrm>
        </p:grpSpPr>
        <p:sp>
          <p:nvSpPr>
            <p:cNvPr id="36"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7"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grpSp>
        <p:nvGrpSpPr>
          <p:cNvPr id="38" name="组合 37"/>
          <p:cNvGrpSpPr/>
          <p:nvPr/>
        </p:nvGrpSpPr>
        <p:grpSpPr>
          <a:xfrm>
            <a:off x="8803640" y="4283710"/>
            <a:ext cx="2197100" cy="717550"/>
            <a:chOff x="1691" y="3182"/>
            <a:chExt cx="3460" cy="1130"/>
          </a:xfrm>
        </p:grpSpPr>
        <p:sp>
          <p:nvSpPr>
            <p:cNvPr id="39" name="TextBox 45"/>
            <p:cNvSpPr txBox="1"/>
            <p:nvPr/>
          </p:nvSpPr>
          <p:spPr>
            <a:xfrm>
              <a:off x="1691" y="3182"/>
              <a:ext cx="3460"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0"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childTnLst>
                          </p:cTn>
                        </p:par>
                        <p:par>
                          <p:cTn id="29" fill="hold">
                            <p:stCondLst>
                              <p:cond delay="500"/>
                            </p:stCondLst>
                            <p:childTnLst>
                              <p:par>
                                <p:cTn id="30" presetID="5" presetClass="entr" presetSubtype="1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heckerboard(across)">
                                      <p:cBhvr>
                                        <p:cTn id="32" dur="500"/>
                                        <p:tgtEl>
                                          <p:spTgt spid="29"/>
                                        </p:tgtEl>
                                      </p:cBhvr>
                                    </p:animEffect>
                                  </p:childTnLst>
                                </p:cTn>
                              </p:par>
                            </p:childTnLst>
                          </p:cTn>
                        </p:par>
                        <p:par>
                          <p:cTn id="33" fill="hold">
                            <p:stCondLst>
                              <p:cond delay="1000"/>
                            </p:stCondLst>
                            <p:childTnLst>
                              <p:par>
                                <p:cTn id="34" presetID="5" presetClass="entr" presetSubtype="10"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checkerboard(across)">
                                      <p:cBhvr>
                                        <p:cTn id="36" dur="500"/>
                                        <p:tgtEl>
                                          <p:spTgt spid="32"/>
                                        </p:tgtEl>
                                      </p:cBhvr>
                                    </p:animEffect>
                                  </p:childTnLst>
                                </p:cTn>
                              </p:par>
                            </p:childTnLst>
                          </p:cTn>
                        </p:par>
                        <p:par>
                          <p:cTn id="37" fill="hold">
                            <p:stCondLst>
                              <p:cond delay="1500"/>
                            </p:stCondLst>
                            <p:childTnLst>
                              <p:par>
                                <p:cTn id="38" presetID="5" presetClass="entr" presetSubtype="1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checkerboard(across)">
                                      <p:cBhvr>
                                        <p:cTn id="40" dur="500"/>
                                        <p:tgtEl>
                                          <p:spTgt spid="35"/>
                                        </p:tgtEl>
                                      </p:cBhvr>
                                    </p:animEffect>
                                  </p:childTnLst>
                                </p:cTn>
                              </p:par>
                            </p:childTnLst>
                          </p:cTn>
                        </p:par>
                        <p:par>
                          <p:cTn id="41" fill="hold">
                            <p:stCondLst>
                              <p:cond delay="2000"/>
                            </p:stCondLst>
                            <p:childTnLst>
                              <p:par>
                                <p:cTn id="42" presetID="5" presetClass="entr" presetSubtype="10"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checkerboard(across)">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grpSp>
        <p:nvGrpSpPr>
          <p:cNvPr id="46" name="组合 45"/>
          <p:cNvGrpSpPr/>
          <p:nvPr/>
        </p:nvGrpSpPr>
        <p:grpSpPr>
          <a:xfrm>
            <a:off x="1564512" y="1492567"/>
            <a:ext cx="8612239" cy="4842501"/>
            <a:chOff x="1139762" y="1448506"/>
            <a:chExt cx="8612239" cy="4842501"/>
          </a:xfrm>
        </p:grpSpPr>
        <p:sp>
          <p:nvSpPr>
            <p:cNvPr id="47" name="TextBox 10"/>
            <p:cNvSpPr txBox="1"/>
            <p:nvPr/>
          </p:nvSpPr>
          <p:spPr>
            <a:xfrm>
              <a:off x="5094316" y="2012114"/>
              <a:ext cx="4657685" cy="2489383"/>
            </a:xfrm>
            <a:prstGeom prst="rect">
              <a:avLst/>
            </a:prstGeom>
            <a:noFill/>
          </p:spPr>
          <p:txBody>
            <a:bodyPr vert="eaVert" wrap="square" rtlCol="0">
              <a:spAutoFit/>
            </a:bodyPr>
            <a:lstStyle/>
            <a:p>
              <a:pPr defTabSz="1218565">
                <a:lnSpc>
                  <a:spcPct val="250000"/>
                </a:lnSpc>
                <a:spcBef>
                  <a:spcPts val="1000"/>
                </a:spcBef>
                <a:defRPr/>
              </a:pPr>
              <a:r>
                <a:rPr lang="zh-CN" altLang="en-US"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here to add a paragraph</a:t>
              </a:r>
              <a:endParaRPr lang="en-US" altLang="zh-CN"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defTabSz="1218565">
                <a:lnSpc>
                  <a:spcPct val="250000"/>
                </a:lnSpc>
                <a:spcBef>
                  <a:spcPts val="1000"/>
                </a:spcBef>
                <a:defRPr/>
              </a:pPr>
              <a:r>
                <a:rPr lang="zh-CN" altLang="en-US"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here to add paragraph text Click here to add paragraph text</a:t>
              </a:r>
              <a:endParaRPr lang="en-US" altLang="zh-CN"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defTabSz="1218565">
                <a:lnSpc>
                  <a:spcPct val="250000"/>
                </a:lnSpc>
                <a:spcBef>
                  <a:spcPts val="1000"/>
                </a:spcBef>
                <a:defRPr/>
              </a:pPr>
              <a:endParaRPr lang="zh-CN" altLang="en-US" sz="16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nvGrpSpPr>
            <p:cNvPr id="48" name="组合 3"/>
            <p:cNvGrpSpPr/>
            <p:nvPr/>
          </p:nvGrpSpPr>
          <p:grpSpPr bwMode="auto">
            <a:xfrm rot="5400000" flipV="1">
              <a:off x="-473298" y="3061566"/>
              <a:ext cx="4842501" cy="1616381"/>
              <a:chOff x="275692" y="509354"/>
              <a:chExt cx="6264696" cy="1948185"/>
            </a:xfrm>
          </p:grpSpPr>
          <p:pic>
            <p:nvPicPr>
              <p:cNvPr id="50" name="Picture 9" descr="F:\ppt素材\图标\我收集的图标\字体\3.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400000">
                <a:off x="2958145" y="-1124704"/>
                <a:ext cx="89979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2"/>
              <p:cNvSpPr txBox="1">
                <a:spLocks noChangeArrowheads="1"/>
              </p:cNvSpPr>
              <p:nvPr/>
            </p:nvSpPr>
            <p:spPr bwMode="auto">
              <a:xfrm>
                <a:off x="1188350" y="509354"/>
                <a:ext cx="2674358" cy="57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lnSpc>
                    <a:spcPct val="150000"/>
                  </a:lnSpc>
                </a:pPr>
                <a:endParaRPr lang="en-US" altLang="zh-CN" b="1"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sp>
          <p:nvSpPr>
            <p:cNvPr id="49" name="矩形 48"/>
            <p:cNvSpPr/>
            <p:nvPr/>
          </p:nvSpPr>
          <p:spPr>
            <a:xfrm>
              <a:off x="2236600" y="1804513"/>
              <a:ext cx="600164" cy="1862048"/>
            </a:xfrm>
            <a:prstGeom prst="rect">
              <a:avLst/>
            </a:prstGeom>
          </p:spPr>
          <p:txBody>
            <a:bodyPr vert="eaVert" wrap="none">
              <a:spAutoFit/>
            </a:bodyPr>
            <a:lstStyle/>
            <a:p>
              <a:pPr algn="dist">
                <a:lnSpc>
                  <a:spcPct val="150000"/>
                </a:lnSpc>
              </a:pPr>
              <a:r>
                <a:rPr lang="zh-CN" altLang="en-US" b="1"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here to add a title</a:t>
              </a:r>
              <a:endParaRPr lang="en-US" altLang="zh-CN" b="1"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7" name="图片 6"/>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pic>
        <p:nvPicPr>
          <p:cNvPr id="2" name="图片 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90445" y="1452388"/>
            <a:ext cx="4762500" cy="4762500"/>
          </a:xfrm>
          <a:prstGeom prst="rect">
            <a:avLst/>
          </a:prstGeom>
        </p:spPr>
      </p:pic>
      <p:grpSp>
        <p:nvGrpSpPr>
          <p:cNvPr id="4" name="组合 3"/>
          <p:cNvGrpSpPr/>
          <p:nvPr/>
        </p:nvGrpSpPr>
        <p:grpSpPr>
          <a:xfrm>
            <a:off x="5685454" y="4741581"/>
            <a:ext cx="1375730" cy="1473376"/>
            <a:chOff x="5568253" y="4350562"/>
            <a:chExt cx="1375730" cy="1473376"/>
          </a:xfrm>
        </p:grpSpPr>
        <p:sp>
          <p:nvSpPr>
            <p:cNvPr id="34" name="Freeform 10428"/>
            <p:cNvSpPr>
              <a:spLocks noEditPoints="1"/>
            </p:cNvSpPr>
            <p:nvPr/>
          </p:nvSpPr>
          <p:spPr bwMode="auto">
            <a:xfrm rot="16200000">
              <a:off x="5519430" y="4399385"/>
              <a:ext cx="1473376" cy="1375729"/>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chemeClr val="tx1">
                <a:lumMod val="85000"/>
                <a:lumOff val="15000"/>
              </a:schemeClr>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aphicFrame>
          <p:nvGraphicFramePr>
            <p:cNvPr id="35" name="图表 34"/>
            <p:cNvGraphicFramePr/>
            <p:nvPr/>
          </p:nvGraphicFramePr>
          <p:xfrm>
            <a:off x="5723898" y="4477206"/>
            <a:ext cx="1220085" cy="1220085"/>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36" name="组合 35"/>
          <p:cNvGrpSpPr/>
          <p:nvPr/>
        </p:nvGrpSpPr>
        <p:grpSpPr>
          <a:xfrm>
            <a:off x="7438861" y="4682526"/>
            <a:ext cx="1375730" cy="1473376"/>
            <a:chOff x="5568253" y="4350562"/>
            <a:chExt cx="1375730" cy="1473376"/>
          </a:xfrm>
        </p:grpSpPr>
        <p:sp>
          <p:nvSpPr>
            <p:cNvPr id="37" name="Freeform 10428"/>
            <p:cNvSpPr>
              <a:spLocks noEditPoints="1"/>
            </p:cNvSpPr>
            <p:nvPr/>
          </p:nvSpPr>
          <p:spPr bwMode="auto">
            <a:xfrm rot="16200000">
              <a:off x="5519430" y="4399385"/>
              <a:ext cx="1473376" cy="1375729"/>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C00000"/>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aphicFrame>
          <p:nvGraphicFramePr>
            <p:cNvPr id="38" name="图表 37"/>
            <p:cNvGraphicFramePr/>
            <p:nvPr/>
          </p:nvGraphicFramePr>
          <p:xfrm>
            <a:off x="5723898" y="4477206"/>
            <a:ext cx="1220085" cy="1220085"/>
          </p:xfrm>
          <a:graphic>
            <a:graphicData uri="http://schemas.openxmlformats.org/drawingml/2006/chart">
              <c:chart xmlns:c="http://schemas.openxmlformats.org/drawingml/2006/chart" xmlns:r="http://schemas.openxmlformats.org/officeDocument/2006/relationships" r:id="rId9"/>
            </a:graphicData>
          </a:graphic>
        </p:graphicFrame>
      </p:grpSp>
      <p:grpSp>
        <p:nvGrpSpPr>
          <p:cNvPr id="39" name="组合 38"/>
          <p:cNvGrpSpPr/>
          <p:nvPr/>
        </p:nvGrpSpPr>
        <p:grpSpPr>
          <a:xfrm>
            <a:off x="9382133" y="4741581"/>
            <a:ext cx="1375730" cy="1473376"/>
            <a:chOff x="5568253" y="4350562"/>
            <a:chExt cx="1375730" cy="1473376"/>
          </a:xfrm>
        </p:grpSpPr>
        <p:sp>
          <p:nvSpPr>
            <p:cNvPr id="40" name="Freeform 10428"/>
            <p:cNvSpPr>
              <a:spLocks noEditPoints="1"/>
            </p:cNvSpPr>
            <p:nvPr/>
          </p:nvSpPr>
          <p:spPr bwMode="auto">
            <a:xfrm rot="16200000">
              <a:off x="5519430" y="4399385"/>
              <a:ext cx="1473376" cy="1375729"/>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chemeClr val="tx1">
                <a:lumMod val="85000"/>
                <a:lumOff val="15000"/>
              </a:schemeClr>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aphicFrame>
          <p:nvGraphicFramePr>
            <p:cNvPr id="41" name="图表 40"/>
            <p:cNvGraphicFramePr/>
            <p:nvPr/>
          </p:nvGraphicFramePr>
          <p:xfrm>
            <a:off x="5723898" y="4477206"/>
            <a:ext cx="1220085" cy="1220085"/>
          </p:xfrm>
          <a:graphic>
            <a:graphicData uri="http://schemas.openxmlformats.org/drawingml/2006/chart">
              <c:chart xmlns:c="http://schemas.openxmlformats.org/drawingml/2006/chart" xmlns:r="http://schemas.openxmlformats.org/officeDocument/2006/relationships" r:id="rId10"/>
            </a:graphicData>
          </a:graphic>
        </p:graphicFrame>
      </p:grpSp>
      <p:sp>
        <p:nvSpPr>
          <p:cNvPr id="3" name="文本框 2"/>
          <p:cNvSpPr txBox="1"/>
          <p:nvPr/>
        </p:nvSpPr>
        <p:spPr>
          <a:xfrm>
            <a:off x="6023984" y="5221960"/>
            <a:ext cx="846275" cy="461665"/>
          </a:xfrm>
          <a:prstGeom prst="rect">
            <a:avLst/>
          </a:prstGeom>
          <a:noFill/>
        </p:spPr>
        <p:txBody>
          <a:bodyPr wrap="square" rtlCol="0">
            <a:spAutoFit/>
          </a:bodyPr>
          <a:lstStyle/>
          <a:p>
            <a:r>
              <a:rPr lang="en-US" altLang="zh-CN" sz="24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60%</a:t>
            </a:r>
            <a:endParaRPr lang="zh-CN" altLang="en-US" sz="24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2" name="文本框 41"/>
          <p:cNvSpPr txBox="1"/>
          <p:nvPr/>
        </p:nvSpPr>
        <p:spPr>
          <a:xfrm>
            <a:off x="7782549" y="5221959"/>
            <a:ext cx="846275" cy="461665"/>
          </a:xfrm>
          <a:prstGeom prst="rect">
            <a:avLst/>
          </a:prstGeom>
          <a:noFill/>
        </p:spPr>
        <p:txBody>
          <a:bodyPr wrap="square" rtlCol="0">
            <a:spAutoFit/>
          </a:bodyPr>
          <a:lstStyle/>
          <a:p>
            <a:r>
              <a:rPr lang="en-US" altLang="zh-CN" sz="24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39%</a:t>
            </a:r>
            <a:endParaRPr lang="zh-CN" altLang="en-US" sz="24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43" name="文本框 42"/>
          <p:cNvSpPr txBox="1"/>
          <p:nvPr/>
        </p:nvSpPr>
        <p:spPr>
          <a:xfrm>
            <a:off x="9725821" y="5221958"/>
            <a:ext cx="846275" cy="461665"/>
          </a:xfrm>
          <a:prstGeom prst="rect">
            <a:avLst/>
          </a:prstGeom>
          <a:noFill/>
        </p:spPr>
        <p:txBody>
          <a:bodyPr wrap="square" rtlCol="0">
            <a:spAutoFit/>
          </a:bodyPr>
          <a:lstStyle/>
          <a:p>
            <a:r>
              <a:rPr lang="en-US" altLang="zh-CN" sz="24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88%</a:t>
            </a:r>
            <a:endParaRPr lang="zh-CN" altLang="en-US" sz="24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8" name="矩形 27"/>
          <p:cNvSpPr/>
          <p:nvPr/>
        </p:nvSpPr>
        <p:spPr>
          <a:xfrm>
            <a:off x="6823224" y="1534269"/>
            <a:ext cx="3924151" cy="2615722"/>
          </a:xfrm>
          <a:prstGeom prst="rect">
            <a:avLst/>
          </a:prstGeom>
        </p:spPr>
        <p:txBody>
          <a:bodyPr vert="eaVert" wrap="square">
            <a:spAutoFit/>
          </a:bodyPr>
          <a:lstStyle/>
          <a:p>
            <a:pPr>
              <a:lnSpc>
                <a:spcPct val="150000"/>
              </a:lnSpc>
            </a:pPr>
            <a:r>
              <a:rPr lang="zh-CN" altLang="en-US"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The price of life lies in the light taste, in the nature to enjoy. Flowers open it, clouds scatter it. It should be noted that when you are proud to be indifferent, is the true gentleman's mind, and when you are disappointed to be able to be calm, is the grace of the big husband, so, regardless of the bitter and short, regardless of success and failure, should maintain a common heart.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c="http://schemas.openxmlformats.org/drawingml/2006/chart"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p:bldP spid="43"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7640955" y="2287905"/>
            <a:ext cx="6858000" cy="2282825"/>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283460" y="2218690"/>
            <a:ext cx="6858000" cy="2421255"/>
          </a:xfrm>
          <a:prstGeom prst="rect">
            <a:avLst/>
          </a:prstGeom>
        </p:spPr>
      </p:pic>
      <p:grpSp>
        <p:nvGrpSpPr>
          <p:cNvPr id="4" name="组合 3"/>
          <p:cNvGrpSpPr/>
          <p:nvPr/>
        </p:nvGrpSpPr>
        <p:grpSpPr>
          <a:xfrm>
            <a:off x="5008522" y="1083746"/>
            <a:ext cx="2338494" cy="2345533"/>
            <a:chOff x="3524250" y="533400"/>
            <a:chExt cx="4219576" cy="4232276"/>
          </a:xfrm>
        </p:grpSpPr>
        <p:sp>
          <p:nvSpPr>
            <p:cNvPr id="8" name="弧形 7"/>
            <p:cNvSpPr/>
            <p:nvPr/>
          </p:nvSpPr>
          <p:spPr>
            <a:xfrm>
              <a:off x="3524250" y="533400"/>
              <a:ext cx="4219576" cy="4219576"/>
            </a:xfrm>
            <a:prstGeom prst="arc">
              <a:avLst>
                <a:gd name="adj1" fmla="val 6904399"/>
                <a:gd name="adj2" fmla="val 474974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9" name="椭圆 8"/>
            <p:cNvSpPr/>
            <p:nvPr/>
          </p:nvSpPr>
          <p:spPr>
            <a:xfrm>
              <a:off x="5993606" y="4664076"/>
              <a:ext cx="101600" cy="101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0" name="椭圆 9"/>
            <p:cNvSpPr/>
            <p:nvPr/>
          </p:nvSpPr>
          <p:spPr>
            <a:xfrm>
              <a:off x="4672806" y="4492626"/>
              <a:ext cx="101600" cy="101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1819675" y="976849"/>
            <a:ext cx="4624465" cy="2987405"/>
          </a:xfrm>
          <a:prstGeom prst="rect">
            <a:avLst/>
          </a:prstGeom>
        </p:spPr>
      </p:pic>
      <p:sp>
        <p:nvSpPr>
          <p:cNvPr id="11" name="文本框 10">
            <a:extLst>
              <a:ext uri="{FF2B5EF4-FFF2-40B4-BE49-F238E27FC236}">
                <a16:creationId xmlns:a16="http://schemas.microsoft.com/office/drawing/2014/main" id="{B7AEFB21-1C32-4920-882D-37A1B79B8DB4}"/>
              </a:ext>
            </a:extLst>
          </p:cNvPr>
          <p:cNvSpPr txBox="1"/>
          <p:nvPr/>
        </p:nvSpPr>
        <p:spPr>
          <a:xfrm>
            <a:off x="3566926" y="1809818"/>
            <a:ext cx="5221686" cy="2154436"/>
          </a:xfrm>
          <a:prstGeom prst="rect">
            <a:avLst/>
          </a:prstGeom>
          <a:noFill/>
        </p:spPr>
        <p:txBody>
          <a:bodyPr wrap="none" rtlCol="0">
            <a:spAutoFit/>
          </a:bodyPr>
          <a:lstStyle/>
          <a:p>
            <a:pPr algn="ctr"/>
            <a:r>
              <a:rPr lang="en-US" altLang="zh-CN" sz="6600" b="1" dirty="0">
                <a:solidFill>
                  <a:srgbClr val="C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2</a:t>
            </a:r>
            <a:endParaRPr lang="zh-CN" altLang="en-US" sz="6600" b="1" dirty="0">
              <a:solidFill>
                <a:srgbClr val="C00000"/>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algn="ctr"/>
            <a:endParaRPr lang="zh-CN" altLang="en-US" sz="4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a:p>
            <a:pPr algn="ctr"/>
            <a:r>
              <a:rPr lang="zh-CN" altLang="en-US"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Standard</a:t>
            </a:r>
            <a:r>
              <a:rPr lang="en-US" altLang="zh-CN"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 </a:t>
            </a:r>
            <a:r>
              <a:rPr lang="zh-CN" altLang="en-US"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Problem Wen</a:t>
            </a:r>
            <a:r>
              <a:rPr lang="en-US" altLang="zh-CN"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 </a:t>
            </a:r>
            <a:r>
              <a:rPr lang="zh-CN" altLang="en-US" sz="28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5"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矩形 1"/>
          <p:cNvSpPr/>
          <p:nvPr/>
        </p:nvSpPr>
        <p:spPr>
          <a:xfrm>
            <a:off x="5765898" y="1670996"/>
            <a:ext cx="5201152" cy="3895599"/>
          </a:xfrm>
          <a:prstGeom prst="rect">
            <a:avLst/>
          </a:prstGeom>
          <a:solidFill>
            <a:schemeClr val="bg1">
              <a:lumMod val="85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3" name="文本框 2"/>
          <p:cNvSpPr txBox="1"/>
          <p:nvPr/>
        </p:nvSpPr>
        <p:spPr>
          <a:xfrm>
            <a:off x="6202680" y="2735580"/>
            <a:ext cx="4327525" cy="583565"/>
          </a:xfrm>
          <a:prstGeom prst="rect">
            <a:avLst/>
          </a:prstGeom>
          <a:noFill/>
        </p:spPr>
        <p:txBody>
          <a:bodyPr wrap="square" rtlCol="0">
            <a:spAutoFit/>
          </a:bodyPr>
          <a:lstStyle/>
          <a:p>
            <a:pPr algn="ctr"/>
            <a:r>
              <a:rPr lang="en-US" altLang="zh-CN" sz="32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sp>
        <p:nvSpPr>
          <p:cNvPr id="8" name="文本框 7"/>
          <p:cNvSpPr txBox="1">
            <a:spLocks noChangeArrowheads="1"/>
          </p:cNvSpPr>
          <p:nvPr/>
        </p:nvSpPr>
        <p:spPr bwMode="auto">
          <a:xfrm>
            <a:off x="6590526" y="3763820"/>
            <a:ext cx="4062651" cy="9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200000"/>
              </a:lnSpc>
            </a:pPr>
            <a:r>
              <a:rPr lang="zh-CN" altLang="en-US" sz="1400" kern="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Click to enter the specific text of this column, concise description of the item content, this is a concept diagram, please modify according to your specific content as appropriate.</a:t>
            </a:r>
            <a:endPar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pic>
        <p:nvPicPr>
          <p:cNvPr id="14" name="图片 13"/>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rot="5400000">
            <a:off x="8998104" y="129332"/>
            <a:ext cx="2904120" cy="2503235"/>
          </a:xfrm>
          <a:prstGeom prst="rect">
            <a:avLst/>
          </a:prstGeom>
        </p:spPr>
      </p:pic>
      <p:pic>
        <p:nvPicPr>
          <p:cNvPr id="9" name="图片 1"/>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1235075" y="1670996"/>
            <a:ext cx="4816475" cy="389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8050530" y="2697480"/>
            <a:ext cx="6858000" cy="1464310"/>
          </a:xfrm>
          <a:prstGeom prst="rect">
            <a:avLst/>
          </a:prstGeom>
        </p:spPr>
      </p:pic>
      <p:pic>
        <p:nvPicPr>
          <p:cNvPr id="13" name="图片 12"/>
          <p:cNvPicPr>
            <a:picLocks noChangeAspect="1"/>
          </p:cNvPicPr>
          <p:nvPr/>
        </p:nvPicPr>
        <p:blipFill rotWithShape="1">
          <a:blip r:embed="rId5" cstate="screen">
            <a:extLst>
              <a:ext uri="{28A0092B-C50C-407E-A947-70E740481C1C}">
                <a14:useLocalDpi xmlns:a14="http://schemas.microsoft.com/office/drawing/2010/main"/>
              </a:ext>
            </a:extLst>
          </a:blip>
          <a:srcRect t="-558"/>
          <a:stretch>
            <a:fillRect/>
          </a:stretch>
        </p:blipFill>
        <p:spPr>
          <a:xfrm rot="5400000" flipV="1">
            <a:off x="-2781300" y="2716530"/>
            <a:ext cx="6858000" cy="1425575"/>
          </a:xfrm>
          <a:prstGeom prst="rect">
            <a:avLst/>
          </a:prstGeom>
        </p:spPr>
      </p:pic>
      <p:pic>
        <p:nvPicPr>
          <p:cNvPr id="5" name="图片 4"/>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369570" y="-493395"/>
            <a:ext cx="4063365" cy="2218055"/>
          </a:xfrm>
          <a:prstGeom prst="rect">
            <a:avLst/>
          </a:prstGeom>
        </p:spPr>
      </p:pic>
      <p:sp>
        <p:nvSpPr>
          <p:cNvPr id="6" name="文本框 5"/>
          <p:cNvSpPr txBox="1"/>
          <p:nvPr/>
        </p:nvSpPr>
        <p:spPr>
          <a:xfrm>
            <a:off x="4963160" y="415925"/>
            <a:ext cx="1945917" cy="400110"/>
          </a:xfrm>
          <a:prstGeom prst="rect">
            <a:avLst/>
          </a:prstGeom>
          <a:noFill/>
        </p:spPr>
        <p:txBody>
          <a:bodyPr wrap="none" rtlCol="0" anchor="t">
            <a:spAutoFit/>
          </a:bodyPr>
          <a:lstStyle/>
          <a:p>
            <a:r>
              <a:rPr lang="en-US" altLang="zh-CN" sz="2000" b="1" dirty="0">
                <a:solidFill>
                  <a:schemeClr val="bg1">
                    <a:lumMod val="50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p>
        </p:txBody>
      </p:sp>
      <p:cxnSp>
        <p:nvCxnSpPr>
          <p:cNvPr id="4" name="直接连接符 14"/>
          <p:cNvCxnSpPr>
            <a:cxnSpLocks noChangeShapeType="1"/>
          </p:cNvCxnSpPr>
          <p:nvPr/>
        </p:nvCxnSpPr>
        <p:spPr bwMode="auto">
          <a:xfrm flipH="1" flipV="1">
            <a:off x="3957015" y="3673903"/>
            <a:ext cx="4296216" cy="10697"/>
          </a:xfrm>
          <a:prstGeom prst="line">
            <a:avLst/>
          </a:prstGeom>
          <a:noFill/>
          <a:ln w="34925">
            <a:solidFill>
              <a:schemeClr val="tx1"/>
            </a:solidFill>
            <a:round/>
          </a:ln>
          <a:extLst>
            <a:ext uri="{909E8E84-426E-40DD-AFC4-6F175D3DCCD1}">
              <a14:hiddenFill xmlns:a14="http://schemas.microsoft.com/office/drawing/2010/main">
                <a:noFill/>
              </a14:hiddenFill>
            </a:ext>
          </a:extLst>
        </p:spPr>
      </p:cxnSp>
      <p:cxnSp>
        <p:nvCxnSpPr>
          <p:cNvPr id="2" name="直接连接符 15"/>
          <p:cNvCxnSpPr>
            <a:cxnSpLocks noChangeShapeType="1"/>
          </p:cNvCxnSpPr>
          <p:nvPr/>
        </p:nvCxnSpPr>
        <p:spPr bwMode="auto">
          <a:xfrm>
            <a:off x="6182147" y="1979380"/>
            <a:ext cx="0" cy="3568769"/>
          </a:xfrm>
          <a:prstGeom prst="line">
            <a:avLst/>
          </a:prstGeom>
          <a:noFill/>
          <a:ln w="34925">
            <a:solidFill>
              <a:schemeClr val="tx1"/>
            </a:solidFill>
            <a:round/>
          </a:ln>
          <a:extLst>
            <a:ext uri="{909E8E84-426E-40DD-AFC4-6F175D3DCCD1}">
              <a14:hiddenFill xmlns:a14="http://schemas.microsoft.com/office/drawing/2010/main">
                <a:noFill/>
              </a14:hiddenFill>
            </a:ext>
          </a:extLst>
        </p:spPr>
      </p:cxnSp>
      <p:pic>
        <p:nvPicPr>
          <p:cNvPr id="3" name="图片 2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46409" y="2337569"/>
            <a:ext cx="1129324" cy="106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4756693" y="2450605"/>
            <a:ext cx="804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1</a:t>
            </a:r>
            <a:endParaRPr lang="zh-CN" altLang="zh-CN" sz="40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pic>
        <p:nvPicPr>
          <p:cNvPr id="9" name="图片 2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40704" y="2337569"/>
            <a:ext cx="1129324" cy="106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a:spLocks noChangeArrowheads="1"/>
          </p:cNvSpPr>
          <p:nvPr/>
        </p:nvSpPr>
        <p:spPr bwMode="auto">
          <a:xfrm>
            <a:off x="6850988" y="2450605"/>
            <a:ext cx="804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2</a:t>
            </a:r>
            <a:endParaRPr lang="zh-CN" altLang="zh-CN" sz="40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pic>
        <p:nvPicPr>
          <p:cNvPr id="11" name="图片 2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13219" y="4095070"/>
            <a:ext cx="1129324" cy="106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a:spLocks noChangeArrowheads="1"/>
          </p:cNvSpPr>
          <p:nvPr/>
        </p:nvSpPr>
        <p:spPr bwMode="auto">
          <a:xfrm>
            <a:off x="6923503" y="4208106"/>
            <a:ext cx="804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3</a:t>
            </a:r>
            <a:endParaRPr lang="zh-CN" altLang="zh-CN" sz="40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pic>
        <p:nvPicPr>
          <p:cNvPr id="14" name="图片 2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02467" y="4095070"/>
            <a:ext cx="1129324" cy="106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a:spLocks noChangeArrowheads="1"/>
          </p:cNvSpPr>
          <p:nvPr/>
        </p:nvSpPr>
        <p:spPr bwMode="auto">
          <a:xfrm>
            <a:off x="4812751" y="4208106"/>
            <a:ext cx="804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4</a:t>
            </a:r>
            <a:endParaRPr lang="zh-CN" altLang="zh-CN" sz="4000" dirty="0">
              <a:solidFill>
                <a:schemeClr val="bg1"/>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grpSp>
        <p:nvGrpSpPr>
          <p:cNvPr id="29" name="组合 28"/>
          <p:cNvGrpSpPr/>
          <p:nvPr/>
        </p:nvGrpSpPr>
        <p:grpSpPr>
          <a:xfrm>
            <a:off x="1572260" y="2440940"/>
            <a:ext cx="2129790" cy="717550"/>
            <a:chOff x="1797" y="3182"/>
            <a:chExt cx="3354" cy="1130"/>
          </a:xfrm>
        </p:grpSpPr>
        <p:sp>
          <p:nvSpPr>
            <p:cNvPr id="30"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31"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grpSp>
        <p:nvGrpSpPr>
          <p:cNvPr id="16" name="组合 15"/>
          <p:cNvGrpSpPr/>
          <p:nvPr/>
        </p:nvGrpSpPr>
        <p:grpSpPr>
          <a:xfrm>
            <a:off x="8617585" y="2446020"/>
            <a:ext cx="2129790" cy="717550"/>
            <a:chOff x="1797" y="3182"/>
            <a:chExt cx="3354" cy="1130"/>
          </a:xfrm>
        </p:grpSpPr>
        <p:sp>
          <p:nvSpPr>
            <p:cNvPr id="17"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18"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grpSp>
        <p:nvGrpSpPr>
          <p:cNvPr id="19" name="组合 18"/>
          <p:cNvGrpSpPr/>
          <p:nvPr/>
        </p:nvGrpSpPr>
        <p:grpSpPr>
          <a:xfrm>
            <a:off x="8617585" y="4208145"/>
            <a:ext cx="2129790" cy="717550"/>
            <a:chOff x="1797" y="3182"/>
            <a:chExt cx="3354" cy="1130"/>
          </a:xfrm>
        </p:grpSpPr>
        <p:sp>
          <p:nvSpPr>
            <p:cNvPr id="20"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1"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grpSp>
        <p:nvGrpSpPr>
          <p:cNvPr id="22" name="组合 21"/>
          <p:cNvGrpSpPr/>
          <p:nvPr/>
        </p:nvGrpSpPr>
        <p:grpSpPr>
          <a:xfrm>
            <a:off x="1572260" y="4352290"/>
            <a:ext cx="2129790" cy="717550"/>
            <a:chOff x="1797" y="3182"/>
            <a:chExt cx="3354" cy="1130"/>
          </a:xfrm>
        </p:grpSpPr>
        <p:sp>
          <p:nvSpPr>
            <p:cNvPr id="23" name="TextBox 45"/>
            <p:cNvSpPr txBox="1"/>
            <p:nvPr/>
          </p:nvSpPr>
          <p:spPr>
            <a:xfrm>
              <a:off x="1797" y="3182"/>
              <a:ext cx="3354" cy="663"/>
            </a:xfrm>
            <a:prstGeom prst="rect">
              <a:avLst/>
            </a:prstGeom>
          </p:spPr>
          <p:txBody>
            <a:bodyPr vert="horz" wrap="none" lIns="0" tIns="0" rIns="0" bIns="0" anchor="b" anchorCtr="1">
              <a:noAutofit/>
            </a:bodyPr>
            <a:lstStyle/>
            <a:p>
              <a:pPr algn="ctr"/>
              <a:r>
                <a:rPr lang="en-US" altLang="zh-CN"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Your title text</a:t>
              </a:r>
              <a:endParaRPr lang="zh-CN" altLang="en-US" sz="2000" b="1" kern="900" dirty="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endParaRPr>
            </a:p>
          </p:txBody>
        </p:sp>
        <p:sp>
          <p:nvSpPr>
            <p:cNvPr id="24" name="TextBox 46"/>
            <p:cNvSpPr txBox="1"/>
            <p:nvPr/>
          </p:nvSpPr>
          <p:spPr>
            <a:xfrm>
              <a:off x="1797" y="3853"/>
              <a:ext cx="3128"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This section is displayed as a text layout</a:t>
              </a:r>
              <a:b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br>
              <a:r>
                <a:rPr lang="zh-CN" altLang="en-US" sz="1200">
                  <a:solidFill>
                    <a:schemeClr val="tx1">
                      <a:lumMod val="95000"/>
                      <a:lumOff val="5000"/>
                    </a:schemeClr>
                  </a:solidFill>
                  <a:latin typeface="字魂36号-正文宋楷" panose="02000000000000000000" pitchFamily="2" charset="-122"/>
                  <a:ea typeface="字魂36号-正文宋楷" panose="02000000000000000000" pitchFamily="2" charset="-122"/>
                  <a:cs typeface="+mn-ea"/>
                  <a:sym typeface="字魂36号-正文宋楷" panose="02000000000000000000" pitchFamily="2" charset="-122"/>
                </a:rPr>
                <a:t>(It is recommended to use theme font)</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0">
        <p:random/>
      </p:transition>
    </mc:Choice>
    <mc:Fallback xmlns:a14="http://schemas.microsoft.com/office/drawing/2010/main" xmlns="">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par>
                                <p:cTn id="23" presetID="5"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childTnLst>
                          </p:cTn>
                        </p:par>
                        <p:par>
                          <p:cTn id="35" fill="hold">
                            <p:stCondLst>
                              <p:cond delay="500"/>
                            </p:stCondLst>
                            <p:childTnLst>
                              <p:par>
                                <p:cTn id="36" presetID="5" presetClass="entr" presetSubtype="1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heckerboard(across)">
                                      <p:cBhvr>
                                        <p:cTn id="38" dur="500"/>
                                        <p:tgtEl>
                                          <p:spTgt spid="29"/>
                                        </p:tgtEl>
                                      </p:cBhvr>
                                    </p:animEffect>
                                  </p:childTnLst>
                                </p:cTn>
                              </p:par>
                            </p:childTnLst>
                          </p:cTn>
                        </p:par>
                        <p:par>
                          <p:cTn id="39" fill="hold">
                            <p:stCondLst>
                              <p:cond delay="1000"/>
                            </p:stCondLst>
                            <p:childTnLst>
                              <p:par>
                                <p:cTn id="40" presetID="5" presetClass="entr" presetSubtype="1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par>
                          <p:cTn id="43" fill="hold">
                            <p:stCondLst>
                              <p:cond delay="1500"/>
                            </p:stCondLst>
                            <p:childTnLst>
                              <p:par>
                                <p:cTn id="44" presetID="5" presetClass="entr" presetSubtype="1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heckerboard(across)">
                                      <p:cBhvr>
                                        <p:cTn id="46" dur="500"/>
                                        <p:tgtEl>
                                          <p:spTgt spid="19"/>
                                        </p:tgtEl>
                                      </p:cBhvr>
                                    </p:animEffect>
                                  </p:childTnLst>
                                </p:cTn>
                              </p:par>
                            </p:childTnLst>
                          </p:cTn>
                        </p:par>
                        <p:par>
                          <p:cTn id="47" fill="hold">
                            <p:stCondLst>
                              <p:cond delay="2000"/>
                            </p:stCondLst>
                            <p:childTnLst>
                              <p:par>
                                <p:cTn id="48" presetID="5" presetClass="entr" presetSubtype="1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heckerboard(across)">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13B1C8D9-C573-4127-9700-C855BF6E117C"/>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D:\ppt\第11批\643737"/>
  <p:tag name="ISPRING_PRESENTATION_TITLE" val="PPT源文件"/>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https://www.freeppt7.com">
  <a:themeElements>
    <a:clrScheme name="Office">
      <a:dk1>
        <a:srgbClr val="000000"/>
      </a:dk1>
      <a:lt1>
        <a:srgbClr val="FFFFFF"/>
      </a:lt1>
      <a:dk2>
        <a:srgbClr val="000000"/>
      </a:dk2>
      <a:lt2>
        <a:srgbClr val="FFFFFF"/>
      </a:lt2>
      <a:accent1>
        <a:srgbClr val="000000"/>
      </a:accent1>
      <a:accent2>
        <a:srgbClr val="000000"/>
      </a:accent2>
      <a:accent3>
        <a:srgbClr val="000000"/>
      </a:accent3>
      <a:accent4>
        <a:srgbClr val="000000"/>
      </a:accent4>
      <a:accent5>
        <a:srgbClr val="000000"/>
      </a:accent5>
      <a:accent6>
        <a:srgbClr val="FFFFFF"/>
      </a:accent6>
      <a:hlink>
        <a:srgbClr val="0563C1"/>
      </a:hlink>
      <a:folHlink>
        <a:srgbClr val="954F72"/>
      </a:folHlink>
    </a:clrScheme>
    <a:fontScheme name="psntut43">
      <a:majorFont>
        <a:latin typeface="字魂36号-正文宋楷"/>
        <a:ea typeface="字魂36号-正文宋楷"/>
        <a:cs typeface=""/>
      </a:majorFont>
      <a:minorFont>
        <a:latin typeface="字魂36号-正文宋楷"/>
        <a:ea typeface="字魂36号-正文宋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1199</Words>
  <Application>Microsoft Office PowerPoint</Application>
  <PresentationFormat>宽屏</PresentationFormat>
  <Paragraphs>150</Paragraphs>
  <Slides>26</Slides>
  <Notes>23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微软雅黑</vt:lpstr>
      <vt:lpstr>字魂36号-正文宋楷</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
  <cp:keywords>https:/www.freeppt7.com</cp:keywords>
  <dc:description>https://www.freeppt7.com</dc:description>
  <cp:lastModifiedBy/>
  <cp:revision>3</cp:revision>
  <dcterms:created xsi:type="dcterms:W3CDTF">2018-03-01T02:03:00Z</dcterms:created>
  <dcterms:modified xsi:type="dcterms:W3CDTF">2020-06-23T07:10:03Z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