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7487" r:id="rId3"/>
    <p:sldId id="7488" r:id="rId4"/>
    <p:sldId id="287" r:id="rId5"/>
    <p:sldId id="306" r:id="rId6"/>
    <p:sldId id="289" r:id="rId7"/>
    <p:sldId id="305" r:id="rId8"/>
    <p:sldId id="7489" r:id="rId9"/>
    <p:sldId id="292" r:id="rId10"/>
    <p:sldId id="283" r:id="rId11"/>
    <p:sldId id="301" r:id="rId12"/>
    <p:sldId id="303" r:id="rId13"/>
    <p:sldId id="300" r:id="rId14"/>
    <p:sldId id="7490" r:id="rId15"/>
    <p:sldId id="294" r:id="rId16"/>
    <p:sldId id="304" r:id="rId17"/>
    <p:sldId id="293" r:id="rId18"/>
    <p:sldId id="308" r:id="rId19"/>
    <p:sldId id="284" r:id="rId20"/>
    <p:sldId id="7491" r:id="rId21"/>
    <p:sldId id="307" r:id="rId22"/>
    <p:sldId id="309" r:id="rId23"/>
    <p:sldId id="285" r:id="rId24"/>
    <p:sldId id="257" r:id="rId25"/>
    <p:sldId id="7492" r:id="rId26"/>
    <p:sldId id="7493" r:id="rId27"/>
    <p:sldId id="7494"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5FA"/>
    <a:srgbClr val="218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848C8-72EB-4FB8-9A71-B320D761CD80}" type="datetimeFigureOut">
              <a:rPr lang="zh-CN" altLang="en-US" smtClean="0"/>
              <a:t>2020/6/24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5080F-6421-47B3-98FB-570D0FDFC116}" type="slidenum">
              <a:rPr lang="zh-CN" altLang="en-US" smtClean="0"/>
              <a:t>‹#›</a:t>
            </a:fld>
            <a:endParaRPr lang="zh-CN" altLang="en-US"/>
          </a:p>
        </p:txBody>
      </p:sp>
    </p:spTree>
    <p:extLst>
      <p:ext uri="{BB962C8B-B14F-4D97-AF65-F5344CB8AC3E}">
        <p14:creationId xmlns:p14="http://schemas.microsoft.com/office/powerpoint/2010/main" val="371775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4</a:t>
            </a:fld>
            <a:endParaRPr lang="zh-CN" altLang="en-US"/>
          </a:p>
        </p:txBody>
      </p:sp>
    </p:spTree>
    <p:extLst>
      <p:ext uri="{BB962C8B-B14F-4D97-AF65-F5344CB8AC3E}">
        <p14:creationId xmlns:p14="http://schemas.microsoft.com/office/powerpoint/2010/main" val="2740742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15</a:t>
            </a:fld>
            <a:endParaRPr lang="zh-CN" altLang="en-US"/>
          </a:p>
        </p:txBody>
      </p:sp>
    </p:spTree>
    <p:extLst>
      <p:ext uri="{BB962C8B-B14F-4D97-AF65-F5344CB8AC3E}">
        <p14:creationId xmlns:p14="http://schemas.microsoft.com/office/powerpoint/2010/main" val="244387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16</a:t>
            </a:fld>
            <a:endParaRPr lang="zh-CN" altLang="en-US"/>
          </a:p>
        </p:txBody>
      </p:sp>
    </p:spTree>
    <p:extLst>
      <p:ext uri="{BB962C8B-B14F-4D97-AF65-F5344CB8AC3E}">
        <p14:creationId xmlns:p14="http://schemas.microsoft.com/office/powerpoint/2010/main" val="34263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17</a:t>
            </a:fld>
            <a:endParaRPr lang="zh-CN" altLang="en-US"/>
          </a:p>
        </p:txBody>
      </p:sp>
    </p:spTree>
    <p:extLst>
      <p:ext uri="{BB962C8B-B14F-4D97-AF65-F5344CB8AC3E}">
        <p14:creationId xmlns:p14="http://schemas.microsoft.com/office/powerpoint/2010/main" val="223840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18</a:t>
            </a:fld>
            <a:endParaRPr lang="zh-CN" altLang="en-US"/>
          </a:p>
        </p:txBody>
      </p:sp>
    </p:spTree>
    <p:extLst>
      <p:ext uri="{BB962C8B-B14F-4D97-AF65-F5344CB8AC3E}">
        <p14:creationId xmlns:p14="http://schemas.microsoft.com/office/powerpoint/2010/main" val="222246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19</a:t>
            </a:fld>
            <a:endParaRPr lang="zh-CN" altLang="en-US"/>
          </a:p>
        </p:txBody>
      </p:sp>
    </p:spTree>
    <p:extLst>
      <p:ext uri="{BB962C8B-B14F-4D97-AF65-F5344CB8AC3E}">
        <p14:creationId xmlns:p14="http://schemas.microsoft.com/office/powerpoint/2010/main" val="38056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21</a:t>
            </a:fld>
            <a:endParaRPr lang="zh-CN" altLang="en-US"/>
          </a:p>
        </p:txBody>
      </p:sp>
    </p:spTree>
    <p:extLst>
      <p:ext uri="{BB962C8B-B14F-4D97-AF65-F5344CB8AC3E}">
        <p14:creationId xmlns:p14="http://schemas.microsoft.com/office/powerpoint/2010/main" val="56114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22</a:t>
            </a:fld>
            <a:endParaRPr lang="zh-CN" altLang="en-US"/>
          </a:p>
        </p:txBody>
      </p:sp>
    </p:spTree>
    <p:extLst>
      <p:ext uri="{BB962C8B-B14F-4D97-AF65-F5344CB8AC3E}">
        <p14:creationId xmlns:p14="http://schemas.microsoft.com/office/powerpoint/2010/main" val="355868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23</a:t>
            </a:fld>
            <a:endParaRPr lang="zh-CN" altLang="en-US"/>
          </a:p>
        </p:txBody>
      </p:sp>
    </p:spTree>
    <p:extLst>
      <p:ext uri="{BB962C8B-B14F-4D97-AF65-F5344CB8AC3E}">
        <p14:creationId xmlns:p14="http://schemas.microsoft.com/office/powerpoint/2010/main" val="333022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5</a:t>
            </a:fld>
            <a:endParaRPr lang="zh-CN" altLang="en-US"/>
          </a:p>
        </p:txBody>
      </p:sp>
    </p:spTree>
    <p:extLst>
      <p:ext uri="{BB962C8B-B14F-4D97-AF65-F5344CB8AC3E}">
        <p14:creationId xmlns:p14="http://schemas.microsoft.com/office/powerpoint/2010/main" val="385609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pPr/>
              <a:t>6</a:t>
            </a:fld>
            <a:endParaRPr lang="zh-CN" altLang="en-US"/>
          </a:p>
        </p:txBody>
      </p:sp>
    </p:spTree>
    <p:extLst>
      <p:ext uri="{BB962C8B-B14F-4D97-AF65-F5344CB8AC3E}">
        <p14:creationId xmlns:p14="http://schemas.microsoft.com/office/powerpoint/2010/main" val="1022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7</a:t>
            </a:fld>
            <a:endParaRPr lang="zh-CN" altLang="en-US"/>
          </a:p>
        </p:txBody>
      </p:sp>
    </p:spTree>
    <p:extLst>
      <p:ext uri="{BB962C8B-B14F-4D97-AF65-F5344CB8AC3E}">
        <p14:creationId xmlns:p14="http://schemas.microsoft.com/office/powerpoint/2010/main" val="262329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9</a:t>
            </a:fld>
            <a:endParaRPr lang="zh-CN" altLang="en-US"/>
          </a:p>
        </p:txBody>
      </p:sp>
    </p:spTree>
    <p:extLst>
      <p:ext uri="{BB962C8B-B14F-4D97-AF65-F5344CB8AC3E}">
        <p14:creationId xmlns:p14="http://schemas.microsoft.com/office/powerpoint/2010/main" val="361018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10</a:t>
            </a:fld>
            <a:endParaRPr lang="zh-CN" altLang="en-US"/>
          </a:p>
        </p:txBody>
      </p:sp>
    </p:spTree>
    <p:extLst>
      <p:ext uri="{BB962C8B-B14F-4D97-AF65-F5344CB8AC3E}">
        <p14:creationId xmlns:p14="http://schemas.microsoft.com/office/powerpoint/2010/main" val="70703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F29F30F2-4CB5-443F-BED5-2B64D08E49ED}" type="slidenum">
              <a:rPr lang="zh-CN" altLang="en-US" smtClean="0"/>
              <a:pPr eaLnBrk="1" hangingPunct="1"/>
              <a:t>11</a:t>
            </a:fld>
            <a:endParaRPr lang="zh-CN" altLang="en-US"/>
          </a:p>
        </p:txBody>
      </p:sp>
    </p:spTree>
    <p:extLst>
      <p:ext uri="{BB962C8B-B14F-4D97-AF65-F5344CB8AC3E}">
        <p14:creationId xmlns:p14="http://schemas.microsoft.com/office/powerpoint/2010/main" val="165696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EFC6CAE6-7DBA-4B25-BB55-7DCBF772563B}" type="slidenum">
              <a:rPr lang="zh-CN" altLang="en-US" smtClean="0"/>
              <a:pPr eaLnBrk="1" hangingPunct="1"/>
              <a:t>12</a:t>
            </a:fld>
            <a:endParaRPr lang="zh-CN" altLang="en-US"/>
          </a:p>
        </p:txBody>
      </p:sp>
    </p:spTree>
    <p:extLst>
      <p:ext uri="{BB962C8B-B14F-4D97-AF65-F5344CB8AC3E}">
        <p14:creationId xmlns:p14="http://schemas.microsoft.com/office/powerpoint/2010/main" val="33549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pPr/>
              <a:t>13</a:t>
            </a:fld>
            <a:endParaRPr lang="zh-CN" altLang="en-US"/>
          </a:p>
        </p:txBody>
      </p:sp>
    </p:spTree>
    <p:extLst>
      <p:ext uri="{BB962C8B-B14F-4D97-AF65-F5344CB8AC3E}">
        <p14:creationId xmlns:p14="http://schemas.microsoft.com/office/powerpoint/2010/main" val="3549032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55E23529-524A-4BCE-80C2-D53B58A4F1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5" r="8758"/>
          <a:stretch/>
        </p:blipFill>
        <p:spPr>
          <a:xfrm>
            <a:off x="-1" y="2506662"/>
            <a:ext cx="12192001" cy="4351338"/>
          </a:xfrm>
          <a:prstGeom prst="rect">
            <a:avLst/>
          </a:prstGeom>
        </p:spPr>
      </p:pic>
      <p:pic>
        <p:nvPicPr>
          <p:cNvPr id="4" name="图片 3">
            <a:extLst>
              <a:ext uri="{FF2B5EF4-FFF2-40B4-BE49-F238E27FC236}">
                <a16:creationId xmlns:a16="http://schemas.microsoft.com/office/drawing/2014/main" id="{AACD3454-1DF7-44E5-9B0B-5943B387F7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8115"/>
          <a:stretch/>
        </p:blipFill>
        <p:spPr>
          <a:xfrm>
            <a:off x="0" y="0"/>
            <a:ext cx="3777574" cy="2464920"/>
          </a:xfrm>
          <a:prstGeom prst="rect">
            <a:avLst/>
          </a:prstGeom>
        </p:spPr>
      </p:pic>
      <p:pic>
        <p:nvPicPr>
          <p:cNvPr id="20" name="图片 19">
            <a:extLst>
              <a:ext uri="{FF2B5EF4-FFF2-40B4-BE49-F238E27FC236}">
                <a16:creationId xmlns:a16="http://schemas.microsoft.com/office/drawing/2014/main" id="{76936E96-0176-455B-A5A8-88762387872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8306"/>
          <a:stretch/>
        </p:blipFill>
        <p:spPr>
          <a:xfrm>
            <a:off x="10448897" y="0"/>
            <a:ext cx="1743103" cy="2464920"/>
          </a:xfrm>
          <a:prstGeom prst="rect">
            <a:avLst/>
          </a:prstGeom>
        </p:spPr>
      </p:pic>
      <p:pic>
        <p:nvPicPr>
          <p:cNvPr id="22" name="图片 21">
            <a:extLst>
              <a:ext uri="{FF2B5EF4-FFF2-40B4-BE49-F238E27FC236}">
                <a16:creationId xmlns:a16="http://schemas.microsoft.com/office/drawing/2014/main" id="{A1E790C8-3D8E-4B36-AC33-88BFB5A3423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7888" b="21575"/>
          <a:stretch/>
        </p:blipFill>
        <p:spPr>
          <a:xfrm>
            <a:off x="0" y="4924886"/>
            <a:ext cx="1805898" cy="1933114"/>
          </a:xfrm>
          <a:prstGeom prst="rect">
            <a:avLst/>
          </a:prstGeom>
        </p:spPr>
      </p:pic>
      <p:pic>
        <p:nvPicPr>
          <p:cNvPr id="24" name="图片 23">
            <a:extLst>
              <a:ext uri="{FF2B5EF4-FFF2-40B4-BE49-F238E27FC236}">
                <a16:creationId xmlns:a16="http://schemas.microsoft.com/office/drawing/2014/main" id="{FA7667CB-84B1-45BC-AF9B-D8BEC8EE15D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1746" t="22393" r="31948" b="22197"/>
          <a:stretch/>
        </p:blipFill>
        <p:spPr>
          <a:xfrm>
            <a:off x="7974421" y="1858297"/>
            <a:ext cx="4217579" cy="4999703"/>
          </a:xfrm>
          <a:prstGeom prst="rect">
            <a:avLst/>
          </a:prstGeom>
        </p:spPr>
      </p:pic>
    </p:spTree>
    <p:extLst>
      <p:ext uri="{BB962C8B-B14F-4D97-AF65-F5344CB8AC3E}">
        <p14:creationId xmlns:p14="http://schemas.microsoft.com/office/powerpoint/2010/main" val="336825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DA8FAE-59F9-409E-8899-A20DC45760C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96E4D18-9B98-44C3-8183-BCDD42DB287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C91A7F-4AFF-4A73-A5D7-25CBD88287B8}"/>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5" name="页脚占位符 4">
            <a:extLst>
              <a:ext uri="{FF2B5EF4-FFF2-40B4-BE49-F238E27FC236}">
                <a16:creationId xmlns:a16="http://schemas.microsoft.com/office/drawing/2014/main" id="{E23FA9A4-3620-49A3-A484-D00A448197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1B3667-3264-4942-9F47-039410D4C567}"/>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xmlns:p14="http://schemas.microsoft.com/office/powerpoint/2010/main" val="66239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7D9B834-682A-4DE0-BF57-D63647A62CE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D02A636-9206-4166-A9A0-A88EF13B322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E44678-1DDB-4F99-BA99-04CFD59319D1}"/>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5" name="页脚占位符 4">
            <a:extLst>
              <a:ext uri="{FF2B5EF4-FFF2-40B4-BE49-F238E27FC236}">
                <a16:creationId xmlns:a16="http://schemas.microsoft.com/office/drawing/2014/main" id="{63493FE1-05E7-4BD9-92BC-00567939AD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97CC46-CECA-44F9-A527-A34321B7D4FB}"/>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xmlns:p14="http://schemas.microsoft.com/office/powerpoint/2010/main" val="2517505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56407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52BA19-F472-48EB-BA1E-512A9A4D70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306"/>
          <a:stretch/>
        </p:blipFill>
        <p:spPr>
          <a:xfrm>
            <a:off x="10448897" y="0"/>
            <a:ext cx="1743103" cy="2464920"/>
          </a:xfrm>
          <a:prstGeom prst="rect">
            <a:avLst/>
          </a:prstGeom>
        </p:spPr>
      </p:pic>
      <p:pic>
        <p:nvPicPr>
          <p:cNvPr id="11" name="图片 10">
            <a:extLst>
              <a:ext uri="{FF2B5EF4-FFF2-40B4-BE49-F238E27FC236}">
                <a16:creationId xmlns:a16="http://schemas.microsoft.com/office/drawing/2014/main" id="{DB081188-CFA0-404B-8D19-13AD00E7835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888" b="21575"/>
          <a:stretch/>
        </p:blipFill>
        <p:spPr>
          <a:xfrm>
            <a:off x="0" y="4924886"/>
            <a:ext cx="1805898" cy="1933114"/>
          </a:xfrm>
          <a:prstGeom prst="rect">
            <a:avLst/>
          </a:prstGeom>
        </p:spPr>
      </p:pic>
    </p:spTree>
    <p:extLst>
      <p:ext uri="{BB962C8B-B14F-4D97-AF65-F5344CB8AC3E}">
        <p14:creationId xmlns:p14="http://schemas.microsoft.com/office/powerpoint/2010/main" val="253676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C37DBE-C80E-4984-A7C5-008552EF6D5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DEC1FEB-1790-44B6-811E-D2C8E5002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B1CACC8-8015-4F25-B6A0-2F6F7F5C4A67}"/>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5" name="页脚占位符 4">
            <a:extLst>
              <a:ext uri="{FF2B5EF4-FFF2-40B4-BE49-F238E27FC236}">
                <a16:creationId xmlns:a16="http://schemas.microsoft.com/office/drawing/2014/main" id="{9F5EDFB5-A0AC-48A4-BE0E-583336559C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603CA9-B488-4B85-AD26-FB7FB5939037}"/>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xmlns:p14="http://schemas.microsoft.com/office/powerpoint/2010/main" val="398107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54F351-82C0-4213-8E47-4911E49E97E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327C21F-AB36-4E4A-811B-92CF817063F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43185A4-D18E-4FC6-B880-05DB262F50E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B63CFEA-224F-4AA9-8BEF-1C12CC05FDA8}"/>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6" name="页脚占位符 5">
            <a:extLst>
              <a:ext uri="{FF2B5EF4-FFF2-40B4-BE49-F238E27FC236}">
                <a16:creationId xmlns:a16="http://schemas.microsoft.com/office/drawing/2014/main" id="{8D029D39-6B5A-4D6C-A21D-874A24BF06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6D6F08-A72A-44D0-AE16-6D69C9C3E5CB}"/>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xmlns:p14="http://schemas.microsoft.com/office/powerpoint/2010/main" val="143399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E97337-B6E8-414E-A97A-6E21B0A3DB6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27CF57F-C73F-4382-9BFB-F3671A37B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24610-682C-4E13-8028-0D2044F87AD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9B8C489-0C24-4534-8F59-151CB47C2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8B8B706-8438-4E5D-943F-AA188654119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E6F536A-6E1C-4A96-A892-2427B560E887}"/>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8" name="页脚占位符 7">
            <a:extLst>
              <a:ext uri="{FF2B5EF4-FFF2-40B4-BE49-F238E27FC236}">
                <a16:creationId xmlns:a16="http://schemas.microsoft.com/office/drawing/2014/main" id="{23E2907F-9C86-4B86-83F5-D20B2A73BCD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5D8F59C-31CC-4B26-8A64-14C75D0B14AC}"/>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xmlns:p14="http://schemas.microsoft.com/office/powerpoint/2010/main" val="108478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995E45-D17A-40B9-A698-1BD2CE46473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D98BDC4-1D38-4D23-B94E-D6B948FBAE32}"/>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4" name="页脚占位符 3">
            <a:extLst>
              <a:ext uri="{FF2B5EF4-FFF2-40B4-BE49-F238E27FC236}">
                <a16:creationId xmlns:a16="http://schemas.microsoft.com/office/drawing/2014/main" id="{54AE69D6-DC35-47CF-8F1D-CA0E30635CC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5CE601E-9A5C-498E-8102-5B47AA2D9846}"/>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xmlns:p14="http://schemas.microsoft.com/office/powerpoint/2010/main" val="76346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06573F-DCDB-4B4E-8F86-7727F4D45FE5}"/>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3" name="页脚占位符 2">
            <a:extLst>
              <a:ext uri="{FF2B5EF4-FFF2-40B4-BE49-F238E27FC236}">
                <a16:creationId xmlns:a16="http://schemas.microsoft.com/office/drawing/2014/main" id="{9FABFCB0-1131-4604-9ABE-3B1FF8D65C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0898E98-BBBA-47B3-9ED5-59F2947886F0}"/>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pic>
        <p:nvPicPr>
          <p:cNvPr id="5" name="图片 4">
            <a:extLst>
              <a:ext uri="{FF2B5EF4-FFF2-40B4-BE49-F238E27FC236}">
                <a16:creationId xmlns:a16="http://schemas.microsoft.com/office/drawing/2014/main" id="{CE93566C-3E5B-4D5C-8367-73F58819BD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306"/>
          <a:stretch/>
        </p:blipFill>
        <p:spPr>
          <a:xfrm>
            <a:off x="10448897" y="0"/>
            <a:ext cx="1743103" cy="2464920"/>
          </a:xfrm>
          <a:prstGeom prst="rect">
            <a:avLst/>
          </a:prstGeom>
        </p:spPr>
      </p:pic>
      <p:pic>
        <p:nvPicPr>
          <p:cNvPr id="6" name="图片 5">
            <a:extLst>
              <a:ext uri="{FF2B5EF4-FFF2-40B4-BE49-F238E27FC236}">
                <a16:creationId xmlns:a16="http://schemas.microsoft.com/office/drawing/2014/main" id="{CFEFD749-8FFB-4CF5-BEA3-25358A1121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888" b="21575"/>
          <a:stretch/>
        </p:blipFill>
        <p:spPr>
          <a:xfrm>
            <a:off x="0" y="4924886"/>
            <a:ext cx="1805898" cy="1933114"/>
          </a:xfrm>
          <a:prstGeom prst="rect">
            <a:avLst/>
          </a:prstGeom>
        </p:spPr>
      </p:pic>
    </p:spTree>
    <p:extLst>
      <p:ext uri="{BB962C8B-B14F-4D97-AF65-F5344CB8AC3E}">
        <p14:creationId xmlns:p14="http://schemas.microsoft.com/office/powerpoint/2010/main" val="260593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1E46A-9796-4E60-AC12-580C54C646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6513D5A-F4F8-4330-8A95-D41B9B720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A9278BD-2BC4-42A6-9A44-BBFCE306A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742B62C-8243-46F3-94F5-2EA7BEB56D63}"/>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6" name="页脚占位符 5">
            <a:extLst>
              <a:ext uri="{FF2B5EF4-FFF2-40B4-BE49-F238E27FC236}">
                <a16:creationId xmlns:a16="http://schemas.microsoft.com/office/drawing/2014/main" id="{468776D5-0D33-446C-AC64-6F9175748D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436CE4C-C355-4701-B051-E31664B08DAC}"/>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xmlns:p14="http://schemas.microsoft.com/office/powerpoint/2010/main" val="271970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C61FA8-DCED-4D8F-A01C-9D32180791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CCD87BB-344D-4BB6-A93E-A54A3312E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61B499E-9B47-449A-A948-19BAEFA89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1F36839-C09E-47E7-875F-4BF1B9C05854}"/>
              </a:ext>
            </a:extLst>
          </p:cNvPr>
          <p:cNvSpPr>
            <a:spLocks noGrp="1"/>
          </p:cNvSpPr>
          <p:nvPr>
            <p:ph type="dt" sz="half" idx="10"/>
          </p:nvPr>
        </p:nvSpPr>
        <p:spPr/>
        <p:txBody>
          <a:bodyPr/>
          <a:lstStyle/>
          <a:p>
            <a:fld id="{9F8DFC44-C7A8-4CA8-824D-02A80ACF31AF}" type="datetimeFigureOut">
              <a:rPr lang="zh-CN" altLang="en-US" smtClean="0"/>
              <a:t>2020/6/24</a:t>
            </a:fld>
            <a:endParaRPr lang="zh-CN" altLang="en-US"/>
          </a:p>
        </p:txBody>
      </p:sp>
      <p:sp>
        <p:nvSpPr>
          <p:cNvPr id="6" name="页脚占位符 5">
            <a:extLst>
              <a:ext uri="{FF2B5EF4-FFF2-40B4-BE49-F238E27FC236}">
                <a16:creationId xmlns:a16="http://schemas.microsoft.com/office/drawing/2014/main" id="{276B813C-E007-4AE9-8CA9-6D245A5CB1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7D7C5B-A40B-41E9-B24F-CF10D2260B0F}"/>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xmlns:p14="http://schemas.microsoft.com/office/powerpoint/2010/main" val="182704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76B820A-F3BA-472F-BB66-204F1373E12B}"/>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1" r="44445"/>
          <a:stretch/>
        </p:blipFill>
        <p:spPr>
          <a:xfrm>
            <a:off x="0" y="1"/>
            <a:ext cx="12192000" cy="6858000"/>
          </a:xfrm>
          <a:prstGeom prst="rect">
            <a:avLst/>
          </a:prstGeom>
        </p:spPr>
      </p:pic>
      <p:sp>
        <p:nvSpPr>
          <p:cNvPr id="2" name="标题占位符 1">
            <a:extLst>
              <a:ext uri="{FF2B5EF4-FFF2-40B4-BE49-F238E27FC236}">
                <a16:creationId xmlns:a16="http://schemas.microsoft.com/office/drawing/2014/main" id="{6C29DAE6-C3AF-40DC-9D41-64EE3EDA0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349C0B5-71F5-450B-BC8B-D8CED77E2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3F60DC-5BA7-4B46-BE3B-90F9C4207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DFC44-C7A8-4CA8-824D-02A80ACF31AF}" type="datetimeFigureOut">
              <a:rPr lang="zh-CN" altLang="en-US" smtClean="0"/>
              <a:t>2020/6/24</a:t>
            </a:fld>
            <a:endParaRPr lang="zh-CN" altLang="en-US"/>
          </a:p>
        </p:txBody>
      </p:sp>
      <p:sp>
        <p:nvSpPr>
          <p:cNvPr id="5" name="页脚占位符 4">
            <a:extLst>
              <a:ext uri="{FF2B5EF4-FFF2-40B4-BE49-F238E27FC236}">
                <a16:creationId xmlns:a16="http://schemas.microsoft.com/office/drawing/2014/main" id="{B74741CC-D734-4368-864A-C124A6E17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7B71520-0115-488C-9DC2-D385733B9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40FD4-654B-4272-9F73-BA5B68E96534}" type="slidenum">
              <a:rPr lang="zh-CN" altLang="en-US" smtClean="0"/>
              <a:t>‹#›</a:t>
            </a:fld>
            <a:endParaRPr lang="zh-CN" altLang="en-US"/>
          </a:p>
        </p:txBody>
      </p:sp>
      <p:pic>
        <p:nvPicPr>
          <p:cNvPr id="7" name="图片 6">
            <a:extLst>
              <a:ext uri="{FF2B5EF4-FFF2-40B4-BE49-F238E27FC236}">
                <a16:creationId xmlns:a16="http://schemas.microsoft.com/office/drawing/2014/main" id="{C7075C93-6FBE-4225-94D3-0B09DBA18C2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4100"/>
          <a:stretch/>
        </p:blipFill>
        <p:spPr>
          <a:xfrm>
            <a:off x="2119086" y="0"/>
            <a:ext cx="10072914" cy="6858000"/>
          </a:xfrm>
          <a:prstGeom prst="rect">
            <a:avLst/>
          </a:prstGeom>
        </p:spPr>
      </p:pic>
      <p:pic>
        <p:nvPicPr>
          <p:cNvPr id="9" name="图片 8">
            <a:extLst>
              <a:ext uri="{FF2B5EF4-FFF2-40B4-BE49-F238E27FC236}">
                <a16:creationId xmlns:a16="http://schemas.microsoft.com/office/drawing/2014/main" id="{7CC39EED-49E7-4FD6-9DBB-2B739E3B642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2847" r="31597"/>
          <a:stretch/>
        </p:blipFill>
        <p:spPr>
          <a:xfrm>
            <a:off x="0" y="-1"/>
            <a:ext cx="12192000" cy="6858000"/>
          </a:xfrm>
          <a:prstGeom prst="rect">
            <a:avLst/>
          </a:prstGeom>
        </p:spPr>
      </p:pic>
    </p:spTree>
    <p:extLst>
      <p:ext uri="{BB962C8B-B14F-4D97-AF65-F5344CB8AC3E}">
        <p14:creationId xmlns:p14="http://schemas.microsoft.com/office/powerpoint/2010/main" val="270554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F5FA"/>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13DD51A-0861-4338-AF7C-8EDB432F499F}"/>
              </a:ext>
            </a:extLst>
          </p:cNvPr>
          <p:cNvSpPr txBox="1"/>
          <p:nvPr/>
        </p:nvSpPr>
        <p:spPr>
          <a:xfrm>
            <a:off x="5858187" y="589303"/>
            <a:ext cx="2031325" cy="5526157"/>
          </a:xfrm>
          <a:prstGeom prst="rect">
            <a:avLst/>
          </a:prstGeom>
          <a:noFill/>
        </p:spPr>
        <p:txBody>
          <a:bodyPr vert="eaVert" wrap="square" rtlCol="0">
            <a:spAutoFit/>
          </a:bodyPr>
          <a:lstStyle/>
          <a:p>
            <a:r>
              <a:rPr lang="en-US" altLang="zh-CN" sz="6000" dirty="0">
                <a:solidFill>
                  <a:schemeClr val="accent1"/>
                </a:solidFill>
              </a:rPr>
              <a:t>Free </a:t>
            </a:r>
          </a:p>
          <a:p>
            <a:r>
              <a:rPr lang="en-US" altLang="zh-CN" sz="6000" dirty="0">
                <a:solidFill>
                  <a:schemeClr val="accent1"/>
                </a:solidFill>
              </a:rPr>
              <a:t>PPT Templates</a:t>
            </a:r>
            <a:endParaRPr lang="ko-KR" altLang="en-US" sz="6000" dirty="0">
              <a:solidFill>
                <a:schemeClr val="accent1"/>
              </a:solidFill>
              <a:cs typeface="Arial" pitchFamily="34" charset="0"/>
            </a:endParaRPr>
          </a:p>
        </p:txBody>
      </p:sp>
      <p:sp>
        <p:nvSpPr>
          <p:cNvPr id="3" name="文本框 2">
            <a:extLst>
              <a:ext uri="{FF2B5EF4-FFF2-40B4-BE49-F238E27FC236}">
                <a16:creationId xmlns:a16="http://schemas.microsoft.com/office/drawing/2014/main" id="{C018E131-B08A-4936-82F2-798A4DCA907D}"/>
              </a:ext>
            </a:extLst>
          </p:cNvPr>
          <p:cNvSpPr txBox="1"/>
          <p:nvPr/>
        </p:nvSpPr>
        <p:spPr>
          <a:xfrm>
            <a:off x="4951225" y="665712"/>
            <a:ext cx="800219" cy="5373338"/>
          </a:xfrm>
          <a:prstGeom prst="rect">
            <a:avLst/>
          </a:prstGeom>
          <a:noFill/>
        </p:spPr>
        <p:txBody>
          <a:bodyPr vert="eaVert" wrap="square" rtlCol="0">
            <a:spAutoFit/>
          </a:bodyPr>
          <a:lstStyle/>
          <a:p>
            <a:r>
              <a:rPr lang="en-US" altLang="ko-KR" sz="2000" b="1" dirty="0">
                <a:solidFill>
                  <a:schemeClr val="accent1"/>
                </a:solidFill>
                <a:cs typeface="Arial" pitchFamily="34" charset="0"/>
              </a:rPr>
              <a:t>Insert the Subtitle of Your Presentation</a:t>
            </a:r>
            <a:endParaRPr lang="ko-KR" altLang="en-US" sz="2000" b="1" dirty="0">
              <a:solidFill>
                <a:schemeClr val="accent1"/>
              </a:solidFill>
              <a:cs typeface="Arial" pitchFamily="34" charset="0"/>
            </a:endParaRPr>
          </a:p>
          <a:p>
            <a:endParaRPr lang="zh-CN" altLang="en-US" sz="2000" b="1" dirty="0">
              <a:solidFill>
                <a:schemeClr val="accent1"/>
              </a:solidFill>
            </a:endParaRPr>
          </a:p>
        </p:txBody>
      </p:sp>
      <p:sp>
        <p:nvSpPr>
          <p:cNvPr id="10" name="Rounded Rectangle 7">
            <a:extLst>
              <a:ext uri="{FF2B5EF4-FFF2-40B4-BE49-F238E27FC236}">
                <a16:creationId xmlns:a16="http://schemas.microsoft.com/office/drawing/2014/main" id="{54DC9004-EDEA-4633-B763-424B0C9F8D04}"/>
              </a:ext>
            </a:extLst>
          </p:cNvPr>
          <p:cNvSpPr/>
          <p:nvPr/>
        </p:nvSpPr>
        <p:spPr>
          <a:xfrm>
            <a:off x="8453723" y="67854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accent1"/>
                </a:solidFill>
              </a:rPr>
              <a:t>LOGO</a:t>
            </a:r>
            <a:endParaRPr lang="ko-KR" altLang="en-US" sz="2700" dirty="0">
              <a:solidFill>
                <a:schemeClr val="accent1"/>
              </a:solidFill>
            </a:endParaRPr>
          </a:p>
        </p:txBody>
      </p:sp>
      <p:sp>
        <p:nvSpPr>
          <p:cNvPr id="11" name="TextBox 3">
            <a:hlinkClick r:id="rId2"/>
            <a:extLst>
              <a:ext uri="{FF2B5EF4-FFF2-40B4-BE49-F238E27FC236}">
                <a16:creationId xmlns:a16="http://schemas.microsoft.com/office/drawing/2014/main" id="{D6BE8C95-4CB3-409E-AE91-263950B09E5B}"/>
              </a:ext>
            </a:extLst>
          </p:cNvPr>
          <p:cNvSpPr txBox="1"/>
          <p:nvPr/>
        </p:nvSpPr>
        <p:spPr>
          <a:xfrm>
            <a:off x="1838162" y="6192288"/>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21192393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ahyp="http://schemas.microsoft.com/office/drawing/2018/hyperlinkcolor" xmlns:a16="http://schemas.microsoft.com/office/drawing/2014/main"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185"/>
          <p:cNvGrpSpPr/>
          <p:nvPr>
            <p:custDataLst>
              <p:tags r:id="rId1"/>
            </p:custDataLst>
          </p:nvPr>
        </p:nvGrpSpPr>
        <p:grpSpPr>
          <a:xfrm flipH="1">
            <a:off x="1878032" y="2476641"/>
            <a:ext cx="2264084" cy="3041540"/>
            <a:chOff x="6078538" y="1790701"/>
            <a:chExt cx="2744788" cy="3686175"/>
          </a:xfrm>
          <a:solidFill>
            <a:schemeClr val="accent4"/>
          </a:solidFill>
        </p:grpSpPr>
        <p:sp>
          <p:nvSpPr>
            <p:cNvPr id="187" name="自由: 形状 186"/>
            <p:cNvSpPr>
              <a:spLocks/>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vert="horz" wrap="square" lIns="121882" tIns="60941" rIns="121882" bIns="60941" numCol="1" anchor="t" anchorCtr="0" compatLnSpc="1">
              <a:prstTxWarp prst="textNoShape">
                <a:avLst/>
              </a:prstTxWarp>
              <a:noAutofit/>
            </a:bodyPr>
            <a:lstStyle/>
            <a:p>
              <a:endParaRPr lang="zh-CN" altLang="en-US" sz="2399"/>
            </a:p>
          </p:txBody>
        </p:sp>
        <p:sp>
          <p:nvSpPr>
            <p:cNvPr id="188" name="自由: 形状 187"/>
            <p:cNvSpPr>
              <a:spLocks/>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headEnd/>
              <a:tailEnd/>
            </a:ln>
          </p:spPr>
          <p:txBody>
            <a:bodyPr vert="horz" wrap="square" lIns="121882" tIns="60941" rIns="121882" bIns="60941" numCol="1" anchor="t" anchorCtr="0" compatLnSpc="1">
              <a:prstTxWarp prst="textNoShape">
                <a:avLst/>
              </a:prstTxWarp>
              <a:noAutofit/>
            </a:bodyPr>
            <a:lstStyle/>
            <a:p>
              <a:endParaRPr lang="zh-CN" altLang="en-US" sz="2399"/>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a:spLocks/>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192" name="chenying0907 6"/>
              <p:cNvSpPr>
                <a:spLocks/>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193" name="自由: 形状 192"/>
              <p:cNvSpPr>
                <a:spLocks/>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headEnd/>
                <a:tailEnd/>
              </a:ln>
            </p:spPr>
            <p:txBody>
              <a:bodyPr vert="horz" wrap="square" lIns="121882" tIns="60941" rIns="121882" bIns="60941" numCol="1" anchor="t" anchorCtr="0" compatLnSpc="1">
                <a:prstTxWarp prst="textNoShape">
                  <a:avLst/>
                </a:prstTxWarp>
                <a:noAutofit/>
              </a:bodyPr>
              <a:lstStyle/>
              <a:p>
                <a:endParaRPr lang="zh-CN" altLang="en-US" sz="2399"/>
              </a:p>
            </p:txBody>
          </p:sp>
          <p:sp>
            <p:nvSpPr>
              <p:cNvPr id="194" name="chenying0907 12"/>
              <p:cNvSpPr>
                <a:spLocks/>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195" name="chenying0907 19"/>
              <p:cNvSpPr>
                <a:spLocks/>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196" name="chenying0907 127"/>
              <p:cNvSpPr>
                <a:spLocks/>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197" name="chenying0907 130"/>
              <p:cNvSpPr>
                <a:spLocks/>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198" name="Oval 132"/>
              <p:cNvSpPr>
                <a:spLocks noChangeArrowheads="1"/>
              </p:cNvSpPr>
              <p:nvPr/>
            </p:nvSpPr>
            <p:spPr bwMode="auto">
              <a:xfrm>
                <a:off x="8180388" y="2222501"/>
                <a:ext cx="93663" cy="95250"/>
              </a:xfrm>
              <a:prstGeom prst="ellipse">
                <a:avLst/>
              </a:pr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199" name="chenying0907 181"/>
              <p:cNvSpPr>
                <a:spLocks/>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200" name="chenying0907 182"/>
              <p:cNvSpPr>
                <a:spLocks/>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sp>
            <p:nvSpPr>
              <p:cNvPr id="201" name="Oval 183"/>
              <p:cNvSpPr>
                <a:spLocks noChangeArrowheads="1"/>
              </p:cNvSpPr>
              <p:nvPr/>
            </p:nvSpPr>
            <p:spPr bwMode="auto">
              <a:xfrm>
                <a:off x="8180388" y="2222501"/>
                <a:ext cx="93663" cy="95250"/>
              </a:xfrm>
              <a:prstGeom prst="ellipse">
                <a:avLst/>
              </a:prstGeom>
              <a:grpFill/>
              <a:ln w="9525">
                <a:noFill/>
                <a:round/>
                <a:headEnd/>
                <a:tailEnd/>
              </a:ln>
            </p:spPr>
            <p:txBody>
              <a:bodyPr vert="horz" wrap="square" lIns="121882" tIns="60941" rIns="121882" bIns="60941" numCol="1" anchor="t" anchorCtr="0" compatLnSpc="1">
                <a:prstTxWarp prst="textNoShape">
                  <a:avLst/>
                </a:prstTxWarp>
              </a:bodyPr>
              <a:lstStyle/>
              <a:p>
                <a:endParaRPr lang="zh-CN" altLang="en-US" sz="2399"/>
              </a:p>
            </p:txBody>
          </p:sp>
        </p:grpSp>
        <p:sp>
          <p:nvSpPr>
            <p:cNvPr id="190" name="chenying0907 57"/>
            <p:cNvSpPr>
              <a:spLocks/>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vert="horz" wrap="square" lIns="121882" tIns="60941" rIns="121882" bIns="60941" numCol="1" anchor="t" anchorCtr="0" compatLnSpc="1">
              <a:prstTxWarp prst="textNoShape">
                <a:avLst/>
              </a:prstTxWarp>
            </a:bodyPr>
            <a:lstStyle/>
            <a:p>
              <a:endParaRPr lang="zh-CN" altLang="en-US" sz="2399"/>
            </a:p>
          </p:txBody>
        </p:sp>
      </p:grpSp>
      <p:sp>
        <p:nvSpPr>
          <p:cNvPr id="202" name="PA_自由: 形状 201"/>
          <p:cNvSpPr/>
          <p:nvPr>
            <p:custDataLst>
              <p:tags r:id="rId2"/>
            </p:custDataLst>
          </p:nvPr>
        </p:nvSpPr>
        <p:spPr>
          <a:xfrm>
            <a:off x="944587" y="5356987"/>
            <a:ext cx="3433020" cy="670560"/>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203" name="PA_矩形 202"/>
          <p:cNvSpPr/>
          <p:nvPr>
            <p:custDataLst>
              <p:tags r:id="rId3"/>
            </p:custDataLst>
          </p:nvPr>
        </p:nvSpPr>
        <p:spPr>
          <a:xfrm>
            <a:off x="5090473" y="190302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grpSp>
        <p:nvGrpSpPr>
          <p:cNvPr id="6" name="PA_组合 203"/>
          <p:cNvGrpSpPr/>
          <p:nvPr>
            <p:custDataLst>
              <p:tags r:id="rId4"/>
            </p:custDataLst>
          </p:nvPr>
        </p:nvGrpSpPr>
        <p:grpSpPr>
          <a:xfrm>
            <a:off x="5444954" y="2186685"/>
            <a:ext cx="5016922" cy="1174427"/>
            <a:chOff x="5239330" y="2775424"/>
            <a:chExt cx="5018470" cy="1174424"/>
          </a:xfrm>
        </p:grpSpPr>
        <p:sp>
          <p:nvSpPr>
            <p:cNvPr id="205" name="矩形 204"/>
            <p:cNvSpPr/>
            <p:nvPr/>
          </p:nvSpPr>
          <p:spPr>
            <a:xfrm>
              <a:off x="5239330" y="3160723"/>
              <a:ext cx="5018470" cy="789125"/>
            </a:xfrm>
            <a:prstGeom prst="rect">
              <a:avLst/>
            </a:prstGeom>
          </p:spPr>
          <p:txBody>
            <a:bodyPr wrap="square">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 Enter the description of the chart above here, and enter the comprehensive description of the chart above here.</a:t>
              </a:r>
            </a:p>
            <a:p>
              <a:pP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206" name="矩形 205"/>
            <p:cNvSpPr/>
            <p:nvPr/>
          </p:nvSpPr>
          <p:spPr>
            <a:xfrm>
              <a:off x="5746596" y="2775424"/>
              <a:ext cx="954401" cy="399980"/>
            </a:xfrm>
            <a:prstGeom prst="rect">
              <a:avLst/>
            </a:prstGeom>
          </p:spPr>
          <p:txBody>
            <a:bodyPr wrap="none">
              <a:spAutoFit/>
            </a:bodyPr>
            <a:lstStyle/>
            <a:p>
              <a:pPr algn="ctr"/>
              <a:r>
                <a:rPr lang="zh-CN" altLang="en-US" sz="1999" b="1" dirty="0">
                  <a:solidFill>
                    <a:schemeClr val="tx1">
                      <a:lumMod val="75000"/>
                      <a:lumOff val="25000"/>
                    </a:schemeClr>
                  </a:solidFill>
                  <a:latin typeface="微软雅黑" panose="020B0503020204020204" pitchFamily="34" charset="-122"/>
                  <a:ea typeface="微软雅黑" panose="020B0503020204020204" pitchFamily="34" charset="-122"/>
                </a:rPr>
                <a:t>Subtitle</a:t>
              </a:r>
            </a:p>
          </p:txBody>
        </p:sp>
      </p:grpSp>
      <p:sp>
        <p:nvSpPr>
          <p:cNvPr id="207" name="PA_矩形 206"/>
          <p:cNvSpPr/>
          <p:nvPr>
            <p:custDataLst>
              <p:tags r:id="rId5"/>
            </p:custDataLst>
          </p:nvPr>
        </p:nvSpPr>
        <p:spPr>
          <a:xfrm>
            <a:off x="5090473" y="405694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grpSp>
        <p:nvGrpSpPr>
          <p:cNvPr id="7" name="PA_组合 207"/>
          <p:cNvGrpSpPr/>
          <p:nvPr>
            <p:custDataLst>
              <p:tags r:id="rId6"/>
            </p:custDataLst>
          </p:nvPr>
        </p:nvGrpSpPr>
        <p:grpSpPr>
          <a:xfrm>
            <a:off x="5444954" y="4340595"/>
            <a:ext cx="5016922" cy="1180081"/>
            <a:chOff x="5239330" y="2775424"/>
            <a:chExt cx="5018470" cy="1180081"/>
          </a:xfrm>
        </p:grpSpPr>
        <p:sp>
          <p:nvSpPr>
            <p:cNvPr id="209" name="矩形 208"/>
            <p:cNvSpPr/>
            <p:nvPr/>
          </p:nvSpPr>
          <p:spPr>
            <a:xfrm>
              <a:off x="5239330" y="3166378"/>
              <a:ext cx="5018470" cy="789127"/>
            </a:xfrm>
            <a:prstGeom prst="rect">
              <a:avLst/>
            </a:prstGeom>
          </p:spPr>
          <p:txBody>
            <a:bodyPr wrap="square">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 Enter the description of the chart above here, and enter the comprehensive description of the chart above here.</a:t>
              </a:r>
            </a:p>
            <a:p>
              <a:pP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endParaRPr>
            </a:p>
          </p:txBody>
        </p:sp>
        <p:sp>
          <p:nvSpPr>
            <p:cNvPr id="210" name="矩形 209"/>
            <p:cNvSpPr/>
            <p:nvPr/>
          </p:nvSpPr>
          <p:spPr>
            <a:xfrm>
              <a:off x="5746596" y="2775424"/>
              <a:ext cx="954401" cy="399981"/>
            </a:xfrm>
            <a:prstGeom prst="rect">
              <a:avLst/>
            </a:prstGeom>
          </p:spPr>
          <p:txBody>
            <a:bodyPr wrap="none">
              <a:spAutoFit/>
            </a:bodyPr>
            <a:lstStyle/>
            <a:p>
              <a:pPr algn="ctr"/>
              <a:r>
                <a:rPr lang="zh-CN" altLang="en-US" sz="1999" b="1" dirty="0">
                  <a:solidFill>
                    <a:schemeClr val="tx1">
                      <a:lumMod val="75000"/>
                      <a:lumOff val="25000"/>
                    </a:schemeClr>
                  </a:solidFill>
                  <a:latin typeface="微软雅黑" panose="020B0503020204020204" pitchFamily="34" charset="-122"/>
                  <a:ea typeface="微软雅黑" panose="020B0503020204020204" pitchFamily="34" charset="-122"/>
                </a:rPr>
                <a:t>Subtitle</a:t>
              </a:r>
            </a:p>
          </p:txBody>
        </p:sp>
      </p:grpSp>
    </p:spTree>
    <p:extLst>
      <p:ext uri="{BB962C8B-B14F-4D97-AF65-F5344CB8AC3E}">
        <p14:creationId xmlns:p14="http://schemas.microsoft.com/office/powerpoint/2010/main" val="237404621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203"/>
                                        </p:tgtEl>
                                        <p:attrNameLst>
                                          <p:attrName>style.visibility</p:attrName>
                                        </p:attrNameLst>
                                      </p:cBhvr>
                                      <p:to>
                                        <p:strVal val="visible"/>
                                      </p:to>
                                    </p:set>
                                    <p:animEffect transition="in" filter="fade">
                                      <p:cBhvr>
                                        <p:cTn id="13" dur="500"/>
                                        <p:tgtEl>
                                          <p:spTgt spid="203"/>
                                        </p:tgtEl>
                                      </p:cBhvr>
                                    </p:animEffect>
                                  </p:childTnLst>
                                </p:cTn>
                              </p:par>
                              <p:par>
                                <p:cTn id="14" presetID="10" presetClass="entr" presetSubtype="0"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childTnLst>
                                </p:cTn>
                              </p:par>
                              <p:par>
                                <p:cTn id="20" presetID="10" presetClass="entr" presetSubtype="0" fill="hold" nodeType="withEffect">
                                  <p:stCondLst>
                                    <p:cond delay="2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a:grpSpLocks/>
          </p:cNvGrpSpPr>
          <p:nvPr/>
        </p:nvGrpSpPr>
        <p:grpSpPr bwMode="auto">
          <a:xfrm>
            <a:off x="1201661" y="1892298"/>
            <a:ext cx="3281191" cy="1123561"/>
            <a:chOff x="783626" y="3401046"/>
            <a:chExt cx="2462342" cy="842803"/>
          </a:xfrm>
        </p:grpSpPr>
        <p:sp>
          <p:nvSpPr>
            <p:cNvPr id="18" name="Rectangle 16"/>
            <p:cNvSpPr/>
            <p:nvPr/>
          </p:nvSpPr>
          <p:spPr>
            <a:xfrm>
              <a:off x="783626" y="3651911"/>
              <a:ext cx="2462342" cy="59193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19" name="Rectangle 17"/>
            <p:cNvSpPr/>
            <p:nvPr/>
          </p:nvSpPr>
          <p:spPr>
            <a:xfrm>
              <a:off x="1253015" y="3401046"/>
              <a:ext cx="701566" cy="238468"/>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grpSp>
        <p:nvGrpSpPr>
          <p:cNvPr id="4" name="组合 1"/>
          <p:cNvGrpSpPr>
            <a:grpSpLocks/>
          </p:cNvGrpSpPr>
          <p:nvPr/>
        </p:nvGrpSpPr>
        <p:grpSpPr bwMode="auto">
          <a:xfrm>
            <a:off x="4316433" y="2175933"/>
            <a:ext cx="1546805" cy="22881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25638" name="Freeform 168"/>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grpSp>
      <p:grpSp>
        <p:nvGrpSpPr>
          <p:cNvPr id="5" name="组合 2"/>
          <p:cNvGrpSpPr>
            <a:grpSpLocks/>
          </p:cNvGrpSpPr>
          <p:nvPr/>
        </p:nvGrpSpPr>
        <p:grpSpPr bwMode="auto">
          <a:xfrm>
            <a:off x="6567874" y="2296584"/>
            <a:ext cx="848521" cy="2110317"/>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25636" name="Freeform 170"/>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grpSp>
      <p:sp>
        <p:nvSpPr>
          <p:cNvPr id="26" name="TextBox 25"/>
          <p:cNvSpPr txBox="1"/>
          <p:nvPr/>
        </p:nvSpPr>
        <p:spPr>
          <a:xfrm>
            <a:off x="625081" y="1645284"/>
            <a:ext cx="575886" cy="830677"/>
          </a:xfrm>
          <a:prstGeom prst="rect">
            <a:avLst/>
          </a:prstGeom>
          <a:noFill/>
        </p:spPr>
        <p:txBody>
          <a:bodyPr>
            <a:spAutoFit/>
          </a:bodyPr>
          <a:lstStyle/>
          <a:p>
            <a:pPr>
              <a:defRPr/>
            </a:pPr>
            <a:r>
              <a:rPr lang="en-US" altLang="zh-CN" sz="4798" dirty="0">
                <a:solidFill>
                  <a:schemeClr val="accent4"/>
                </a:solidFill>
                <a:latin typeface="Cooper Std Black" pitchFamily="18" charset="0"/>
              </a:rPr>
              <a:t>1</a:t>
            </a:r>
            <a:endParaRPr lang="zh-CN" altLang="en-US" sz="4798" dirty="0">
              <a:solidFill>
                <a:schemeClr val="accent4"/>
              </a:solidFill>
              <a:latin typeface="Cooper Std Black" pitchFamily="18" charset="0"/>
            </a:endParaRPr>
          </a:p>
        </p:txBody>
      </p:sp>
      <p:grpSp>
        <p:nvGrpSpPr>
          <p:cNvPr id="6" name="组合 1"/>
          <p:cNvGrpSpPr>
            <a:grpSpLocks/>
          </p:cNvGrpSpPr>
          <p:nvPr/>
        </p:nvGrpSpPr>
        <p:grpSpPr bwMode="auto">
          <a:xfrm>
            <a:off x="1201661" y="2948514"/>
            <a:ext cx="3281191" cy="1123561"/>
            <a:chOff x="783626" y="3401046"/>
            <a:chExt cx="2462342" cy="842803"/>
          </a:xfrm>
        </p:grpSpPr>
        <p:sp>
          <p:nvSpPr>
            <p:cNvPr id="28" name="Rectangle 16"/>
            <p:cNvSpPr/>
            <p:nvPr/>
          </p:nvSpPr>
          <p:spPr>
            <a:xfrm>
              <a:off x="783626" y="3651911"/>
              <a:ext cx="2462342" cy="59193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29" name="Rectangle 17"/>
            <p:cNvSpPr/>
            <p:nvPr/>
          </p:nvSpPr>
          <p:spPr>
            <a:xfrm>
              <a:off x="1253015" y="3401046"/>
              <a:ext cx="701566" cy="238468"/>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sp>
        <p:nvSpPr>
          <p:cNvPr id="30" name="TextBox 29"/>
          <p:cNvSpPr txBox="1"/>
          <p:nvPr/>
        </p:nvSpPr>
        <p:spPr>
          <a:xfrm>
            <a:off x="625081" y="2702725"/>
            <a:ext cx="575886" cy="830677"/>
          </a:xfrm>
          <a:prstGeom prst="rect">
            <a:avLst/>
          </a:prstGeom>
          <a:noFill/>
        </p:spPr>
        <p:txBody>
          <a:bodyPr>
            <a:spAutoFit/>
          </a:bodyPr>
          <a:lstStyle/>
          <a:p>
            <a:pPr>
              <a:defRPr/>
            </a:pPr>
            <a:r>
              <a:rPr lang="en-US" altLang="zh-CN" sz="4798" dirty="0">
                <a:solidFill>
                  <a:schemeClr val="accent4"/>
                </a:solidFill>
                <a:latin typeface="Cooper Std Black" pitchFamily="18" charset="0"/>
              </a:rPr>
              <a:t>2</a:t>
            </a:r>
            <a:endParaRPr lang="zh-CN" altLang="en-US" sz="4798" dirty="0">
              <a:solidFill>
                <a:schemeClr val="accent4"/>
              </a:solidFill>
              <a:latin typeface="Cooper Std Black" pitchFamily="18" charset="0"/>
            </a:endParaRPr>
          </a:p>
        </p:txBody>
      </p:sp>
      <p:grpSp>
        <p:nvGrpSpPr>
          <p:cNvPr id="7" name="组合 1"/>
          <p:cNvGrpSpPr>
            <a:grpSpLocks/>
          </p:cNvGrpSpPr>
          <p:nvPr/>
        </p:nvGrpSpPr>
        <p:grpSpPr bwMode="auto">
          <a:xfrm>
            <a:off x="1201661" y="4006848"/>
            <a:ext cx="3281191" cy="1123561"/>
            <a:chOff x="783626" y="3401046"/>
            <a:chExt cx="2462342" cy="842803"/>
          </a:xfrm>
        </p:grpSpPr>
        <p:sp>
          <p:nvSpPr>
            <p:cNvPr id="32" name="Rectangle 16"/>
            <p:cNvSpPr/>
            <p:nvPr/>
          </p:nvSpPr>
          <p:spPr>
            <a:xfrm>
              <a:off x="783626" y="3651911"/>
              <a:ext cx="2462342" cy="59193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33" name="Rectangle 17"/>
            <p:cNvSpPr/>
            <p:nvPr/>
          </p:nvSpPr>
          <p:spPr>
            <a:xfrm>
              <a:off x="1253015" y="3401046"/>
              <a:ext cx="701566" cy="238468"/>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sp>
        <p:nvSpPr>
          <p:cNvPr id="34" name="TextBox 33"/>
          <p:cNvSpPr txBox="1"/>
          <p:nvPr/>
        </p:nvSpPr>
        <p:spPr>
          <a:xfrm>
            <a:off x="625081" y="3760165"/>
            <a:ext cx="575886" cy="830677"/>
          </a:xfrm>
          <a:prstGeom prst="rect">
            <a:avLst/>
          </a:prstGeom>
          <a:noFill/>
        </p:spPr>
        <p:txBody>
          <a:bodyPr>
            <a:spAutoFit/>
          </a:bodyPr>
          <a:lstStyle/>
          <a:p>
            <a:pPr>
              <a:defRPr/>
            </a:pPr>
            <a:r>
              <a:rPr lang="en-US" altLang="zh-CN" sz="4798" dirty="0">
                <a:solidFill>
                  <a:schemeClr val="accent4"/>
                </a:solidFill>
                <a:latin typeface="Cooper Std Black" pitchFamily="18" charset="0"/>
              </a:rPr>
              <a:t>3</a:t>
            </a:r>
            <a:endParaRPr lang="zh-CN" altLang="en-US" sz="4798" dirty="0">
              <a:solidFill>
                <a:schemeClr val="accent4"/>
              </a:solidFill>
              <a:latin typeface="Cooper Std Black" pitchFamily="18" charset="0"/>
            </a:endParaRPr>
          </a:p>
        </p:txBody>
      </p:sp>
      <p:grpSp>
        <p:nvGrpSpPr>
          <p:cNvPr id="8" name="组合 1"/>
          <p:cNvGrpSpPr>
            <a:grpSpLocks/>
          </p:cNvGrpSpPr>
          <p:nvPr/>
        </p:nvGrpSpPr>
        <p:grpSpPr bwMode="auto">
          <a:xfrm>
            <a:off x="1201661" y="5063066"/>
            <a:ext cx="3582374" cy="1123562"/>
            <a:chOff x="783626" y="3401046"/>
            <a:chExt cx="2688363" cy="842804"/>
          </a:xfrm>
        </p:grpSpPr>
        <p:sp>
          <p:nvSpPr>
            <p:cNvPr id="36" name="Rectangle 16"/>
            <p:cNvSpPr/>
            <p:nvPr/>
          </p:nvSpPr>
          <p:spPr>
            <a:xfrm>
              <a:off x="783626" y="3651912"/>
              <a:ext cx="2688363" cy="59193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37" name="Rectangle 17"/>
            <p:cNvSpPr/>
            <p:nvPr/>
          </p:nvSpPr>
          <p:spPr>
            <a:xfrm>
              <a:off x="1253015" y="3401046"/>
              <a:ext cx="701566" cy="238468"/>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sp>
        <p:nvSpPr>
          <p:cNvPr id="38" name="TextBox 37"/>
          <p:cNvSpPr txBox="1"/>
          <p:nvPr/>
        </p:nvSpPr>
        <p:spPr>
          <a:xfrm>
            <a:off x="625081" y="4817605"/>
            <a:ext cx="575886" cy="830677"/>
          </a:xfrm>
          <a:prstGeom prst="rect">
            <a:avLst/>
          </a:prstGeom>
          <a:noFill/>
        </p:spPr>
        <p:txBody>
          <a:bodyPr>
            <a:spAutoFit/>
          </a:bodyPr>
          <a:lstStyle/>
          <a:p>
            <a:pPr>
              <a:defRPr/>
            </a:pPr>
            <a:r>
              <a:rPr lang="en-US" altLang="zh-CN" sz="4798" dirty="0">
                <a:solidFill>
                  <a:schemeClr val="accent4"/>
                </a:solidFill>
                <a:latin typeface="Cooper Std Black" pitchFamily="18" charset="0"/>
              </a:rPr>
              <a:t>4</a:t>
            </a:r>
            <a:endParaRPr lang="zh-CN" altLang="en-US" sz="4798" dirty="0">
              <a:solidFill>
                <a:schemeClr val="accent4"/>
              </a:solidFill>
              <a:latin typeface="Cooper Std Black" pitchFamily="18" charset="0"/>
            </a:endParaRPr>
          </a:p>
        </p:txBody>
      </p:sp>
      <p:grpSp>
        <p:nvGrpSpPr>
          <p:cNvPr id="9" name="组合 1"/>
          <p:cNvGrpSpPr>
            <a:grpSpLocks/>
          </p:cNvGrpSpPr>
          <p:nvPr/>
        </p:nvGrpSpPr>
        <p:grpSpPr bwMode="auto">
          <a:xfrm>
            <a:off x="7454433" y="1892300"/>
            <a:ext cx="3205809" cy="1123562"/>
            <a:chOff x="410714" y="3401047"/>
            <a:chExt cx="2403893" cy="842804"/>
          </a:xfrm>
        </p:grpSpPr>
        <p:sp>
          <p:nvSpPr>
            <p:cNvPr id="40" name="Rectangle 16"/>
            <p:cNvSpPr/>
            <p:nvPr/>
          </p:nvSpPr>
          <p:spPr>
            <a:xfrm>
              <a:off x="410714" y="3651913"/>
              <a:ext cx="2403893" cy="59193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41" name="Rectangle 17"/>
            <p:cNvSpPr/>
            <p:nvPr/>
          </p:nvSpPr>
          <p:spPr>
            <a:xfrm>
              <a:off x="1644565" y="3401047"/>
              <a:ext cx="701018" cy="238468"/>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sp>
        <p:nvSpPr>
          <p:cNvPr id="42" name="TextBox 41"/>
          <p:cNvSpPr txBox="1"/>
          <p:nvPr/>
        </p:nvSpPr>
        <p:spPr>
          <a:xfrm>
            <a:off x="10698280" y="1645284"/>
            <a:ext cx="575886" cy="830677"/>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4798" dirty="0">
                <a:solidFill>
                  <a:schemeClr val="accent2"/>
                </a:solidFill>
              </a:rPr>
              <a:t>1</a:t>
            </a:r>
            <a:endParaRPr lang="zh-CN" altLang="en-US" sz="4798" dirty="0">
              <a:solidFill>
                <a:schemeClr val="accent2"/>
              </a:solidFill>
            </a:endParaRPr>
          </a:p>
        </p:txBody>
      </p:sp>
      <p:grpSp>
        <p:nvGrpSpPr>
          <p:cNvPr id="10" name="组合 1"/>
          <p:cNvGrpSpPr>
            <a:grpSpLocks/>
          </p:cNvGrpSpPr>
          <p:nvPr/>
        </p:nvGrpSpPr>
        <p:grpSpPr bwMode="auto">
          <a:xfrm>
            <a:off x="7416395" y="2948516"/>
            <a:ext cx="3243847" cy="1123562"/>
            <a:chOff x="382191" y="3401047"/>
            <a:chExt cx="2432416" cy="842804"/>
          </a:xfrm>
        </p:grpSpPr>
        <p:sp>
          <p:nvSpPr>
            <p:cNvPr id="44" name="Rectangle 16"/>
            <p:cNvSpPr/>
            <p:nvPr/>
          </p:nvSpPr>
          <p:spPr>
            <a:xfrm>
              <a:off x="382191" y="3651913"/>
              <a:ext cx="2432416" cy="59193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45" name="Rectangle 17"/>
            <p:cNvSpPr/>
            <p:nvPr/>
          </p:nvSpPr>
          <p:spPr>
            <a:xfrm>
              <a:off x="1644565" y="3401047"/>
              <a:ext cx="701018" cy="238468"/>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sp>
        <p:nvSpPr>
          <p:cNvPr id="46" name="TextBox 45"/>
          <p:cNvSpPr txBox="1"/>
          <p:nvPr/>
        </p:nvSpPr>
        <p:spPr>
          <a:xfrm>
            <a:off x="10698280" y="2702725"/>
            <a:ext cx="575886" cy="830677"/>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4798" dirty="0">
                <a:solidFill>
                  <a:schemeClr val="accent2"/>
                </a:solidFill>
              </a:rPr>
              <a:t>2</a:t>
            </a:r>
            <a:endParaRPr lang="zh-CN" altLang="en-US" sz="7997" dirty="0">
              <a:solidFill>
                <a:schemeClr val="accent2"/>
              </a:solidFill>
            </a:endParaRPr>
          </a:p>
        </p:txBody>
      </p:sp>
      <p:grpSp>
        <p:nvGrpSpPr>
          <p:cNvPr id="11" name="组合 1"/>
          <p:cNvGrpSpPr>
            <a:grpSpLocks/>
          </p:cNvGrpSpPr>
          <p:nvPr/>
        </p:nvGrpSpPr>
        <p:grpSpPr bwMode="auto">
          <a:xfrm>
            <a:off x="7379053" y="4006850"/>
            <a:ext cx="3281190" cy="1123562"/>
            <a:chOff x="354190" y="3401047"/>
            <a:chExt cx="2460418" cy="842804"/>
          </a:xfrm>
        </p:grpSpPr>
        <p:sp>
          <p:nvSpPr>
            <p:cNvPr id="48" name="Rectangle 16"/>
            <p:cNvSpPr/>
            <p:nvPr/>
          </p:nvSpPr>
          <p:spPr>
            <a:xfrm>
              <a:off x="354190" y="3651913"/>
              <a:ext cx="2460418" cy="59193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49" name="Rectangle 17"/>
            <p:cNvSpPr/>
            <p:nvPr/>
          </p:nvSpPr>
          <p:spPr>
            <a:xfrm>
              <a:off x="1644565" y="3401047"/>
              <a:ext cx="701018" cy="238468"/>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sp>
        <p:nvSpPr>
          <p:cNvPr id="50" name="TextBox 49"/>
          <p:cNvSpPr txBox="1"/>
          <p:nvPr/>
        </p:nvSpPr>
        <p:spPr>
          <a:xfrm>
            <a:off x="10698280" y="3760165"/>
            <a:ext cx="575886" cy="830677"/>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4798" dirty="0">
                <a:solidFill>
                  <a:schemeClr val="accent2"/>
                </a:solidFill>
              </a:rPr>
              <a:t>3</a:t>
            </a:r>
            <a:endParaRPr lang="zh-CN" altLang="en-US" sz="4798" dirty="0">
              <a:solidFill>
                <a:schemeClr val="accent2"/>
              </a:solidFill>
            </a:endParaRPr>
          </a:p>
        </p:txBody>
      </p:sp>
      <p:grpSp>
        <p:nvGrpSpPr>
          <p:cNvPr id="12" name="组合 1"/>
          <p:cNvGrpSpPr>
            <a:grpSpLocks/>
          </p:cNvGrpSpPr>
          <p:nvPr/>
        </p:nvGrpSpPr>
        <p:grpSpPr bwMode="auto">
          <a:xfrm>
            <a:off x="7454433" y="5063066"/>
            <a:ext cx="3205809" cy="1123562"/>
            <a:chOff x="410714" y="3401046"/>
            <a:chExt cx="2403893" cy="842804"/>
          </a:xfrm>
        </p:grpSpPr>
        <p:sp>
          <p:nvSpPr>
            <p:cNvPr id="52" name="Rectangle 16"/>
            <p:cNvSpPr/>
            <p:nvPr/>
          </p:nvSpPr>
          <p:spPr>
            <a:xfrm>
              <a:off x="410714" y="3651912"/>
              <a:ext cx="2403893" cy="591938"/>
            </a:xfrm>
            <a:prstGeom prst="rect">
              <a:avLst/>
            </a:prstGeom>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53" name="Rectangle 17"/>
            <p:cNvSpPr/>
            <p:nvPr/>
          </p:nvSpPr>
          <p:spPr>
            <a:xfrm>
              <a:off x="1644565" y="3401046"/>
              <a:ext cx="701018" cy="238468"/>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sp>
        <p:nvSpPr>
          <p:cNvPr id="54" name="TextBox 53"/>
          <p:cNvSpPr txBox="1"/>
          <p:nvPr/>
        </p:nvSpPr>
        <p:spPr>
          <a:xfrm>
            <a:off x="10698280" y="4817605"/>
            <a:ext cx="575886" cy="830677"/>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4798" dirty="0">
                <a:solidFill>
                  <a:schemeClr val="accent2"/>
                </a:solidFill>
              </a:rPr>
              <a:t>4</a:t>
            </a:r>
            <a:endParaRPr lang="zh-CN" altLang="en-US" sz="4798" dirty="0">
              <a:solidFill>
                <a:schemeClr val="accent2"/>
              </a:solidFill>
            </a:endParaRPr>
          </a:p>
        </p:txBody>
      </p:sp>
    </p:spTree>
    <p:extLst>
      <p:ext uri="{BB962C8B-B14F-4D97-AF65-F5344CB8AC3E}">
        <p14:creationId xmlns:p14="http://schemas.microsoft.com/office/powerpoint/2010/main" val="255685886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21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27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33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360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39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4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nodeType="withEffect">
                                  <p:stCondLst>
                                    <p:cond delay="51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54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38" grpId="0"/>
      <p:bldP spid="42" grpId="0"/>
      <p:bldP spid="46" grpId="0"/>
      <p:bldP spid="50"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a:grpSpLocks/>
          </p:cNvGrpSpPr>
          <p:nvPr/>
        </p:nvGrpSpPr>
        <p:grpSpPr bwMode="auto">
          <a:xfrm>
            <a:off x="4885640" y="2802467"/>
            <a:ext cx="2420720" cy="3522134"/>
            <a:chOff x="3779912" y="2006645"/>
            <a:chExt cx="1005292" cy="1461300"/>
          </a:xfrm>
        </p:grpSpPr>
        <p:sp>
          <p:nvSpPr>
            <p:cNvPr id="11277" name="Freeform 2988"/>
            <p:cNvSpPr>
              <a:spLocks/>
            </p:cNvSpPr>
            <p:nvPr/>
          </p:nvSpPr>
          <p:spPr bwMode="auto">
            <a:xfrm>
              <a:off x="3779912" y="2711385"/>
              <a:ext cx="1005292" cy="756560"/>
            </a:xfrm>
            <a:custGeom>
              <a:avLst/>
              <a:gdLst>
                <a:gd name="T0" fmla="*/ 2147483647 w 194"/>
                <a:gd name="T1" fmla="*/ 2147483647 h 161"/>
                <a:gd name="T2" fmla="*/ 2147483647 w 194"/>
                <a:gd name="T3" fmla="*/ 0 h 161"/>
                <a:gd name="T4" fmla="*/ 2147483647 w 194"/>
                <a:gd name="T5" fmla="*/ 2147483647 h 161"/>
                <a:gd name="T6" fmla="*/ 2147483647 w 194"/>
                <a:gd name="T7" fmla="*/ 0 h 161"/>
                <a:gd name="T8" fmla="*/ 2147483647 w 194"/>
                <a:gd name="T9" fmla="*/ 2147483647 h 161"/>
                <a:gd name="T10" fmla="*/ 2147483647 w 194"/>
                <a:gd name="T11" fmla="*/ 2147483647 h 161"/>
                <a:gd name="T12" fmla="*/ 2147483647 w 194"/>
                <a:gd name="T13" fmla="*/ 2147483647 h 161"/>
                <a:gd name="T14" fmla="*/ 2147483647 w 194"/>
                <a:gd name="T15" fmla="*/ 2147483647 h 161"/>
                <a:gd name="T16" fmla="*/ 2147483647 w 194"/>
                <a:gd name="T17" fmla="*/ 2147483647 h 161"/>
                <a:gd name="T18" fmla="*/ 2147483647 w 194"/>
                <a:gd name="T19" fmla="*/ 2147483647 h 161"/>
                <a:gd name="T20" fmla="*/ 2147483647 w 194"/>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161">
                  <a:moveTo>
                    <a:pt x="179" y="29"/>
                  </a:moveTo>
                  <a:cubicBezTo>
                    <a:pt x="178" y="19"/>
                    <a:pt x="176" y="9"/>
                    <a:pt x="172" y="0"/>
                  </a:cubicBezTo>
                  <a:cubicBezTo>
                    <a:pt x="150" y="7"/>
                    <a:pt x="125" y="12"/>
                    <a:pt x="97" y="12"/>
                  </a:cubicBezTo>
                  <a:cubicBezTo>
                    <a:pt x="69" y="12"/>
                    <a:pt x="44" y="7"/>
                    <a:pt x="22" y="0"/>
                  </a:cubicBezTo>
                  <a:cubicBezTo>
                    <a:pt x="18" y="9"/>
                    <a:pt x="16" y="19"/>
                    <a:pt x="15" y="29"/>
                  </a:cubicBezTo>
                  <a:cubicBezTo>
                    <a:pt x="5" y="33"/>
                    <a:pt x="0" y="49"/>
                    <a:pt x="4" y="65"/>
                  </a:cubicBezTo>
                  <a:cubicBezTo>
                    <a:pt x="8" y="79"/>
                    <a:pt x="17" y="88"/>
                    <a:pt x="26" y="88"/>
                  </a:cubicBezTo>
                  <a:cubicBezTo>
                    <a:pt x="41" y="126"/>
                    <a:pt x="69" y="161"/>
                    <a:pt x="99" y="161"/>
                  </a:cubicBezTo>
                  <a:cubicBezTo>
                    <a:pt x="129" y="161"/>
                    <a:pt x="155" y="126"/>
                    <a:pt x="169" y="88"/>
                  </a:cubicBezTo>
                  <a:cubicBezTo>
                    <a:pt x="178" y="87"/>
                    <a:pt x="187" y="78"/>
                    <a:pt x="190" y="65"/>
                  </a:cubicBezTo>
                  <a:cubicBezTo>
                    <a:pt x="194" y="49"/>
                    <a:pt x="189" y="33"/>
                    <a:pt x="179" y="29"/>
                  </a:cubicBezTo>
                  <a:close/>
                </a:path>
              </a:pathLst>
            </a:custGeom>
            <a:blipFill dpi="0" rotWithShape="1">
              <a:blip r:embed="rId3" cstate="print">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1278" name="Freeform 2989"/>
            <p:cNvSpPr>
              <a:spLocks noEditPoints="1"/>
            </p:cNvSpPr>
            <p:nvPr/>
          </p:nvSpPr>
          <p:spPr bwMode="auto">
            <a:xfrm>
              <a:off x="3883544" y="2151735"/>
              <a:ext cx="808379" cy="580375"/>
            </a:xfrm>
            <a:custGeom>
              <a:avLst/>
              <a:gdLst>
                <a:gd name="T0" fmla="*/ 2147483647 w 156"/>
                <a:gd name="T1" fmla="*/ 2147483647 h 126"/>
                <a:gd name="T2" fmla="*/ 2147483647 w 156"/>
                <a:gd name="T3" fmla="*/ 2147483647 h 126"/>
                <a:gd name="T4" fmla="*/ 2147483647 w 156"/>
                <a:gd name="T5" fmla="*/ 2147483647 h 126"/>
                <a:gd name="T6" fmla="*/ 2147483647 w 156"/>
                <a:gd name="T7" fmla="*/ 2147483647 h 126"/>
                <a:gd name="T8" fmla="*/ 2147483647 w 156"/>
                <a:gd name="T9" fmla="*/ 2147483647 h 126"/>
                <a:gd name="T10" fmla="*/ 2147483647 w 156"/>
                <a:gd name="T11" fmla="*/ 2147483647 h 126"/>
                <a:gd name="T12" fmla="*/ 2147483647 w 156"/>
                <a:gd name="T13" fmla="*/ 2147483647 h 126"/>
                <a:gd name="T14" fmla="*/ 2147483647 w 156"/>
                <a:gd name="T15" fmla="*/ 2147483647 h 126"/>
                <a:gd name="T16" fmla="*/ 2147483647 w 156"/>
                <a:gd name="T17" fmla="*/ 2147483647 h 126"/>
                <a:gd name="T18" fmla="*/ 2147483647 w 156"/>
                <a:gd name="T19" fmla="*/ 2147483647 h 126"/>
                <a:gd name="T20" fmla="*/ 2147483647 w 156"/>
                <a:gd name="T21" fmla="*/ 2147483647 h 126"/>
                <a:gd name="T22" fmla="*/ 2147483647 w 156"/>
                <a:gd name="T23" fmla="*/ 2147483647 h 126"/>
                <a:gd name="T24" fmla="*/ 2147483647 w 156"/>
                <a:gd name="T25" fmla="*/ 2147483647 h 126"/>
                <a:gd name="T26" fmla="*/ 2147483647 w 156"/>
                <a:gd name="T27" fmla="*/ 0 h 126"/>
                <a:gd name="T28" fmla="*/ 2147483647 w 156"/>
                <a:gd name="T29" fmla="*/ 2147483647 h 126"/>
                <a:gd name="T30" fmla="*/ 2147483647 w 156"/>
                <a:gd name="T31" fmla="*/ 2147483647 h 126"/>
                <a:gd name="T32" fmla="*/ 2147483647 w 156"/>
                <a:gd name="T33" fmla="*/ 2147483647 h 126"/>
                <a:gd name="T34" fmla="*/ 2147483647 w 156"/>
                <a:gd name="T35" fmla="*/ 2147483647 h 126"/>
                <a:gd name="T36" fmla="*/ 2147483647 w 156"/>
                <a:gd name="T37" fmla="*/ 2147483647 h 126"/>
                <a:gd name="T38" fmla="*/ 2147483647 w 156"/>
                <a:gd name="T39" fmla="*/ 2147483647 h 126"/>
                <a:gd name="T40" fmla="*/ 2147483647 w 156"/>
                <a:gd name="T41" fmla="*/ 2147483647 h 126"/>
                <a:gd name="T42" fmla="*/ 2147483647 w 156"/>
                <a:gd name="T43" fmla="*/ 2147483647 h 126"/>
                <a:gd name="T44" fmla="*/ 2147483647 w 156"/>
                <a:gd name="T45" fmla="*/ 2147483647 h 126"/>
                <a:gd name="T46" fmla="*/ 2147483647 w 156"/>
                <a:gd name="T47" fmla="*/ 2147483647 h 126"/>
                <a:gd name="T48" fmla="*/ 2147483647 w 156"/>
                <a:gd name="T49" fmla="*/ 2147483647 h 126"/>
                <a:gd name="T50" fmla="*/ 2147483647 w 156"/>
                <a:gd name="T51" fmla="*/ 2147483647 h 126"/>
                <a:gd name="T52" fmla="*/ 2147483647 w 156"/>
                <a:gd name="T53" fmla="*/ 2147483647 h 126"/>
                <a:gd name="T54" fmla="*/ 2147483647 w 156"/>
                <a:gd name="T55" fmla="*/ 2147483647 h 126"/>
                <a:gd name="T56" fmla="*/ 2147483647 w 156"/>
                <a:gd name="T57" fmla="*/ 2147483647 h 126"/>
                <a:gd name="T58" fmla="*/ 2147483647 w 156"/>
                <a:gd name="T59" fmla="*/ 2147483647 h 126"/>
                <a:gd name="T60" fmla="*/ 2147483647 w 156"/>
                <a:gd name="T61" fmla="*/ 2147483647 h 126"/>
                <a:gd name="T62" fmla="*/ 2147483647 w 156"/>
                <a:gd name="T63" fmla="*/ 2147483647 h 126"/>
                <a:gd name="T64" fmla="*/ 2147483647 w 156"/>
                <a:gd name="T65" fmla="*/ 2147483647 h 126"/>
                <a:gd name="T66" fmla="*/ 2147483647 w 156"/>
                <a:gd name="T67" fmla="*/ 2147483647 h 126"/>
                <a:gd name="T68" fmla="*/ 2147483647 w 156"/>
                <a:gd name="T69" fmla="*/ 2147483647 h 126"/>
                <a:gd name="T70" fmla="*/ 2147483647 w 156"/>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 h="126">
                  <a:moveTo>
                    <a:pt x="78" y="126"/>
                  </a:moveTo>
                  <a:cubicBezTo>
                    <a:pt x="121" y="126"/>
                    <a:pt x="156" y="118"/>
                    <a:pt x="156" y="108"/>
                  </a:cubicBezTo>
                  <a:cubicBezTo>
                    <a:pt x="156" y="104"/>
                    <a:pt x="151" y="100"/>
                    <a:pt x="143" y="97"/>
                  </a:cubicBezTo>
                  <a:cubicBezTo>
                    <a:pt x="143" y="58"/>
                    <a:pt x="143" y="58"/>
                    <a:pt x="143" y="58"/>
                  </a:cubicBezTo>
                  <a:cubicBezTo>
                    <a:pt x="144" y="59"/>
                    <a:pt x="145" y="59"/>
                    <a:pt x="146" y="59"/>
                  </a:cubicBezTo>
                  <a:cubicBezTo>
                    <a:pt x="148" y="59"/>
                    <a:pt x="150" y="57"/>
                    <a:pt x="150" y="55"/>
                  </a:cubicBezTo>
                  <a:cubicBezTo>
                    <a:pt x="150" y="55"/>
                    <a:pt x="150" y="45"/>
                    <a:pt x="150" y="44"/>
                  </a:cubicBezTo>
                  <a:cubicBezTo>
                    <a:pt x="150" y="29"/>
                    <a:pt x="150" y="29"/>
                    <a:pt x="150" y="29"/>
                  </a:cubicBezTo>
                  <a:cubicBezTo>
                    <a:pt x="150" y="25"/>
                    <a:pt x="147" y="21"/>
                    <a:pt x="142" y="19"/>
                  </a:cubicBezTo>
                  <a:cubicBezTo>
                    <a:pt x="133" y="34"/>
                    <a:pt x="133" y="34"/>
                    <a:pt x="133" y="34"/>
                  </a:cubicBezTo>
                  <a:cubicBezTo>
                    <a:pt x="130" y="21"/>
                    <a:pt x="130" y="21"/>
                    <a:pt x="130" y="21"/>
                  </a:cubicBezTo>
                  <a:cubicBezTo>
                    <a:pt x="129" y="21"/>
                    <a:pt x="129" y="21"/>
                    <a:pt x="129" y="21"/>
                  </a:cubicBezTo>
                  <a:cubicBezTo>
                    <a:pt x="125" y="34"/>
                    <a:pt x="125" y="34"/>
                    <a:pt x="125" y="34"/>
                  </a:cubicBezTo>
                  <a:cubicBezTo>
                    <a:pt x="117" y="19"/>
                    <a:pt x="117" y="19"/>
                    <a:pt x="117" y="19"/>
                  </a:cubicBezTo>
                  <a:cubicBezTo>
                    <a:pt x="112" y="21"/>
                    <a:pt x="108" y="25"/>
                    <a:pt x="108" y="29"/>
                  </a:cubicBezTo>
                  <a:cubicBezTo>
                    <a:pt x="108" y="56"/>
                    <a:pt x="108" y="56"/>
                    <a:pt x="108" y="56"/>
                  </a:cubicBezTo>
                  <a:cubicBezTo>
                    <a:pt x="108" y="59"/>
                    <a:pt x="110" y="61"/>
                    <a:pt x="113" y="61"/>
                  </a:cubicBezTo>
                  <a:cubicBezTo>
                    <a:pt x="115" y="61"/>
                    <a:pt x="117" y="59"/>
                    <a:pt x="117" y="56"/>
                  </a:cubicBezTo>
                  <a:cubicBezTo>
                    <a:pt x="117" y="61"/>
                    <a:pt x="117" y="61"/>
                    <a:pt x="117" y="61"/>
                  </a:cubicBezTo>
                  <a:cubicBezTo>
                    <a:pt x="117" y="92"/>
                    <a:pt x="117" y="92"/>
                    <a:pt x="117" y="92"/>
                  </a:cubicBezTo>
                  <a:cubicBezTo>
                    <a:pt x="109" y="90"/>
                    <a:pt x="100" y="90"/>
                    <a:pt x="91" y="89"/>
                  </a:cubicBezTo>
                  <a:cubicBezTo>
                    <a:pt x="91" y="88"/>
                    <a:pt x="92" y="87"/>
                    <a:pt x="92" y="86"/>
                  </a:cubicBezTo>
                  <a:cubicBezTo>
                    <a:pt x="92" y="39"/>
                    <a:pt x="92" y="39"/>
                    <a:pt x="92" y="39"/>
                  </a:cubicBezTo>
                  <a:cubicBezTo>
                    <a:pt x="93" y="40"/>
                    <a:pt x="94" y="40"/>
                    <a:pt x="95" y="40"/>
                  </a:cubicBezTo>
                  <a:cubicBezTo>
                    <a:pt x="97" y="40"/>
                    <a:pt x="99" y="38"/>
                    <a:pt x="99" y="36"/>
                  </a:cubicBezTo>
                  <a:cubicBezTo>
                    <a:pt x="99" y="36"/>
                    <a:pt x="99" y="26"/>
                    <a:pt x="99" y="25"/>
                  </a:cubicBezTo>
                  <a:cubicBezTo>
                    <a:pt x="99" y="11"/>
                    <a:pt x="99" y="11"/>
                    <a:pt x="99" y="11"/>
                  </a:cubicBezTo>
                  <a:cubicBezTo>
                    <a:pt x="99" y="6"/>
                    <a:pt x="96" y="2"/>
                    <a:pt x="91" y="0"/>
                  </a:cubicBezTo>
                  <a:cubicBezTo>
                    <a:pt x="82" y="15"/>
                    <a:pt x="82" y="15"/>
                    <a:pt x="82" y="15"/>
                  </a:cubicBezTo>
                  <a:cubicBezTo>
                    <a:pt x="79" y="2"/>
                    <a:pt x="79" y="2"/>
                    <a:pt x="79" y="2"/>
                  </a:cubicBezTo>
                  <a:cubicBezTo>
                    <a:pt x="78" y="2"/>
                    <a:pt x="78" y="2"/>
                    <a:pt x="78" y="2"/>
                  </a:cubicBezTo>
                  <a:cubicBezTo>
                    <a:pt x="74" y="15"/>
                    <a:pt x="74" y="15"/>
                    <a:pt x="74" y="15"/>
                  </a:cubicBezTo>
                  <a:cubicBezTo>
                    <a:pt x="66" y="0"/>
                    <a:pt x="66" y="0"/>
                    <a:pt x="66" y="0"/>
                  </a:cubicBezTo>
                  <a:cubicBezTo>
                    <a:pt x="61" y="2"/>
                    <a:pt x="57" y="6"/>
                    <a:pt x="57" y="11"/>
                  </a:cubicBezTo>
                  <a:cubicBezTo>
                    <a:pt x="57" y="37"/>
                    <a:pt x="57" y="37"/>
                    <a:pt x="57" y="37"/>
                  </a:cubicBezTo>
                  <a:cubicBezTo>
                    <a:pt x="57" y="40"/>
                    <a:pt x="59" y="42"/>
                    <a:pt x="61" y="42"/>
                  </a:cubicBezTo>
                  <a:cubicBezTo>
                    <a:pt x="64" y="42"/>
                    <a:pt x="66" y="40"/>
                    <a:pt x="66" y="37"/>
                  </a:cubicBezTo>
                  <a:cubicBezTo>
                    <a:pt x="66" y="42"/>
                    <a:pt x="66" y="42"/>
                    <a:pt x="66" y="42"/>
                  </a:cubicBezTo>
                  <a:cubicBezTo>
                    <a:pt x="66" y="86"/>
                    <a:pt x="66" y="86"/>
                    <a:pt x="66" y="86"/>
                  </a:cubicBezTo>
                  <a:cubicBezTo>
                    <a:pt x="66" y="87"/>
                    <a:pt x="66" y="88"/>
                    <a:pt x="67" y="89"/>
                  </a:cubicBezTo>
                  <a:cubicBezTo>
                    <a:pt x="57" y="90"/>
                    <a:pt x="48" y="90"/>
                    <a:pt x="40" y="91"/>
                  </a:cubicBezTo>
                  <a:cubicBezTo>
                    <a:pt x="40" y="56"/>
                    <a:pt x="40" y="56"/>
                    <a:pt x="40" y="56"/>
                  </a:cubicBezTo>
                  <a:cubicBezTo>
                    <a:pt x="41" y="57"/>
                    <a:pt x="42" y="58"/>
                    <a:pt x="43" y="58"/>
                  </a:cubicBezTo>
                  <a:cubicBezTo>
                    <a:pt x="46" y="58"/>
                    <a:pt x="48" y="56"/>
                    <a:pt x="48" y="53"/>
                  </a:cubicBezTo>
                  <a:cubicBezTo>
                    <a:pt x="48" y="53"/>
                    <a:pt x="48" y="43"/>
                    <a:pt x="48" y="43"/>
                  </a:cubicBezTo>
                  <a:cubicBezTo>
                    <a:pt x="48" y="28"/>
                    <a:pt x="48" y="28"/>
                    <a:pt x="48" y="28"/>
                  </a:cubicBezTo>
                  <a:cubicBezTo>
                    <a:pt x="48" y="23"/>
                    <a:pt x="44" y="20"/>
                    <a:pt x="39" y="17"/>
                  </a:cubicBezTo>
                  <a:cubicBezTo>
                    <a:pt x="31" y="32"/>
                    <a:pt x="31" y="32"/>
                    <a:pt x="31" y="32"/>
                  </a:cubicBezTo>
                  <a:cubicBezTo>
                    <a:pt x="27" y="19"/>
                    <a:pt x="27" y="19"/>
                    <a:pt x="27" y="19"/>
                  </a:cubicBezTo>
                  <a:cubicBezTo>
                    <a:pt x="26" y="19"/>
                    <a:pt x="26" y="19"/>
                    <a:pt x="26" y="19"/>
                  </a:cubicBezTo>
                  <a:cubicBezTo>
                    <a:pt x="23" y="32"/>
                    <a:pt x="23" y="32"/>
                    <a:pt x="23" y="32"/>
                  </a:cubicBezTo>
                  <a:cubicBezTo>
                    <a:pt x="14" y="17"/>
                    <a:pt x="14" y="17"/>
                    <a:pt x="14" y="17"/>
                  </a:cubicBezTo>
                  <a:cubicBezTo>
                    <a:pt x="9" y="20"/>
                    <a:pt x="6" y="23"/>
                    <a:pt x="6" y="28"/>
                  </a:cubicBezTo>
                  <a:cubicBezTo>
                    <a:pt x="6" y="55"/>
                    <a:pt x="6" y="55"/>
                    <a:pt x="6" y="55"/>
                  </a:cubicBezTo>
                  <a:cubicBezTo>
                    <a:pt x="6" y="57"/>
                    <a:pt x="8" y="59"/>
                    <a:pt x="10" y="59"/>
                  </a:cubicBezTo>
                  <a:cubicBezTo>
                    <a:pt x="12" y="59"/>
                    <a:pt x="14" y="57"/>
                    <a:pt x="14" y="55"/>
                  </a:cubicBezTo>
                  <a:cubicBezTo>
                    <a:pt x="14" y="59"/>
                    <a:pt x="14" y="59"/>
                    <a:pt x="14" y="59"/>
                  </a:cubicBezTo>
                  <a:cubicBezTo>
                    <a:pt x="14" y="97"/>
                    <a:pt x="14" y="97"/>
                    <a:pt x="14" y="97"/>
                  </a:cubicBezTo>
                  <a:cubicBezTo>
                    <a:pt x="5" y="100"/>
                    <a:pt x="0" y="104"/>
                    <a:pt x="0" y="108"/>
                  </a:cubicBezTo>
                  <a:cubicBezTo>
                    <a:pt x="0" y="118"/>
                    <a:pt x="35" y="126"/>
                    <a:pt x="78" y="126"/>
                  </a:cubicBezTo>
                  <a:close/>
                  <a:moveTo>
                    <a:pt x="129" y="40"/>
                  </a:moveTo>
                  <a:cubicBezTo>
                    <a:pt x="129" y="41"/>
                    <a:pt x="129" y="41"/>
                    <a:pt x="129" y="41"/>
                  </a:cubicBezTo>
                  <a:cubicBezTo>
                    <a:pt x="129" y="40"/>
                    <a:pt x="129" y="40"/>
                    <a:pt x="129" y="40"/>
                  </a:cubicBezTo>
                  <a:close/>
                  <a:moveTo>
                    <a:pt x="79" y="88"/>
                  </a:moveTo>
                  <a:cubicBezTo>
                    <a:pt x="79" y="88"/>
                    <a:pt x="79" y="89"/>
                    <a:pt x="80" y="89"/>
                  </a:cubicBezTo>
                  <a:cubicBezTo>
                    <a:pt x="79" y="89"/>
                    <a:pt x="79" y="89"/>
                    <a:pt x="78" y="89"/>
                  </a:cubicBezTo>
                  <a:cubicBezTo>
                    <a:pt x="79" y="89"/>
                    <a:pt x="79" y="88"/>
                    <a:pt x="79" y="88"/>
                  </a:cubicBezTo>
                  <a:close/>
                  <a:moveTo>
                    <a:pt x="78" y="22"/>
                  </a:moveTo>
                  <a:cubicBezTo>
                    <a:pt x="78" y="22"/>
                    <a:pt x="78" y="22"/>
                    <a:pt x="78" y="22"/>
                  </a:cubicBezTo>
                  <a:cubicBezTo>
                    <a:pt x="78" y="22"/>
                    <a:pt x="78" y="22"/>
                    <a:pt x="78" y="22"/>
                  </a:cubicBezTo>
                  <a:close/>
                  <a:moveTo>
                    <a:pt x="27" y="39"/>
                  </a:moveTo>
                  <a:cubicBezTo>
                    <a:pt x="27" y="39"/>
                    <a:pt x="27" y="39"/>
                    <a:pt x="27" y="39"/>
                  </a:cubicBezTo>
                  <a:cubicBezTo>
                    <a:pt x="27" y="39"/>
                    <a:pt x="27" y="39"/>
                    <a:pt x="27" y="39"/>
                  </a:cubicBezTo>
                  <a:close/>
                </a:path>
              </a:pathLst>
            </a:custGeom>
            <a:blipFill dpi="0" rotWithShape="1">
              <a:blip r:embed="rId4" cstate="print">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1279" name="Freeform 2990"/>
            <p:cNvSpPr>
              <a:spLocks/>
            </p:cNvSpPr>
            <p:nvPr/>
          </p:nvSpPr>
          <p:spPr bwMode="auto">
            <a:xfrm>
              <a:off x="3950907" y="2089555"/>
              <a:ext cx="150277" cy="134730"/>
            </a:xfrm>
            <a:custGeom>
              <a:avLst/>
              <a:gdLst>
                <a:gd name="T0" fmla="*/ 2147483647 w 28"/>
                <a:gd name="T1" fmla="*/ 2147483647 h 28"/>
                <a:gd name="T2" fmla="*/ 2147483647 w 28"/>
                <a:gd name="T3" fmla="*/ 2147483647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0 h 28"/>
                <a:gd name="T20" fmla="*/ 2147483647 w 28"/>
                <a:gd name="T21" fmla="*/ 2147483647 h 28"/>
                <a:gd name="T22" fmla="*/ 2147483647 w 28"/>
                <a:gd name="T23" fmla="*/ 2147483647 h 28"/>
                <a:gd name="T24" fmla="*/ 2147483647 w 28"/>
                <a:gd name="T25" fmla="*/ 2147483647 h 28"/>
                <a:gd name="T26" fmla="*/ 2147483647 w 28"/>
                <a:gd name="T27" fmla="*/ 2147483647 h 28"/>
                <a:gd name="T28" fmla="*/ 2147483647 w 28"/>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8">
                  <a:moveTo>
                    <a:pt x="4" y="18"/>
                  </a:moveTo>
                  <a:cubicBezTo>
                    <a:pt x="4" y="18"/>
                    <a:pt x="4" y="18"/>
                    <a:pt x="4" y="18"/>
                  </a:cubicBezTo>
                  <a:cubicBezTo>
                    <a:pt x="5" y="23"/>
                    <a:pt x="9" y="28"/>
                    <a:pt x="14" y="28"/>
                  </a:cubicBezTo>
                  <a:cubicBezTo>
                    <a:pt x="19" y="28"/>
                    <a:pt x="23" y="23"/>
                    <a:pt x="24" y="18"/>
                  </a:cubicBezTo>
                  <a:cubicBezTo>
                    <a:pt x="24" y="18"/>
                    <a:pt x="24" y="18"/>
                    <a:pt x="24" y="18"/>
                  </a:cubicBezTo>
                  <a:cubicBezTo>
                    <a:pt x="25" y="18"/>
                    <a:pt x="27" y="17"/>
                    <a:pt x="27" y="15"/>
                  </a:cubicBezTo>
                  <a:cubicBezTo>
                    <a:pt x="28" y="13"/>
                    <a:pt x="27" y="11"/>
                    <a:pt x="25" y="11"/>
                  </a:cubicBezTo>
                  <a:cubicBezTo>
                    <a:pt x="25" y="11"/>
                    <a:pt x="25" y="11"/>
                    <a:pt x="25" y="11"/>
                  </a:cubicBezTo>
                  <a:cubicBezTo>
                    <a:pt x="25" y="10"/>
                    <a:pt x="25" y="10"/>
                    <a:pt x="25" y="10"/>
                  </a:cubicBezTo>
                  <a:cubicBezTo>
                    <a:pt x="25" y="5"/>
                    <a:pt x="20" y="0"/>
                    <a:pt x="14" y="0"/>
                  </a:cubicBezTo>
                  <a:cubicBezTo>
                    <a:pt x="8" y="0"/>
                    <a:pt x="3" y="5"/>
                    <a:pt x="3" y="10"/>
                  </a:cubicBezTo>
                  <a:cubicBezTo>
                    <a:pt x="3" y="10"/>
                    <a:pt x="3" y="10"/>
                    <a:pt x="3" y="11"/>
                  </a:cubicBezTo>
                  <a:cubicBezTo>
                    <a:pt x="3" y="11"/>
                    <a:pt x="3" y="11"/>
                    <a:pt x="3" y="11"/>
                  </a:cubicBezTo>
                  <a:cubicBezTo>
                    <a:pt x="1" y="11"/>
                    <a:pt x="0" y="13"/>
                    <a:pt x="1" y="15"/>
                  </a:cubicBezTo>
                  <a:cubicBezTo>
                    <a:pt x="1" y="17"/>
                    <a:pt x="3" y="18"/>
                    <a:pt x="4" y="18"/>
                  </a:cubicBezTo>
                  <a:close/>
                </a:path>
              </a:pathLst>
            </a:custGeom>
            <a:blipFill dpi="0" rotWithShape="1">
              <a:blip r:embed="rId5" cstate="print">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1280" name="Freeform 2991"/>
            <p:cNvSpPr>
              <a:spLocks/>
            </p:cNvSpPr>
            <p:nvPr/>
          </p:nvSpPr>
          <p:spPr bwMode="auto">
            <a:xfrm>
              <a:off x="4220373" y="2006645"/>
              <a:ext cx="134730" cy="13473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0 h 28"/>
                <a:gd name="T20" fmla="*/ 2147483647 w 27"/>
                <a:gd name="T21" fmla="*/ 2147483647 h 28"/>
                <a:gd name="T22" fmla="*/ 2147483647 w 27"/>
                <a:gd name="T23" fmla="*/ 2147483647 h 28"/>
                <a:gd name="T24" fmla="*/ 2147483647 w 27"/>
                <a:gd name="T25" fmla="*/ 2147483647 h 28"/>
                <a:gd name="T26" fmla="*/ 0 w 27"/>
                <a:gd name="T27" fmla="*/ 2147483647 h 28"/>
                <a:gd name="T28" fmla="*/ 2147483647 w 27"/>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3"/>
                    <a:pt x="26" y="11"/>
                    <a:pt x="25" y="10"/>
                  </a:cubicBezTo>
                  <a:cubicBezTo>
                    <a:pt x="25" y="10"/>
                    <a:pt x="25" y="10"/>
                    <a:pt x="24" y="10"/>
                  </a:cubicBezTo>
                  <a:cubicBezTo>
                    <a:pt x="24" y="10"/>
                    <a:pt x="24" y="10"/>
                    <a:pt x="24" y="10"/>
                  </a:cubicBezTo>
                  <a:cubicBezTo>
                    <a:pt x="24" y="4"/>
                    <a:pt x="19" y="0"/>
                    <a:pt x="14" y="0"/>
                  </a:cubicBezTo>
                  <a:cubicBezTo>
                    <a:pt x="8" y="0"/>
                    <a:pt x="3" y="4"/>
                    <a:pt x="3" y="10"/>
                  </a:cubicBezTo>
                  <a:cubicBezTo>
                    <a:pt x="3" y="10"/>
                    <a:pt x="3" y="10"/>
                    <a:pt x="3" y="10"/>
                  </a:cubicBezTo>
                  <a:cubicBezTo>
                    <a:pt x="2" y="10"/>
                    <a:pt x="2" y="10"/>
                    <a:pt x="2" y="10"/>
                  </a:cubicBezTo>
                  <a:cubicBezTo>
                    <a:pt x="1" y="11"/>
                    <a:pt x="0" y="13"/>
                    <a:pt x="0" y="14"/>
                  </a:cubicBezTo>
                  <a:cubicBezTo>
                    <a:pt x="1" y="16"/>
                    <a:pt x="2" y="18"/>
                    <a:pt x="4" y="17"/>
                  </a:cubicBezTo>
                  <a:close/>
                </a:path>
              </a:pathLst>
            </a:custGeom>
            <a:blipFill dpi="0" rotWithShape="1">
              <a:blip r:embed="rId6" cstate="print">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1281" name="Freeform 2992"/>
            <p:cNvSpPr>
              <a:spLocks/>
            </p:cNvSpPr>
            <p:nvPr/>
          </p:nvSpPr>
          <p:spPr bwMode="auto">
            <a:xfrm>
              <a:off x="4287733" y="2566288"/>
              <a:ext cx="15544" cy="0"/>
            </a:xfrm>
            <a:custGeom>
              <a:avLst/>
              <a:gdLst>
                <a:gd name="T0" fmla="*/ 2147483647 w 2"/>
                <a:gd name="T1" fmla="*/ 0 h 1"/>
                <a:gd name="T2" fmla="*/ 0 w 2"/>
                <a:gd name="T3" fmla="*/ 1 h 1"/>
                <a:gd name="T4" fmla="*/ 2147483647 w 2"/>
                <a:gd name="T5" fmla="*/ 1 h 1"/>
                <a:gd name="T6" fmla="*/ 2147483647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cubicBezTo>
                    <a:pt x="1" y="0"/>
                    <a:pt x="1" y="1"/>
                    <a:pt x="0" y="1"/>
                  </a:cubicBezTo>
                  <a:cubicBezTo>
                    <a:pt x="1" y="1"/>
                    <a:pt x="1" y="1"/>
                    <a:pt x="2" y="1"/>
                  </a:cubicBezTo>
                  <a:cubicBezTo>
                    <a:pt x="1" y="1"/>
                    <a:pt x="1" y="0"/>
                    <a:pt x="1" y="0"/>
                  </a:cubicBezTo>
                  <a:close/>
                </a:path>
              </a:pathLst>
            </a:custGeom>
            <a:blipFill dpi="0" rotWithShape="1">
              <a:blip r:embed="rId4">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sp>
          <p:nvSpPr>
            <p:cNvPr id="11282" name="Rectangle 2993"/>
            <p:cNvSpPr>
              <a:spLocks noChangeArrowheads="1"/>
            </p:cNvSpPr>
            <p:nvPr/>
          </p:nvSpPr>
          <p:spPr bwMode="auto">
            <a:xfrm>
              <a:off x="4287733" y="2250193"/>
              <a:ext cx="15544" cy="10364"/>
            </a:xfrm>
            <a:prstGeom prst="rect">
              <a:avLst/>
            </a:prstGeom>
            <a:blipFill dpi="0" rotWithShape="1">
              <a:blip r:embed="rId7" cstate="print">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399"/>
            </a:p>
          </p:txBody>
        </p:sp>
        <p:sp>
          <p:nvSpPr>
            <p:cNvPr id="11283" name="Rectangle 2994"/>
            <p:cNvSpPr>
              <a:spLocks noChangeArrowheads="1"/>
            </p:cNvSpPr>
            <p:nvPr/>
          </p:nvSpPr>
          <p:spPr bwMode="auto">
            <a:xfrm>
              <a:off x="4557193" y="2333107"/>
              <a:ext cx="15544" cy="10364"/>
            </a:xfrm>
            <a:prstGeom prst="rect">
              <a:avLst/>
            </a:prstGeom>
            <a:blipFill dpi="0" rotWithShape="1">
              <a:blip r:embed="rId7" cstate="print">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399"/>
            </a:p>
          </p:txBody>
        </p:sp>
        <p:sp>
          <p:nvSpPr>
            <p:cNvPr id="11284" name="Rectangle 2995"/>
            <p:cNvSpPr>
              <a:spLocks noChangeArrowheads="1"/>
            </p:cNvSpPr>
            <p:nvPr/>
          </p:nvSpPr>
          <p:spPr bwMode="auto">
            <a:xfrm>
              <a:off x="4018274" y="2333107"/>
              <a:ext cx="15544" cy="10364"/>
            </a:xfrm>
            <a:prstGeom prst="rect">
              <a:avLst/>
            </a:prstGeom>
            <a:blipFill dpi="0" rotWithShape="1">
              <a:blip r:embed="rId7" cstate="print">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2399"/>
            </a:p>
          </p:txBody>
        </p:sp>
        <p:sp>
          <p:nvSpPr>
            <p:cNvPr id="11285" name="Freeform 2998"/>
            <p:cNvSpPr>
              <a:spLocks/>
            </p:cNvSpPr>
            <p:nvPr/>
          </p:nvSpPr>
          <p:spPr bwMode="auto">
            <a:xfrm>
              <a:off x="4489833" y="2105103"/>
              <a:ext cx="134730" cy="13473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0 h 28"/>
                <a:gd name="T20" fmla="*/ 2147483647 w 27"/>
                <a:gd name="T21" fmla="*/ 2147483647 h 28"/>
                <a:gd name="T22" fmla="*/ 2147483647 w 27"/>
                <a:gd name="T23" fmla="*/ 2147483647 h 28"/>
                <a:gd name="T24" fmla="*/ 2147483647 w 27"/>
                <a:gd name="T25" fmla="*/ 2147483647 h 28"/>
                <a:gd name="T26" fmla="*/ 0 w 27"/>
                <a:gd name="T27" fmla="*/ 2147483647 h 28"/>
                <a:gd name="T28" fmla="*/ 2147483647 w 27"/>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2"/>
                    <a:pt x="26" y="11"/>
                    <a:pt x="25" y="10"/>
                  </a:cubicBezTo>
                  <a:cubicBezTo>
                    <a:pt x="25" y="10"/>
                    <a:pt x="25" y="10"/>
                    <a:pt x="24" y="10"/>
                  </a:cubicBezTo>
                  <a:cubicBezTo>
                    <a:pt x="24" y="10"/>
                    <a:pt x="24" y="10"/>
                    <a:pt x="24" y="10"/>
                  </a:cubicBezTo>
                  <a:cubicBezTo>
                    <a:pt x="24" y="4"/>
                    <a:pt x="20" y="0"/>
                    <a:pt x="14" y="0"/>
                  </a:cubicBezTo>
                  <a:cubicBezTo>
                    <a:pt x="8" y="0"/>
                    <a:pt x="3" y="4"/>
                    <a:pt x="3" y="10"/>
                  </a:cubicBezTo>
                  <a:cubicBezTo>
                    <a:pt x="3" y="10"/>
                    <a:pt x="3" y="10"/>
                    <a:pt x="3" y="10"/>
                  </a:cubicBezTo>
                  <a:cubicBezTo>
                    <a:pt x="3" y="10"/>
                    <a:pt x="2" y="10"/>
                    <a:pt x="2" y="10"/>
                  </a:cubicBezTo>
                  <a:cubicBezTo>
                    <a:pt x="1" y="11"/>
                    <a:pt x="0" y="12"/>
                    <a:pt x="0" y="14"/>
                  </a:cubicBezTo>
                  <a:cubicBezTo>
                    <a:pt x="1" y="16"/>
                    <a:pt x="2" y="18"/>
                    <a:pt x="4" y="17"/>
                  </a:cubicBezTo>
                  <a:close/>
                </a:path>
              </a:pathLst>
            </a:custGeom>
            <a:blipFill dpi="0" rotWithShape="1">
              <a:blip r:embed="rId6" cstate="print">
                <a:duotone>
                  <a:schemeClr val="accent2">
                    <a:shade val="45000"/>
                    <a:satMod val="135000"/>
                  </a:schemeClr>
                  <a:prstClr val="white"/>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p>
          </p:txBody>
        </p:sp>
      </p:grpSp>
      <p:grpSp>
        <p:nvGrpSpPr>
          <p:cNvPr id="4" name="组合 1"/>
          <p:cNvGrpSpPr>
            <a:grpSpLocks/>
          </p:cNvGrpSpPr>
          <p:nvPr/>
        </p:nvGrpSpPr>
        <p:grpSpPr bwMode="auto">
          <a:xfrm>
            <a:off x="1078932" y="3056469"/>
            <a:ext cx="2903171" cy="883493"/>
            <a:chOff x="783626" y="3401047"/>
            <a:chExt cx="2177317" cy="662566"/>
          </a:xfrm>
        </p:grpSpPr>
        <p:sp>
          <p:nvSpPr>
            <p:cNvPr id="28" name="Rectangle 16"/>
            <p:cNvSpPr/>
            <p:nvPr/>
          </p:nvSpPr>
          <p:spPr>
            <a:xfrm>
              <a:off x="783626" y="3651851"/>
              <a:ext cx="2177317" cy="411762"/>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29" name="Rectangle 17"/>
            <p:cNvSpPr/>
            <p:nvPr/>
          </p:nvSpPr>
          <p:spPr>
            <a:xfrm>
              <a:off x="1495268" y="3401047"/>
              <a:ext cx="754031" cy="253799"/>
            </a:xfrm>
            <a:prstGeom prst="rect">
              <a:avLst/>
            </a:prstGeom>
          </p:spPr>
          <p:txBody>
            <a:bodyPr wrap="none">
              <a:spAutoFit/>
            </a:bodyPr>
            <a:lstStyle/>
            <a:p>
              <a:pPr algn="ctr"/>
              <a:r>
                <a:rPr lang="zh-CN" altLang="en-US" sz="1599" dirty="0">
                  <a:solidFill>
                    <a:schemeClr val="tx1">
                      <a:lumMod val="75000"/>
                      <a:lumOff val="25000"/>
                    </a:schemeClr>
                  </a:solidFill>
                  <a:latin typeface="微软雅黑" pitchFamily="34" charset="-122"/>
                  <a:ea typeface="微软雅黑" pitchFamily="34" charset="-122"/>
                </a:rPr>
                <a:t>Add a title</a:t>
              </a:r>
            </a:p>
          </p:txBody>
        </p:sp>
      </p:grpSp>
      <p:grpSp>
        <p:nvGrpSpPr>
          <p:cNvPr id="5" name="组合 1"/>
          <p:cNvGrpSpPr>
            <a:grpSpLocks/>
          </p:cNvGrpSpPr>
          <p:nvPr/>
        </p:nvGrpSpPr>
        <p:grpSpPr bwMode="auto">
          <a:xfrm>
            <a:off x="7915771" y="3056469"/>
            <a:ext cx="2903171" cy="883493"/>
            <a:chOff x="783626" y="3401047"/>
            <a:chExt cx="2177317" cy="662566"/>
          </a:xfrm>
        </p:grpSpPr>
        <p:sp>
          <p:nvSpPr>
            <p:cNvPr id="31" name="Rectangle 16"/>
            <p:cNvSpPr/>
            <p:nvPr/>
          </p:nvSpPr>
          <p:spPr>
            <a:xfrm>
              <a:off x="783626" y="3651851"/>
              <a:ext cx="2177317" cy="411762"/>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32" name="Rectangle 17"/>
            <p:cNvSpPr/>
            <p:nvPr/>
          </p:nvSpPr>
          <p:spPr>
            <a:xfrm>
              <a:off x="1521717" y="3401047"/>
              <a:ext cx="701134" cy="238412"/>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grpSp>
        <p:nvGrpSpPr>
          <p:cNvPr id="6" name="组合 1"/>
          <p:cNvGrpSpPr>
            <a:grpSpLocks/>
          </p:cNvGrpSpPr>
          <p:nvPr/>
        </p:nvGrpSpPr>
        <p:grpSpPr bwMode="auto">
          <a:xfrm>
            <a:off x="3546206" y="1464734"/>
            <a:ext cx="5099593" cy="643430"/>
            <a:chOff x="783626" y="3401041"/>
            <a:chExt cx="2177317" cy="482533"/>
          </a:xfrm>
        </p:grpSpPr>
        <p:sp>
          <p:nvSpPr>
            <p:cNvPr id="34" name="Rectangle 16"/>
            <p:cNvSpPr/>
            <p:nvPr/>
          </p:nvSpPr>
          <p:spPr>
            <a:xfrm>
              <a:off x="783626" y="3651847"/>
              <a:ext cx="2177317" cy="231727"/>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35" name="Rectangle 17"/>
            <p:cNvSpPr/>
            <p:nvPr/>
          </p:nvSpPr>
          <p:spPr>
            <a:xfrm>
              <a:off x="1672708" y="3401041"/>
              <a:ext cx="399152" cy="238411"/>
            </a:xfrm>
            <a:prstGeom prst="rect">
              <a:avLst/>
            </a:prstGeom>
          </p:spPr>
          <p:txBody>
            <a:bodyPr wrap="none">
              <a:spAutoFit/>
            </a:bodyPr>
            <a:lstStyle/>
            <a:p>
              <a:pPr algn="ctr"/>
              <a:r>
                <a:rPr lang="zh-CN" altLang="en-US" sz="1466" dirty="0">
                  <a:solidFill>
                    <a:schemeClr val="tx1">
                      <a:lumMod val="75000"/>
                      <a:lumOff val="25000"/>
                    </a:schemeClr>
                  </a:solidFill>
                  <a:latin typeface="微软雅黑" pitchFamily="34" charset="-122"/>
                  <a:ea typeface="微软雅黑" pitchFamily="34" charset="-122"/>
                </a:rPr>
                <a:t>Add a title</a:t>
              </a:r>
            </a:p>
          </p:txBody>
        </p:sp>
      </p:grpSp>
    </p:spTree>
    <p:extLst>
      <p:ext uri="{BB962C8B-B14F-4D97-AF65-F5344CB8AC3E}">
        <p14:creationId xmlns:p14="http://schemas.microsoft.com/office/powerpoint/2010/main" val="172332993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1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276"/>
          <p:cNvSpPr>
            <a:spLocks/>
          </p:cNvSpPr>
          <p:nvPr/>
        </p:nvSpPr>
        <p:spPr bwMode="auto">
          <a:xfrm>
            <a:off x="5914133" y="2766846"/>
            <a:ext cx="291170" cy="517682"/>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sp>
        <p:nvSpPr>
          <p:cNvPr id="12" name="Freeform 1277"/>
          <p:cNvSpPr>
            <a:spLocks/>
          </p:cNvSpPr>
          <p:nvPr/>
        </p:nvSpPr>
        <p:spPr bwMode="auto">
          <a:xfrm>
            <a:off x="5099848" y="4039908"/>
            <a:ext cx="329967" cy="429413"/>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solidFill>
                <a:schemeClr val="accent4"/>
              </a:solidFill>
            </a:endParaRPr>
          </a:p>
        </p:txBody>
      </p:sp>
      <p:sp>
        <p:nvSpPr>
          <p:cNvPr id="13" name="Freeform 1278"/>
          <p:cNvSpPr>
            <a:spLocks/>
          </p:cNvSpPr>
          <p:nvPr/>
        </p:nvSpPr>
        <p:spPr bwMode="auto">
          <a:xfrm>
            <a:off x="5425563" y="4720154"/>
            <a:ext cx="360262" cy="581724"/>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grpSp>
        <p:nvGrpSpPr>
          <p:cNvPr id="2" name="组合 21"/>
          <p:cNvGrpSpPr/>
          <p:nvPr/>
        </p:nvGrpSpPr>
        <p:grpSpPr>
          <a:xfrm>
            <a:off x="1294914" y="2240869"/>
            <a:ext cx="4387273" cy="3808175"/>
            <a:chOff x="1293431" y="2240868"/>
            <a:chExt cx="4388627" cy="3808175"/>
          </a:xfrm>
          <a:solidFill>
            <a:schemeClr val="accent2"/>
          </a:solidFill>
        </p:grpSpPr>
        <p:sp>
          <p:nvSpPr>
            <p:cNvPr id="3" name="Freeform 1268"/>
            <p:cNvSpPr>
              <a:spLocks/>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4" name="Freeform 1269"/>
            <p:cNvSpPr>
              <a:spLocks/>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5" name="Freeform 1270"/>
            <p:cNvSpPr>
              <a:spLocks/>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6" name="Freeform 1271"/>
            <p:cNvSpPr>
              <a:spLocks/>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7" name="Freeform 1272"/>
            <p:cNvSpPr>
              <a:spLocks/>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8" name="Freeform 1273"/>
            <p:cNvSpPr>
              <a:spLocks/>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9" name="Freeform 1274"/>
            <p:cNvSpPr>
              <a:spLocks/>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0" name="Freeform 1275"/>
            <p:cNvSpPr>
              <a:spLocks/>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4" name="Freeform 1279"/>
            <p:cNvSpPr>
              <a:spLocks/>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5" name="Freeform 1280"/>
            <p:cNvSpPr>
              <a:spLocks/>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6" name="Freeform 1281"/>
            <p:cNvSpPr>
              <a:spLocks/>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7" name="Freeform 1282"/>
            <p:cNvSpPr>
              <a:spLocks/>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8" name="Freeform 1283"/>
            <p:cNvSpPr>
              <a:spLocks/>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9" name="Freeform 1284"/>
            <p:cNvSpPr>
              <a:spLocks/>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sp>
        <p:nvSpPr>
          <p:cNvPr id="20" name="矩形 50"/>
          <p:cNvSpPr>
            <a:spLocks noChangeArrowheads="1"/>
          </p:cNvSpPr>
          <p:nvPr/>
        </p:nvSpPr>
        <p:spPr bwMode="auto">
          <a:xfrm>
            <a:off x="6496471" y="2335960"/>
            <a:ext cx="1882115"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599" dirty="0">
                <a:solidFill>
                  <a:schemeClr val="accent2"/>
                </a:solidFill>
              </a:rPr>
              <a:t>Add a title</a:t>
            </a:r>
          </a:p>
        </p:txBody>
      </p:sp>
      <p:sp>
        <p:nvSpPr>
          <p:cNvPr id="21" name="矩形 17"/>
          <p:cNvSpPr>
            <a:spLocks noChangeArrowheads="1"/>
          </p:cNvSpPr>
          <p:nvPr/>
        </p:nvSpPr>
        <p:spPr bwMode="auto">
          <a:xfrm>
            <a:off x="6496470" y="2766846"/>
            <a:ext cx="4242613" cy="5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Enter the analysis notes of the above picture here, enter the comprehensive analysis description of the above picture here, enter the description of the above picture.</a:t>
            </a:r>
          </a:p>
        </p:txBody>
      </p:sp>
      <p:sp>
        <p:nvSpPr>
          <p:cNvPr id="26" name="矩形 50"/>
          <p:cNvSpPr>
            <a:spLocks noChangeArrowheads="1"/>
          </p:cNvSpPr>
          <p:nvPr/>
        </p:nvSpPr>
        <p:spPr bwMode="auto">
          <a:xfrm>
            <a:off x="5740620" y="3573017"/>
            <a:ext cx="1882115"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599" dirty="0">
                <a:solidFill>
                  <a:schemeClr val="accent4"/>
                </a:solidFill>
              </a:rPr>
              <a:t>Add a title</a:t>
            </a:r>
          </a:p>
        </p:txBody>
      </p:sp>
      <p:sp>
        <p:nvSpPr>
          <p:cNvPr id="27" name="矩形 17"/>
          <p:cNvSpPr>
            <a:spLocks noChangeArrowheads="1"/>
          </p:cNvSpPr>
          <p:nvPr/>
        </p:nvSpPr>
        <p:spPr bwMode="auto">
          <a:xfrm>
            <a:off x="5740620" y="4003902"/>
            <a:ext cx="5156466" cy="73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Enter the analysis notes of the above picture here, enter the comprehensive analysis description of the above picture here, enter the analysis description of the above picture here.</a:t>
            </a:r>
          </a:p>
        </p:txBody>
      </p:sp>
      <p:sp>
        <p:nvSpPr>
          <p:cNvPr id="28" name="矩形 50"/>
          <p:cNvSpPr>
            <a:spLocks noChangeArrowheads="1"/>
          </p:cNvSpPr>
          <p:nvPr/>
        </p:nvSpPr>
        <p:spPr bwMode="auto">
          <a:xfrm>
            <a:off x="6100549" y="4764980"/>
            <a:ext cx="1882115"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599" dirty="0">
                <a:solidFill>
                  <a:schemeClr val="accent1"/>
                </a:solidFill>
              </a:rPr>
              <a:t>Add a title</a:t>
            </a:r>
          </a:p>
        </p:txBody>
      </p:sp>
      <p:sp>
        <p:nvSpPr>
          <p:cNvPr id="29" name="矩形 17"/>
          <p:cNvSpPr>
            <a:spLocks noChangeArrowheads="1"/>
          </p:cNvSpPr>
          <p:nvPr/>
        </p:nvSpPr>
        <p:spPr bwMode="auto">
          <a:xfrm>
            <a:off x="6100549" y="5195865"/>
            <a:ext cx="4494563" cy="5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Enter the analysis notes of the above picture here, enter the comprehensive analysis description of the above picture here, enter the analysis description of the above picture here.</a:t>
            </a:r>
          </a:p>
        </p:txBody>
      </p:sp>
      <p:sp>
        <p:nvSpPr>
          <p:cNvPr id="31" name="矩形 47"/>
          <p:cNvSpPr>
            <a:spLocks noChangeArrowheads="1"/>
          </p:cNvSpPr>
          <p:nvPr/>
        </p:nvSpPr>
        <p:spPr bwMode="auto">
          <a:xfrm>
            <a:off x="1987418" y="1092601"/>
            <a:ext cx="7506404" cy="65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600" dirty="0">
                <a:solidFill>
                  <a:schemeClr val="tx1">
                    <a:lumMod val="50000"/>
                    <a:lumOff val="50000"/>
                  </a:schemeClr>
                </a:solidFill>
                <a:sym typeface="微软雅黑" pitchFamily="34" charset="-122"/>
              </a:rPr>
              <a:t>Enter the comprehensive description of the chart above here, and enter the comprehensive description of the chart above here.</a:t>
            </a:r>
          </a:p>
        </p:txBody>
      </p:sp>
    </p:spTree>
    <p:extLst>
      <p:ext uri="{BB962C8B-B14F-4D97-AF65-F5344CB8AC3E}">
        <p14:creationId xmlns:p14="http://schemas.microsoft.com/office/powerpoint/2010/main" val="325077622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750"/>
                                        <p:tgtEl>
                                          <p:spTgt spid="2"/>
                                        </p:tgtEl>
                                      </p:cBhvr>
                                    </p:animEffect>
                                  </p:childTnLst>
                                </p:cTn>
                              </p:par>
                            </p:childTnLst>
                          </p:cTn>
                        </p:par>
                        <p:par>
                          <p:cTn id="8" fill="hold">
                            <p:stCondLst>
                              <p:cond delay="75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par>
                          <p:cTn id="12" fill="hold">
                            <p:stCondLst>
                              <p:cond delay="1250"/>
                            </p:stCondLst>
                            <p:childTnLst>
                              <p:par>
                                <p:cTn id="13" presetID="49" presetClass="entr" presetSubtype="0"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360"/>
                                          </p:val>
                                        </p:tav>
                                        <p:tav tm="100000">
                                          <p:val>
                                            <p:fltVal val="0"/>
                                          </p:val>
                                        </p:tav>
                                      </p:tavLst>
                                    </p:anim>
                                    <p:animEffect transition="in" filter="fade">
                                      <p:cBhvr>
                                        <p:cTn id="18" dur="500"/>
                                        <p:tgtEl>
                                          <p:spTgt spid="11"/>
                                        </p:tgtEl>
                                      </p:cBhvr>
                                    </p:animEffect>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par>
                          <p:cTn id="26" fill="hold">
                            <p:stCondLst>
                              <p:cond delay="22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2750"/>
                            </p:stCondLst>
                            <p:childTnLst>
                              <p:par>
                                <p:cTn id="34" presetID="14" presetClass="entr" presetSubtype="1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par>
                          <p:cTn id="40" fill="hold">
                            <p:stCondLst>
                              <p:cond delay="3250"/>
                            </p:stCondLst>
                            <p:childTnLst>
                              <p:par>
                                <p:cTn id="41" presetID="49" presetClass="entr" presetSubtype="0" de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par>
                          <p:cTn id="47" fill="hold">
                            <p:stCondLst>
                              <p:cond delay="3750"/>
                            </p:stCondLst>
                            <p:childTnLst>
                              <p:par>
                                <p:cTn id="48" presetID="14" presetClass="entr" presetSubtype="1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1" grpId="0"/>
      <p:bldP spid="26" grpId="0"/>
      <p:bldP spid="27" grpId="0"/>
      <p:bldP spid="28"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7269383" y="2949864"/>
            <a:ext cx="3327742" cy="707886"/>
          </a:xfrm>
          <a:prstGeom prst="rect">
            <a:avLst/>
          </a:prstGeom>
          <a:noFill/>
        </p:spPr>
        <p:txBody>
          <a:bodyPr wrap="square" rtlCol="0">
            <a:spAutoFit/>
          </a:bodyPr>
          <a:lstStyle/>
          <a:p>
            <a:pPr algn="dist"/>
            <a:r>
              <a:rPr lang="zh-CN" altLang="en-US" sz="4000" spc="300" dirty="0">
                <a:solidFill>
                  <a:schemeClr val="accent1"/>
                </a:solidFill>
                <a:latin typeface="+mn-ea"/>
              </a:rPr>
              <a:t>Add a title</a:t>
            </a:r>
          </a:p>
        </p:txBody>
      </p:sp>
      <p:grpSp>
        <p:nvGrpSpPr>
          <p:cNvPr id="8" name="组合 7">
            <a:extLst>
              <a:ext uri="{FF2B5EF4-FFF2-40B4-BE49-F238E27FC236}">
                <a16:creationId xmlns:a16="http://schemas.microsoft.com/office/drawing/2014/main" id="{484FEFD9-C053-48AC-8330-FA3BB65BC4A0}"/>
              </a:ext>
            </a:extLst>
          </p:cNvPr>
          <p:cNvGrpSpPr/>
          <p:nvPr/>
        </p:nvGrpSpPr>
        <p:grpSpPr>
          <a:xfrm>
            <a:off x="6016268" y="2883155"/>
            <a:ext cx="841304" cy="841304"/>
            <a:chOff x="6016268" y="2883155"/>
            <a:chExt cx="841304" cy="841304"/>
          </a:xfrm>
        </p:grpSpPr>
        <p:sp>
          <p:nvSpPr>
            <p:cNvPr id="9" name="椭圆 8">
              <a:extLst>
                <a:ext uri="{FF2B5EF4-FFF2-40B4-BE49-F238E27FC236}">
                  <a16:creationId xmlns:a16="http://schemas.microsoft.com/office/drawing/2014/main" id="{11330C72-DF87-4149-BD6D-8A5C9002ED0E}"/>
                </a:ext>
              </a:extLst>
            </p:cNvPr>
            <p:cNvSpPr/>
            <p:nvPr/>
          </p:nvSpPr>
          <p:spPr>
            <a:xfrm>
              <a:off x="6016268" y="2883155"/>
              <a:ext cx="841304" cy="84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B603ED37-8143-44E5-A7AC-8E20FBF5C099}"/>
                </a:ext>
              </a:extLst>
            </p:cNvPr>
            <p:cNvSpPr txBox="1"/>
            <p:nvPr/>
          </p:nvSpPr>
          <p:spPr>
            <a:xfrm flipH="1">
              <a:off x="6058025" y="2940820"/>
              <a:ext cx="786099" cy="707886"/>
            </a:xfrm>
            <a:prstGeom prst="rect">
              <a:avLst/>
            </a:prstGeom>
            <a:noFill/>
          </p:spPr>
          <p:txBody>
            <a:bodyPr wrap="square" rtlCol="0">
              <a:spAutoFit/>
            </a:bodyPr>
            <a:lstStyle/>
            <a:p>
              <a:pPr algn="ctr"/>
              <a:r>
                <a:rPr lang="en-US" altLang="zh-CN" sz="4000" b="1" dirty="0">
                  <a:solidFill>
                    <a:srgbClr val="F9F9F9"/>
                  </a:solidFill>
                  <a:latin typeface="等线" panose="02010600030101010101" pitchFamily="2" charset="-122"/>
                  <a:ea typeface="等线" panose="02010600030101010101" pitchFamily="2" charset="-122"/>
                </a:rPr>
                <a:t>3</a:t>
              </a:r>
              <a:endParaRPr lang="zh-CN" altLang="en-US" sz="7200" b="1" dirty="0">
                <a:solidFill>
                  <a:srgbClr val="F9F9F9"/>
                </a:solidFill>
                <a:latin typeface="等线" panose="02010600030101010101" pitchFamily="2" charset="-122"/>
                <a:ea typeface="等线" panose="02010600030101010101" pitchFamily="2" charset="-122"/>
              </a:endParaRPr>
            </a:p>
          </p:txBody>
        </p:sp>
      </p:grpSp>
      <p:sp>
        <p:nvSpPr>
          <p:cNvPr id="11" name="文本框 10">
            <a:extLst>
              <a:ext uri="{FF2B5EF4-FFF2-40B4-BE49-F238E27FC236}">
                <a16:creationId xmlns:a16="http://schemas.microsoft.com/office/drawing/2014/main" id="{F7D5FC68-E1A8-4F0D-96BD-4DD2C0112D6F}"/>
              </a:ext>
            </a:extLst>
          </p:cNvPr>
          <p:cNvSpPr txBox="1"/>
          <p:nvPr/>
        </p:nvSpPr>
        <p:spPr>
          <a:xfrm>
            <a:off x="1726083" y="2529212"/>
            <a:ext cx="2284600" cy="707886"/>
          </a:xfrm>
          <a:prstGeom prst="rect">
            <a:avLst/>
          </a:prstGeom>
          <a:noFill/>
        </p:spPr>
        <p:txBody>
          <a:bodyPr wrap="none" rtlCol="0">
            <a:spAutoFit/>
          </a:bodyPr>
          <a:lstStyle/>
          <a:p>
            <a:r>
              <a:rPr lang="en-US" altLang="zh-CN" sz="4000" b="1" dirty="0">
                <a:solidFill>
                  <a:schemeClr val="accent1"/>
                </a:solidFill>
                <a:latin typeface="等线" panose="02010600030101010101" pitchFamily="2" charset="-122"/>
                <a:ea typeface="等线" panose="02010600030101010101" pitchFamily="2" charset="-122"/>
              </a:rPr>
              <a:t>PART 03</a:t>
            </a:r>
            <a:endParaRPr lang="zh-CN" altLang="en-US" sz="4000" b="1" dirty="0">
              <a:solidFill>
                <a:schemeClr val="accent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96177967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717607" y="2011161"/>
            <a:ext cx="1603450" cy="3539807"/>
            <a:chOff x="3398" y="1402"/>
            <a:chExt cx="807" cy="1781"/>
          </a:xfrm>
          <a:solidFill>
            <a:schemeClr val="accent4"/>
          </a:solidFill>
        </p:grpSpPr>
        <p:sp>
          <p:nvSpPr>
            <p:cNvPr id="8" name="Freeform 5"/>
            <p:cNvSpPr>
              <a:spLocks noEditPoints="1"/>
            </p:cNvSpPr>
            <p:nvPr/>
          </p:nvSpPr>
          <p:spPr bwMode="auto">
            <a:xfrm>
              <a:off x="3621" y="1639"/>
              <a:ext cx="418" cy="949"/>
            </a:xfrm>
            <a:custGeom>
              <a:avLst/>
              <a:gdLst>
                <a:gd name="T0" fmla="*/ 349 w 352"/>
                <a:gd name="T1" fmla="*/ 146 h 800"/>
                <a:gd name="T2" fmla="*/ 198 w 352"/>
                <a:gd name="T3" fmla="*/ 6 h 800"/>
                <a:gd name="T4" fmla="*/ 190 w 352"/>
                <a:gd name="T5" fmla="*/ 10 h 800"/>
                <a:gd name="T6" fmla="*/ 51 w 352"/>
                <a:gd name="T7" fmla="*/ 70 h 800"/>
                <a:gd name="T8" fmla="*/ 40 w 352"/>
                <a:gd name="T9" fmla="*/ 271 h 800"/>
                <a:gd name="T10" fmla="*/ 158 w 352"/>
                <a:gd name="T11" fmla="*/ 331 h 800"/>
                <a:gd name="T12" fmla="*/ 141 w 352"/>
                <a:gd name="T13" fmla="*/ 371 h 800"/>
                <a:gd name="T14" fmla="*/ 143 w 352"/>
                <a:gd name="T15" fmla="*/ 385 h 800"/>
                <a:gd name="T16" fmla="*/ 164 w 352"/>
                <a:gd name="T17" fmla="*/ 404 h 800"/>
                <a:gd name="T18" fmla="*/ 114 w 352"/>
                <a:gd name="T19" fmla="*/ 610 h 800"/>
                <a:gd name="T20" fmla="*/ 107 w 352"/>
                <a:gd name="T21" fmla="*/ 665 h 800"/>
                <a:gd name="T22" fmla="*/ 105 w 352"/>
                <a:gd name="T23" fmla="*/ 715 h 800"/>
                <a:gd name="T24" fmla="*/ 127 w 352"/>
                <a:gd name="T25" fmla="*/ 753 h 800"/>
                <a:gd name="T26" fmla="*/ 167 w 352"/>
                <a:gd name="T27" fmla="*/ 793 h 800"/>
                <a:gd name="T28" fmla="*/ 186 w 352"/>
                <a:gd name="T29" fmla="*/ 782 h 800"/>
                <a:gd name="T30" fmla="*/ 205 w 352"/>
                <a:gd name="T31" fmla="*/ 731 h 800"/>
                <a:gd name="T32" fmla="*/ 218 w 352"/>
                <a:gd name="T33" fmla="*/ 687 h 800"/>
                <a:gd name="T34" fmla="*/ 204 w 352"/>
                <a:gd name="T35" fmla="*/ 644 h 800"/>
                <a:gd name="T36" fmla="*/ 191 w 352"/>
                <a:gd name="T37" fmla="*/ 596 h 800"/>
                <a:gd name="T38" fmla="*/ 197 w 352"/>
                <a:gd name="T39" fmla="*/ 398 h 800"/>
                <a:gd name="T40" fmla="*/ 203 w 352"/>
                <a:gd name="T41" fmla="*/ 391 h 800"/>
                <a:gd name="T42" fmla="*/ 214 w 352"/>
                <a:gd name="T43" fmla="*/ 363 h 800"/>
                <a:gd name="T44" fmla="*/ 211 w 352"/>
                <a:gd name="T45" fmla="*/ 340 h 800"/>
                <a:gd name="T46" fmla="*/ 199 w 352"/>
                <a:gd name="T47" fmla="*/ 328 h 800"/>
                <a:gd name="T48" fmla="*/ 241 w 352"/>
                <a:gd name="T49" fmla="*/ 316 h 800"/>
                <a:gd name="T50" fmla="*/ 349 w 352"/>
                <a:gd name="T51" fmla="*/ 146 h 800"/>
                <a:gd name="T52" fmla="*/ 191 w 352"/>
                <a:gd name="T53" fmla="*/ 375 h 800"/>
                <a:gd name="T54" fmla="*/ 182 w 352"/>
                <a:gd name="T55" fmla="*/ 380 h 800"/>
                <a:gd name="T56" fmla="*/ 164 w 352"/>
                <a:gd name="T57" fmla="*/ 363 h 800"/>
                <a:gd name="T58" fmla="*/ 174 w 352"/>
                <a:gd name="T59" fmla="*/ 341 h 800"/>
                <a:gd name="T60" fmla="*/ 187 w 352"/>
                <a:gd name="T61" fmla="*/ 356 h 800"/>
                <a:gd name="T62" fmla="*/ 191 w 352"/>
                <a:gd name="T63" fmla="*/ 375 h 800"/>
                <a:gd name="T64" fmla="*/ 191 w 352"/>
                <a:gd name="T65" fmla="*/ 681 h 800"/>
                <a:gd name="T66" fmla="*/ 195 w 352"/>
                <a:gd name="T67" fmla="*/ 704 h 800"/>
                <a:gd name="T68" fmla="*/ 186 w 352"/>
                <a:gd name="T69" fmla="*/ 729 h 800"/>
                <a:gd name="T70" fmla="*/ 175 w 352"/>
                <a:gd name="T71" fmla="*/ 759 h 800"/>
                <a:gd name="T72" fmla="*/ 150 w 352"/>
                <a:gd name="T73" fmla="*/ 735 h 800"/>
                <a:gd name="T74" fmla="*/ 126 w 352"/>
                <a:gd name="T75" fmla="*/ 695 h 800"/>
                <a:gd name="T76" fmla="*/ 130 w 352"/>
                <a:gd name="T77" fmla="*/ 644 h 800"/>
                <a:gd name="T78" fmla="*/ 137 w 352"/>
                <a:gd name="T79" fmla="*/ 594 h 800"/>
                <a:gd name="T80" fmla="*/ 169 w 352"/>
                <a:gd name="T81" fmla="*/ 450 h 800"/>
                <a:gd name="T82" fmla="*/ 167 w 352"/>
                <a:gd name="T83" fmla="*/ 593 h 800"/>
                <a:gd name="T84" fmla="*/ 191 w 352"/>
                <a:gd name="T85" fmla="*/ 681 h 800"/>
                <a:gd name="T86" fmla="*/ 262 w 352"/>
                <a:gd name="T87" fmla="*/ 280 h 800"/>
                <a:gd name="T88" fmla="*/ 83 w 352"/>
                <a:gd name="T89" fmla="*/ 275 h 800"/>
                <a:gd name="T90" fmla="*/ 49 w 352"/>
                <a:gd name="T91" fmla="*/ 106 h 800"/>
                <a:gd name="T92" fmla="*/ 220 w 352"/>
                <a:gd name="T93" fmla="*/ 49 h 800"/>
                <a:gd name="T94" fmla="*/ 236 w 352"/>
                <a:gd name="T95" fmla="*/ 39 h 800"/>
                <a:gd name="T96" fmla="*/ 322 w 352"/>
                <a:gd name="T97" fmla="*/ 123 h 800"/>
                <a:gd name="T98" fmla="*/ 262 w 352"/>
                <a:gd name="T99" fmla="*/ 2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800">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9" name="Freeform 6"/>
            <p:cNvSpPr>
              <a:spLocks/>
            </p:cNvSpPr>
            <p:nvPr/>
          </p:nvSpPr>
          <p:spPr bwMode="auto">
            <a:xfrm>
              <a:off x="3398" y="1504"/>
              <a:ext cx="417" cy="636"/>
            </a:xfrm>
            <a:custGeom>
              <a:avLst/>
              <a:gdLst>
                <a:gd name="T0" fmla="*/ 337 w 350"/>
                <a:gd name="T1" fmla="*/ 508 h 536"/>
                <a:gd name="T2" fmla="*/ 100 w 350"/>
                <a:gd name="T3" fmla="*/ 405 h 536"/>
                <a:gd name="T4" fmla="*/ 39 w 350"/>
                <a:gd name="T5" fmla="*/ 176 h 536"/>
                <a:gd name="T6" fmla="*/ 108 w 350"/>
                <a:gd name="T7" fmla="*/ 73 h 536"/>
                <a:gd name="T8" fmla="*/ 148 w 350"/>
                <a:gd name="T9" fmla="*/ 78 h 536"/>
                <a:gd name="T10" fmla="*/ 176 w 350"/>
                <a:gd name="T11" fmla="*/ 35 h 536"/>
                <a:gd name="T12" fmla="*/ 146 w 350"/>
                <a:gd name="T13" fmla="*/ 1 h 536"/>
                <a:gd name="T14" fmla="*/ 135 w 350"/>
                <a:gd name="T15" fmla="*/ 29 h 536"/>
                <a:gd name="T16" fmla="*/ 153 w 350"/>
                <a:gd name="T17" fmla="*/ 42 h 536"/>
                <a:gd name="T18" fmla="*/ 146 w 350"/>
                <a:gd name="T19" fmla="*/ 54 h 536"/>
                <a:gd name="T20" fmla="*/ 124 w 350"/>
                <a:gd name="T21" fmla="*/ 47 h 536"/>
                <a:gd name="T22" fmla="*/ 118 w 350"/>
                <a:gd name="T23" fmla="*/ 25 h 536"/>
                <a:gd name="T24" fmla="*/ 118 w 350"/>
                <a:gd name="T25" fmla="*/ 8 h 536"/>
                <a:gd name="T26" fmla="*/ 102 w 350"/>
                <a:gd name="T27" fmla="*/ 16 h 536"/>
                <a:gd name="T28" fmla="*/ 98 w 350"/>
                <a:gd name="T29" fmla="*/ 55 h 536"/>
                <a:gd name="T30" fmla="*/ 11 w 350"/>
                <a:gd name="T31" fmla="*/ 279 h 536"/>
                <a:gd name="T32" fmla="*/ 168 w 350"/>
                <a:gd name="T33" fmla="*/ 495 h 536"/>
                <a:gd name="T34" fmla="*/ 326 w 350"/>
                <a:gd name="T35" fmla="*/ 536 h 536"/>
                <a:gd name="T36" fmla="*/ 337 w 350"/>
                <a:gd name="T37" fmla="*/ 5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536">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0" name="Freeform 7"/>
            <p:cNvSpPr>
              <a:spLocks/>
            </p:cNvSpPr>
            <p:nvPr/>
          </p:nvSpPr>
          <p:spPr bwMode="auto">
            <a:xfrm>
              <a:off x="3875" y="1402"/>
              <a:ext cx="330" cy="734"/>
            </a:xfrm>
            <a:custGeom>
              <a:avLst/>
              <a:gdLst>
                <a:gd name="T0" fmla="*/ 262 w 277"/>
                <a:gd name="T1" fmla="*/ 216 h 619"/>
                <a:gd name="T2" fmla="*/ 217 w 277"/>
                <a:gd name="T3" fmla="*/ 85 h 619"/>
                <a:gd name="T4" fmla="*/ 238 w 277"/>
                <a:gd name="T5" fmla="*/ 28 h 619"/>
                <a:gd name="T6" fmla="*/ 197 w 277"/>
                <a:gd name="T7" fmla="*/ 4 h 619"/>
                <a:gd name="T8" fmla="*/ 158 w 277"/>
                <a:gd name="T9" fmla="*/ 48 h 619"/>
                <a:gd name="T10" fmla="*/ 179 w 277"/>
                <a:gd name="T11" fmla="*/ 43 h 619"/>
                <a:gd name="T12" fmla="*/ 197 w 277"/>
                <a:gd name="T13" fmla="*/ 31 h 619"/>
                <a:gd name="T14" fmla="*/ 217 w 277"/>
                <a:gd name="T15" fmla="*/ 46 h 619"/>
                <a:gd name="T16" fmla="*/ 190 w 277"/>
                <a:gd name="T17" fmla="*/ 60 h 619"/>
                <a:gd name="T18" fmla="*/ 175 w 277"/>
                <a:gd name="T19" fmla="*/ 86 h 619"/>
                <a:gd name="T20" fmla="*/ 195 w 277"/>
                <a:gd name="T21" fmla="*/ 92 h 619"/>
                <a:gd name="T22" fmla="*/ 195 w 277"/>
                <a:gd name="T23" fmla="*/ 105 h 619"/>
                <a:gd name="T24" fmla="*/ 234 w 277"/>
                <a:gd name="T25" fmla="*/ 332 h 619"/>
                <a:gd name="T26" fmla="*/ 122 w 277"/>
                <a:gd name="T27" fmla="*/ 524 h 619"/>
                <a:gd name="T28" fmla="*/ 14 w 277"/>
                <a:gd name="T29" fmla="*/ 589 h 619"/>
                <a:gd name="T30" fmla="*/ 1 w 277"/>
                <a:gd name="T31" fmla="*/ 606 h 619"/>
                <a:gd name="T32" fmla="*/ 9 w 277"/>
                <a:gd name="T33" fmla="*/ 616 h 619"/>
                <a:gd name="T34" fmla="*/ 262 w 277"/>
                <a:gd name="T35" fmla="*/ 2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619">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1" name="Freeform 8"/>
            <p:cNvSpPr>
              <a:spLocks noEditPoints="1"/>
            </p:cNvSpPr>
            <p:nvPr/>
          </p:nvSpPr>
          <p:spPr bwMode="auto">
            <a:xfrm>
              <a:off x="3591" y="2567"/>
              <a:ext cx="426" cy="616"/>
            </a:xfrm>
            <a:custGeom>
              <a:avLst/>
              <a:gdLst>
                <a:gd name="T0" fmla="*/ 336 w 358"/>
                <a:gd name="T1" fmla="*/ 434 h 520"/>
                <a:gd name="T2" fmla="*/ 239 w 358"/>
                <a:gd name="T3" fmla="*/ 463 h 520"/>
                <a:gd name="T4" fmla="*/ 242 w 358"/>
                <a:gd name="T5" fmla="*/ 440 h 520"/>
                <a:gd name="T6" fmla="*/ 244 w 358"/>
                <a:gd name="T7" fmla="*/ 405 h 520"/>
                <a:gd name="T8" fmla="*/ 249 w 358"/>
                <a:gd name="T9" fmla="*/ 339 h 520"/>
                <a:gd name="T10" fmla="*/ 255 w 358"/>
                <a:gd name="T11" fmla="*/ 206 h 520"/>
                <a:gd name="T12" fmla="*/ 251 w 358"/>
                <a:gd name="T13" fmla="*/ 88 h 520"/>
                <a:gd name="T14" fmla="*/ 202 w 358"/>
                <a:gd name="T15" fmla="*/ 11 h 520"/>
                <a:gd name="T16" fmla="*/ 167 w 358"/>
                <a:gd name="T17" fmla="*/ 42 h 520"/>
                <a:gd name="T18" fmla="*/ 142 w 358"/>
                <a:gd name="T19" fmla="*/ 87 h 520"/>
                <a:gd name="T20" fmla="*/ 112 w 358"/>
                <a:gd name="T21" fmla="*/ 199 h 520"/>
                <a:gd name="T22" fmla="*/ 105 w 358"/>
                <a:gd name="T23" fmla="*/ 445 h 520"/>
                <a:gd name="T24" fmla="*/ 54 w 358"/>
                <a:gd name="T25" fmla="*/ 432 h 520"/>
                <a:gd name="T26" fmla="*/ 4 w 358"/>
                <a:gd name="T27" fmla="*/ 474 h 520"/>
                <a:gd name="T28" fmla="*/ 55 w 358"/>
                <a:gd name="T29" fmla="*/ 514 h 520"/>
                <a:gd name="T30" fmla="*/ 129 w 358"/>
                <a:gd name="T31" fmla="*/ 481 h 520"/>
                <a:gd name="T32" fmla="*/ 128 w 358"/>
                <a:gd name="T33" fmla="*/ 459 h 520"/>
                <a:gd name="T34" fmla="*/ 133 w 358"/>
                <a:gd name="T35" fmla="*/ 201 h 520"/>
                <a:gd name="T36" fmla="*/ 165 w 358"/>
                <a:gd name="T37" fmla="*/ 79 h 520"/>
                <a:gd name="T38" fmla="*/ 178 w 358"/>
                <a:gd name="T39" fmla="*/ 58 h 520"/>
                <a:gd name="T40" fmla="*/ 199 w 358"/>
                <a:gd name="T41" fmla="*/ 38 h 520"/>
                <a:gd name="T42" fmla="*/ 227 w 358"/>
                <a:gd name="T43" fmla="*/ 90 h 520"/>
                <a:gd name="T44" fmla="*/ 233 w 358"/>
                <a:gd name="T45" fmla="*/ 218 h 520"/>
                <a:gd name="T46" fmla="*/ 226 w 358"/>
                <a:gd name="T47" fmla="*/ 359 h 520"/>
                <a:gd name="T48" fmla="*/ 221 w 358"/>
                <a:gd name="T49" fmla="*/ 430 h 520"/>
                <a:gd name="T50" fmla="*/ 219 w 358"/>
                <a:gd name="T51" fmla="*/ 465 h 520"/>
                <a:gd name="T52" fmla="*/ 220 w 358"/>
                <a:gd name="T53" fmla="*/ 493 h 520"/>
                <a:gd name="T54" fmla="*/ 261 w 358"/>
                <a:gd name="T55" fmla="*/ 516 h 520"/>
                <a:gd name="T56" fmla="*/ 319 w 358"/>
                <a:gd name="T57" fmla="*/ 514 h 520"/>
                <a:gd name="T58" fmla="*/ 354 w 358"/>
                <a:gd name="T59" fmla="*/ 474 h 520"/>
                <a:gd name="T60" fmla="*/ 336 w 358"/>
                <a:gd name="T61" fmla="*/ 434 h 520"/>
                <a:gd name="T62" fmla="*/ 26 w 358"/>
                <a:gd name="T63" fmla="*/ 470 h 520"/>
                <a:gd name="T64" fmla="*/ 62 w 358"/>
                <a:gd name="T65" fmla="*/ 460 h 520"/>
                <a:gd name="T66" fmla="*/ 99 w 358"/>
                <a:gd name="T67" fmla="*/ 478 h 520"/>
                <a:gd name="T68" fmla="*/ 74 w 358"/>
                <a:gd name="T69" fmla="*/ 486 h 520"/>
                <a:gd name="T70" fmla="*/ 26 w 358"/>
                <a:gd name="T71" fmla="*/ 470 h 520"/>
                <a:gd name="T72" fmla="*/ 291 w 358"/>
                <a:gd name="T73" fmla="*/ 491 h 520"/>
                <a:gd name="T74" fmla="*/ 249 w 358"/>
                <a:gd name="T75" fmla="*/ 481 h 520"/>
                <a:gd name="T76" fmla="*/ 288 w 358"/>
                <a:gd name="T77" fmla="*/ 461 h 520"/>
                <a:gd name="T78" fmla="*/ 334 w 358"/>
                <a:gd name="T79" fmla="*/ 472 h 520"/>
                <a:gd name="T80" fmla="*/ 291 w 358"/>
                <a:gd name="T81" fmla="*/ 4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20">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2" name="Freeform 9"/>
            <p:cNvSpPr>
              <a:spLocks/>
            </p:cNvSpPr>
            <p:nvPr/>
          </p:nvSpPr>
          <p:spPr bwMode="auto">
            <a:xfrm>
              <a:off x="3721" y="1859"/>
              <a:ext cx="215" cy="109"/>
            </a:xfrm>
            <a:custGeom>
              <a:avLst/>
              <a:gdLst>
                <a:gd name="T0" fmla="*/ 170 w 181"/>
                <a:gd name="T1" fmla="*/ 3 h 92"/>
                <a:gd name="T2" fmla="*/ 159 w 181"/>
                <a:gd name="T3" fmla="*/ 21 h 92"/>
                <a:gd name="T4" fmla="*/ 94 w 181"/>
                <a:gd name="T5" fmla="*/ 58 h 92"/>
                <a:gd name="T6" fmla="*/ 25 w 181"/>
                <a:gd name="T7" fmla="*/ 26 h 92"/>
                <a:gd name="T8" fmla="*/ 6 w 181"/>
                <a:gd name="T9" fmla="*/ 49 h 92"/>
                <a:gd name="T10" fmla="*/ 110 w 181"/>
                <a:gd name="T11" fmla="*/ 81 h 92"/>
                <a:gd name="T12" fmla="*/ 181 w 181"/>
                <a:gd name="T13" fmla="*/ 9 h 92"/>
                <a:gd name="T14" fmla="*/ 170 w 181"/>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92">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3" name="Freeform 10"/>
            <p:cNvSpPr>
              <a:spLocks/>
            </p:cNvSpPr>
            <p:nvPr/>
          </p:nvSpPr>
          <p:spPr bwMode="auto">
            <a:xfrm>
              <a:off x="3763" y="1760"/>
              <a:ext cx="60" cy="93"/>
            </a:xfrm>
            <a:custGeom>
              <a:avLst/>
              <a:gdLst>
                <a:gd name="T0" fmla="*/ 40 w 50"/>
                <a:gd name="T1" fmla="*/ 45 h 78"/>
                <a:gd name="T2" fmla="*/ 32 w 50"/>
                <a:gd name="T3" fmla="*/ 34 h 78"/>
                <a:gd name="T4" fmla="*/ 32 w 50"/>
                <a:gd name="T5" fmla="*/ 29 h 78"/>
                <a:gd name="T6" fmla="*/ 43 w 50"/>
                <a:gd name="T7" fmla="*/ 11 h 78"/>
                <a:gd name="T8" fmla="*/ 32 w 50"/>
                <a:gd name="T9" fmla="*/ 4 h 78"/>
                <a:gd name="T10" fmla="*/ 25 w 50"/>
                <a:gd name="T11" fmla="*/ 71 h 78"/>
                <a:gd name="T12" fmla="*/ 40 w 50"/>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4" name="Freeform 11"/>
            <p:cNvSpPr>
              <a:spLocks/>
            </p:cNvSpPr>
            <p:nvPr/>
          </p:nvSpPr>
          <p:spPr bwMode="auto">
            <a:xfrm>
              <a:off x="3848" y="1759"/>
              <a:ext cx="53" cy="89"/>
            </a:xfrm>
            <a:custGeom>
              <a:avLst/>
              <a:gdLst>
                <a:gd name="T0" fmla="*/ 34 w 45"/>
                <a:gd name="T1" fmla="*/ 28 h 75"/>
                <a:gd name="T2" fmla="*/ 45 w 45"/>
                <a:gd name="T3" fmla="*/ 9 h 75"/>
                <a:gd name="T4" fmla="*/ 34 w 45"/>
                <a:gd name="T5" fmla="*/ 3 h 75"/>
                <a:gd name="T6" fmla="*/ 15 w 45"/>
                <a:gd name="T7" fmla="*/ 64 h 75"/>
                <a:gd name="T8" fmla="*/ 33 w 45"/>
                <a:gd name="T9" fmla="*/ 41 h 75"/>
                <a:gd name="T10" fmla="*/ 30 w 45"/>
                <a:gd name="T11" fmla="*/ 31 h 75"/>
                <a:gd name="T12" fmla="*/ 31 w 45"/>
                <a:gd name="T13" fmla="*/ 29 h 75"/>
                <a:gd name="T14" fmla="*/ 34 w 45"/>
                <a:gd name="T15" fmla="*/ 2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sp>
        <p:nvSpPr>
          <p:cNvPr id="73" name="Freeform 21"/>
          <p:cNvSpPr>
            <a:spLocks/>
          </p:cNvSpPr>
          <p:nvPr/>
        </p:nvSpPr>
        <p:spPr bwMode="auto">
          <a:xfrm>
            <a:off x="4877176" y="3198319"/>
            <a:ext cx="5281570" cy="22697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91412" tIns="45706" rIns="91412" bIns="45706" numCol="1" anchor="t" anchorCtr="0" compatLnSpc="1">
            <a:prstTxWarp prst="textNoShape">
              <a:avLst/>
            </a:prstTxWarp>
          </a:bodyPr>
          <a:lstStyle/>
          <a:p>
            <a:endParaRPr lang="zh-CN" altLang="en-US" sz="2399"/>
          </a:p>
        </p:txBody>
      </p:sp>
      <p:sp>
        <p:nvSpPr>
          <p:cNvPr id="80" name="Freeform 21"/>
          <p:cNvSpPr>
            <a:spLocks/>
          </p:cNvSpPr>
          <p:nvPr/>
        </p:nvSpPr>
        <p:spPr bwMode="auto">
          <a:xfrm>
            <a:off x="4877176" y="4261245"/>
            <a:ext cx="5281570" cy="21427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91412" tIns="45706" rIns="91412" bIns="45706" numCol="1" anchor="t" anchorCtr="0" compatLnSpc="1">
            <a:prstTxWarp prst="textNoShape">
              <a:avLst/>
            </a:prstTxWarp>
          </a:bodyPr>
          <a:lstStyle/>
          <a:p>
            <a:endParaRPr lang="zh-CN" altLang="en-US" sz="2399"/>
          </a:p>
        </p:txBody>
      </p:sp>
      <p:sp>
        <p:nvSpPr>
          <p:cNvPr id="81" name="Freeform 21"/>
          <p:cNvSpPr>
            <a:spLocks/>
          </p:cNvSpPr>
          <p:nvPr/>
        </p:nvSpPr>
        <p:spPr bwMode="auto">
          <a:xfrm>
            <a:off x="4877176" y="5386382"/>
            <a:ext cx="5281570" cy="238480"/>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91412" tIns="45706" rIns="91412" bIns="45706" numCol="1" anchor="t" anchorCtr="0" compatLnSpc="1">
            <a:prstTxWarp prst="textNoShape">
              <a:avLst/>
            </a:prstTxWarp>
          </a:bodyPr>
          <a:lstStyle/>
          <a:p>
            <a:endParaRPr lang="zh-CN" altLang="en-US" sz="2399"/>
          </a:p>
        </p:txBody>
      </p:sp>
      <p:sp>
        <p:nvSpPr>
          <p:cNvPr id="52" name="圆角矩形 51"/>
          <p:cNvSpPr/>
          <p:nvPr/>
        </p:nvSpPr>
        <p:spPr>
          <a:xfrm>
            <a:off x="4039235" y="2428653"/>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82" name="圆角矩形 81"/>
          <p:cNvSpPr/>
          <p:nvPr/>
        </p:nvSpPr>
        <p:spPr>
          <a:xfrm>
            <a:off x="4039235" y="3553790"/>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83" name="圆角矩形 82"/>
          <p:cNvSpPr/>
          <p:nvPr/>
        </p:nvSpPr>
        <p:spPr>
          <a:xfrm>
            <a:off x="4039235" y="4678927"/>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grpSp>
        <p:nvGrpSpPr>
          <p:cNvPr id="3" name="Group 227"/>
          <p:cNvGrpSpPr>
            <a:grpSpLocks noChangeAspect="1"/>
          </p:cNvGrpSpPr>
          <p:nvPr/>
        </p:nvGrpSpPr>
        <p:grpSpPr bwMode="auto">
          <a:xfrm>
            <a:off x="4187809" y="3684588"/>
            <a:ext cx="431765" cy="497239"/>
            <a:chOff x="1024" y="313"/>
            <a:chExt cx="780" cy="898"/>
          </a:xfrm>
          <a:solidFill>
            <a:schemeClr val="accent4"/>
          </a:solidFill>
        </p:grpSpPr>
        <p:sp>
          <p:nvSpPr>
            <p:cNvPr id="8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8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8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8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89" name="Freeform 232"/>
            <p:cNvSpPr>
              <a:spLocks/>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90" name="Freeform 233"/>
            <p:cNvSpPr>
              <a:spLocks/>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91" name="Freeform 234"/>
            <p:cNvSpPr>
              <a:spLocks/>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92" name="Freeform 235"/>
            <p:cNvSpPr>
              <a:spLocks/>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93" name="Freeform 236"/>
            <p:cNvSpPr>
              <a:spLocks/>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grpSp>
        <p:nvGrpSpPr>
          <p:cNvPr id="4" name="Group 46"/>
          <p:cNvGrpSpPr>
            <a:grpSpLocks noChangeAspect="1"/>
          </p:cNvGrpSpPr>
          <p:nvPr/>
        </p:nvGrpSpPr>
        <p:grpSpPr bwMode="auto">
          <a:xfrm>
            <a:off x="4257605" y="4771640"/>
            <a:ext cx="273241" cy="522026"/>
            <a:chOff x="6072" y="1627"/>
            <a:chExt cx="333" cy="636"/>
          </a:xfrm>
          <a:solidFill>
            <a:schemeClr val="accent4"/>
          </a:solidFill>
        </p:grpSpPr>
        <p:sp>
          <p:nvSpPr>
            <p:cNvPr id="95" name="Freeform 47"/>
            <p:cNvSpPr>
              <a:spLocks noEditPoints="1"/>
            </p:cNvSpPr>
            <p:nvPr/>
          </p:nvSpPr>
          <p:spPr bwMode="auto">
            <a:xfrm>
              <a:off x="6173" y="2091"/>
              <a:ext cx="147" cy="172"/>
            </a:xfrm>
            <a:custGeom>
              <a:avLst/>
              <a:gdLst>
                <a:gd name="T0" fmla="*/ 9 w 19"/>
                <a:gd name="T1" fmla="*/ 22 h 23"/>
                <a:gd name="T2" fmla="*/ 9 w 19"/>
                <a:gd name="T3" fmla="*/ 23 h 23"/>
                <a:gd name="T4" fmla="*/ 5 w 19"/>
                <a:gd name="T5" fmla="*/ 8 h 23"/>
                <a:gd name="T6" fmla="*/ 12 w 19"/>
                <a:gd name="T7" fmla="*/ 21 h 23"/>
                <a:gd name="T8" fmla="*/ 9 w 19"/>
                <a:gd name="T9" fmla="*/ 22 h 23"/>
                <a:gd name="T10" fmla="*/ 10 w 19"/>
                <a:gd name="T11" fmla="*/ 16 h 23"/>
                <a:gd name="T12" fmla="*/ 11 w 19"/>
                <a:gd name="T13" fmla="*/ 19 h 23"/>
                <a:gd name="T14" fmla="*/ 12 w 19"/>
                <a:gd name="T15" fmla="*/ 18 h 23"/>
                <a:gd name="T16" fmla="*/ 10 w 19"/>
                <a:gd name="T17" fmla="*/ 9 h 23"/>
                <a:gd name="T18" fmla="*/ 8 w 19"/>
                <a:gd name="T19" fmla="*/ 9 h 23"/>
                <a:gd name="T20" fmla="*/ 10 w 19"/>
                <a:gd name="T21" fmla="*/ 16 h 23"/>
                <a:gd name="T22" fmla="*/ 9 w 19"/>
                <a:gd name="T23" fmla="*/ 19 h 23"/>
                <a:gd name="T24" fmla="*/ 7 w 19"/>
                <a:gd name="T25" fmla="*/ 10 h 23"/>
                <a:gd name="T26" fmla="*/ 5 w 19"/>
                <a:gd name="T27" fmla="*/ 13 h 23"/>
                <a:gd name="T28" fmla="*/ 7 w 19"/>
                <a:gd name="T29" fmla="*/ 14 h 23"/>
                <a:gd name="T30" fmla="*/ 7 w 19"/>
                <a:gd name="T31" fmla="*/ 16 h 23"/>
                <a:gd name="T32" fmla="*/ 9 w 19"/>
                <a:gd name="T33" fmla="*/ 19 h 23"/>
                <a:gd name="T34" fmla="*/ 12 w 19"/>
                <a:gd name="T35" fmla="*/ 12 h 23"/>
                <a:gd name="T36" fmla="*/ 12 w 19"/>
                <a:gd name="T37" fmla="*/ 11 h 23"/>
                <a:gd name="T38" fmla="*/ 12 w 19"/>
                <a:gd name="T39" fmla="*/ 12 h 23"/>
                <a:gd name="T40" fmla="*/ 13 w 19"/>
                <a:gd name="T41" fmla="*/ 14 h 23"/>
                <a:gd name="T42" fmla="*/ 12 w 19"/>
                <a:gd name="T43" fmla="*/ 12 h 23"/>
                <a:gd name="T44" fmla="*/ 13 w 19"/>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3">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96" name="Freeform 48"/>
            <p:cNvSpPr>
              <a:spLocks noEditPoints="1"/>
            </p:cNvSpPr>
            <p:nvPr/>
          </p:nvSpPr>
          <p:spPr bwMode="auto">
            <a:xfrm>
              <a:off x="6072" y="1627"/>
              <a:ext cx="333" cy="464"/>
            </a:xfrm>
            <a:custGeom>
              <a:avLst/>
              <a:gdLst>
                <a:gd name="T0" fmla="*/ 29 w 43"/>
                <a:gd name="T1" fmla="*/ 50 h 62"/>
                <a:gd name="T2" fmla="*/ 20 w 43"/>
                <a:gd name="T3" fmla="*/ 62 h 62"/>
                <a:gd name="T4" fmla="*/ 14 w 43"/>
                <a:gd name="T5" fmla="*/ 48 h 62"/>
                <a:gd name="T6" fmla="*/ 15 w 43"/>
                <a:gd name="T7" fmla="*/ 41 h 62"/>
                <a:gd name="T8" fmla="*/ 28 w 43"/>
                <a:gd name="T9" fmla="*/ 31 h 62"/>
                <a:gd name="T10" fmla="*/ 29 w 43"/>
                <a:gd name="T11" fmla="*/ 29 h 62"/>
                <a:gd name="T12" fmla="*/ 20 w 43"/>
                <a:gd name="T13" fmla="*/ 22 h 62"/>
                <a:gd name="T14" fmla="*/ 18 w 43"/>
                <a:gd name="T15" fmla="*/ 29 h 62"/>
                <a:gd name="T16" fmla="*/ 1 w 43"/>
                <a:gd name="T17" fmla="*/ 31 h 62"/>
                <a:gd name="T18" fmla="*/ 0 w 43"/>
                <a:gd name="T19" fmla="*/ 22 h 62"/>
                <a:gd name="T20" fmla="*/ 17 w 43"/>
                <a:gd name="T21" fmla="*/ 3 h 62"/>
                <a:gd name="T22" fmla="*/ 43 w 43"/>
                <a:gd name="T23" fmla="*/ 20 h 62"/>
                <a:gd name="T24" fmla="*/ 31 w 43"/>
                <a:gd name="T25" fmla="*/ 45 h 62"/>
                <a:gd name="T26" fmla="*/ 25 w 43"/>
                <a:gd name="T27" fmla="*/ 5 h 62"/>
                <a:gd name="T28" fmla="*/ 32 w 43"/>
                <a:gd name="T29" fmla="*/ 25 h 62"/>
                <a:gd name="T30" fmla="*/ 34 w 43"/>
                <a:gd name="T31" fmla="*/ 26 h 62"/>
                <a:gd name="T32" fmla="*/ 36 w 43"/>
                <a:gd name="T33" fmla="*/ 37 h 62"/>
                <a:gd name="T34" fmla="*/ 29 w 43"/>
                <a:gd name="T35" fmla="*/ 5 h 62"/>
                <a:gd name="T36" fmla="*/ 25 w 43"/>
                <a:gd name="T37" fmla="*/ 5 h 62"/>
                <a:gd name="T38" fmla="*/ 25 w 43"/>
                <a:gd name="T39" fmla="*/ 17 h 62"/>
                <a:gd name="T40" fmla="*/ 24 w 43"/>
                <a:gd name="T41" fmla="*/ 8 h 62"/>
                <a:gd name="T42" fmla="*/ 23 w 43"/>
                <a:gd name="T43" fmla="*/ 5 h 62"/>
                <a:gd name="T44" fmla="*/ 18 w 43"/>
                <a:gd name="T45" fmla="*/ 5 h 62"/>
                <a:gd name="T46" fmla="*/ 21 w 43"/>
                <a:gd name="T47" fmla="*/ 18 h 62"/>
                <a:gd name="T48" fmla="*/ 18 w 43"/>
                <a:gd name="T49" fmla="*/ 5 h 62"/>
                <a:gd name="T50" fmla="*/ 39 w 43"/>
                <a:gd name="T51" fmla="*/ 30 h 62"/>
                <a:gd name="T52" fmla="*/ 39 w 43"/>
                <a:gd name="T53" fmla="*/ 25 h 62"/>
                <a:gd name="T54" fmla="*/ 36 w 43"/>
                <a:gd name="T55" fmla="*/ 12 h 62"/>
                <a:gd name="T56" fmla="*/ 35 w 43"/>
                <a:gd name="T57" fmla="*/ 9 h 62"/>
                <a:gd name="T58" fmla="*/ 36 w 43"/>
                <a:gd name="T59" fmla="*/ 21 h 62"/>
                <a:gd name="T60" fmla="*/ 14 w 43"/>
                <a:gd name="T61" fmla="*/ 8 h 62"/>
                <a:gd name="T62" fmla="*/ 20 w 43"/>
                <a:gd name="T63" fmla="*/ 20 h 62"/>
                <a:gd name="T64" fmla="*/ 12 w 43"/>
                <a:gd name="T65" fmla="*/ 8 h 62"/>
                <a:gd name="T66" fmla="*/ 11 w 43"/>
                <a:gd name="T67" fmla="*/ 8 h 62"/>
                <a:gd name="T68" fmla="*/ 12 w 43"/>
                <a:gd name="T69" fmla="*/ 16 h 62"/>
                <a:gd name="T70" fmla="*/ 13 w 43"/>
                <a:gd name="T71" fmla="*/ 12 h 62"/>
                <a:gd name="T72" fmla="*/ 7 w 43"/>
                <a:gd name="T73" fmla="*/ 12 h 62"/>
                <a:gd name="T74" fmla="*/ 15 w 43"/>
                <a:gd name="T75" fmla="*/ 29 h 62"/>
                <a:gd name="T76" fmla="*/ 14 w 43"/>
                <a:gd name="T77" fmla="*/ 26 h 62"/>
                <a:gd name="T78" fmla="*/ 7 w 43"/>
                <a:gd name="T79" fmla="*/ 12 h 62"/>
                <a:gd name="T80" fmla="*/ 6 w 43"/>
                <a:gd name="T81" fmla="*/ 17 h 62"/>
                <a:gd name="T82" fmla="*/ 9 w 43"/>
                <a:gd name="T83" fmla="*/ 28 h 62"/>
                <a:gd name="T84" fmla="*/ 10 w 43"/>
                <a:gd name="T85" fmla="*/ 35 h 62"/>
                <a:gd name="T86" fmla="*/ 6 w 43"/>
                <a:gd name="T87" fmla="*/ 14 h 62"/>
                <a:gd name="T88" fmla="*/ 40 w 43"/>
                <a:gd name="T89" fmla="*/ 21 h 62"/>
                <a:gd name="T90" fmla="*/ 39 w 43"/>
                <a:gd name="T91" fmla="*/ 15 h 62"/>
                <a:gd name="T92" fmla="*/ 7 w 43"/>
                <a:gd name="T93" fmla="*/ 34 h 62"/>
                <a:gd name="T94" fmla="*/ 7 w 43"/>
                <a:gd name="T95" fmla="*/ 34 h 62"/>
                <a:gd name="T96" fmla="*/ 31 w 43"/>
                <a:gd name="T97" fmla="*/ 39 h 62"/>
                <a:gd name="T98" fmla="*/ 33 w 43"/>
                <a:gd name="T99" fmla="*/ 30 h 62"/>
                <a:gd name="T100" fmla="*/ 30 w 43"/>
                <a:gd name="T101" fmla="*/ 32 h 62"/>
                <a:gd name="T102" fmla="*/ 32 w 43"/>
                <a:gd name="T103" fmla="*/ 42 h 62"/>
                <a:gd name="T104" fmla="*/ 30 w 43"/>
                <a:gd name="T105" fmla="*/ 43 h 62"/>
                <a:gd name="T106" fmla="*/ 27 w 43"/>
                <a:gd name="T107" fmla="*/ 47 h 62"/>
                <a:gd name="T108" fmla="*/ 25 w 43"/>
                <a:gd name="T109" fmla="*/ 37 h 62"/>
                <a:gd name="T110" fmla="*/ 24 w 43"/>
                <a:gd name="T111" fmla="*/ 51 h 62"/>
                <a:gd name="T112" fmla="*/ 22 w 43"/>
                <a:gd name="T113" fmla="*/ 40 h 62"/>
                <a:gd name="T114" fmla="*/ 18 w 43"/>
                <a:gd name="T115" fmla="*/ 46 h 62"/>
                <a:gd name="T116" fmla="*/ 19 w 43"/>
                <a:gd name="T117" fmla="*/ 55 h 62"/>
                <a:gd name="T118" fmla="*/ 19 w 43"/>
                <a:gd name="T119" fmla="*/ 58 h 62"/>
                <a:gd name="T120" fmla="*/ 23 w 43"/>
                <a:gd name="T121" fmla="*/ 54 h 62"/>
                <a:gd name="T122" fmla="*/ 18 w 43"/>
                <a:gd name="T12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62">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grpSp>
        <p:nvGrpSpPr>
          <p:cNvPr id="5" name="Group 51"/>
          <p:cNvGrpSpPr>
            <a:grpSpLocks noChangeAspect="1"/>
          </p:cNvGrpSpPr>
          <p:nvPr/>
        </p:nvGrpSpPr>
        <p:grpSpPr bwMode="auto">
          <a:xfrm>
            <a:off x="4168876" y="2480039"/>
            <a:ext cx="450698" cy="586274"/>
            <a:chOff x="4441" y="1661"/>
            <a:chExt cx="486" cy="632"/>
          </a:xfrm>
          <a:solidFill>
            <a:schemeClr val="accent4"/>
          </a:solidFill>
        </p:grpSpPr>
        <p:sp>
          <p:nvSpPr>
            <p:cNvPr id="98" name="Freeform 52"/>
            <p:cNvSpPr>
              <a:spLocks/>
            </p:cNvSpPr>
            <p:nvPr/>
          </p:nvSpPr>
          <p:spPr bwMode="auto">
            <a:xfrm>
              <a:off x="4776" y="1713"/>
              <a:ext cx="64" cy="74"/>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99" name="Freeform 53"/>
            <p:cNvSpPr>
              <a:spLocks/>
            </p:cNvSpPr>
            <p:nvPr/>
          </p:nvSpPr>
          <p:spPr bwMode="auto">
            <a:xfrm>
              <a:off x="4684" y="1661"/>
              <a:ext cx="23" cy="7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100" name="Freeform 54"/>
            <p:cNvSpPr>
              <a:spLocks/>
            </p:cNvSpPr>
            <p:nvPr/>
          </p:nvSpPr>
          <p:spPr bwMode="auto">
            <a:xfrm>
              <a:off x="4840" y="1816"/>
              <a:ext cx="75" cy="40"/>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101" name="Freeform 55"/>
            <p:cNvSpPr>
              <a:spLocks/>
            </p:cNvSpPr>
            <p:nvPr/>
          </p:nvSpPr>
          <p:spPr bwMode="auto">
            <a:xfrm>
              <a:off x="4533" y="1707"/>
              <a:ext cx="53" cy="63"/>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102" name="Freeform 56"/>
            <p:cNvSpPr>
              <a:spLocks/>
            </p:cNvSpPr>
            <p:nvPr/>
          </p:nvSpPr>
          <p:spPr bwMode="auto">
            <a:xfrm>
              <a:off x="4852" y="1937"/>
              <a:ext cx="75" cy="28"/>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103" name="Freeform 57"/>
            <p:cNvSpPr>
              <a:spLocks/>
            </p:cNvSpPr>
            <p:nvPr/>
          </p:nvSpPr>
          <p:spPr bwMode="auto">
            <a:xfrm>
              <a:off x="4800" y="2052"/>
              <a:ext cx="52" cy="74"/>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104" name="Freeform 58"/>
            <p:cNvSpPr>
              <a:spLocks/>
            </p:cNvSpPr>
            <p:nvPr/>
          </p:nvSpPr>
          <p:spPr bwMode="auto">
            <a:xfrm>
              <a:off x="4447" y="1960"/>
              <a:ext cx="58" cy="34"/>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105" name="Freeform 59"/>
            <p:cNvSpPr>
              <a:spLocks noEditPoints="1"/>
            </p:cNvSpPr>
            <p:nvPr/>
          </p:nvSpPr>
          <p:spPr bwMode="auto">
            <a:xfrm>
              <a:off x="4533" y="1799"/>
              <a:ext cx="307" cy="494"/>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106" name="Freeform 60"/>
            <p:cNvSpPr>
              <a:spLocks/>
            </p:cNvSpPr>
            <p:nvPr/>
          </p:nvSpPr>
          <p:spPr bwMode="auto">
            <a:xfrm>
              <a:off x="4441" y="1828"/>
              <a:ext cx="69" cy="51"/>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solidFill>
                <a:schemeClr val="accent4"/>
              </a:solidFill>
            </a:ln>
          </p:spPr>
          <p:txBody>
            <a:bodyPr vert="horz" wrap="square" lIns="121882" tIns="60941" rIns="121882" bIns="60941" numCol="1" anchor="t" anchorCtr="0" compatLnSpc="1">
              <a:prstTxWarp prst="textNoShape">
                <a:avLst/>
              </a:prstTxWarp>
            </a:bodyPr>
            <a:lstStyle/>
            <a:p>
              <a:endParaRPr lang="zh-CN" altLang="en-US" sz="2399"/>
            </a:p>
          </p:txBody>
        </p:sp>
      </p:grpSp>
      <p:sp>
        <p:nvSpPr>
          <p:cNvPr id="107" name="文本框 106"/>
          <p:cNvSpPr txBox="1"/>
          <p:nvPr/>
        </p:nvSpPr>
        <p:spPr>
          <a:xfrm>
            <a:off x="4997822" y="2710929"/>
            <a:ext cx="5123831" cy="276971"/>
          </a:xfrm>
          <a:prstGeom prst="rect">
            <a:avLst/>
          </a:prstGeom>
          <a:noFill/>
        </p:spPr>
        <p:txBody>
          <a:bodyPr wrap="square" lIns="91412" tIns="45706" rIns="91412" bIns="45706"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 please add text here</a:t>
            </a:r>
          </a:p>
        </p:txBody>
      </p:sp>
      <p:sp>
        <p:nvSpPr>
          <p:cNvPr id="108" name="文本框 107"/>
          <p:cNvSpPr txBox="1"/>
          <p:nvPr/>
        </p:nvSpPr>
        <p:spPr>
          <a:xfrm>
            <a:off x="4960010" y="3797138"/>
            <a:ext cx="5123831" cy="276971"/>
          </a:xfrm>
          <a:prstGeom prst="rect">
            <a:avLst/>
          </a:prstGeom>
          <a:noFill/>
        </p:spPr>
        <p:txBody>
          <a:bodyPr wrap="square" lIns="91412" tIns="45706" rIns="91412" bIns="45706"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 please add text here</a:t>
            </a:r>
          </a:p>
        </p:txBody>
      </p:sp>
      <p:sp>
        <p:nvSpPr>
          <p:cNvPr id="109" name="文本框 108"/>
          <p:cNvSpPr txBox="1"/>
          <p:nvPr/>
        </p:nvSpPr>
        <p:spPr>
          <a:xfrm>
            <a:off x="4968586" y="4867714"/>
            <a:ext cx="5123831" cy="276971"/>
          </a:xfrm>
          <a:prstGeom prst="rect">
            <a:avLst/>
          </a:prstGeom>
          <a:noFill/>
        </p:spPr>
        <p:txBody>
          <a:bodyPr wrap="square" lIns="91412" tIns="45706" rIns="91412" bIns="45706"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 please add text here</a:t>
            </a:r>
          </a:p>
        </p:txBody>
      </p:sp>
      <p:sp>
        <p:nvSpPr>
          <p:cNvPr id="110" name="文本框 109"/>
          <p:cNvSpPr txBox="1"/>
          <p:nvPr/>
        </p:nvSpPr>
        <p:spPr>
          <a:xfrm>
            <a:off x="4979201" y="2319900"/>
            <a:ext cx="2208664" cy="338398"/>
          </a:xfrm>
          <a:prstGeom prst="rect">
            <a:avLst/>
          </a:prstGeom>
          <a:noFill/>
        </p:spPr>
        <p:txBody>
          <a:bodyPr wrap="square" lIns="91412" tIns="45706" rIns="91412" bIns="45706" rtlCol="0">
            <a:spAutoFit/>
          </a:bodyPr>
          <a:lstStyle/>
          <a:p>
            <a:r>
              <a:rPr lang="zh-CN" altLang="en-US" sz="1599" b="1" dirty="0">
                <a:solidFill>
                  <a:schemeClr val="accent4"/>
                </a:solidFill>
                <a:latin typeface="微软雅黑" panose="020B0503020204020204" pitchFamily="34" charset="-122"/>
                <a:ea typeface="微软雅黑" panose="020B0503020204020204" pitchFamily="34" charset="-122"/>
              </a:rPr>
              <a:t>Here's the subtitle.</a:t>
            </a:r>
          </a:p>
        </p:txBody>
      </p:sp>
      <p:sp>
        <p:nvSpPr>
          <p:cNvPr id="111" name="文本框 110"/>
          <p:cNvSpPr txBox="1"/>
          <p:nvPr/>
        </p:nvSpPr>
        <p:spPr>
          <a:xfrm>
            <a:off x="4968586" y="3477331"/>
            <a:ext cx="2208664" cy="338398"/>
          </a:xfrm>
          <a:prstGeom prst="rect">
            <a:avLst/>
          </a:prstGeom>
          <a:noFill/>
        </p:spPr>
        <p:txBody>
          <a:bodyPr wrap="square" lIns="91412" tIns="45706" rIns="91412" bIns="45706" rtlCol="0">
            <a:spAutoFit/>
          </a:bodyPr>
          <a:lstStyle/>
          <a:p>
            <a:r>
              <a:rPr lang="zh-CN" altLang="en-US" sz="1599" b="1" dirty="0">
                <a:solidFill>
                  <a:schemeClr val="accent4"/>
                </a:solidFill>
                <a:latin typeface="微软雅黑" panose="020B0503020204020204" pitchFamily="34" charset="-122"/>
                <a:ea typeface="微软雅黑" panose="020B0503020204020204" pitchFamily="34" charset="-122"/>
              </a:rPr>
              <a:t>Here's the subtitle.</a:t>
            </a:r>
          </a:p>
        </p:txBody>
      </p:sp>
      <p:sp>
        <p:nvSpPr>
          <p:cNvPr id="112" name="文本框 111"/>
          <p:cNvSpPr txBox="1"/>
          <p:nvPr/>
        </p:nvSpPr>
        <p:spPr>
          <a:xfrm>
            <a:off x="4960011" y="4532521"/>
            <a:ext cx="2208664" cy="338398"/>
          </a:xfrm>
          <a:prstGeom prst="rect">
            <a:avLst/>
          </a:prstGeom>
          <a:noFill/>
        </p:spPr>
        <p:txBody>
          <a:bodyPr wrap="square" lIns="91412" tIns="45706" rIns="91412" bIns="45706" rtlCol="0">
            <a:spAutoFit/>
          </a:bodyPr>
          <a:lstStyle/>
          <a:p>
            <a:r>
              <a:rPr lang="zh-CN" altLang="en-US" sz="1599" b="1" dirty="0">
                <a:solidFill>
                  <a:schemeClr val="accent4"/>
                </a:solidFill>
                <a:latin typeface="微软雅黑" panose="020B0503020204020204" pitchFamily="34" charset="-122"/>
                <a:ea typeface="微软雅黑" panose="020B0503020204020204" pitchFamily="34" charset="-122"/>
              </a:rPr>
              <a:t>Here's the subtitle.</a:t>
            </a:r>
          </a:p>
        </p:txBody>
      </p:sp>
    </p:spTree>
    <p:extLst>
      <p:ext uri="{BB962C8B-B14F-4D97-AF65-F5344CB8AC3E}">
        <p14:creationId xmlns:p14="http://schemas.microsoft.com/office/powerpoint/2010/main" val="405335099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nodeType="withEffect">
                                  <p:stCondLst>
                                    <p:cond delay="21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24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27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0" grpId="0" animBg="1"/>
      <p:bldP spid="81" grpId="0" animBg="1"/>
      <p:bldP spid="52" grpId="0" animBg="1"/>
      <p:bldP spid="82" grpId="0" animBg="1"/>
      <p:bldP spid="83" grpId="0" animBg="1"/>
      <p:bldP spid="107" grpId="0"/>
      <p:bldP spid="108" grpId="0"/>
      <p:bldP spid="109" grpId="0"/>
      <p:bldP spid="110" grpId="0"/>
      <p:bldP spid="111" grpId="0"/>
      <p:bldP spid="1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henying0907 3"/>
          <p:cNvGrpSpPr/>
          <p:nvPr/>
        </p:nvGrpSpPr>
        <p:grpSpPr>
          <a:xfrm>
            <a:off x="6574744" y="3994023"/>
            <a:ext cx="1734699" cy="1296724"/>
            <a:chOff x="6574892" y="3994023"/>
            <a:chExt cx="1735234" cy="1296724"/>
          </a:xfrm>
          <a:solidFill>
            <a:srgbClr val="005188"/>
          </a:solidFill>
        </p:grpSpPr>
        <p:sp>
          <p:nvSpPr>
            <p:cNvPr id="5" name="椭圆 31"/>
            <p:cNvSpPr/>
            <p:nvPr/>
          </p:nvSpPr>
          <p:spPr>
            <a:xfrm rot="16200000">
              <a:off x="6794147" y="3774768"/>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1999" dirty="0">
                <a:solidFill>
                  <a:srgbClr val="605448"/>
                </a:solidFill>
                <a:latin typeface="微软雅黑" panose="020B0503020204020204" pitchFamily="34" charset="-122"/>
                <a:ea typeface="微软雅黑" panose="020B0503020204020204" pitchFamily="34" charset="-122"/>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1"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4"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5"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6"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7"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0"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1"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2"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3"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4"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5"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6"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7"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8"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9"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0"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1"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2"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3"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4"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5"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6"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7"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8"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49"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50"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51"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52"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grpSp>
      </p:grpSp>
      <p:grpSp>
        <p:nvGrpSpPr>
          <p:cNvPr id="53" name="chenying0907 52"/>
          <p:cNvGrpSpPr/>
          <p:nvPr/>
        </p:nvGrpSpPr>
        <p:grpSpPr>
          <a:xfrm>
            <a:off x="3434921" y="2243349"/>
            <a:ext cx="1734699" cy="1296724"/>
            <a:chOff x="3434100" y="2243349"/>
            <a:chExt cx="1735234" cy="1296724"/>
          </a:xfrm>
        </p:grpSpPr>
        <p:sp>
          <p:nvSpPr>
            <p:cNvPr id="54" name="椭圆 31"/>
            <p:cNvSpPr/>
            <p:nvPr/>
          </p:nvSpPr>
          <p:spPr>
            <a:xfrm rot="16200000">
              <a:off x="3653355" y="2024094"/>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1999" dirty="0">
                <a:solidFill>
                  <a:srgbClr val="605448"/>
                </a:solidFill>
                <a:latin typeface="微软雅黑" panose="020B0503020204020204" pitchFamily="34" charset="-122"/>
                <a:ea typeface="微软雅黑" panose="020B0503020204020204" pitchFamily="34" charset="-122"/>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57"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58"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59"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0"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1"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2"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3"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4"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5"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6"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7"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8"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69"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70"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71"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72"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73"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74"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75"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grpSp>
      </p:grpSp>
      <p:grpSp>
        <p:nvGrpSpPr>
          <p:cNvPr id="76" name="chenying0907 75"/>
          <p:cNvGrpSpPr/>
          <p:nvPr/>
        </p:nvGrpSpPr>
        <p:grpSpPr>
          <a:xfrm>
            <a:off x="5013903" y="2947061"/>
            <a:ext cx="1734699" cy="1296724"/>
            <a:chOff x="5013570" y="2947060"/>
            <a:chExt cx="1735234" cy="1296724"/>
          </a:xfrm>
          <a:solidFill>
            <a:srgbClr val="005188"/>
          </a:solidFill>
        </p:grpSpPr>
        <p:sp>
          <p:nvSpPr>
            <p:cNvPr id="77" name="椭圆 31"/>
            <p:cNvSpPr/>
            <p:nvPr/>
          </p:nvSpPr>
          <p:spPr>
            <a:xfrm rot="16200000">
              <a:off x="5232825" y="2727805"/>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1999" dirty="0">
                <a:solidFill>
                  <a:srgbClr val="605448"/>
                </a:solidFill>
                <a:latin typeface="微软雅黑" panose="020B0503020204020204" pitchFamily="34" charset="-122"/>
                <a:ea typeface="微软雅黑" panose="020B0503020204020204" pitchFamily="34" charset="-122"/>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0"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1"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2"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3"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4"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5"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6"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7"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8"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89"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0"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1"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2"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3"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4"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5"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6"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7"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8"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99"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0"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1"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2"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3"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4"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5"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6"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7"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8"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09"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10"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11"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12"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13"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14"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15"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16"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vert="horz" wrap="square" lIns="162510" tIns="81255" rIns="162510" bIns="81255" numCol="1" anchor="t" anchorCtr="0" compatLnSpc="1"/>
              <a:lstStyle/>
              <a:p>
                <a:endParaRPr lang="zh-CN" altLang="en-US" sz="2399" dirty="0">
                  <a:solidFill>
                    <a:srgbClr val="605448"/>
                  </a:solidFill>
                </a:endParaRPr>
              </a:p>
            </p:txBody>
          </p:sp>
        </p:grpSp>
      </p:grpSp>
      <p:grpSp>
        <p:nvGrpSpPr>
          <p:cNvPr id="117" name="chenying0907 116"/>
          <p:cNvGrpSpPr/>
          <p:nvPr/>
        </p:nvGrpSpPr>
        <p:grpSpPr>
          <a:xfrm>
            <a:off x="6417652" y="1820269"/>
            <a:ext cx="1734699" cy="1296724"/>
            <a:chOff x="6417751" y="1820268"/>
            <a:chExt cx="1735234" cy="1296724"/>
          </a:xfrm>
          <a:solidFill>
            <a:srgbClr val="005188"/>
          </a:solidFill>
        </p:grpSpPr>
        <p:sp>
          <p:nvSpPr>
            <p:cNvPr id="118" name="椭圆 31"/>
            <p:cNvSpPr/>
            <p:nvPr/>
          </p:nvSpPr>
          <p:spPr>
            <a:xfrm rot="16200000">
              <a:off x="6637006" y="1601013"/>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1999" dirty="0">
                <a:solidFill>
                  <a:srgbClr val="605448"/>
                </a:solidFill>
                <a:latin typeface="微软雅黑" panose="020B0503020204020204" pitchFamily="34" charset="-122"/>
                <a:ea typeface="微软雅黑" panose="020B0503020204020204" pitchFamily="34" charset="-122"/>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1"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2"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3"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4"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5"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6"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7"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8"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29"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0"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1"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2"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3"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4"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5"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6"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7"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8"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39"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40"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41"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42"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4"/>
                </a:solidFill>
                <a:round/>
              </a:ln>
            </p:spPr>
            <p:txBody>
              <a:bodyPr vert="horz" wrap="square" lIns="162510" tIns="81255" rIns="162510" bIns="81255" numCol="1" anchor="t" anchorCtr="0" compatLnSpc="1"/>
              <a:lstStyle/>
              <a:p>
                <a:endParaRPr lang="zh-CN" altLang="en-US" sz="2399" dirty="0">
                  <a:solidFill>
                    <a:srgbClr val="605448"/>
                  </a:solidFill>
                </a:endParaRPr>
              </a:p>
            </p:txBody>
          </p:sp>
        </p:grpSp>
      </p:grpSp>
      <p:grpSp>
        <p:nvGrpSpPr>
          <p:cNvPr id="143" name="chenying0907 142"/>
          <p:cNvGrpSpPr/>
          <p:nvPr/>
        </p:nvGrpSpPr>
        <p:grpSpPr>
          <a:xfrm>
            <a:off x="815547" y="2077641"/>
            <a:ext cx="2383878" cy="1106630"/>
            <a:chOff x="813917" y="2077640"/>
            <a:chExt cx="2384613" cy="1106629"/>
          </a:xfrm>
        </p:grpSpPr>
        <p:sp>
          <p:nvSpPr>
            <p:cNvPr id="144" name="文本框 16"/>
            <p:cNvSpPr txBox="1">
              <a:spLocks noChangeArrowheads="1"/>
            </p:cNvSpPr>
            <p:nvPr/>
          </p:nvSpPr>
          <p:spPr bwMode="auto">
            <a:xfrm>
              <a:off x="813917" y="2538131"/>
              <a:ext cx="2373456" cy="6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a:buNone/>
              </a:pPr>
              <a:r>
                <a:rPr lang="zh-CN" altLang="en-US" sz="1333" dirty="0">
                  <a:solidFill>
                    <a:schemeClr val="tx1">
                      <a:lumMod val="50000"/>
                      <a:lumOff val="50000"/>
                    </a:schemeClr>
                  </a:solidFill>
                  <a:latin typeface="微软雅黑" pitchFamily="34" charset="-122"/>
                  <a:ea typeface="微软雅黑" pitchFamily="34" charset="-122"/>
                </a:rPr>
                <a:t>Your content is typed here, or after copying your text, select Paste in this box,</a:t>
              </a:r>
            </a:p>
          </p:txBody>
        </p:sp>
        <p:sp>
          <p:nvSpPr>
            <p:cNvPr id="145" name="文本框 144"/>
            <p:cNvSpPr txBox="1"/>
            <p:nvPr/>
          </p:nvSpPr>
          <p:spPr>
            <a:xfrm>
              <a:off x="1774041" y="2077640"/>
              <a:ext cx="1424489" cy="399981"/>
            </a:xfrm>
            <a:prstGeom prst="rect">
              <a:avLst/>
            </a:prstGeom>
            <a:noFill/>
          </p:spPr>
          <p:txBody>
            <a:bodyPr wrap="square" rtlCol="0">
              <a:spAutoFit/>
            </a:bodyPr>
            <a:lstStyle/>
            <a:p>
              <a:pPr algn="r"/>
              <a:r>
                <a:rPr lang="zh-CN" altLang="en-US" sz="1999" b="1" dirty="0">
                  <a:solidFill>
                    <a:schemeClr val="accent4"/>
                  </a:solidFill>
                  <a:latin typeface="微软雅黑" pitchFamily="34" charset="-122"/>
                  <a:ea typeface="微软雅黑" pitchFamily="34" charset="-122"/>
                </a:rPr>
                <a:t>Subtitle</a:t>
              </a:r>
              <a:endParaRPr lang="en-US" altLang="zh-CN" sz="1999" b="1" dirty="0">
                <a:solidFill>
                  <a:schemeClr val="accent4"/>
                </a:solidFill>
                <a:latin typeface="微软雅黑" pitchFamily="34" charset="-122"/>
                <a:ea typeface="微软雅黑" pitchFamily="34" charset="-122"/>
              </a:endParaRPr>
            </a:p>
          </p:txBody>
        </p:sp>
      </p:grpSp>
      <p:grpSp>
        <p:nvGrpSpPr>
          <p:cNvPr id="146" name="chenying0907 145"/>
          <p:cNvGrpSpPr/>
          <p:nvPr/>
        </p:nvGrpSpPr>
        <p:grpSpPr>
          <a:xfrm>
            <a:off x="2332379" y="3800038"/>
            <a:ext cx="2357035" cy="1090793"/>
            <a:chOff x="2331218" y="3800039"/>
            <a:chExt cx="2357762" cy="1090794"/>
          </a:xfrm>
        </p:grpSpPr>
        <p:sp>
          <p:nvSpPr>
            <p:cNvPr id="147" name="文本框 17"/>
            <p:cNvSpPr txBox="1">
              <a:spLocks noChangeArrowheads="1"/>
            </p:cNvSpPr>
            <p:nvPr/>
          </p:nvSpPr>
          <p:spPr bwMode="auto">
            <a:xfrm>
              <a:off x="2331218" y="4244694"/>
              <a:ext cx="2340466" cy="6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a:buNone/>
              </a:pPr>
              <a:r>
                <a:rPr lang="zh-CN" altLang="en-US" sz="1333" dirty="0">
                  <a:solidFill>
                    <a:schemeClr val="tx1">
                      <a:lumMod val="50000"/>
                      <a:lumOff val="50000"/>
                    </a:schemeClr>
                  </a:solidFill>
                  <a:latin typeface="微软雅黑" pitchFamily="34" charset="-122"/>
                  <a:ea typeface="微软雅黑" pitchFamily="34" charset="-122"/>
                </a:rPr>
                <a:t>Your content is typed here, or by copying your text, select Paste in this box</a:t>
              </a:r>
              <a:r>
                <a:rPr lang="zh-CN" altLang="en-US" sz="1333" dirty="0">
                  <a:solidFill>
                    <a:schemeClr val="tx1">
                      <a:lumMod val="50000"/>
                      <a:lumOff val="50000"/>
                    </a:schemeClr>
                  </a:solidFill>
                  <a:latin typeface="微软雅黑" pitchFamily="34" charset="-122"/>
                  <a:ea typeface="微软雅黑" pitchFamily="34" charset="-122"/>
                  <a:sym typeface="微软雅黑" pitchFamily="34" charset="-122"/>
                </a:rPr>
                <a:t>。</a:t>
              </a:r>
              <a:endParaRPr lang="zh-CN" altLang="en-US" sz="1333" dirty="0">
                <a:solidFill>
                  <a:schemeClr val="tx1">
                    <a:lumMod val="50000"/>
                    <a:lumOff val="50000"/>
                  </a:schemeClr>
                </a:solidFill>
                <a:latin typeface="微软雅黑" pitchFamily="34" charset="-122"/>
                <a:ea typeface="微软雅黑" pitchFamily="34" charset="-122"/>
              </a:endParaRPr>
            </a:p>
          </p:txBody>
        </p:sp>
        <p:sp>
          <p:nvSpPr>
            <p:cNvPr id="148" name="文本框 147"/>
            <p:cNvSpPr txBox="1"/>
            <p:nvPr/>
          </p:nvSpPr>
          <p:spPr>
            <a:xfrm>
              <a:off x="3264491" y="3800039"/>
              <a:ext cx="1424489" cy="399981"/>
            </a:xfrm>
            <a:prstGeom prst="rect">
              <a:avLst/>
            </a:prstGeom>
            <a:noFill/>
          </p:spPr>
          <p:txBody>
            <a:bodyPr wrap="square" rtlCol="0">
              <a:spAutoFit/>
            </a:bodyPr>
            <a:lstStyle/>
            <a:p>
              <a:pPr algn="r"/>
              <a:r>
                <a:rPr lang="zh-CN" altLang="en-US" sz="1999" b="1" dirty="0">
                  <a:solidFill>
                    <a:schemeClr val="accent1"/>
                  </a:solidFill>
                  <a:latin typeface="微软雅黑" pitchFamily="34" charset="-122"/>
                  <a:ea typeface="微软雅黑" pitchFamily="34" charset="-122"/>
                </a:rPr>
                <a:t>Subtitle</a:t>
              </a:r>
              <a:endParaRPr lang="en-US" altLang="zh-CN" sz="1999" b="1" dirty="0">
                <a:solidFill>
                  <a:schemeClr val="accent1"/>
                </a:solidFill>
                <a:latin typeface="微软雅黑" pitchFamily="34" charset="-122"/>
                <a:ea typeface="微软雅黑" pitchFamily="34" charset="-122"/>
              </a:endParaRPr>
            </a:p>
          </p:txBody>
        </p:sp>
      </p:grpSp>
      <p:grpSp>
        <p:nvGrpSpPr>
          <p:cNvPr id="149" name="chenying0907 148"/>
          <p:cNvGrpSpPr/>
          <p:nvPr/>
        </p:nvGrpSpPr>
        <p:grpSpPr>
          <a:xfrm>
            <a:off x="8244760" y="1734928"/>
            <a:ext cx="2666265" cy="1050835"/>
            <a:chOff x="8245422" y="1734929"/>
            <a:chExt cx="2667088" cy="1050835"/>
          </a:xfrm>
        </p:grpSpPr>
        <p:sp>
          <p:nvSpPr>
            <p:cNvPr id="150" name="文本框 18"/>
            <p:cNvSpPr txBox="1">
              <a:spLocks noChangeArrowheads="1"/>
            </p:cNvSpPr>
            <p:nvPr/>
          </p:nvSpPr>
          <p:spPr bwMode="auto">
            <a:xfrm>
              <a:off x="8391525" y="2139625"/>
              <a:ext cx="2520985" cy="64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333" dirty="0">
                  <a:solidFill>
                    <a:schemeClr val="tx1">
                      <a:lumMod val="50000"/>
                      <a:lumOff val="50000"/>
                    </a:schemeClr>
                  </a:solidFill>
                  <a:latin typeface="微软雅黑" pitchFamily="34" charset="-122"/>
                  <a:ea typeface="微软雅黑" pitchFamily="34" charset="-122"/>
                </a:rPr>
                <a:t>Your content is typed here, or after you copy your text, select Paste in this box.</a:t>
              </a:r>
            </a:p>
          </p:txBody>
        </p:sp>
        <p:sp>
          <p:nvSpPr>
            <p:cNvPr id="151" name="文本框 150"/>
            <p:cNvSpPr txBox="1"/>
            <p:nvPr/>
          </p:nvSpPr>
          <p:spPr>
            <a:xfrm>
              <a:off x="8245422" y="1734929"/>
              <a:ext cx="1424489" cy="399981"/>
            </a:xfrm>
            <a:prstGeom prst="rect">
              <a:avLst/>
            </a:prstGeom>
            <a:noFill/>
          </p:spPr>
          <p:txBody>
            <a:bodyPr wrap="square" rtlCol="0">
              <a:spAutoFit/>
            </a:bodyPr>
            <a:lstStyle/>
            <a:p>
              <a:r>
                <a:rPr lang="zh-CN" altLang="en-US" sz="1999" b="1" dirty="0">
                  <a:solidFill>
                    <a:schemeClr val="accent4"/>
                  </a:solidFill>
                  <a:latin typeface="微软雅黑" pitchFamily="34" charset="-122"/>
                  <a:ea typeface="微软雅黑" pitchFamily="34" charset="-122"/>
                </a:rPr>
                <a:t>Subtitle</a:t>
              </a:r>
              <a:endParaRPr lang="en-US" altLang="zh-CN" sz="1999" b="1" dirty="0">
                <a:solidFill>
                  <a:schemeClr val="accent4"/>
                </a:solidFill>
                <a:latin typeface="微软雅黑" pitchFamily="34" charset="-122"/>
                <a:ea typeface="微软雅黑" pitchFamily="34" charset="-122"/>
              </a:endParaRPr>
            </a:p>
          </p:txBody>
        </p:sp>
      </p:grpSp>
      <p:grpSp>
        <p:nvGrpSpPr>
          <p:cNvPr id="152" name="chenying0907 151"/>
          <p:cNvGrpSpPr/>
          <p:nvPr/>
        </p:nvGrpSpPr>
        <p:grpSpPr>
          <a:xfrm>
            <a:off x="8309443" y="3975128"/>
            <a:ext cx="2601582" cy="808596"/>
            <a:chOff x="8310123" y="3975131"/>
            <a:chExt cx="2602385" cy="808597"/>
          </a:xfrm>
        </p:grpSpPr>
        <p:sp>
          <p:nvSpPr>
            <p:cNvPr id="153" name="文本框 19"/>
            <p:cNvSpPr txBox="1">
              <a:spLocks noChangeArrowheads="1"/>
            </p:cNvSpPr>
            <p:nvPr/>
          </p:nvSpPr>
          <p:spPr bwMode="auto">
            <a:xfrm>
              <a:off x="8383586" y="4358996"/>
              <a:ext cx="25289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200" dirty="0">
                  <a:solidFill>
                    <a:schemeClr val="tx1">
                      <a:lumMod val="50000"/>
                      <a:lumOff val="50000"/>
                    </a:schemeClr>
                  </a:solidFill>
                  <a:latin typeface="微软雅黑" pitchFamily="34" charset="-122"/>
                  <a:ea typeface="微软雅黑" pitchFamily="34" charset="-122"/>
                </a:rPr>
                <a:t>Your content is typed here, or after copying your text, select Paste in this box,</a:t>
              </a:r>
            </a:p>
          </p:txBody>
        </p:sp>
        <p:sp>
          <p:nvSpPr>
            <p:cNvPr id="154" name="文本框 153"/>
            <p:cNvSpPr txBox="1"/>
            <p:nvPr/>
          </p:nvSpPr>
          <p:spPr>
            <a:xfrm>
              <a:off x="8310123" y="3975131"/>
              <a:ext cx="1424489" cy="399981"/>
            </a:xfrm>
            <a:prstGeom prst="rect">
              <a:avLst/>
            </a:prstGeom>
            <a:noFill/>
          </p:spPr>
          <p:txBody>
            <a:bodyPr wrap="square" rtlCol="0">
              <a:spAutoFit/>
            </a:bodyPr>
            <a:lstStyle/>
            <a:p>
              <a:r>
                <a:rPr lang="zh-CN" altLang="en-US" sz="1999" b="1" dirty="0">
                  <a:solidFill>
                    <a:schemeClr val="accent1"/>
                  </a:solidFill>
                  <a:latin typeface="微软雅黑" pitchFamily="34" charset="-122"/>
                  <a:ea typeface="微软雅黑" pitchFamily="34" charset="-122"/>
                </a:rPr>
                <a:t>Subtitle</a:t>
              </a:r>
              <a:endParaRPr lang="en-US" altLang="zh-CN" sz="1999" b="1" dirty="0">
                <a:solidFill>
                  <a:schemeClr val="accent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9463194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p:cTn id="13" dur="500" fill="hold"/>
                                        <p:tgtEl>
                                          <p:spTgt spid="117"/>
                                        </p:tgtEl>
                                        <p:attrNameLst>
                                          <p:attrName>ppt_w</p:attrName>
                                        </p:attrNameLst>
                                      </p:cBhvr>
                                      <p:tavLst>
                                        <p:tav tm="0">
                                          <p:val>
                                            <p:fltVal val="0"/>
                                          </p:val>
                                        </p:tav>
                                        <p:tav tm="100000">
                                          <p:val>
                                            <p:strVal val="#ppt_w"/>
                                          </p:val>
                                        </p:tav>
                                      </p:tavLst>
                                    </p:anim>
                                    <p:anim calcmode="lin" valueType="num">
                                      <p:cBhvr>
                                        <p:cTn id="14" dur="500" fill="hold"/>
                                        <p:tgtEl>
                                          <p:spTgt spid="117"/>
                                        </p:tgtEl>
                                        <p:attrNameLst>
                                          <p:attrName>ppt_h</p:attrName>
                                        </p:attrNameLst>
                                      </p:cBhvr>
                                      <p:tavLst>
                                        <p:tav tm="0">
                                          <p:val>
                                            <p:fltVal val="0"/>
                                          </p:val>
                                        </p:tav>
                                        <p:tav tm="100000">
                                          <p:val>
                                            <p:strVal val="#ppt_h"/>
                                          </p:val>
                                        </p:tav>
                                      </p:tavLst>
                                    </p:anim>
                                    <p:animEffect transition="in" filter="fade">
                                      <p:cBhvr>
                                        <p:cTn id="15" dur="500"/>
                                        <p:tgtEl>
                                          <p:spTgt spid="1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2" presetClass="entr" presetSubtype="8" decel="100000"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500" fill="hold"/>
                                        <p:tgtEl>
                                          <p:spTgt spid="143"/>
                                        </p:tgtEl>
                                        <p:attrNameLst>
                                          <p:attrName>ppt_x</p:attrName>
                                        </p:attrNameLst>
                                      </p:cBhvr>
                                      <p:tavLst>
                                        <p:tav tm="0">
                                          <p:val>
                                            <p:strVal val="0-#ppt_w/2"/>
                                          </p:val>
                                        </p:tav>
                                        <p:tav tm="100000">
                                          <p:val>
                                            <p:strVal val="#ppt_x"/>
                                          </p:val>
                                        </p:tav>
                                      </p:tavLst>
                                    </p:anim>
                                    <p:anim calcmode="lin" valueType="num">
                                      <p:cBhvr additive="base">
                                        <p:cTn id="32" dur="500" fill="hold"/>
                                        <p:tgtEl>
                                          <p:spTgt spid="14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146"/>
                                        </p:tgtEl>
                                        <p:attrNameLst>
                                          <p:attrName>style.visibility</p:attrName>
                                        </p:attrNameLst>
                                      </p:cBhvr>
                                      <p:to>
                                        <p:strVal val="visible"/>
                                      </p:to>
                                    </p:set>
                                    <p:anim calcmode="lin" valueType="num">
                                      <p:cBhvr additive="base">
                                        <p:cTn id="36" dur="500" fill="hold"/>
                                        <p:tgtEl>
                                          <p:spTgt spid="146"/>
                                        </p:tgtEl>
                                        <p:attrNameLst>
                                          <p:attrName>ppt_x</p:attrName>
                                        </p:attrNameLst>
                                      </p:cBhvr>
                                      <p:tavLst>
                                        <p:tav tm="0">
                                          <p:val>
                                            <p:strVal val="0-#ppt_w/2"/>
                                          </p:val>
                                        </p:tav>
                                        <p:tav tm="100000">
                                          <p:val>
                                            <p:strVal val="#ppt_x"/>
                                          </p:val>
                                        </p:tav>
                                      </p:tavLst>
                                    </p:anim>
                                    <p:anim calcmode="lin" valueType="num">
                                      <p:cBhvr additive="base">
                                        <p:cTn id="37" dur="500" fill="hold"/>
                                        <p:tgtEl>
                                          <p:spTgt spid="146"/>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decel="100000"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500" fill="hold"/>
                                        <p:tgtEl>
                                          <p:spTgt spid="152"/>
                                        </p:tgtEl>
                                        <p:attrNameLst>
                                          <p:attrName>ppt_x</p:attrName>
                                        </p:attrNameLst>
                                      </p:cBhvr>
                                      <p:tavLst>
                                        <p:tav tm="0">
                                          <p:val>
                                            <p:strVal val="1+#ppt_w/2"/>
                                          </p:val>
                                        </p:tav>
                                        <p:tav tm="100000">
                                          <p:val>
                                            <p:strVal val="#ppt_x"/>
                                          </p:val>
                                        </p:tav>
                                      </p:tavLst>
                                    </p:anim>
                                    <p:anim calcmode="lin" valueType="num">
                                      <p:cBhvr additive="base">
                                        <p:cTn id="42" dur="500" fill="hold"/>
                                        <p:tgtEl>
                                          <p:spTgt spid="152"/>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decel="100000" fill="hold" nodeType="afterEffect">
                                  <p:stCondLst>
                                    <p:cond delay="0"/>
                                  </p:stCondLst>
                                  <p:childTnLst>
                                    <p:set>
                                      <p:cBhvr>
                                        <p:cTn id="45" dur="1" fill="hold">
                                          <p:stCondLst>
                                            <p:cond delay="0"/>
                                          </p:stCondLst>
                                        </p:cTn>
                                        <p:tgtEl>
                                          <p:spTgt spid="149"/>
                                        </p:tgtEl>
                                        <p:attrNameLst>
                                          <p:attrName>style.visibility</p:attrName>
                                        </p:attrNameLst>
                                      </p:cBhvr>
                                      <p:to>
                                        <p:strVal val="visible"/>
                                      </p:to>
                                    </p:set>
                                    <p:anim calcmode="lin" valueType="num">
                                      <p:cBhvr additive="base">
                                        <p:cTn id="46" dur="500" fill="hold"/>
                                        <p:tgtEl>
                                          <p:spTgt spid="149"/>
                                        </p:tgtEl>
                                        <p:attrNameLst>
                                          <p:attrName>ppt_x</p:attrName>
                                        </p:attrNameLst>
                                      </p:cBhvr>
                                      <p:tavLst>
                                        <p:tav tm="0">
                                          <p:val>
                                            <p:strVal val="1+#ppt_w/2"/>
                                          </p:val>
                                        </p:tav>
                                        <p:tav tm="100000">
                                          <p:val>
                                            <p:strVal val="#ppt_x"/>
                                          </p:val>
                                        </p:tav>
                                      </p:tavLst>
                                    </p:anim>
                                    <p:anim calcmode="lin" valueType="num">
                                      <p:cBhvr additive="base">
                                        <p:cTn id="47"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4521458" y="2178855"/>
            <a:ext cx="3204435" cy="3348327"/>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3" cstate="print">
              <a:duotone>
                <a:prstClr val="black"/>
                <a:schemeClr val="accent2">
                  <a:tint val="45000"/>
                  <a:satMod val="400000"/>
                </a:schemeClr>
              </a:duotone>
              <a:lum bright="32000" contrast="76000"/>
            </a:blip>
            <a:srcRect/>
            <a:stretch>
              <a:fillRect l="-4000" r="-6000" b="-68000"/>
            </a:stretch>
          </a:blipFill>
          <a:ln>
            <a:solidFill>
              <a:schemeClr val="accent2"/>
            </a:solidFill>
          </a:ln>
        </p:spPr>
        <p:txBody>
          <a:bodyPr lIns="91412" tIns="45706" rIns="91412" bIns="45706" anchor="ctr"/>
          <a:lstStyle/>
          <a:p>
            <a:pPr>
              <a:defRPr/>
            </a:pPr>
            <a:endParaRPr lang="zh-CN" altLang="en-US" sz="1333" dirty="0"/>
          </a:p>
        </p:txBody>
      </p:sp>
      <p:grpSp>
        <p:nvGrpSpPr>
          <p:cNvPr id="2" name="组合 12"/>
          <p:cNvGrpSpPr/>
          <p:nvPr/>
        </p:nvGrpSpPr>
        <p:grpSpPr>
          <a:xfrm>
            <a:off x="7563672" y="2019970"/>
            <a:ext cx="1173114" cy="409104"/>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7563672" y="5331968"/>
            <a:ext cx="1173114" cy="379439"/>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3405130" y="2051483"/>
            <a:ext cx="1285337" cy="409104"/>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3405130" y="5363481"/>
            <a:ext cx="1285337" cy="379439"/>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8842223" y="1789135"/>
            <a:ext cx="1537004" cy="379435"/>
          </a:xfrm>
          <a:prstGeom prst="rect">
            <a:avLst/>
          </a:prstGeom>
          <a:noFill/>
        </p:spPr>
        <p:txBody>
          <a:bodyPr wrap="square" lIns="91412" tIns="45706" rIns="91412" bIns="45706" rtlCol="0">
            <a:spAutoFit/>
          </a:bodyPr>
          <a:lstStyle/>
          <a:p>
            <a:r>
              <a:rPr lang="zh-CN" altLang="en-US" sz="1866" b="1" dirty="0">
                <a:solidFill>
                  <a:schemeClr val="accent2"/>
                </a:solidFill>
                <a:latin typeface="微软雅黑" panose="020B0503020204020204" pitchFamily="34" charset="-122"/>
                <a:ea typeface="微软雅黑" panose="020B0503020204020204" pitchFamily="34" charset="-122"/>
              </a:rPr>
              <a:t>Part One</a:t>
            </a:r>
          </a:p>
        </p:txBody>
      </p:sp>
      <p:sp>
        <p:nvSpPr>
          <p:cNvPr id="86" name="文本框 85"/>
          <p:cNvSpPr txBox="1"/>
          <p:nvPr/>
        </p:nvSpPr>
        <p:spPr>
          <a:xfrm>
            <a:off x="8842222" y="2290972"/>
            <a:ext cx="2727137" cy="276971"/>
          </a:xfrm>
          <a:prstGeom prst="rect">
            <a:avLst/>
          </a:prstGeom>
          <a:noFill/>
        </p:spPr>
        <p:txBody>
          <a:bodyPr wrap="square" lIns="91412" tIns="45706" rIns="91412" bIns="45706"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a:t>
            </a:r>
          </a:p>
        </p:txBody>
      </p:sp>
      <p:sp>
        <p:nvSpPr>
          <p:cNvPr id="87" name="文本框 86"/>
          <p:cNvSpPr txBox="1"/>
          <p:nvPr/>
        </p:nvSpPr>
        <p:spPr>
          <a:xfrm>
            <a:off x="1868127" y="1820650"/>
            <a:ext cx="1537004" cy="379435"/>
          </a:xfrm>
          <a:prstGeom prst="rect">
            <a:avLst/>
          </a:prstGeom>
          <a:noFill/>
        </p:spPr>
        <p:txBody>
          <a:bodyPr wrap="square" lIns="91412" tIns="45706" rIns="91412" bIns="45706" rtlCol="0">
            <a:spAutoFit/>
          </a:bodyPr>
          <a:lstStyle/>
          <a:p>
            <a:r>
              <a:rPr lang="zh-CN" altLang="en-US" sz="1866" b="1" dirty="0">
                <a:solidFill>
                  <a:schemeClr val="accent2"/>
                </a:solidFill>
                <a:latin typeface="微软雅黑" panose="020B0503020204020204" pitchFamily="34" charset="-122"/>
                <a:ea typeface="微软雅黑" panose="020B0503020204020204" pitchFamily="34" charset="-122"/>
              </a:rPr>
              <a:t>Part 2</a:t>
            </a:r>
          </a:p>
        </p:txBody>
      </p:sp>
      <p:sp>
        <p:nvSpPr>
          <p:cNvPr id="88" name="文本框 87"/>
          <p:cNvSpPr txBox="1"/>
          <p:nvPr/>
        </p:nvSpPr>
        <p:spPr>
          <a:xfrm>
            <a:off x="649938" y="2322485"/>
            <a:ext cx="2727137" cy="276971"/>
          </a:xfrm>
          <a:prstGeom prst="rect">
            <a:avLst/>
          </a:prstGeom>
          <a:noFill/>
        </p:spPr>
        <p:txBody>
          <a:bodyPr wrap="square" lIns="91412" tIns="45706" rIns="91412" bIns="45706"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a:t>
            </a:r>
          </a:p>
        </p:txBody>
      </p:sp>
      <p:sp>
        <p:nvSpPr>
          <p:cNvPr id="89" name="文本框 88"/>
          <p:cNvSpPr txBox="1"/>
          <p:nvPr/>
        </p:nvSpPr>
        <p:spPr>
          <a:xfrm>
            <a:off x="1906811" y="5512085"/>
            <a:ext cx="1537004" cy="379435"/>
          </a:xfrm>
          <a:prstGeom prst="rect">
            <a:avLst/>
          </a:prstGeom>
          <a:noFill/>
        </p:spPr>
        <p:txBody>
          <a:bodyPr wrap="square" lIns="91412" tIns="45706" rIns="91412" bIns="45706" rtlCol="0">
            <a:spAutoFit/>
          </a:bodyPr>
          <a:lstStyle/>
          <a:p>
            <a:r>
              <a:rPr lang="zh-CN" altLang="en-US" sz="1866" b="1" dirty="0">
                <a:solidFill>
                  <a:schemeClr val="accent2"/>
                </a:solidFill>
                <a:latin typeface="微软雅黑" panose="020B0503020204020204" pitchFamily="34" charset="-122"/>
                <a:ea typeface="微软雅黑" panose="020B0503020204020204" pitchFamily="34" charset="-122"/>
              </a:rPr>
              <a:t>Part III</a:t>
            </a:r>
          </a:p>
        </p:txBody>
      </p:sp>
      <p:sp>
        <p:nvSpPr>
          <p:cNvPr id="90" name="文本框 89"/>
          <p:cNvSpPr txBox="1"/>
          <p:nvPr/>
        </p:nvSpPr>
        <p:spPr>
          <a:xfrm>
            <a:off x="649938" y="4757833"/>
            <a:ext cx="2727137" cy="276971"/>
          </a:xfrm>
          <a:prstGeom prst="rect">
            <a:avLst/>
          </a:prstGeom>
          <a:noFill/>
        </p:spPr>
        <p:txBody>
          <a:bodyPr wrap="square" lIns="91412" tIns="45706" rIns="91412" bIns="45706" rtlCol="0">
            <a:spAutoFit/>
          </a:bodyPr>
          <a:lstStyle/>
          <a:p>
            <a:pPr algn="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a:t>
            </a:r>
          </a:p>
        </p:txBody>
      </p:sp>
      <p:sp>
        <p:nvSpPr>
          <p:cNvPr id="91" name="文本框 90"/>
          <p:cNvSpPr txBox="1"/>
          <p:nvPr/>
        </p:nvSpPr>
        <p:spPr>
          <a:xfrm>
            <a:off x="8842223" y="5455237"/>
            <a:ext cx="1537004" cy="379435"/>
          </a:xfrm>
          <a:prstGeom prst="rect">
            <a:avLst/>
          </a:prstGeom>
          <a:noFill/>
        </p:spPr>
        <p:txBody>
          <a:bodyPr wrap="square" lIns="91412" tIns="45706" rIns="91412" bIns="45706" rtlCol="0">
            <a:spAutoFit/>
          </a:bodyPr>
          <a:lstStyle/>
          <a:p>
            <a:r>
              <a:rPr lang="zh-CN" altLang="en-US" sz="1866" b="1" dirty="0">
                <a:solidFill>
                  <a:schemeClr val="accent2"/>
                </a:solidFill>
                <a:latin typeface="微软雅黑" panose="020B0503020204020204" pitchFamily="34" charset="-122"/>
                <a:ea typeface="微软雅黑" panose="020B0503020204020204" pitchFamily="34" charset="-122"/>
              </a:rPr>
              <a:t>Part 4</a:t>
            </a:r>
          </a:p>
        </p:txBody>
      </p:sp>
      <p:sp>
        <p:nvSpPr>
          <p:cNvPr id="92" name="文本框 91"/>
          <p:cNvSpPr txBox="1"/>
          <p:nvPr/>
        </p:nvSpPr>
        <p:spPr>
          <a:xfrm>
            <a:off x="8842222" y="4677111"/>
            <a:ext cx="2727137" cy="276971"/>
          </a:xfrm>
          <a:prstGeom prst="rect">
            <a:avLst/>
          </a:prstGeom>
          <a:noFill/>
        </p:spPr>
        <p:txBody>
          <a:bodyPr wrap="square" lIns="91412" tIns="45706" rIns="91412" bIns="45706"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Please add text here please add text here</a:t>
            </a:r>
          </a:p>
        </p:txBody>
      </p:sp>
    </p:spTree>
    <p:extLst>
      <p:ext uri="{BB962C8B-B14F-4D97-AF65-F5344CB8AC3E}">
        <p14:creationId xmlns:p14="http://schemas.microsoft.com/office/powerpoint/2010/main" val="384551307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16800000">
                                      <p:cBhvr>
                                        <p:cTn id="10" dur="1000" fill="hold"/>
                                        <p:tgtEl>
                                          <p:spTgt spid="47"/>
                                        </p:tgtEl>
                                        <p:attrNameLst>
                                          <p:attrName>r</p:attrName>
                                        </p:attrNameLst>
                                      </p:cBhvr>
                                    </p:animRot>
                                  </p:childTnLst>
                                </p:cTn>
                              </p:par>
                              <p:par>
                                <p:cTn id="11" presetID="22" presetClass="entr" presetSubtype="8"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9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2" fill="hold" nodeType="withEffect">
                                  <p:stCondLst>
                                    <p:cond delay="12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 presetClass="entr" presetSubtype="2" fill="hold" grpId="0" nodeType="withEffect">
                                  <p:stCondLst>
                                    <p:cond delay="150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1+#ppt_w/2"/>
                                          </p:val>
                                        </p:tav>
                                        <p:tav tm="100000">
                                          <p:val>
                                            <p:strVal val="#ppt_x"/>
                                          </p:val>
                                        </p:tav>
                                      </p:tavLst>
                                    </p:anim>
                                    <p:anim calcmode="lin" valueType="num">
                                      <p:cBhvr additive="base">
                                        <p:cTn id="26" dur="500" fill="hold"/>
                                        <p:tgtEl>
                                          <p:spTgt spid="8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80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10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fill="hold"/>
                                        <p:tgtEl>
                                          <p:spTgt spid="87"/>
                                        </p:tgtEl>
                                        <p:attrNameLst>
                                          <p:attrName>ppt_x</p:attrName>
                                        </p:attrNameLst>
                                      </p:cBhvr>
                                      <p:tavLst>
                                        <p:tav tm="0">
                                          <p:val>
                                            <p:strVal val="0-#ppt_w/2"/>
                                          </p:val>
                                        </p:tav>
                                        <p:tav tm="100000">
                                          <p:val>
                                            <p:strVal val="#ppt_x"/>
                                          </p:val>
                                        </p:tav>
                                      </p:tavLst>
                                    </p:anim>
                                    <p:anim calcmode="lin" valueType="num">
                                      <p:cBhvr additive="base">
                                        <p:cTn id="34" dur="500" fill="hold"/>
                                        <p:tgtEl>
                                          <p:spTgt spid="8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40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0-#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70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fill="hold"/>
                                        <p:tgtEl>
                                          <p:spTgt spid="89"/>
                                        </p:tgtEl>
                                        <p:attrNameLst>
                                          <p:attrName>ppt_x</p:attrName>
                                        </p:attrNameLst>
                                      </p:cBhvr>
                                      <p:tavLst>
                                        <p:tav tm="0">
                                          <p:val>
                                            <p:strVal val="0-#ppt_w/2"/>
                                          </p:val>
                                        </p:tav>
                                        <p:tav tm="100000">
                                          <p:val>
                                            <p:strVal val="#ppt_x"/>
                                          </p:val>
                                        </p:tav>
                                      </p:tavLst>
                                    </p:anim>
                                    <p:anim calcmode="lin" valueType="num">
                                      <p:cBhvr additive="base">
                                        <p:cTn id="42" dur="500" fill="hold"/>
                                        <p:tgtEl>
                                          <p:spTgt spid="8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500" fill="hold"/>
                                        <p:tgtEl>
                                          <p:spTgt spid="90"/>
                                        </p:tgtEl>
                                        <p:attrNameLst>
                                          <p:attrName>ppt_x</p:attrName>
                                        </p:attrNameLst>
                                      </p:cBhvr>
                                      <p:tavLst>
                                        <p:tav tm="0">
                                          <p:val>
                                            <p:strVal val="0-#ppt_w/2"/>
                                          </p:val>
                                        </p:tav>
                                        <p:tav tm="100000">
                                          <p:val>
                                            <p:strVal val="#ppt_x"/>
                                          </p:val>
                                        </p:tav>
                                      </p:tavLst>
                                    </p:anim>
                                    <p:anim calcmode="lin" valueType="num">
                                      <p:cBhvr additive="base">
                                        <p:cTn id="46" dur="5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30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500" fill="hold"/>
                                        <p:tgtEl>
                                          <p:spTgt spid="91"/>
                                        </p:tgtEl>
                                        <p:attrNameLst>
                                          <p:attrName>ppt_x</p:attrName>
                                        </p:attrNameLst>
                                      </p:cBhvr>
                                      <p:tavLst>
                                        <p:tav tm="0">
                                          <p:val>
                                            <p:strVal val="1+#ppt_w/2"/>
                                          </p:val>
                                        </p:tav>
                                        <p:tav tm="100000">
                                          <p:val>
                                            <p:strVal val="#ppt_x"/>
                                          </p:val>
                                        </p:tav>
                                      </p:tavLst>
                                    </p:anim>
                                    <p:anim calcmode="lin" valueType="num">
                                      <p:cBhvr additive="base">
                                        <p:cTn id="50" dur="500" fill="hold"/>
                                        <p:tgtEl>
                                          <p:spTgt spid="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60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1+#ppt_w/2"/>
                                          </p:val>
                                        </p:tav>
                                        <p:tav tm="100000">
                                          <p:val>
                                            <p:strVal val="#ppt_x"/>
                                          </p:val>
                                        </p:tav>
                                      </p:tavLst>
                                    </p:anim>
                                    <p:anim calcmode="lin" valueType="num">
                                      <p:cBhvr additive="base">
                                        <p:cTn id="5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p:bldP spid="86" grpId="0"/>
      <p:bldP spid="87" grpId="0"/>
      <p:bldP spid="88"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p:cNvSpPr>
            <a:spLocks/>
          </p:cNvSpPr>
          <p:nvPr/>
        </p:nvSpPr>
        <p:spPr bwMode="auto">
          <a:xfrm>
            <a:off x="2986841" y="2004944"/>
            <a:ext cx="962266" cy="628650"/>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grpSp>
        <p:nvGrpSpPr>
          <p:cNvPr id="4" name="组合 29"/>
          <p:cNvGrpSpPr/>
          <p:nvPr/>
        </p:nvGrpSpPr>
        <p:grpSpPr>
          <a:xfrm>
            <a:off x="4537117" y="2004944"/>
            <a:ext cx="986406" cy="620712"/>
            <a:chOff x="6940551" y="2343151"/>
            <a:chExt cx="654050" cy="620713"/>
          </a:xfrm>
          <a:solidFill>
            <a:schemeClr val="accent1"/>
          </a:solidFill>
        </p:grpSpPr>
        <p:sp>
          <p:nvSpPr>
            <p:cNvPr id="10" name="Freeform 6"/>
            <p:cNvSpPr>
              <a:spLocks/>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3" name="Freeform 9"/>
            <p:cNvSpPr>
              <a:spLocks/>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sp>
        <p:nvSpPr>
          <p:cNvPr id="24" name="Freeform 10"/>
          <p:cNvSpPr>
            <a:spLocks/>
          </p:cNvSpPr>
          <p:nvPr/>
        </p:nvSpPr>
        <p:spPr bwMode="auto">
          <a:xfrm>
            <a:off x="2176218" y="2703260"/>
            <a:ext cx="523713" cy="73660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sp>
        <p:nvSpPr>
          <p:cNvPr id="25" name="Freeform 11"/>
          <p:cNvSpPr>
            <a:spLocks/>
          </p:cNvSpPr>
          <p:nvPr/>
        </p:nvSpPr>
        <p:spPr bwMode="auto">
          <a:xfrm>
            <a:off x="3446181" y="2680603"/>
            <a:ext cx="66654" cy="728663"/>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sp>
        <p:nvSpPr>
          <p:cNvPr id="26" name="Freeform 12"/>
          <p:cNvSpPr>
            <a:spLocks/>
          </p:cNvSpPr>
          <p:nvPr/>
        </p:nvSpPr>
        <p:spPr bwMode="auto">
          <a:xfrm>
            <a:off x="4392394" y="2726280"/>
            <a:ext cx="430081" cy="722313"/>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grpSp>
        <p:nvGrpSpPr>
          <p:cNvPr id="5" name="组合 28"/>
          <p:cNvGrpSpPr/>
          <p:nvPr/>
        </p:nvGrpSpPr>
        <p:grpSpPr>
          <a:xfrm>
            <a:off x="1713829" y="2047949"/>
            <a:ext cx="945603" cy="614362"/>
            <a:chOff x="4594226" y="2330451"/>
            <a:chExt cx="720725" cy="614362"/>
          </a:xfrm>
          <a:solidFill>
            <a:schemeClr val="accent1"/>
          </a:solidFill>
        </p:grpSpPr>
        <p:sp>
          <p:nvSpPr>
            <p:cNvPr id="9" name="Freeform 5"/>
            <p:cNvSpPr>
              <a:spLocks/>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2" name="Freeform 8"/>
            <p:cNvSpPr>
              <a:spLocks/>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27" name="Freeform 13"/>
            <p:cNvSpPr>
              <a:spLocks/>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sp>
        <p:nvSpPr>
          <p:cNvPr id="28" name="Freeform 14"/>
          <p:cNvSpPr>
            <a:spLocks noEditPoints="1"/>
          </p:cNvSpPr>
          <p:nvPr/>
        </p:nvSpPr>
        <p:spPr bwMode="auto">
          <a:xfrm>
            <a:off x="2176217" y="3448594"/>
            <a:ext cx="2789962" cy="708025"/>
          </a:xfrm>
          <a:custGeom>
            <a:avLst/>
            <a:gdLst>
              <a:gd name="T0" fmla="*/ 717 w 767"/>
              <a:gd name="T1" fmla="*/ 0 h 329"/>
              <a:gd name="T2" fmla="*/ 560 w 767"/>
              <a:gd name="T3" fmla="*/ 17 h 329"/>
              <a:gd name="T4" fmla="*/ 501 w 767"/>
              <a:gd name="T5" fmla="*/ 14 h 329"/>
              <a:gd name="T6" fmla="*/ 465 w 767"/>
              <a:gd name="T7" fmla="*/ 21 h 329"/>
              <a:gd name="T8" fmla="*/ 433 w 767"/>
              <a:gd name="T9" fmla="*/ 17 h 329"/>
              <a:gd name="T10" fmla="*/ 381 w 767"/>
              <a:gd name="T11" fmla="*/ 24 h 329"/>
              <a:gd name="T12" fmla="*/ 235 w 767"/>
              <a:gd name="T13" fmla="*/ 21 h 329"/>
              <a:gd name="T14" fmla="*/ 212 w 767"/>
              <a:gd name="T15" fmla="*/ 24 h 329"/>
              <a:gd name="T16" fmla="*/ 178 w 767"/>
              <a:gd name="T17" fmla="*/ 21 h 329"/>
              <a:gd name="T18" fmla="*/ 127 w 767"/>
              <a:gd name="T19" fmla="*/ 21 h 329"/>
              <a:gd name="T20" fmla="*/ 19 w 767"/>
              <a:gd name="T21" fmla="*/ 26 h 329"/>
              <a:gd name="T22" fmla="*/ 0 w 767"/>
              <a:gd name="T23" fmla="*/ 41 h 329"/>
              <a:gd name="T24" fmla="*/ 7 w 767"/>
              <a:gd name="T25" fmla="*/ 325 h 329"/>
              <a:gd name="T26" fmla="*/ 95 w 767"/>
              <a:gd name="T27" fmla="*/ 320 h 329"/>
              <a:gd name="T28" fmla="*/ 195 w 767"/>
              <a:gd name="T29" fmla="*/ 323 h 329"/>
              <a:gd name="T30" fmla="*/ 212 w 767"/>
              <a:gd name="T31" fmla="*/ 320 h 329"/>
              <a:gd name="T32" fmla="*/ 220 w 767"/>
              <a:gd name="T33" fmla="*/ 325 h 329"/>
              <a:gd name="T34" fmla="*/ 254 w 767"/>
              <a:gd name="T35" fmla="*/ 323 h 329"/>
              <a:gd name="T36" fmla="*/ 294 w 767"/>
              <a:gd name="T37" fmla="*/ 328 h 329"/>
              <a:gd name="T38" fmla="*/ 455 w 767"/>
              <a:gd name="T39" fmla="*/ 316 h 329"/>
              <a:gd name="T40" fmla="*/ 727 w 767"/>
              <a:gd name="T41" fmla="*/ 298 h 329"/>
              <a:gd name="T42" fmla="*/ 767 w 767"/>
              <a:gd name="T43" fmla="*/ 291 h 329"/>
              <a:gd name="T44" fmla="*/ 757 w 767"/>
              <a:gd name="T45" fmla="*/ 11 h 329"/>
              <a:gd name="T46" fmla="*/ 717 w 767"/>
              <a:gd name="T47" fmla="*/ 0 h 329"/>
              <a:gd name="T48" fmla="*/ 749 w 767"/>
              <a:gd name="T49" fmla="*/ 289 h 329"/>
              <a:gd name="T50" fmla="*/ 411 w 767"/>
              <a:gd name="T51" fmla="*/ 308 h 329"/>
              <a:gd name="T52" fmla="*/ 352 w 767"/>
              <a:gd name="T53" fmla="*/ 315 h 329"/>
              <a:gd name="T54" fmla="*/ 27 w 767"/>
              <a:gd name="T55" fmla="*/ 308 h 329"/>
              <a:gd name="T56" fmla="*/ 16 w 767"/>
              <a:gd name="T57" fmla="*/ 39 h 329"/>
              <a:gd name="T58" fmla="*/ 43 w 767"/>
              <a:gd name="T59" fmla="*/ 41 h 329"/>
              <a:gd name="T60" fmla="*/ 51 w 767"/>
              <a:gd name="T61" fmla="*/ 36 h 329"/>
              <a:gd name="T62" fmla="*/ 78 w 767"/>
              <a:gd name="T63" fmla="*/ 38 h 329"/>
              <a:gd name="T64" fmla="*/ 122 w 767"/>
              <a:gd name="T65" fmla="*/ 33 h 329"/>
              <a:gd name="T66" fmla="*/ 141 w 767"/>
              <a:gd name="T67" fmla="*/ 38 h 329"/>
              <a:gd name="T68" fmla="*/ 171 w 767"/>
              <a:gd name="T69" fmla="*/ 33 h 329"/>
              <a:gd name="T70" fmla="*/ 264 w 767"/>
              <a:gd name="T71" fmla="*/ 34 h 329"/>
              <a:gd name="T72" fmla="*/ 289 w 767"/>
              <a:gd name="T73" fmla="*/ 31 h 329"/>
              <a:gd name="T74" fmla="*/ 315 w 767"/>
              <a:gd name="T75" fmla="*/ 36 h 329"/>
              <a:gd name="T76" fmla="*/ 430 w 767"/>
              <a:gd name="T77" fmla="*/ 27 h 329"/>
              <a:gd name="T78" fmla="*/ 474 w 767"/>
              <a:gd name="T79" fmla="*/ 29 h 329"/>
              <a:gd name="T80" fmla="*/ 619 w 767"/>
              <a:gd name="T81" fmla="*/ 21 h 329"/>
              <a:gd name="T82" fmla="*/ 658 w 767"/>
              <a:gd name="T83" fmla="*/ 14 h 329"/>
              <a:gd name="T84" fmla="*/ 717 w 767"/>
              <a:gd name="T85" fmla="*/ 14 h 329"/>
              <a:gd name="T86" fmla="*/ 742 w 767"/>
              <a:gd name="T87" fmla="*/ 19 h 329"/>
              <a:gd name="T88" fmla="*/ 749 w 767"/>
              <a:gd name="T89" fmla="*/ 2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329">
                <a:moveTo>
                  <a:pt x="717" y="0"/>
                </a:moveTo>
                <a:cubicBezTo>
                  <a:pt x="665" y="1"/>
                  <a:pt x="611" y="12"/>
                  <a:pt x="560" y="17"/>
                </a:cubicBezTo>
                <a:cubicBezTo>
                  <a:pt x="539" y="19"/>
                  <a:pt x="520" y="14"/>
                  <a:pt x="501" y="14"/>
                </a:cubicBezTo>
                <a:cubicBezTo>
                  <a:pt x="489" y="14"/>
                  <a:pt x="477" y="20"/>
                  <a:pt x="465" y="21"/>
                </a:cubicBezTo>
                <a:cubicBezTo>
                  <a:pt x="454" y="21"/>
                  <a:pt x="444" y="17"/>
                  <a:pt x="433" y="17"/>
                </a:cubicBezTo>
                <a:cubicBezTo>
                  <a:pt x="415" y="18"/>
                  <a:pt x="398" y="23"/>
                  <a:pt x="381" y="24"/>
                </a:cubicBezTo>
                <a:cubicBezTo>
                  <a:pt x="330" y="27"/>
                  <a:pt x="279" y="19"/>
                  <a:pt x="235" y="21"/>
                </a:cubicBezTo>
                <a:cubicBezTo>
                  <a:pt x="228" y="21"/>
                  <a:pt x="219" y="24"/>
                  <a:pt x="212" y="24"/>
                </a:cubicBezTo>
                <a:cubicBezTo>
                  <a:pt x="199" y="25"/>
                  <a:pt x="188" y="20"/>
                  <a:pt x="178" y="21"/>
                </a:cubicBezTo>
                <a:cubicBezTo>
                  <a:pt x="160" y="21"/>
                  <a:pt x="142" y="33"/>
                  <a:pt x="127" y="21"/>
                </a:cubicBezTo>
                <a:cubicBezTo>
                  <a:pt x="100" y="35"/>
                  <a:pt x="44" y="15"/>
                  <a:pt x="19" y="26"/>
                </a:cubicBezTo>
                <a:cubicBezTo>
                  <a:pt x="9" y="30"/>
                  <a:pt x="10" y="40"/>
                  <a:pt x="0" y="41"/>
                </a:cubicBezTo>
                <a:cubicBezTo>
                  <a:pt x="6" y="139"/>
                  <a:pt x="14" y="232"/>
                  <a:pt x="7" y="325"/>
                </a:cubicBezTo>
                <a:cubicBezTo>
                  <a:pt x="37" y="320"/>
                  <a:pt x="63" y="320"/>
                  <a:pt x="95" y="320"/>
                </a:cubicBezTo>
                <a:cubicBezTo>
                  <a:pt x="128" y="319"/>
                  <a:pt x="161" y="324"/>
                  <a:pt x="195" y="323"/>
                </a:cubicBezTo>
                <a:cubicBezTo>
                  <a:pt x="200" y="323"/>
                  <a:pt x="206" y="320"/>
                  <a:pt x="212" y="320"/>
                </a:cubicBezTo>
                <a:cubicBezTo>
                  <a:pt x="214" y="320"/>
                  <a:pt x="216" y="324"/>
                  <a:pt x="220" y="325"/>
                </a:cubicBezTo>
                <a:cubicBezTo>
                  <a:pt x="230" y="326"/>
                  <a:pt x="243" y="323"/>
                  <a:pt x="254" y="323"/>
                </a:cubicBezTo>
                <a:cubicBezTo>
                  <a:pt x="268" y="324"/>
                  <a:pt x="281" y="329"/>
                  <a:pt x="294" y="328"/>
                </a:cubicBezTo>
                <a:cubicBezTo>
                  <a:pt x="345" y="327"/>
                  <a:pt x="411" y="320"/>
                  <a:pt x="455" y="316"/>
                </a:cubicBezTo>
                <a:cubicBezTo>
                  <a:pt x="546" y="308"/>
                  <a:pt x="634" y="306"/>
                  <a:pt x="727" y="298"/>
                </a:cubicBezTo>
                <a:cubicBezTo>
                  <a:pt x="743" y="305"/>
                  <a:pt x="754" y="298"/>
                  <a:pt x="767" y="291"/>
                </a:cubicBezTo>
                <a:cubicBezTo>
                  <a:pt x="758" y="187"/>
                  <a:pt x="763" y="113"/>
                  <a:pt x="757" y="11"/>
                </a:cubicBezTo>
                <a:cubicBezTo>
                  <a:pt x="744" y="4"/>
                  <a:pt x="735" y="0"/>
                  <a:pt x="717" y="0"/>
                </a:cubicBezTo>
                <a:close/>
                <a:moveTo>
                  <a:pt x="749" y="289"/>
                </a:moveTo>
                <a:cubicBezTo>
                  <a:pt x="639" y="288"/>
                  <a:pt x="527" y="305"/>
                  <a:pt x="411" y="308"/>
                </a:cubicBezTo>
                <a:cubicBezTo>
                  <a:pt x="392" y="308"/>
                  <a:pt x="371" y="314"/>
                  <a:pt x="352" y="315"/>
                </a:cubicBezTo>
                <a:cubicBezTo>
                  <a:pt x="248" y="317"/>
                  <a:pt x="138" y="307"/>
                  <a:pt x="27" y="308"/>
                </a:cubicBezTo>
                <a:cubicBezTo>
                  <a:pt x="25" y="219"/>
                  <a:pt x="17" y="136"/>
                  <a:pt x="16" y="39"/>
                </a:cubicBezTo>
                <a:cubicBezTo>
                  <a:pt x="24" y="36"/>
                  <a:pt x="33" y="42"/>
                  <a:pt x="43" y="41"/>
                </a:cubicBezTo>
                <a:cubicBezTo>
                  <a:pt x="46" y="41"/>
                  <a:pt x="48" y="37"/>
                  <a:pt x="51" y="36"/>
                </a:cubicBezTo>
                <a:cubicBezTo>
                  <a:pt x="56" y="35"/>
                  <a:pt x="69" y="38"/>
                  <a:pt x="78" y="38"/>
                </a:cubicBezTo>
                <a:cubicBezTo>
                  <a:pt x="95" y="37"/>
                  <a:pt x="112" y="32"/>
                  <a:pt x="122" y="33"/>
                </a:cubicBezTo>
                <a:cubicBezTo>
                  <a:pt x="128" y="33"/>
                  <a:pt x="134" y="37"/>
                  <a:pt x="141" y="38"/>
                </a:cubicBezTo>
                <a:cubicBezTo>
                  <a:pt x="151" y="38"/>
                  <a:pt x="160" y="33"/>
                  <a:pt x="171" y="33"/>
                </a:cubicBezTo>
                <a:cubicBezTo>
                  <a:pt x="201" y="32"/>
                  <a:pt x="233" y="34"/>
                  <a:pt x="264" y="34"/>
                </a:cubicBezTo>
                <a:cubicBezTo>
                  <a:pt x="272" y="34"/>
                  <a:pt x="281" y="30"/>
                  <a:pt x="289" y="31"/>
                </a:cubicBezTo>
                <a:cubicBezTo>
                  <a:pt x="297" y="31"/>
                  <a:pt x="306" y="35"/>
                  <a:pt x="315" y="36"/>
                </a:cubicBezTo>
                <a:cubicBezTo>
                  <a:pt x="350" y="39"/>
                  <a:pt x="391" y="29"/>
                  <a:pt x="430" y="27"/>
                </a:cubicBezTo>
                <a:cubicBezTo>
                  <a:pt x="445" y="27"/>
                  <a:pt x="459" y="30"/>
                  <a:pt x="474" y="29"/>
                </a:cubicBezTo>
                <a:cubicBezTo>
                  <a:pt x="522" y="26"/>
                  <a:pt x="565" y="26"/>
                  <a:pt x="619" y="21"/>
                </a:cubicBezTo>
                <a:cubicBezTo>
                  <a:pt x="632" y="19"/>
                  <a:pt x="645" y="14"/>
                  <a:pt x="658" y="14"/>
                </a:cubicBezTo>
                <a:cubicBezTo>
                  <a:pt x="673" y="13"/>
                  <a:pt x="703" y="11"/>
                  <a:pt x="717" y="14"/>
                </a:cubicBezTo>
                <a:cubicBezTo>
                  <a:pt x="727" y="16"/>
                  <a:pt x="729" y="28"/>
                  <a:pt x="742" y="19"/>
                </a:cubicBezTo>
                <a:cubicBezTo>
                  <a:pt x="753" y="96"/>
                  <a:pt x="747" y="187"/>
                  <a:pt x="749" y="28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sp>
        <p:nvSpPr>
          <p:cNvPr id="31" name="Freeform 7"/>
          <p:cNvSpPr>
            <a:spLocks/>
          </p:cNvSpPr>
          <p:nvPr/>
        </p:nvSpPr>
        <p:spPr bwMode="auto">
          <a:xfrm>
            <a:off x="2986841" y="5017476"/>
            <a:ext cx="962266" cy="628650"/>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grpSp>
        <p:nvGrpSpPr>
          <p:cNvPr id="8" name="组合 31"/>
          <p:cNvGrpSpPr/>
          <p:nvPr/>
        </p:nvGrpSpPr>
        <p:grpSpPr>
          <a:xfrm>
            <a:off x="4572495" y="5034721"/>
            <a:ext cx="1034130" cy="620712"/>
            <a:chOff x="6940551" y="2343151"/>
            <a:chExt cx="654050" cy="620713"/>
          </a:xfrm>
          <a:solidFill>
            <a:schemeClr val="accent1"/>
          </a:solidFill>
        </p:grpSpPr>
        <p:sp>
          <p:nvSpPr>
            <p:cNvPr id="33" name="Freeform 6"/>
            <p:cNvSpPr>
              <a:spLocks/>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34" name="Freeform 9"/>
            <p:cNvSpPr>
              <a:spLocks/>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grpSp>
        <p:nvGrpSpPr>
          <p:cNvPr id="23" name="组合 34"/>
          <p:cNvGrpSpPr/>
          <p:nvPr/>
        </p:nvGrpSpPr>
        <p:grpSpPr>
          <a:xfrm>
            <a:off x="1713829" y="5060481"/>
            <a:ext cx="945603" cy="614362"/>
            <a:chOff x="4594226" y="2330451"/>
            <a:chExt cx="720725" cy="614362"/>
          </a:xfrm>
          <a:solidFill>
            <a:schemeClr val="accent1"/>
          </a:solidFill>
        </p:grpSpPr>
        <p:sp>
          <p:nvSpPr>
            <p:cNvPr id="36" name="Freeform 5"/>
            <p:cNvSpPr>
              <a:spLocks/>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37" name="Freeform 8"/>
            <p:cNvSpPr>
              <a:spLocks/>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38" name="Freeform 13"/>
            <p:cNvSpPr>
              <a:spLocks/>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sp>
        <p:nvSpPr>
          <p:cNvPr id="39" name="Freeform 10"/>
          <p:cNvSpPr>
            <a:spLocks/>
          </p:cNvSpPr>
          <p:nvPr/>
        </p:nvSpPr>
        <p:spPr bwMode="auto">
          <a:xfrm flipH="1">
            <a:off x="2176218" y="4225420"/>
            <a:ext cx="523713" cy="73660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sp>
        <p:nvSpPr>
          <p:cNvPr id="40" name="Freeform 11"/>
          <p:cNvSpPr>
            <a:spLocks/>
          </p:cNvSpPr>
          <p:nvPr/>
        </p:nvSpPr>
        <p:spPr bwMode="auto">
          <a:xfrm flipH="1">
            <a:off x="3446181" y="4202763"/>
            <a:ext cx="66654" cy="728663"/>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sp>
        <p:nvSpPr>
          <p:cNvPr id="41" name="Freeform 12"/>
          <p:cNvSpPr>
            <a:spLocks/>
          </p:cNvSpPr>
          <p:nvPr/>
        </p:nvSpPr>
        <p:spPr bwMode="auto">
          <a:xfrm flipH="1">
            <a:off x="4392394" y="4248439"/>
            <a:ext cx="430081" cy="722313"/>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2399"/>
          </a:p>
        </p:txBody>
      </p:sp>
      <p:sp>
        <p:nvSpPr>
          <p:cNvPr id="43" name="矩形 42"/>
          <p:cNvSpPr/>
          <p:nvPr/>
        </p:nvSpPr>
        <p:spPr>
          <a:xfrm>
            <a:off x="2075235" y="3617938"/>
            <a:ext cx="2991926" cy="461508"/>
          </a:xfrm>
          <a:prstGeom prst="rect">
            <a:avLst/>
          </a:prstGeom>
        </p:spPr>
        <p:txBody>
          <a:bodyPr wrap="square" lIns="91412" tIns="45706" rIns="91412" bIns="45706">
            <a:spAutoFit/>
          </a:bodyPr>
          <a:lstStyle/>
          <a:p>
            <a:pPr algn="ctr"/>
            <a:r>
              <a:rPr lang="zh-CN" altLang="en-US" sz="2399" dirty="0">
                <a:solidFill>
                  <a:schemeClr val="tx1">
                    <a:lumMod val="75000"/>
                    <a:lumOff val="25000"/>
                  </a:schemeClr>
                </a:solidFill>
                <a:latin typeface="微软雅黑" pitchFamily="34" charset="-122"/>
                <a:ea typeface="微软雅黑" pitchFamily="34" charset="-122"/>
              </a:rPr>
              <a:t>Add a title</a:t>
            </a:r>
          </a:p>
        </p:txBody>
      </p:sp>
      <p:sp>
        <p:nvSpPr>
          <p:cNvPr id="44" name="矩形 43"/>
          <p:cNvSpPr/>
          <p:nvPr/>
        </p:nvSpPr>
        <p:spPr>
          <a:xfrm>
            <a:off x="3209908" y="2138834"/>
            <a:ext cx="662304" cy="666564"/>
          </a:xfrm>
          <a:prstGeom prst="rect">
            <a:avLst/>
          </a:prstGeom>
        </p:spPr>
        <p:txBody>
          <a:bodyPr wrap="none" lIns="91412" tIns="45706" rIns="91412" bIns="45706">
            <a:spAutoFit/>
          </a:bodyPr>
          <a:lstStyle/>
          <a:p>
            <a:pPr algn="r"/>
            <a:r>
              <a:rPr lang="zh-CN" altLang="en-US" sz="1866" dirty="0">
                <a:solidFill>
                  <a:schemeClr val="tx1">
                    <a:lumMod val="75000"/>
                    <a:lumOff val="25000"/>
                  </a:schemeClr>
                </a:solidFill>
                <a:latin typeface="微软雅黑" pitchFamily="34" charset="-122"/>
                <a:ea typeface="微软雅黑" pitchFamily="34" charset="-122"/>
              </a:rPr>
              <a:t>Title</a:t>
            </a:r>
          </a:p>
          <a:p>
            <a:pPr algn="r"/>
            <a:r>
              <a:rPr lang="en-US" altLang="zh-CN" sz="1866" dirty="0">
                <a:solidFill>
                  <a:schemeClr val="tx1">
                    <a:lumMod val="75000"/>
                    <a:lumOff val="25000"/>
                  </a:schemeClr>
                </a:solidFill>
                <a:latin typeface="+mj-ea"/>
              </a:rPr>
              <a:t> </a:t>
            </a:r>
            <a:endParaRPr lang="zh-CN" altLang="en-US" sz="1866" dirty="0">
              <a:solidFill>
                <a:schemeClr val="tx1">
                  <a:lumMod val="75000"/>
                  <a:lumOff val="25000"/>
                </a:schemeClr>
              </a:solidFill>
              <a:latin typeface="+mj-ea"/>
            </a:endParaRPr>
          </a:p>
        </p:txBody>
      </p:sp>
      <p:sp>
        <p:nvSpPr>
          <p:cNvPr id="45" name="矩形 44"/>
          <p:cNvSpPr/>
          <p:nvPr/>
        </p:nvSpPr>
        <p:spPr>
          <a:xfrm>
            <a:off x="1880685" y="2138833"/>
            <a:ext cx="662304" cy="379435"/>
          </a:xfrm>
          <a:prstGeom prst="rect">
            <a:avLst/>
          </a:prstGeom>
        </p:spPr>
        <p:txBody>
          <a:bodyPr wrap="none" lIns="91412" tIns="45706" rIns="91412" bIns="45706">
            <a:spAutoFit/>
          </a:bodyPr>
          <a:lstStyle/>
          <a:p>
            <a:pPr algn="ctr"/>
            <a:r>
              <a:rPr lang="zh-CN" altLang="en-US" sz="1866" dirty="0">
                <a:solidFill>
                  <a:schemeClr val="tx1">
                    <a:lumMod val="75000"/>
                    <a:lumOff val="25000"/>
                  </a:schemeClr>
                </a:solidFill>
                <a:latin typeface="微软雅黑" pitchFamily="34" charset="-122"/>
                <a:ea typeface="微软雅黑" pitchFamily="34" charset="-122"/>
              </a:rPr>
              <a:t>Title</a:t>
            </a:r>
          </a:p>
        </p:txBody>
      </p:sp>
      <p:sp>
        <p:nvSpPr>
          <p:cNvPr id="46" name="矩形 45"/>
          <p:cNvSpPr/>
          <p:nvPr/>
        </p:nvSpPr>
        <p:spPr>
          <a:xfrm>
            <a:off x="4732135" y="2138834"/>
            <a:ext cx="662304" cy="666564"/>
          </a:xfrm>
          <a:prstGeom prst="rect">
            <a:avLst/>
          </a:prstGeom>
        </p:spPr>
        <p:txBody>
          <a:bodyPr wrap="none" lIns="91412" tIns="45706" rIns="91412" bIns="45706">
            <a:spAutoFit/>
          </a:bodyPr>
          <a:lstStyle/>
          <a:p>
            <a:pPr algn="r"/>
            <a:r>
              <a:rPr lang="zh-CN" altLang="en-US" sz="1866" dirty="0">
                <a:solidFill>
                  <a:schemeClr val="tx1">
                    <a:lumMod val="75000"/>
                    <a:lumOff val="25000"/>
                  </a:schemeClr>
                </a:solidFill>
                <a:latin typeface="微软雅黑" pitchFamily="34" charset="-122"/>
                <a:ea typeface="微软雅黑" pitchFamily="34" charset="-122"/>
              </a:rPr>
              <a:t>Title</a:t>
            </a:r>
          </a:p>
          <a:p>
            <a:pPr algn="r"/>
            <a:r>
              <a:rPr lang="en-US" altLang="zh-CN" sz="1866" dirty="0">
                <a:solidFill>
                  <a:schemeClr val="tx1">
                    <a:lumMod val="75000"/>
                    <a:lumOff val="25000"/>
                  </a:schemeClr>
                </a:solidFill>
                <a:latin typeface="+mj-ea"/>
              </a:rPr>
              <a:t> </a:t>
            </a:r>
            <a:endParaRPr lang="zh-CN" altLang="en-US" sz="1866" dirty="0">
              <a:solidFill>
                <a:schemeClr val="tx1">
                  <a:lumMod val="75000"/>
                  <a:lumOff val="25000"/>
                </a:schemeClr>
              </a:solidFill>
              <a:latin typeface="+mj-ea"/>
            </a:endParaRPr>
          </a:p>
        </p:txBody>
      </p:sp>
      <p:sp>
        <p:nvSpPr>
          <p:cNvPr id="47" name="矩形 46"/>
          <p:cNvSpPr/>
          <p:nvPr/>
        </p:nvSpPr>
        <p:spPr>
          <a:xfrm>
            <a:off x="3178142" y="5186424"/>
            <a:ext cx="662304" cy="666564"/>
          </a:xfrm>
          <a:prstGeom prst="rect">
            <a:avLst/>
          </a:prstGeom>
        </p:spPr>
        <p:txBody>
          <a:bodyPr wrap="none" lIns="91412" tIns="45706" rIns="91412" bIns="45706">
            <a:spAutoFit/>
          </a:bodyPr>
          <a:lstStyle/>
          <a:p>
            <a:pPr algn="r"/>
            <a:r>
              <a:rPr lang="zh-CN" altLang="en-US" sz="1866" dirty="0">
                <a:solidFill>
                  <a:schemeClr val="tx1">
                    <a:lumMod val="75000"/>
                    <a:lumOff val="25000"/>
                  </a:schemeClr>
                </a:solidFill>
                <a:latin typeface="微软雅黑" pitchFamily="34" charset="-122"/>
                <a:ea typeface="微软雅黑" pitchFamily="34" charset="-122"/>
              </a:rPr>
              <a:t>Title</a:t>
            </a:r>
          </a:p>
          <a:p>
            <a:pPr algn="r"/>
            <a:r>
              <a:rPr lang="en-US" altLang="zh-CN" sz="1866" dirty="0">
                <a:solidFill>
                  <a:schemeClr val="tx1">
                    <a:lumMod val="75000"/>
                    <a:lumOff val="25000"/>
                  </a:schemeClr>
                </a:solidFill>
                <a:latin typeface="+mj-ea"/>
              </a:rPr>
              <a:t> </a:t>
            </a:r>
            <a:endParaRPr lang="zh-CN" altLang="en-US" sz="1866" dirty="0">
              <a:solidFill>
                <a:schemeClr val="tx1">
                  <a:lumMod val="75000"/>
                  <a:lumOff val="25000"/>
                </a:schemeClr>
              </a:solidFill>
              <a:latin typeface="+mj-ea"/>
            </a:endParaRPr>
          </a:p>
        </p:txBody>
      </p:sp>
      <p:sp>
        <p:nvSpPr>
          <p:cNvPr id="48" name="矩形 47"/>
          <p:cNvSpPr/>
          <p:nvPr/>
        </p:nvSpPr>
        <p:spPr>
          <a:xfrm>
            <a:off x="1872834" y="5186424"/>
            <a:ext cx="662304" cy="666564"/>
          </a:xfrm>
          <a:prstGeom prst="rect">
            <a:avLst/>
          </a:prstGeom>
        </p:spPr>
        <p:txBody>
          <a:bodyPr wrap="none" lIns="91412" tIns="45706" rIns="91412" bIns="45706">
            <a:spAutoFit/>
          </a:bodyPr>
          <a:lstStyle/>
          <a:p>
            <a:r>
              <a:rPr lang="zh-CN" altLang="en-US" sz="1866" dirty="0">
                <a:solidFill>
                  <a:schemeClr val="tx1">
                    <a:lumMod val="75000"/>
                    <a:lumOff val="25000"/>
                  </a:schemeClr>
                </a:solidFill>
                <a:latin typeface="微软雅黑" pitchFamily="34" charset="-122"/>
                <a:ea typeface="微软雅黑" pitchFamily="34" charset="-122"/>
              </a:rPr>
              <a:t>Title</a:t>
            </a:r>
          </a:p>
          <a:p>
            <a:r>
              <a:rPr lang="en-US" altLang="zh-CN" sz="1866" dirty="0">
                <a:solidFill>
                  <a:schemeClr val="tx1">
                    <a:lumMod val="75000"/>
                    <a:lumOff val="25000"/>
                  </a:schemeClr>
                </a:solidFill>
                <a:latin typeface="+mj-ea"/>
              </a:rPr>
              <a:t> </a:t>
            </a:r>
            <a:endParaRPr lang="zh-CN" altLang="en-US" sz="1866" dirty="0">
              <a:solidFill>
                <a:schemeClr val="tx1">
                  <a:lumMod val="75000"/>
                  <a:lumOff val="25000"/>
                </a:schemeClr>
              </a:solidFill>
            </a:endParaRPr>
          </a:p>
        </p:txBody>
      </p:sp>
      <p:sp>
        <p:nvSpPr>
          <p:cNvPr id="49" name="矩形 48"/>
          <p:cNvSpPr/>
          <p:nvPr/>
        </p:nvSpPr>
        <p:spPr>
          <a:xfrm>
            <a:off x="4781909" y="5186424"/>
            <a:ext cx="662304" cy="666564"/>
          </a:xfrm>
          <a:prstGeom prst="rect">
            <a:avLst/>
          </a:prstGeom>
        </p:spPr>
        <p:txBody>
          <a:bodyPr wrap="none" lIns="91412" tIns="45706" rIns="91412" bIns="45706">
            <a:spAutoFit/>
          </a:bodyPr>
          <a:lstStyle/>
          <a:p>
            <a:pPr algn="r"/>
            <a:r>
              <a:rPr lang="zh-CN" altLang="en-US" sz="1866" dirty="0">
                <a:solidFill>
                  <a:schemeClr val="tx1">
                    <a:lumMod val="75000"/>
                    <a:lumOff val="25000"/>
                  </a:schemeClr>
                </a:solidFill>
                <a:latin typeface="微软雅黑" pitchFamily="34" charset="-122"/>
                <a:ea typeface="微软雅黑" pitchFamily="34" charset="-122"/>
              </a:rPr>
              <a:t>Title</a:t>
            </a:r>
          </a:p>
          <a:p>
            <a:pPr algn="r"/>
            <a:r>
              <a:rPr lang="en-US" altLang="zh-CN" sz="1866" dirty="0">
                <a:solidFill>
                  <a:schemeClr val="tx1">
                    <a:lumMod val="75000"/>
                    <a:lumOff val="25000"/>
                  </a:schemeClr>
                </a:solidFill>
                <a:latin typeface="+mj-ea"/>
              </a:rPr>
              <a:t> </a:t>
            </a:r>
            <a:endParaRPr lang="zh-CN" altLang="en-US" sz="1866" dirty="0">
              <a:solidFill>
                <a:schemeClr val="tx1">
                  <a:lumMod val="75000"/>
                  <a:lumOff val="25000"/>
                </a:schemeClr>
              </a:solidFill>
              <a:latin typeface="+mj-ea"/>
            </a:endParaRPr>
          </a:p>
        </p:txBody>
      </p:sp>
      <p:sp>
        <p:nvSpPr>
          <p:cNvPr id="51" name="矩形 50"/>
          <p:cNvSpPr/>
          <p:nvPr/>
        </p:nvSpPr>
        <p:spPr>
          <a:xfrm>
            <a:off x="6165285" y="2891232"/>
            <a:ext cx="5549611" cy="1137527"/>
          </a:xfrm>
          <a:prstGeom prst="rect">
            <a:avLst/>
          </a:prstGeom>
        </p:spPr>
        <p:txBody>
          <a:bodyPr wrap="square" lIns="91412" tIns="45706" rIns="91412" bIns="45706">
            <a:spAutoFit/>
          </a:bodyPr>
          <a:lstStyle/>
          <a:p>
            <a:pPr>
              <a:lnSpc>
                <a:spcPct val="130000"/>
              </a:lnSpc>
              <a:spcBef>
                <a:spcPct val="0"/>
              </a:spcBef>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52" name="矩形 51"/>
          <p:cNvSpPr/>
          <p:nvPr/>
        </p:nvSpPr>
        <p:spPr>
          <a:xfrm>
            <a:off x="6091119" y="2402761"/>
            <a:ext cx="2478507" cy="646303"/>
          </a:xfrm>
          <a:prstGeom prst="rect">
            <a:avLst/>
          </a:prstGeom>
        </p:spPr>
        <p:txBody>
          <a:bodyPr wrap="none" lIns="91412" tIns="45706" rIns="91412" bIns="45706">
            <a:spAutoFit/>
          </a:bodyPr>
          <a:lstStyle/>
          <a:p>
            <a:pPr algn="ctr"/>
            <a:r>
              <a:rPr lang="zh-CN" altLang="en-US" sz="3600" dirty="0">
                <a:solidFill>
                  <a:schemeClr val="tx1">
                    <a:lumMod val="75000"/>
                    <a:lumOff val="25000"/>
                  </a:schemeClr>
                </a:solidFill>
                <a:latin typeface="微软雅黑" pitchFamily="34" charset="-122"/>
                <a:ea typeface="微软雅黑" pitchFamily="34" charset="-122"/>
              </a:rPr>
              <a:t>Add a title</a:t>
            </a:r>
          </a:p>
        </p:txBody>
      </p:sp>
    </p:spTree>
    <p:extLst>
      <p:ext uri="{BB962C8B-B14F-4D97-AF65-F5344CB8AC3E}">
        <p14:creationId xmlns:p14="http://schemas.microsoft.com/office/powerpoint/2010/main" val="141838237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8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21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24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7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33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36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39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42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4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48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51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54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57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60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63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6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69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720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75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P spid="26" grpId="0" animBg="1"/>
      <p:bldP spid="28" grpId="0" animBg="1"/>
      <p:bldP spid="31" grpId="0" animBg="1"/>
      <p:bldP spid="39" grpId="0" animBg="1"/>
      <p:bldP spid="40" grpId="0" animBg="1"/>
      <p:bldP spid="41" grpId="0" animBg="1"/>
      <p:bldP spid="43" grpId="0"/>
      <p:bldP spid="44" grpId="0"/>
      <p:bldP spid="45" grpId="0"/>
      <p:bldP spid="46" grpId="0"/>
      <p:bldP spid="47" grpId="0"/>
      <p:bldP spid="48" grpId="0"/>
      <p:bldP spid="49"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0"/>
          <p:cNvGrpSpPr/>
          <p:nvPr/>
        </p:nvGrpSpPr>
        <p:grpSpPr>
          <a:xfrm>
            <a:off x="954912" y="1957179"/>
            <a:ext cx="3202830" cy="3649107"/>
            <a:chOff x="953326" y="1604200"/>
            <a:chExt cx="3203818" cy="3649107"/>
          </a:xfrm>
          <a:solidFill>
            <a:srgbClr val="F8F6F3"/>
          </a:solidFill>
        </p:grpSpPr>
        <p:grpSp>
          <p:nvGrpSpPr>
            <p:cNvPr id="8"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avLst/>
                <a:gdLst>
                  <a:gd name="connsiteX0" fmla="*/ 19779 w 20578"/>
                  <a:gd name="connsiteY0" fmla="*/ 21600 h 21600"/>
                  <a:gd name="connsiteX1" fmla="*/ 19877 w 20578"/>
                  <a:gd name="connsiteY1" fmla="*/ 17107 h 21600"/>
                  <a:gd name="connsiteX2" fmla="*/ 15824 w 20578"/>
                  <a:gd name="connsiteY2" fmla="*/ 0 h 21600"/>
                  <a:gd name="connsiteX3" fmla="*/ 1 w 20578"/>
                  <a:gd name="connsiteY3" fmla="*/ 0 h 21600"/>
                  <a:gd name="connsiteX4" fmla="*/ 775 w 20578"/>
                  <a:gd name="connsiteY4" fmla="*/ 1843 h 21600"/>
                  <a:gd name="connsiteX5" fmla="*/ 1506 w 20578"/>
                  <a:gd name="connsiteY5" fmla="*/ 15903 h 21600"/>
                  <a:gd name="connsiteX6" fmla="*/ 37 w 20578"/>
                  <a:gd name="connsiteY6" fmla="*/ 21376 h 21600"/>
                  <a:gd name="connsiteX0" fmla="*/ 19781 w 20580"/>
                  <a:gd name="connsiteY0" fmla="*/ 21600 h 21600"/>
                  <a:gd name="connsiteX1" fmla="*/ 19879 w 20580"/>
                  <a:gd name="connsiteY1" fmla="*/ 17107 h 21600"/>
                  <a:gd name="connsiteX2" fmla="*/ 15826 w 20580"/>
                  <a:gd name="connsiteY2" fmla="*/ 0 h 21600"/>
                  <a:gd name="connsiteX3" fmla="*/ 3 w 20580"/>
                  <a:gd name="connsiteY3" fmla="*/ 0 h 21600"/>
                  <a:gd name="connsiteX4" fmla="*/ 777 w 20580"/>
                  <a:gd name="connsiteY4" fmla="*/ 1843 h 21600"/>
                  <a:gd name="connsiteX5" fmla="*/ 1362 w 20580"/>
                  <a:gd name="connsiteY5" fmla="*/ 16761 h 21600"/>
                  <a:gd name="connsiteX6" fmla="*/ 39 w 20580"/>
                  <a:gd name="connsiteY6" fmla="*/ 21376 h 21600"/>
                  <a:gd name="connsiteX0" fmla="*/ 19781 w 20580"/>
                  <a:gd name="connsiteY0" fmla="*/ 22107 h 22107"/>
                  <a:gd name="connsiteX1" fmla="*/ 19879 w 20580"/>
                  <a:gd name="connsiteY1" fmla="*/ 17614 h 22107"/>
                  <a:gd name="connsiteX2" fmla="*/ 16092 w 20580"/>
                  <a:gd name="connsiteY2" fmla="*/ 1554 h 22107"/>
                  <a:gd name="connsiteX3" fmla="*/ 15826 w 20580"/>
                  <a:gd name="connsiteY3" fmla="*/ 507 h 22107"/>
                  <a:gd name="connsiteX4" fmla="*/ 3 w 20580"/>
                  <a:gd name="connsiteY4" fmla="*/ 507 h 22107"/>
                  <a:gd name="connsiteX5" fmla="*/ 777 w 20580"/>
                  <a:gd name="connsiteY5" fmla="*/ 2350 h 22107"/>
                  <a:gd name="connsiteX6" fmla="*/ 1362 w 20580"/>
                  <a:gd name="connsiteY6" fmla="*/ 17268 h 22107"/>
                  <a:gd name="connsiteX7" fmla="*/ 39 w 20580"/>
                  <a:gd name="connsiteY7" fmla="*/ 21883 h 22107"/>
                  <a:gd name="connsiteX0" fmla="*/ 19781 w 20580"/>
                  <a:gd name="connsiteY0" fmla="*/ 21600 h 21600"/>
                  <a:gd name="connsiteX1" fmla="*/ 19879 w 20580"/>
                  <a:gd name="connsiteY1" fmla="*/ 17107 h 21600"/>
                  <a:gd name="connsiteX2" fmla="*/ 17646 w 20580"/>
                  <a:gd name="connsiteY2" fmla="*/ 7130 h 21600"/>
                  <a:gd name="connsiteX3" fmla="*/ 16092 w 20580"/>
                  <a:gd name="connsiteY3" fmla="*/ 1047 h 21600"/>
                  <a:gd name="connsiteX4" fmla="*/ 15826 w 20580"/>
                  <a:gd name="connsiteY4" fmla="*/ 0 h 21600"/>
                  <a:gd name="connsiteX5" fmla="*/ 3 w 20580"/>
                  <a:gd name="connsiteY5" fmla="*/ 0 h 21600"/>
                  <a:gd name="connsiteX6" fmla="*/ 777 w 20580"/>
                  <a:gd name="connsiteY6" fmla="*/ 1843 h 21600"/>
                  <a:gd name="connsiteX7" fmla="*/ 1362 w 20580"/>
                  <a:gd name="connsiteY7" fmla="*/ 16761 h 21600"/>
                  <a:gd name="connsiteX8" fmla="*/ 39 w 20580"/>
                  <a:gd name="connsiteY8" fmla="*/ 21376 h 21600"/>
                  <a:gd name="connsiteX0" fmla="*/ 19781 w 20655"/>
                  <a:gd name="connsiteY0" fmla="*/ 21600 h 21600"/>
                  <a:gd name="connsiteX1" fmla="*/ 19879 w 20655"/>
                  <a:gd name="connsiteY1" fmla="*/ 17107 h 21600"/>
                  <a:gd name="connsiteX2" fmla="*/ 16092 w 20655"/>
                  <a:gd name="connsiteY2" fmla="*/ 1047 h 21600"/>
                  <a:gd name="connsiteX3" fmla="*/ 15826 w 20655"/>
                  <a:gd name="connsiteY3" fmla="*/ 0 h 21600"/>
                  <a:gd name="connsiteX4" fmla="*/ 3 w 20655"/>
                  <a:gd name="connsiteY4" fmla="*/ 0 h 21600"/>
                  <a:gd name="connsiteX5" fmla="*/ 777 w 20655"/>
                  <a:gd name="connsiteY5" fmla="*/ 1843 h 21600"/>
                  <a:gd name="connsiteX6" fmla="*/ 1362 w 20655"/>
                  <a:gd name="connsiteY6" fmla="*/ 16761 h 21600"/>
                  <a:gd name="connsiteX7" fmla="*/ 39 w 20655"/>
                  <a:gd name="connsiteY7" fmla="*/ 21376 h 21600"/>
                  <a:gd name="connsiteX0" fmla="*/ 19781 w 20655"/>
                  <a:gd name="connsiteY0" fmla="*/ 21600 h 21600"/>
                  <a:gd name="connsiteX1" fmla="*/ 19879 w 20655"/>
                  <a:gd name="connsiteY1" fmla="*/ 17107 h 21600"/>
                  <a:gd name="connsiteX2" fmla="*/ 17432 w 20655"/>
                  <a:gd name="connsiteY2" fmla="*/ 7098 h 21600"/>
                  <a:gd name="connsiteX3" fmla="*/ 16092 w 20655"/>
                  <a:gd name="connsiteY3" fmla="*/ 1047 h 21600"/>
                  <a:gd name="connsiteX4" fmla="*/ 15826 w 20655"/>
                  <a:gd name="connsiteY4" fmla="*/ 0 h 21600"/>
                  <a:gd name="connsiteX5" fmla="*/ 3 w 20655"/>
                  <a:gd name="connsiteY5" fmla="*/ 0 h 21600"/>
                  <a:gd name="connsiteX6" fmla="*/ 777 w 20655"/>
                  <a:gd name="connsiteY6" fmla="*/ 1843 h 21600"/>
                  <a:gd name="connsiteX7" fmla="*/ 1362 w 20655"/>
                  <a:gd name="connsiteY7" fmla="*/ 16761 h 21600"/>
                  <a:gd name="connsiteX8" fmla="*/ 39 w 20655"/>
                  <a:gd name="connsiteY8" fmla="*/ 21376 h 21600"/>
                  <a:gd name="connsiteX0" fmla="*/ 19781 w 20655"/>
                  <a:gd name="connsiteY0" fmla="*/ 21600 h 21600"/>
                  <a:gd name="connsiteX1" fmla="*/ 19879 w 20655"/>
                  <a:gd name="connsiteY1" fmla="*/ 17107 h 21600"/>
                  <a:gd name="connsiteX2" fmla="*/ 16092 w 20655"/>
                  <a:gd name="connsiteY2" fmla="*/ 1047 h 21600"/>
                  <a:gd name="connsiteX3" fmla="*/ 15826 w 20655"/>
                  <a:gd name="connsiteY3" fmla="*/ 0 h 21600"/>
                  <a:gd name="connsiteX4" fmla="*/ 3 w 20655"/>
                  <a:gd name="connsiteY4" fmla="*/ 0 h 21600"/>
                  <a:gd name="connsiteX5" fmla="*/ 777 w 20655"/>
                  <a:gd name="connsiteY5" fmla="*/ 1843 h 21600"/>
                  <a:gd name="connsiteX6" fmla="*/ 1362 w 20655"/>
                  <a:gd name="connsiteY6" fmla="*/ 16761 h 21600"/>
                  <a:gd name="connsiteX7" fmla="*/ 39 w 20655"/>
                  <a:gd name="connsiteY7" fmla="*/ 21376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55" h="21600" extrusionOk="0">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w="38100" cap="flat">
                <a:solidFill>
                  <a:srgbClr val="46537A"/>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4" name="chenying0907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grpFill/>
              <a:ln w="38100" cap="flat">
                <a:solidFill>
                  <a:srgbClr val="46537A"/>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5" name="chenying0907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w="38100" cap="flat">
                <a:solidFill>
                  <a:srgbClr val="46537A"/>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6" name="chenying0907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grpFill/>
              <a:ln w="38100" cap="flat">
                <a:solidFill>
                  <a:srgbClr val="46537A"/>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grpSp>
        <p:sp>
          <p:nvSpPr>
            <p:cNvPr id="7" name="chenying0907 109"/>
            <p:cNvSpPr/>
            <p:nvPr/>
          </p:nvSpPr>
          <p:spPr>
            <a:xfrm rot="19960150">
              <a:off x="953326" y="1604200"/>
              <a:ext cx="3203818" cy="305101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lIns="50784" tIns="50784" rIns="50784" bIns="50784" anchor="ctr"/>
            <a:lstStyle/>
            <a:p>
              <a:pPr defTabSz="457051">
                <a:defRPr sz="3000">
                  <a:solidFill>
                    <a:srgbClr val="FFFFFF"/>
                  </a:solidFill>
                  <a:effectLst>
                    <a:outerShdw blurRad="38100" dist="12700" dir="5400000">
                      <a:srgbClr val="000000">
                        <a:alpha val="50000"/>
                      </a:srgbClr>
                    </a:outerShdw>
                  </a:effectLst>
                </a:defRPr>
              </a:pPr>
              <a:endParaRPr sz="3999" dirty="0"/>
            </a:p>
          </p:txBody>
        </p:sp>
      </p:grpSp>
      <p:sp>
        <p:nvSpPr>
          <p:cNvPr id="9" name="chenying0907 148"/>
          <p:cNvSpPr/>
          <p:nvPr/>
        </p:nvSpPr>
        <p:spPr>
          <a:xfrm>
            <a:off x="5416664" y="3124049"/>
            <a:ext cx="5171823" cy="1006020"/>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38088" tIns="38088" rIns="38088" bIns="38088" numCol="1" anchor="ctr">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10" name="文本框 9"/>
          <p:cNvSpPr txBox="1"/>
          <p:nvPr/>
        </p:nvSpPr>
        <p:spPr>
          <a:xfrm>
            <a:off x="5266319" y="2377678"/>
            <a:ext cx="4180255" cy="646303"/>
          </a:xfrm>
          <a:prstGeom prst="rect">
            <a:avLst/>
          </a:prstGeom>
          <a:noFill/>
        </p:spPr>
        <p:txBody>
          <a:bodyPr wrap="none" lIns="91412" tIns="45706" rIns="91412" bIns="45706" rtlCol="0">
            <a:spAutoFit/>
          </a:bodyPr>
          <a:lstStyle/>
          <a:p>
            <a:pPr algn="r"/>
            <a:r>
              <a:rPr kumimoji="1" lang="zh-CN" altLang="en-US" sz="3600" dirty="0">
                <a:solidFill>
                  <a:schemeClr val="accent4"/>
                </a:solidFill>
                <a:latin typeface="微软雅黑" panose="020B0503020204020204" pitchFamily="34" charset="-122"/>
                <a:ea typeface="微软雅黑" panose="020B0503020204020204" pitchFamily="34" charset="-122"/>
                <a:cs typeface="DFPShaoNvW5-GB" charset="-122"/>
              </a:rPr>
              <a:t>Click to add a title</a:t>
            </a:r>
          </a:p>
        </p:txBody>
      </p:sp>
    </p:spTree>
    <p:extLst>
      <p:ext uri="{BB962C8B-B14F-4D97-AF65-F5344CB8AC3E}">
        <p14:creationId xmlns:p14="http://schemas.microsoft.com/office/powerpoint/2010/main" val="50765452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ma14="http://schemas.microsoft.com/office/mac/drawingml/2011/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00143 -0.0956 " pathEditMode="relative" rAng="0" ptsTypes="AA">
                                      <p:cBhvr>
                                        <p:cTn id="6" dur="1250" fill="hold"/>
                                        <p:tgtEl>
                                          <p:spTgt spid="2"/>
                                        </p:tgtEl>
                                        <p:attrNameLst>
                                          <p:attrName>ppt_x</p:attrName>
                                          <p:attrName>ppt_y</p:attrName>
                                        </p:attrNameLst>
                                      </p:cBhvr>
                                      <p:rCtr x="-78" y="-479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a:extLst>
              <a:ext uri="{FF2B5EF4-FFF2-40B4-BE49-F238E27FC236}">
                <a16:creationId xmlns:a16="http://schemas.microsoft.com/office/drawing/2014/main" id="{A0FDBBD4-4F22-47A8-8DA7-4A55303854FC}"/>
              </a:ext>
            </a:extLst>
          </p:cNvPr>
          <p:cNvSpPr>
            <a:spLocks noEditPoints="1"/>
          </p:cNvSpPr>
          <p:nvPr/>
        </p:nvSpPr>
        <p:spPr bwMode="auto">
          <a:xfrm>
            <a:off x="10216979"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5" name="任意多边形 18">
            <a:extLst>
              <a:ext uri="{FF2B5EF4-FFF2-40B4-BE49-F238E27FC236}">
                <a16:creationId xmlns:a16="http://schemas.microsoft.com/office/drawing/2014/main" id="{51811E81-3AFB-4DF2-9D1E-A727F46673DF}"/>
              </a:ext>
            </a:extLst>
          </p:cNvPr>
          <p:cNvSpPr/>
          <p:nvPr/>
        </p:nvSpPr>
        <p:spPr>
          <a:xfrm>
            <a:off x="6172566"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文本框 5">
            <a:extLst>
              <a:ext uri="{FF2B5EF4-FFF2-40B4-BE49-F238E27FC236}">
                <a16:creationId xmlns:a16="http://schemas.microsoft.com/office/drawing/2014/main" id="{CA73B40A-9DE6-441F-BA9B-DD27427F9A96}"/>
              </a:ext>
            </a:extLst>
          </p:cNvPr>
          <p:cNvSpPr txBox="1"/>
          <p:nvPr/>
        </p:nvSpPr>
        <p:spPr>
          <a:xfrm>
            <a:off x="6709014" y="1154092"/>
            <a:ext cx="3134775" cy="954107"/>
          </a:xfrm>
          <a:prstGeom prst="rect">
            <a:avLst/>
          </a:prstGeom>
          <a:noFill/>
        </p:spPr>
        <p:txBody>
          <a:bodyPr wrap="square" rtlCol="0">
            <a:spAutoFit/>
          </a:bodyPr>
          <a:lstStyle/>
          <a:p>
            <a:pPr algn="dist"/>
            <a:r>
              <a:rPr lang="en-US" altLang="zh-CN" sz="2800" dirty="0">
                <a:solidFill>
                  <a:schemeClr val="accent1"/>
                </a:solidFill>
                <a:latin typeface="等线" panose="02010600030101010101" pitchFamily="2" charset="-122"/>
                <a:ea typeface="等线" panose="02010600030101010101" pitchFamily="2" charset="-122"/>
              </a:rPr>
              <a:t>1.</a:t>
            </a:r>
            <a:r>
              <a:rPr lang="zh-CN" altLang="en-US" sz="2800" spc="300" dirty="0">
                <a:solidFill>
                  <a:schemeClr val="accent1"/>
                </a:solidFill>
                <a:latin typeface="+mn-ea"/>
              </a:rPr>
              <a:t>Add a title</a:t>
            </a:r>
          </a:p>
          <a:p>
            <a:pPr algn="dist"/>
            <a:endParaRPr lang="zh-CN" altLang="en-US" sz="2800" dirty="0">
              <a:solidFill>
                <a:schemeClr val="accent1"/>
              </a:solidFill>
              <a:latin typeface="等线" panose="02010600030101010101" pitchFamily="2" charset="-122"/>
              <a:ea typeface="等线" panose="02010600030101010101" pitchFamily="2" charset="-122"/>
            </a:endParaRPr>
          </a:p>
        </p:txBody>
      </p:sp>
      <p:sp>
        <p:nvSpPr>
          <p:cNvPr id="7" name="Freeform 34">
            <a:extLst>
              <a:ext uri="{FF2B5EF4-FFF2-40B4-BE49-F238E27FC236}">
                <a16:creationId xmlns:a16="http://schemas.microsoft.com/office/drawing/2014/main" id="{0D715B8F-2260-4CCD-BCBD-416FC5E4EC51}"/>
              </a:ext>
            </a:extLst>
          </p:cNvPr>
          <p:cNvSpPr>
            <a:spLocks noEditPoints="1"/>
          </p:cNvSpPr>
          <p:nvPr/>
        </p:nvSpPr>
        <p:spPr bwMode="auto">
          <a:xfrm>
            <a:off x="10248016"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 name="任意多边形 21">
            <a:extLst>
              <a:ext uri="{FF2B5EF4-FFF2-40B4-BE49-F238E27FC236}">
                <a16:creationId xmlns:a16="http://schemas.microsoft.com/office/drawing/2014/main" id="{16B91AC9-8C80-4C04-A8DA-7F15C17E8D19}"/>
              </a:ext>
            </a:extLst>
          </p:cNvPr>
          <p:cNvSpPr/>
          <p:nvPr/>
        </p:nvSpPr>
        <p:spPr>
          <a:xfrm>
            <a:off x="6203603"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 name="文本框 8">
            <a:extLst>
              <a:ext uri="{FF2B5EF4-FFF2-40B4-BE49-F238E27FC236}">
                <a16:creationId xmlns:a16="http://schemas.microsoft.com/office/drawing/2014/main" id="{5ED90FBC-19D9-4A8D-B4A1-056B14C92D0C}"/>
              </a:ext>
            </a:extLst>
          </p:cNvPr>
          <p:cNvSpPr txBox="1"/>
          <p:nvPr/>
        </p:nvSpPr>
        <p:spPr>
          <a:xfrm>
            <a:off x="6740051" y="2583352"/>
            <a:ext cx="3134775" cy="954107"/>
          </a:xfrm>
          <a:prstGeom prst="rect">
            <a:avLst/>
          </a:prstGeom>
          <a:noFill/>
        </p:spPr>
        <p:txBody>
          <a:bodyPr wrap="square" rtlCol="0">
            <a:spAutoFit/>
          </a:bodyPr>
          <a:lstStyle/>
          <a:p>
            <a:pPr algn="dist"/>
            <a:r>
              <a:rPr lang="en-US" altLang="zh-CN" sz="2800" dirty="0">
                <a:solidFill>
                  <a:schemeClr val="accent1"/>
                </a:solidFill>
                <a:latin typeface="等线" panose="02010600030101010101" pitchFamily="2" charset="-122"/>
                <a:ea typeface="等线" panose="02010600030101010101" pitchFamily="2" charset="-122"/>
              </a:rPr>
              <a:t>2.</a:t>
            </a:r>
            <a:r>
              <a:rPr lang="zh-CN" altLang="en-US" sz="2800" spc="300" dirty="0">
                <a:solidFill>
                  <a:schemeClr val="accent1"/>
                </a:solidFill>
                <a:latin typeface="+mn-ea"/>
              </a:rPr>
              <a:t>Add a title</a:t>
            </a:r>
          </a:p>
          <a:p>
            <a:pPr algn="dist"/>
            <a:endParaRPr lang="zh-CN" altLang="en-US" sz="2800" dirty="0">
              <a:solidFill>
                <a:schemeClr val="accent1"/>
              </a:solidFill>
              <a:latin typeface="等线" panose="02010600030101010101" pitchFamily="2" charset="-122"/>
              <a:ea typeface="等线" panose="02010600030101010101" pitchFamily="2" charset="-122"/>
            </a:endParaRPr>
          </a:p>
        </p:txBody>
      </p:sp>
      <p:sp>
        <p:nvSpPr>
          <p:cNvPr id="10" name="Freeform 34">
            <a:extLst>
              <a:ext uri="{FF2B5EF4-FFF2-40B4-BE49-F238E27FC236}">
                <a16:creationId xmlns:a16="http://schemas.microsoft.com/office/drawing/2014/main" id="{BAC36EB1-2796-4057-BC49-2A5B2A11F3DA}"/>
              </a:ext>
            </a:extLst>
          </p:cNvPr>
          <p:cNvSpPr>
            <a:spLocks noEditPoints="1"/>
          </p:cNvSpPr>
          <p:nvPr/>
        </p:nvSpPr>
        <p:spPr bwMode="auto">
          <a:xfrm>
            <a:off x="10237027"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 name="任意多边形 24">
            <a:extLst>
              <a:ext uri="{FF2B5EF4-FFF2-40B4-BE49-F238E27FC236}">
                <a16:creationId xmlns:a16="http://schemas.microsoft.com/office/drawing/2014/main" id="{6AA1A5B4-8EEE-43B8-A48B-F10507D052B1}"/>
              </a:ext>
            </a:extLst>
          </p:cNvPr>
          <p:cNvSpPr/>
          <p:nvPr/>
        </p:nvSpPr>
        <p:spPr>
          <a:xfrm>
            <a:off x="6192614"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2" name="文本框 11">
            <a:extLst>
              <a:ext uri="{FF2B5EF4-FFF2-40B4-BE49-F238E27FC236}">
                <a16:creationId xmlns:a16="http://schemas.microsoft.com/office/drawing/2014/main" id="{8D35662C-92DF-4F25-AFDC-D204E8811722}"/>
              </a:ext>
            </a:extLst>
          </p:cNvPr>
          <p:cNvSpPr txBox="1"/>
          <p:nvPr/>
        </p:nvSpPr>
        <p:spPr>
          <a:xfrm>
            <a:off x="6729062" y="4001987"/>
            <a:ext cx="3134775" cy="954107"/>
          </a:xfrm>
          <a:prstGeom prst="rect">
            <a:avLst/>
          </a:prstGeom>
          <a:noFill/>
        </p:spPr>
        <p:txBody>
          <a:bodyPr wrap="square" rtlCol="0">
            <a:spAutoFit/>
          </a:bodyPr>
          <a:lstStyle/>
          <a:p>
            <a:pPr algn="dist"/>
            <a:r>
              <a:rPr lang="en-US" altLang="zh-CN" sz="2800" dirty="0">
                <a:solidFill>
                  <a:schemeClr val="accent1"/>
                </a:solidFill>
                <a:latin typeface="等线" panose="02010600030101010101" pitchFamily="2" charset="-122"/>
                <a:ea typeface="等线" panose="02010600030101010101" pitchFamily="2" charset="-122"/>
              </a:rPr>
              <a:t>3.</a:t>
            </a:r>
            <a:r>
              <a:rPr lang="zh-CN" altLang="en-US" sz="2800" spc="300" dirty="0">
                <a:solidFill>
                  <a:schemeClr val="accent1"/>
                </a:solidFill>
                <a:latin typeface="+mn-ea"/>
              </a:rPr>
              <a:t>Add a title</a:t>
            </a:r>
          </a:p>
          <a:p>
            <a:pPr algn="dist"/>
            <a:endParaRPr lang="zh-CN" altLang="en-US" sz="2800" dirty="0">
              <a:solidFill>
                <a:schemeClr val="accent1"/>
              </a:solidFill>
              <a:latin typeface="等线" panose="02010600030101010101" pitchFamily="2" charset="-122"/>
              <a:ea typeface="等线" panose="02010600030101010101" pitchFamily="2" charset="-122"/>
            </a:endParaRPr>
          </a:p>
        </p:txBody>
      </p:sp>
      <p:sp>
        <p:nvSpPr>
          <p:cNvPr id="13" name="Freeform 34">
            <a:extLst>
              <a:ext uri="{FF2B5EF4-FFF2-40B4-BE49-F238E27FC236}">
                <a16:creationId xmlns:a16="http://schemas.microsoft.com/office/drawing/2014/main" id="{EACD449C-18CF-45FD-8682-C748B6EAFE6A}"/>
              </a:ext>
            </a:extLst>
          </p:cNvPr>
          <p:cNvSpPr>
            <a:spLocks noEditPoints="1"/>
          </p:cNvSpPr>
          <p:nvPr/>
        </p:nvSpPr>
        <p:spPr bwMode="auto">
          <a:xfrm>
            <a:off x="10229251"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4" name="任意多边形 27">
            <a:extLst>
              <a:ext uri="{FF2B5EF4-FFF2-40B4-BE49-F238E27FC236}">
                <a16:creationId xmlns:a16="http://schemas.microsoft.com/office/drawing/2014/main" id="{44D5DF68-88F3-4168-81D8-EF2BA04E3E11}"/>
              </a:ext>
            </a:extLst>
          </p:cNvPr>
          <p:cNvSpPr/>
          <p:nvPr/>
        </p:nvSpPr>
        <p:spPr>
          <a:xfrm>
            <a:off x="6184838"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5" name="文本框 14">
            <a:extLst>
              <a:ext uri="{FF2B5EF4-FFF2-40B4-BE49-F238E27FC236}">
                <a16:creationId xmlns:a16="http://schemas.microsoft.com/office/drawing/2014/main" id="{FE4DD33F-2CA7-4997-BA10-7EFF58B8F340}"/>
              </a:ext>
            </a:extLst>
          </p:cNvPr>
          <p:cNvSpPr txBox="1"/>
          <p:nvPr/>
        </p:nvSpPr>
        <p:spPr>
          <a:xfrm>
            <a:off x="6721286" y="5484479"/>
            <a:ext cx="3134775" cy="954107"/>
          </a:xfrm>
          <a:prstGeom prst="rect">
            <a:avLst/>
          </a:prstGeom>
          <a:noFill/>
        </p:spPr>
        <p:txBody>
          <a:bodyPr wrap="square" rtlCol="0">
            <a:spAutoFit/>
          </a:bodyPr>
          <a:lstStyle/>
          <a:p>
            <a:pPr algn="dist"/>
            <a:r>
              <a:rPr lang="en-US" altLang="zh-CN" sz="2800" dirty="0">
                <a:solidFill>
                  <a:schemeClr val="accent1"/>
                </a:solidFill>
                <a:latin typeface="等线" panose="02010600030101010101" pitchFamily="2" charset="-122"/>
                <a:ea typeface="等线" panose="02010600030101010101" pitchFamily="2" charset="-122"/>
              </a:rPr>
              <a:t>4.</a:t>
            </a:r>
            <a:r>
              <a:rPr lang="zh-CN" altLang="en-US" sz="2800" spc="300" dirty="0">
                <a:solidFill>
                  <a:schemeClr val="accent1"/>
                </a:solidFill>
                <a:latin typeface="+mn-ea"/>
              </a:rPr>
              <a:t>Add a title</a:t>
            </a:r>
          </a:p>
          <a:p>
            <a:pPr algn="dist"/>
            <a:endParaRPr lang="zh-CN" altLang="en-US" sz="2800" dirty="0">
              <a:solidFill>
                <a:schemeClr val="accent1"/>
              </a:solidFill>
              <a:latin typeface="等线" panose="02010600030101010101" pitchFamily="2" charset="-122"/>
              <a:ea typeface="等线" panose="02010600030101010101" pitchFamily="2" charset="-122"/>
            </a:endParaRPr>
          </a:p>
        </p:txBody>
      </p:sp>
      <p:sp>
        <p:nvSpPr>
          <p:cNvPr id="16" name="Freeform 197">
            <a:extLst>
              <a:ext uri="{FF2B5EF4-FFF2-40B4-BE49-F238E27FC236}">
                <a16:creationId xmlns:a16="http://schemas.microsoft.com/office/drawing/2014/main" id="{0B82D78D-48CF-4F2D-A39B-6EB57A407ED5}"/>
              </a:ext>
            </a:extLst>
          </p:cNvPr>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文本框 16">
            <a:extLst>
              <a:ext uri="{FF2B5EF4-FFF2-40B4-BE49-F238E27FC236}">
                <a16:creationId xmlns:a16="http://schemas.microsoft.com/office/drawing/2014/main" id="{4F72A98E-8DCE-4628-BB3D-CE2DBD263B7F}"/>
              </a:ext>
            </a:extLst>
          </p:cNvPr>
          <p:cNvSpPr txBox="1"/>
          <p:nvPr/>
        </p:nvSpPr>
        <p:spPr>
          <a:xfrm>
            <a:off x="1509534" y="3252802"/>
            <a:ext cx="3102432" cy="1107996"/>
          </a:xfrm>
          <a:prstGeom prst="rect">
            <a:avLst/>
          </a:prstGeom>
          <a:noFill/>
        </p:spPr>
        <p:txBody>
          <a:bodyPr wrap="square" rtlCol="0">
            <a:spAutoFit/>
          </a:bodyPr>
          <a:lstStyle/>
          <a:p>
            <a:r>
              <a:rPr lang="en-US" altLang="zh-CN" sz="6600" b="1" dirty="0">
                <a:solidFill>
                  <a:schemeClr val="accent1"/>
                </a:solidFill>
                <a:latin typeface="华文隶书" panose="02010800040101010101" pitchFamily="2" charset="-122"/>
                <a:ea typeface="华文隶书" panose="02010800040101010101" pitchFamily="2" charset="-122"/>
              </a:rPr>
              <a:t>contents</a:t>
            </a:r>
            <a:endParaRPr lang="zh-CN" altLang="en-US" sz="6600" b="1" dirty="0">
              <a:solidFill>
                <a:schemeClr val="accent1"/>
              </a:solidFill>
              <a:latin typeface="华文隶书" panose="02010800040101010101" pitchFamily="2" charset="-122"/>
              <a:ea typeface="华文隶书" panose="02010800040101010101" pitchFamily="2" charset="-122"/>
            </a:endParaRPr>
          </a:p>
        </p:txBody>
      </p:sp>
      <p:grpSp>
        <p:nvGrpSpPr>
          <p:cNvPr id="18" name="Group 4">
            <a:extLst>
              <a:ext uri="{FF2B5EF4-FFF2-40B4-BE49-F238E27FC236}">
                <a16:creationId xmlns:a16="http://schemas.microsoft.com/office/drawing/2014/main" id="{D55CF35B-6AE7-4F29-A44E-438AACE68ECB}"/>
              </a:ext>
            </a:extLst>
          </p:cNvPr>
          <p:cNvGrpSpPr>
            <a:grpSpLocks noChangeAspect="1"/>
          </p:cNvGrpSpPr>
          <p:nvPr/>
        </p:nvGrpSpPr>
        <p:grpSpPr bwMode="auto">
          <a:xfrm flipV="1">
            <a:off x="6110404" y="2068276"/>
            <a:ext cx="739929" cy="763583"/>
            <a:chOff x="1308" y="1009"/>
            <a:chExt cx="1001" cy="1033"/>
          </a:xfrm>
          <a:solidFill>
            <a:schemeClr val="accent1"/>
          </a:solidFill>
        </p:grpSpPr>
        <p:sp>
          <p:nvSpPr>
            <p:cNvPr id="19" name="Freeform 5">
              <a:extLst>
                <a:ext uri="{FF2B5EF4-FFF2-40B4-BE49-F238E27FC236}">
                  <a16:creationId xmlns:a16="http://schemas.microsoft.com/office/drawing/2014/main" id="{6E9DE40B-CADA-46F2-A7C5-B8BEE5571B34}"/>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20" name="Freeform 6">
              <a:extLst>
                <a:ext uri="{FF2B5EF4-FFF2-40B4-BE49-F238E27FC236}">
                  <a16:creationId xmlns:a16="http://schemas.microsoft.com/office/drawing/2014/main" id="{8F79501D-7F35-4A8F-9A24-0950A992C91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21" name="Freeform 7">
              <a:extLst>
                <a:ext uri="{FF2B5EF4-FFF2-40B4-BE49-F238E27FC236}">
                  <a16:creationId xmlns:a16="http://schemas.microsoft.com/office/drawing/2014/main" id="{8C5C1BD4-7C9E-4709-976B-F565AECD0434}"/>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22" name="Freeform 8">
              <a:extLst>
                <a:ext uri="{FF2B5EF4-FFF2-40B4-BE49-F238E27FC236}">
                  <a16:creationId xmlns:a16="http://schemas.microsoft.com/office/drawing/2014/main" id="{14EEAC04-59A0-47AF-8A91-19E8067540F1}"/>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23" name="Freeform 9">
              <a:extLst>
                <a:ext uri="{FF2B5EF4-FFF2-40B4-BE49-F238E27FC236}">
                  <a16:creationId xmlns:a16="http://schemas.microsoft.com/office/drawing/2014/main" id="{4D283131-4385-4235-AF13-78D1730610D9}"/>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24" name="Freeform 10">
              <a:extLst>
                <a:ext uri="{FF2B5EF4-FFF2-40B4-BE49-F238E27FC236}">
                  <a16:creationId xmlns:a16="http://schemas.microsoft.com/office/drawing/2014/main" id="{A17F5C32-8BE9-431D-B761-746EB6F18265}"/>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25" name="Freeform 11">
              <a:extLst>
                <a:ext uri="{FF2B5EF4-FFF2-40B4-BE49-F238E27FC236}">
                  <a16:creationId xmlns:a16="http://schemas.microsoft.com/office/drawing/2014/main" id="{9644B1A2-7619-43D0-B09E-F4A5DC6F2145}"/>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26" name="Freeform 12">
              <a:extLst>
                <a:ext uri="{FF2B5EF4-FFF2-40B4-BE49-F238E27FC236}">
                  <a16:creationId xmlns:a16="http://schemas.microsoft.com/office/drawing/2014/main" id="{F69130E3-057B-40DC-A819-A5D74135F8A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27" name="Freeform 13">
              <a:extLst>
                <a:ext uri="{FF2B5EF4-FFF2-40B4-BE49-F238E27FC236}">
                  <a16:creationId xmlns:a16="http://schemas.microsoft.com/office/drawing/2014/main" id="{15B9FE81-2A57-4BC1-AD8A-3DA288D4619E}"/>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grpSp>
      <p:grpSp>
        <p:nvGrpSpPr>
          <p:cNvPr id="28" name="Group 4">
            <a:extLst>
              <a:ext uri="{FF2B5EF4-FFF2-40B4-BE49-F238E27FC236}">
                <a16:creationId xmlns:a16="http://schemas.microsoft.com/office/drawing/2014/main" id="{1C678382-0D3F-407F-A199-523640CC9A5D}"/>
              </a:ext>
            </a:extLst>
          </p:cNvPr>
          <p:cNvGrpSpPr>
            <a:grpSpLocks noChangeAspect="1"/>
          </p:cNvGrpSpPr>
          <p:nvPr/>
        </p:nvGrpSpPr>
        <p:grpSpPr bwMode="auto">
          <a:xfrm flipV="1">
            <a:off x="6123414" y="3493040"/>
            <a:ext cx="739929" cy="763583"/>
            <a:chOff x="1308" y="1009"/>
            <a:chExt cx="1001" cy="1033"/>
          </a:xfrm>
          <a:solidFill>
            <a:schemeClr val="accent1"/>
          </a:solidFill>
        </p:grpSpPr>
        <p:sp>
          <p:nvSpPr>
            <p:cNvPr id="29" name="Freeform 5">
              <a:extLst>
                <a:ext uri="{FF2B5EF4-FFF2-40B4-BE49-F238E27FC236}">
                  <a16:creationId xmlns:a16="http://schemas.microsoft.com/office/drawing/2014/main" id="{6B0311C3-73A1-4843-BD7B-E171CE8F57AA}"/>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30" name="Freeform 6">
              <a:extLst>
                <a:ext uri="{FF2B5EF4-FFF2-40B4-BE49-F238E27FC236}">
                  <a16:creationId xmlns:a16="http://schemas.microsoft.com/office/drawing/2014/main" id="{9CCD258D-6C04-45B3-9EFF-876700F4136D}"/>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31" name="Freeform 7">
              <a:extLst>
                <a:ext uri="{FF2B5EF4-FFF2-40B4-BE49-F238E27FC236}">
                  <a16:creationId xmlns:a16="http://schemas.microsoft.com/office/drawing/2014/main" id="{6E56ABD3-18D8-44F2-9466-A1C2941634B5}"/>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32" name="Freeform 8">
              <a:extLst>
                <a:ext uri="{FF2B5EF4-FFF2-40B4-BE49-F238E27FC236}">
                  <a16:creationId xmlns:a16="http://schemas.microsoft.com/office/drawing/2014/main" id="{86DF8775-2BD1-4F53-B532-6140E0400CBA}"/>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33" name="Freeform 9">
              <a:extLst>
                <a:ext uri="{FF2B5EF4-FFF2-40B4-BE49-F238E27FC236}">
                  <a16:creationId xmlns:a16="http://schemas.microsoft.com/office/drawing/2014/main" id="{468FF75B-0CAC-486F-B16A-B8217AA080C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34" name="Freeform 10">
              <a:extLst>
                <a:ext uri="{FF2B5EF4-FFF2-40B4-BE49-F238E27FC236}">
                  <a16:creationId xmlns:a16="http://schemas.microsoft.com/office/drawing/2014/main" id="{1AF1CD2C-EA01-44A9-AF37-44B8251484D0}"/>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35" name="Freeform 11">
              <a:extLst>
                <a:ext uri="{FF2B5EF4-FFF2-40B4-BE49-F238E27FC236}">
                  <a16:creationId xmlns:a16="http://schemas.microsoft.com/office/drawing/2014/main" id="{C65C4BC5-6D65-4EF9-A05C-67DFDF7659F9}"/>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36" name="Freeform 12">
              <a:extLst>
                <a:ext uri="{FF2B5EF4-FFF2-40B4-BE49-F238E27FC236}">
                  <a16:creationId xmlns:a16="http://schemas.microsoft.com/office/drawing/2014/main" id="{CBD1551B-DCA1-4820-947A-7D506C198C08}"/>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37" name="Freeform 13">
              <a:extLst>
                <a:ext uri="{FF2B5EF4-FFF2-40B4-BE49-F238E27FC236}">
                  <a16:creationId xmlns:a16="http://schemas.microsoft.com/office/drawing/2014/main" id="{64F8E6C7-A827-4AED-9D9E-3FD7D25794FE}"/>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grpSp>
      <p:grpSp>
        <p:nvGrpSpPr>
          <p:cNvPr id="38" name="Group 4">
            <a:extLst>
              <a:ext uri="{FF2B5EF4-FFF2-40B4-BE49-F238E27FC236}">
                <a16:creationId xmlns:a16="http://schemas.microsoft.com/office/drawing/2014/main" id="{AB130E96-7F58-49F4-8701-04F7C4CA96B4}"/>
              </a:ext>
            </a:extLst>
          </p:cNvPr>
          <p:cNvGrpSpPr>
            <a:grpSpLocks noChangeAspect="1"/>
          </p:cNvGrpSpPr>
          <p:nvPr/>
        </p:nvGrpSpPr>
        <p:grpSpPr bwMode="auto">
          <a:xfrm flipV="1">
            <a:off x="6070648" y="644123"/>
            <a:ext cx="739929" cy="763583"/>
            <a:chOff x="1308" y="1009"/>
            <a:chExt cx="1001" cy="1033"/>
          </a:xfrm>
          <a:solidFill>
            <a:schemeClr val="accent1"/>
          </a:solidFill>
        </p:grpSpPr>
        <p:sp>
          <p:nvSpPr>
            <p:cNvPr id="39" name="Freeform 5">
              <a:extLst>
                <a:ext uri="{FF2B5EF4-FFF2-40B4-BE49-F238E27FC236}">
                  <a16:creationId xmlns:a16="http://schemas.microsoft.com/office/drawing/2014/main" id="{75429C15-34D8-4677-92DC-40D07BA9B0D6}"/>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40" name="Freeform 6">
              <a:extLst>
                <a:ext uri="{FF2B5EF4-FFF2-40B4-BE49-F238E27FC236}">
                  <a16:creationId xmlns:a16="http://schemas.microsoft.com/office/drawing/2014/main" id="{D103D441-BED3-4C78-8C04-5C4298FED217}"/>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41" name="Freeform 7">
              <a:extLst>
                <a:ext uri="{FF2B5EF4-FFF2-40B4-BE49-F238E27FC236}">
                  <a16:creationId xmlns:a16="http://schemas.microsoft.com/office/drawing/2014/main" id="{C6AF58AC-B220-4525-8B1F-D8EA71516451}"/>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42" name="Freeform 8">
              <a:extLst>
                <a:ext uri="{FF2B5EF4-FFF2-40B4-BE49-F238E27FC236}">
                  <a16:creationId xmlns:a16="http://schemas.microsoft.com/office/drawing/2014/main" id="{226DC5FC-0CAA-4CDA-A2C3-1037A5BD4B77}"/>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43" name="Freeform 9">
              <a:extLst>
                <a:ext uri="{FF2B5EF4-FFF2-40B4-BE49-F238E27FC236}">
                  <a16:creationId xmlns:a16="http://schemas.microsoft.com/office/drawing/2014/main" id="{375F8665-A99C-4629-9647-5AAF8628FAD5}"/>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44" name="Freeform 10">
              <a:extLst>
                <a:ext uri="{FF2B5EF4-FFF2-40B4-BE49-F238E27FC236}">
                  <a16:creationId xmlns:a16="http://schemas.microsoft.com/office/drawing/2014/main" id="{E97A3884-5515-4AA7-8D50-9A269CB8BCF8}"/>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45" name="Freeform 11">
              <a:extLst>
                <a:ext uri="{FF2B5EF4-FFF2-40B4-BE49-F238E27FC236}">
                  <a16:creationId xmlns:a16="http://schemas.microsoft.com/office/drawing/2014/main" id="{9C721F42-2BFF-4EE0-8A60-772F9A4B6D10}"/>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46" name="Freeform 12">
              <a:extLst>
                <a:ext uri="{FF2B5EF4-FFF2-40B4-BE49-F238E27FC236}">
                  <a16:creationId xmlns:a16="http://schemas.microsoft.com/office/drawing/2014/main" id="{A29867B1-A243-4A52-AA3B-ED2D241119F5}"/>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sp>
          <p:nvSpPr>
            <p:cNvPr id="47" name="Freeform 13">
              <a:extLst>
                <a:ext uri="{FF2B5EF4-FFF2-40B4-BE49-F238E27FC236}">
                  <a16:creationId xmlns:a16="http://schemas.microsoft.com/office/drawing/2014/main" id="{5FD0AEB9-DBE6-415E-834C-4E800C6E5762}"/>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endParaRPr>
            </a:p>
          </p:txBody>
        </p:sp>
      </p:grpSp>
      <p:grpSp>
        <p:nvGrpSpPr>
          <p:cNvPr id="48" name="Group 4">
            <a:extLst>
              <a:ext uri="{FF2B5EF4-FFF2-40B4-BE49-F238E27FC236}">
                <a16:creationId xmlns:a16="http://schemas.microsoft.com/office/drawing/2014/main" id="{56704C8B-AA42-4542-B00A-2B65F5365AB3}"/>
              </a:ext>
            </a:extLst>
          </p:cNvPr>
          <p:cNvGrpSpPr>
            <a:grpSpLocks noChangeAspect="1"/>
          </p:cNvGrpSpPr>
          <p:nvPr/>
        </p:nvGrpSpPr>
        <p:grpSpPr bwMode="auto">
          <a:xfrm flipV="1">
            <a:off x="6123414" y="4984508"/>
            <a:ext cx="732153" cy="755559"/>
            <a:chOff x="1308" y="1009"/>
            <a:chExt cx="1001" cy="1033"/>
          </a:xfrm>
          <a:solidFill>
            <a:schemeClr val="accent1"/>
          </a:solidFill>
        </p:grpSpPr>
        <p:sp>
          <p:nvSpPr>
            <p:cNvPr id="49" name="Freeform 5">
              <a:extLst>
                <a:ext uri="{FF2B5EF4-FFF2-40B4-BE49-F238E27FC236}">
                  <a16:creationId xmlns:a16="http://schemas.microsoft.com/office/drawing/2014/main" id="{3DE50D6A-B1E9-42D9-B44B-A678470E0C39}"/>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accent1"/>
                </a:solidFill>
              </a:endParaRPr>
            </a:p>
          </p:txBody>
        </p:sp>
        <p:sp>
          <p:nvSpPr>
            <p:cNvPr id="50" name="Freeform 6">
              <a:extLst>
                <a:ext uri="{FF2B5EF4-FFF2-40B4-BE49-F238E27FC236}">
                  <a16:creationId xmlns:a16="http://schemas.microsoft.com/office/drawing/2014/main" id="{D834DCBD-0E39-4545-A2BB-8E1265E76BC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51" name="Freeform 7">
              <a:extLst>
                <a:ext uri="{FF2B5EF4-FFF2-40B4-BE49-F238E27FC236}">
                  <a16:creationId xmlns:a16="http://schemas.microsoft.com/office/drawing/2014/main" id="{2FB18CF9-108D-4E46-89F1-FB735F4DE8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52" name="Freeform 8">
              <a:extLst>
                <a:ext uri="{FF2B5EF4-FFF2-40B4-BE49-F238E27FC236}">
                  <a16:creationId xmlns:a16="http://schemas.microsoft.com/office/drawing/2014/main" id="{17DC6995-2EF2-4229-9628-0C1A3EAC6F8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53" name="Freeform 9">
              <a:extLst>
                <a:ext uri="{FF2B5EF4-FFF2-40B4-BE49-F238E27FC236}">
                  <a16:creationId xmlns:a16="http://schemas.microsoft.com/office/drawing/2014/main" id="{93FE0982-F213-48A7-9982-6F27B178A4F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54" name="Freeform 10">
              <a:extLst>
                <a:ext uri="{FF2B5EF4-FFF2-40B4-BE49-F238E27FC236}">
                  <a16:creationId xmlns:a16="http://schemas.microsoft.com/office/drawing/2014/main" id="{F8AECD8B-7779-4E7D-B392-C32D396ECFB5}"/>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55" name="Freeform 11">
              <a:extLst>
                <a:ext uri="{FF2B5EF4-FFF2-40B4-BE49-F238E27FC236}">
                  <a16:creationId xmlns:a16="http://schemas.microsoft.com/office/drawing/2014/main" id="{B6E4E52E-A70D-4D4E-8351-4D47A1216347}"/>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56" name="Freeform 12">
              <a:extLst>
                <a:ext uri="{FF2B5EF4-FFF2-40B4-BE49-F238E27FC236}">
                  <a16:creationId xmlns:a16="http://schemas.microsoft.com/office/drawing/2014/main" id="{482D0F78-2DFF-46E0-84CC-A67843538D36}"/>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57" name="Freeform 13">
              <a:extLst>
                <a:ext uri="{FF2B5EF4-FFF2-40B4-BE49-F238E27FC236}">
                  <a16:creationId xmlns:a16="http://schemas.microsoft.com/office/drawing/2014/main" id="{38DC5A71-72B3-4D97-9124-40A372A4267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grpSp>
    </p:spTree>
    <p:extLst>
      <p:ext uri="{BB962C8B-B14F-4D97-AF65-F5344CB8AC3E}">
        <p14:creationId xmlns:p14="http://schemas.microsoft.com/office/powerpoint/2010/main" val="352494302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5"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7"/>
                                        </p:tgtEl>
                                      </p:cBhvr>
                                    </p:animEffect>
                                  </p:childTnLst>
                                </p:cTn>
                              </p:par>
                            </p:childTnLst>
                          </p:cTn>
                        </p:par>
                        <p:par>
                          <p:cTn id="20" fill="hold">
                            <p:stCondLst>
                              <p:cond delay="1750"/>
                            </p:stCondLst>
                            <p:childTnLst>
                              <p:par>
                                <p:cTn id="21" presetID="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0-#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2750"/>
                            </p:stCondLst>
                            <p:childTnLst>
                              <p:par>
                                <p:cTn id="50" presetID="10"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25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50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nodeType="withEffect">
                                  <p:stCondLst>
                                    <p:cond delay="75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par>
                          <p:cTn id="62" fill="hold">
                            <p:stCondLst>
                              <p:cond delay="4000"/>
                            </p:stCondLst>
                            <p:childTnLst>
                              <p:par>
                                <p:cTn id="63" presetID="50" presetClass="entr" presetSubtype="0" decel="10000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ppt_w</p:attrName>
                                        </p:attrNameLst>
                                      </p:cBhvr>
                                      <p:tavLst>
                                        <p:tav tm="0">
                                          <p:val>
                                            <p:strVal val="#ppt_w+.3"/>
                                          </p:val>
                                        </p:tav>
                                        <p:tav tm="100000">
                                          <p:val>
                                            <p:strVal val="#ppt_w"/>
                                          </p:val>
                                        </p:tav>
                                      </p:tavLst>
                                    </p:anim>
                                    <p:anim calcmode="lin" valueType="num">
                                      <p:cBhvr>
                                        <p:cTn id="66" dur="1000" fill="hold"/>
                                        <p:tgtEl>
                                          <p:spTgt spid="6"/>
                                        </p:tgtEl>
                                        <p:attrNameLst>
                                          <p:attrName>ppt_h</p:attrName>
                                        </p:attrNameLst>
                                      </p:cBhvr>
                                      <p:tavLst>
                                        <p:tav tm="0">
                                          <p:val>
                                            <p:strVal val="#ppt_h"/>
                                          </p:val>
                                        </p:tav>
                                        <p:tav tm="100000">
                                          <p:val>
                                            <p:strVal val="#ppt_h"/>
                                          </p:val>
                                        </p:tav>
                                      </p:tavLst>
                                    </p:anim>
                                    <p:animEffect transition="in" filter="fade">
                                      <p:cBhvr>
                                        <p:cTn id="67" dur="1000"/>
                                        <p:tgtEl>
                                          <p:spTgt spid="6"/>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9"/>
                                        </p:tgtEl>
                                        <p:attrNameLst>
                                          <p:attrName>style.visibility</p:attrName>
                                        </p:attrNameLst>
                                      </p:cBhvr>
                                      <p:to>
                                        <p:strVal val="visible"/>
                                      </p:to>
                                    </p:set>
                                    <p:anim calcmode="lin" valueType="num">
                                      <p:cBhvr>
                                        <p:cTn id="70" dur="1000" fill="hold"/>
                                        <p:tgtEl>
                                          <p:spTgt spid="9"/>
                                        </p:tgtEl>
                                        <p:attrNameLst>
                                          <p:attrName>ppt_w</p:attrName>
                                        </p:attrNameLst>
                                      </p:cBhvr>
                                      <p:tavLst>
                                        <p:tav tm="0">
                                          <p:val>
                                            <p:strVal val="#ppt_w+.3"/>
                                          </p:val>
                                        </p:tav>
                                        <p:tav tm="100000">
                                          <p:val>
                                            <p:strVal val="#ppt_w"/>
                                          </p:val>
                                        </p:tav>
                                      </p:tavLst>
                                    </p:anim>
                                    <p:anim calcmode="lin" valueType="num">
                                      <p:cBhvr>
                                        <p:cTn id="71" dur="1000" fill="hold"/>
                                        <p:tgtEl>
                                          <p:spTgt spid="9"/>
                                        </p:tgtEl>
                                        <p:attrNameLst>
                                          <p:attrName>ppt_h</p:attrName>
                                        </p:attrNameLst>
                                      </p:cBhvr>
                                      <p:tavLst>
                                        <p:tav tm="0">
                                          <p:val>
                                            <p:strVal val="#ppt_h"/>
                                          </p:val>
                                        </p:tav>
                                        <p:tav tm="100000">
                                          <p:val>
                                            <p:strVal val="#ppt_h"/>
                                          </p:val>
                                        </p:tav>
                                      </p:tavLst>
                                    </p:anim>
                                    <p:animEffect transition="in" filter="fade">
                                      <p:cBhvr>
                                        <p:cTn id="72" dur="1000"/>
                                        <p:tgtEl>
                                          <p:spTgt spid="9"/>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12"/>
                                        </p:tgtEl>
                                        <p:attrNameLst>
                                          <p:attrName>style.visibility</p:attrName>
                                        </p:attrNameLst>
                                      </p:cBhvr>
                                      <p:to>
                                        <p:strVal val="visible"/>
                                      </p:to>
                                    </p:set>
                                    <p:anim calcmode="lin" valueType="num">
                                      <p:cBhvr>
                                        <p:cTn id="75" dur="1000" fill="hold"/>
                                        <p:tgtEl>
                                          <p:spTgt spid="12"/>
                                        </p:tgtEl>
                                        <p:attrNameLst>
                                          <p:attrName>ppt_w</p:attrName>
                                        </p:attrNameLst>
                                      </p:cBhvr>
                                      <p:tavLst>
                                        <p:tav tm="0">
                                          <p:val>
                                            <p:strVal val="#ppt_w+.3"/>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Effect transition="in" filter="fade">
                                      <p:cBhvr>
                                        <p:cTn id="77" dur="1000"/>
                                        <p:tgtEl>
                                          <p:spTgt spid="12"/>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15"/>
                                        </p:tgtEl>
                                        <p:attrNameLst>
                                          <p:attrName>style.visibility</p:attrName>
                                        </p:attrNameLst>
                                      </p:cBhvr>
                                      <p:to>
                                        <p:strVal val="visible"/>
                                      </p:to>
                                    </p:set>
                                    <p:anim calcmode="lin" valueType="num">
                                      <p:cBhvr>
                                        <p:cTn id="80" dur="1000" fill="hold"/>
                                        <p:tgtEl>
                                          <p:spTgt spid="15"/>
                                        </p:tgtEl>
                                        <p:attrNameLst>
                                          <p:attrName>ppt_w</p:attrName>
                                        </p:attrNameLst>
                                      </p:cBhvr>
                                      <p:tavLst>
                                        <p:tav tm="0">
                                          <p:val>
                                            <p:strVal val="#ppt_w+.3"/>
                                          </p:val>
                                        </p:tav>
                                        <p:tav tm="100000">
                                          <p:val>
                                            <p:strVal val="#ppt_w"/>
                                          </p:val>
                                        </p:tav>
                                      </p:tavLst>
                                    </p:anim>
                                    <p:anim calcmode="lin" valueType="num">
                                      <p:cBhvr>
                                        <p:cTn id="81" dur="1000" fill="hold"/>
                                        <p:tgtEl>
                                          <p:spTgt spid="15"/>
                                        </p:tgtEl>
                                        <p:attrNameLst>
                                          <p:attrName>ppt_h</p:attrName>
                                        </p:attrNameLst>
                                      </p:cBhvr>
                                      <p:tavLst>
                                        <p:tav tm="0">
                                          <p:val>
                                            <p:strVal val="#ppt_h"/>
                                          </p:val>
                                        </p:tav>
                                        <p:tav tm="100000">
                                          <p:val>
                                            <p:strVal val="#ppt_h"/>
                                          </p:val>
                                        </p:tav>
                                      </p:tavLst>
                                    </p:anim>
                                    <p:animEffect transition="in" filter="fade">
                                      <p:cBhvr>
                                        <p:cTn id="8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7269383" y="2949864"/>
            <a:ext cx="3327742" cy="707886"/>
          </a:xfrm>
          <a:prstGeom prst="rect">
            <a:avLst/>
          </a:prstGeom>
          <a:noFill/>
        </p:spPr>
        <p:txBody>
          <a:bodyPr wrap="square" rtlCol="0">
            <a:spAutoFit/>
          </a:bodyPr>
          <a:lstStyle/>
          <a:p>
            <a:pPr algn="dist"/>
            <a:r>
              <a:rPr lang="zh-CN" altLang="en-US" sz="4000" spc="300" dirty="0">
                <a:solidFill>
                  <a:schemeClr val="accent1"/>
                </a:solidFill>
                <a:latin typeface="+mn-ea"/>
              </a:rPr>
              <a:t>Add a title</a:t>
            </a:r>
          </a:p>
        </p:txBody>
      </p:sp>
      <p:grpSp>
        <p:nvGrpSpPr>
          <p:cNvPr id="8" name="组合 7">
            <a:extLst>
              <a:ext uri="{FF2B5EF4-FFF2-40B4-BE49-F238E27FC236}">
                <a16:creationId xmlns:a16="http://schemas.microsoft.com/office/drawing/2014/main" id="{484FEFD9-C053-48AC-8330-FA3BB65BC4A0}"/>
              </a:ext>
            </a:extLst>
          </p:cNvPr>
          <p:cNvGrpSpPr/>
          <p:nvPr/>
        </p:nvGrpSpPr>
        <p:grpSpPr>
          <a:xfrm>
            <a:off x="6016268" y="2883155"/>
            <a:ext cx="841304" cy="841304"/>
            <a:chOff x="6016268" y="2883155"/>
            <a:chExt cx="841304" cy="841304"/>
          </a:xfrm>
        </p:grpSpPr>
        <p:sp>
          <p:nvSpPr>
            <p:cNvPr id="9" name="椭圆 8">
              <a:extLst>
                <a:ext uri="{FF2B5EF4-FFF2-40B4-BE49-F238E27FC236}">
                  <a16:creationId xmlns:a16="http://schemas.microsoft.com/office/drawing/2014/main" id="{11330C72-DF87-4149-BD6D-8A5C9002ED0E}"/>
                </a:ext>
              </a:extLst>
            </p:cNvPr>
            <p:cNvSpPr/>
            <p:nvPr/>
          </p:nvSpPr>
          <p:spPr>
            <a:xfrm>
              <a:off x="6016268" y="2883155"/>
              <a:ext cx="841304" cy="84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B603ED37-8143-44E5-A7AC-8E20FBF5C099}"/>
                </a:ext>
              </a:extLst>
            </p:cNvPr>
            <p:cNvSpPr txBox="1"/>
            <p:nvPr/>
          </p:nvSpPr>
          <p:spPr>
            <a:xfrm flipH="1">
              <a:off x="6058025" y="2940820"/>
              <a:ext cx="786099" cy="707886"/>
            </a:xfrm>
            <a:prstGeom prst="rect">
              <a:avLst/>
            </a:prstGeom>
            <a:noFill/>
          </p:spPr>
          <p:txBody>
            <a:bodyPr wrap="square" rtlCol="0">
              <a:spAutoFit/>
            </a:bodyPr>
            <a:lstStyle/>
            <a:p>
              <a:pPr algn="ctr"/>
              <a:r>
                <a:rPr lang="en-US" altLang="zh-CN" sz="4000" b="1" dirty="0">
                  <a:solidFill>
                    <a:srgbClr val="F9F9F9"/>
                  </a:solidFill>
                  <a:latin typeface="等线" panose="02010600030101010101" pitchFamily="2" charset="-122"/>
                  <a:ea typeface="等线" panose="02010600030101010101" pitchFamily="2" charset="-122"/>
                </a:rPr>
                <a:t>4</a:t>
              </a:r>
              <a:endParaRPr lang="zh-CN" altLang="en-US" sz="7200" b="1" dirty="0">
                <a:solidFill>
                  <a:srgbClr val="F9F9F9"/>
                </a:solidFill>
                <a:latin typeface="等线" panose="02010600030101010101" pitchFamily="2" charset="-122"/>
                <a:ea typeface="等线" panose="02010600030101010101" pitchFamily="2" charset="-122"/>
              </a:endParaRPr>
            </a:p>
          </p:txBody>
        </p:sp>
      </p:grpSp>
      <p:sp>
        <p:nvSpPr>
          <p:cNvPr id="11" name="文本框 10">
            <a:extLst>
              <a:ext uri="{FF2B5EF4-FFF2-40B4-BE49-F238E27FC236}">
                <a16:creationId xmlns:a16="http://schemas.microsoft.com/office/drawing/2014/main" id="{F7D5FC68-E1A8-4F0D-96BD-4DD2C0112D6F}"/>
              </a:ext>
            </a:extLst>
          </p:cNvPr>
          <p:cNvSpPr txBox="1"/>
          <p:nvPr/>
        </p:nvSpPr>
        <p:spPr>
          <a:xfrm>
            <a:off x="1726083" y="2529212"/>
            <a:ext cx="2284600" cy="707886"/>
          </a:xfrm>
          <a:prstGeom prst="rect">
            <a:avLst/>
          </a:prstGeom>
          <a:noFill/>
        </p:spPr>
        <p:txBody>
          <a:bodyPr wrap="none" rtlCol="0">
            <a:spAutoFit/>
          </a:bodyPr>
          <a:lstStyle/>
          <a:p>
            <a:r>
              <a:rPr lang="en-US" altLang="zh-CN" sz="4000" b="1" dirty="0">
                <a:solidFill>
                  <a:schemeClr val="accent1"/>
                </a:solidFill>
                <a:latin typeface="等线" panose="02010600030101010101" pitchFamily="2" charset="-122"/>
                <a:ea typeface="等线" panose="02010600030101010101" pitchFamily="2" charset="-122"/>
              </a:rPr>
              <a:t>PART 04</a:t>
            </a:r>
            <a:endParaRPr lang="zh-CN" altLang="en-US" sz="4000" b="1" dirty="0">
              <a:solidFill>
                <a:schemeClr val="accent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65305611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8"/>
          <p:cNvGrpSpPr/>
          <p:nvPr/>
        </p:nvGrpSpPr>
        <p:grpSpPr>
          <a:xfrm>
            <a:off x="4840242" y="2787729"/>
            <a:ext cx="2511516" cy="3222180"/>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2"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3"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grpSp>
        <p:nvGrpSpPr>
          <p:cNvPr id="5" name="组合 25"/>
          <p:cNvGrpSpPr/>
          <p:nvPr/>
        </p:nvGrpSpPr>
        <p:grpSpPr>
          <a:xfrm>
            <a:off x="7842949" y="3270093"/>
            <a:ext cx="3318476" cy="949173"/>
            <a:chOff x="8291427" y="2152361"/>
            <a:chExt cx="3319500" cy="949170"/>
          </a:xfrm>
        </p:grpSpPr>
        <p:sp>
          <p:nvSpPr>
            <p:cNvPr id="27" name="矩形 26"/>
            <p:cNvSpPr/>
            <p:nvPr/>
          </p:nvSpPr>
          <p:spPr>
            <a:xfrm>
              <a:off x="8937951" y="2152361"/>
              <a:ext cx="1005713" cy="338425"/>
            </a:xfrm>
            <a:prstGeom prst="rect">
              <a:avLst/>
            </a:prstGeom>
          </p:spPr>
          <p:txBody>
            <a:bodyPr wrap="none">
              <a:spAutoFit/>
            </a:bodyPr>
            <a:lstStyle/>
            <a:p>
              <a:r>
                <a:rPr lang="zh-CN" altLang="en-US" sz="1599" dirty="0">
                  <a:solidFill>
                    <a:schemeClr val="tx1">
                      <a:lumMod val="75000"/>
                      <a:lumOff val="25000"/>
                    </a:schemeClr>
                  </a:solidFill>
                  <a:latin typeface="微软雅黑" pitchFamily="34" charset="-122"/>
                  <a:ea typeface="微软雅黑" pitchFamily="34" charset="-122"/>
                </a:rPr>
                <a:t>Add a title</a:t>
              </a:r>
            </a:p>
          </p:txBody>
        </p:sp>
        <p:sp>
          <p:nvSpPr>
            <p:cNvPr id="28" name="矩形 27"/>
            <p:cNvSpPr/>
            <p:nvPr/>
          </p:nvSpPr>
          <p:spPr>
            <a:xfrm>
              <a:off x="8291427" y="2552471"/>
              <a:ext cx="3319500" cy="549060"/>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grpSp>
      <p:grpSp>
        <p:nvGrpSpPr>
          <p:cNvPr id="8" name="组合 28"/>
          <p:cNvGrpSpPr/>
          <p:nvPr/>
        </p:nvGrpSpPr>
        <p:grpSpPr>
          <a:xfrm>
            <a:off x="1030577" y="3270091"/>
            <a:ext cx="3318476" cy="949174"/>
            <a:chOff x="486239" y="2152361"/>
            <a:chExt cx="3319500" cy="949172"/>
          </a:xfrm>
        </p:grpSpPr>
        <p:sp>
          <p:nvSpPr>
            <p:cNvPr id="30" name="矩形 29"/>
            <p:cNvSpPr/>
            <p:nvPr/>
          </p:nvSpPr>
          <p:spPr>
            <a:xfrm>
              <a:off x="2646137" y="2152361"/>
              <a:ext cx="1005713" cy="338425"/>
            </a:xfrm>
            <a:prstGeom prst="rect">
              <a:avLst/>
            </a:prstGeom>
          </p:spPr>
          <p:txBody>
            <a:bodyPr wrap="none">
              <a:spAutoFit/>
            </a:bodyPr>
            <a:lstStyle/>
            <a:p>
              <a:pPr algn="r"/>
              <a:r>
                <a:rPr lang="zh-CN" altLang="en-US" sz="1599" dirty="0">
                  <a:solidFill>
                    <a:schemeClr val="tx1">
                      <a:lumMod val="75000"/>
                      <a:lumOff val="25000"/>
                    </a:schemeClr>
                  </a:solidFill>
                  <a:latin typeface="微软雅黑" pitchFamily="34" charset="-122"/>
                  <a:ea typeface="微软雅黑" pitchFamily="34" charset="-122"/>
                </a:rPr>
                <a:t>Add a title</a:t>
              </a:r>
            </a:p>
          </p:txBody>
        </p:sp>
        <p:sp>
          <p:nvSpPr>
            <p:cNvPr id="31" name="矩形 30"/>
            <p:cNvSpPr/>
            <p:nvPr/>
          </p:nvSpPr>
          <p:spPr>
            <a:xfrm>
              <a:off x="486239" y="2552473"/>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grpSp>
      <p:grpSp>
        <p:nvGrpSpPr>
          <p:cNvPr id="9" name="组合 31"/>
          <p:cNvGrpSpPr/>
          <p:nvPr/>
        </p:nvGrpSpPr>
        <p:grpSpPr>
          <a:xfrm>
            <a:off x="7842949" y="4542664"/>
            <a:ext cx="3318476" cy="949173"/>
            <a:chOff x="8291427" y="2152361"/>
            <a:chExt cx="3319500" cy="949170"/>
          </a:xfrm>
        </p:grpSpPr>
        <p:sp>
          <p:nvSpPr>
            <p:cNvPr id="33" name="矩形 32"/>
            <p:cNvSpPr/>
            <p:nvPr/>
          </p:nvSpPr>
          <p:spPr>
            <a:xfrm>
              <a:off x="8937951" y="2152361"/>
              <a:ext cx="1005713" cy="338425"/>
            </a:xfrm>
            <a:prstGeom prst="rect">
              <a:avLst/>
            </a:prstGeom>
          </p:spPr>
          <p:txBody>
            <a:bodyPr wrap="none">
              <a:spAutoFit/>
            </a:bodyPr>
            <a:lstStyle/>
            <a:p>
              <a:r>
                <a:rPr lang="zh-CN" altLang="en-US" sz="1599" dirty="0">
                  <a:solidFill>
                    <a:schemeClr val="tx1">
                      <a:lumMod val="75000"/>
                      <a:lumOff val="25000"/>
                    </a:schemeClr>
                  </a:solidFill>
                  <a:latin typeface="微软雅黑" pitchFamily="34" charset="-122"/>
                  <a:ea typeface="微软雅黑" pitchFamily="34" charset="-122"/>
                </a:rPr>
                <a:t>Add a title</a:t>
              </a:r>
            </a:p>
          </p:txBody>
        </p:sp>
        <p:sp>
          <p:nvSpPr>
            <p:cNvPr id="34" name="矩形 33"/>
            <p:cNvSpPr/>
            <p:nvPr/>
          </p:nvSpPr>
          <p:spPr>
            <a:xfrm>
              <a:off x="8291427" y="2552471"/>
              <a:ext cx="3319500" cy="549060"/>
            </a:xfrm>
            <a:prstGeom prst="rect">
              <a:avLst/>
            </a:prstGeom>
          </p:spPr>
          <p:txBody>
            <a:bodyPr wrap="square">
              <a:spAutoFit/>
            </a:bodyPr>
            <a:lstStyle/>
            <a:p>
              <a:pP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grpSp>
      <p:grpSp>
        <p:nvGrpSpPr>
          <p:cNvPr id="11" name="组合 34"/>
          <p:cNvGrpSpPr/>
          <p:nvPr/>
        </p:nvGrpSpPr>
        <p:grpSpPr>
          <a:xfrm>
            <a:off x="1030577" y="4542664"/>
            <a:ext cx="3318476" cy="949173"/>
            <a:chOff x="486239" y="2152361"/>
            <a:chExt cx="3319500" cy="949170"/>
          </a:xfrm>
        </p:grpSpPr>
        <p:sp>
          <p:nvSpPr>
            <p:cNvPr id="36" name="矩形 35"/>
            <p:cNvSpPr/>
            <p:nvPr/>
          </p:nvSpPr>
          <p:spPr>
            <a:xfrm>
              <a:off x="2646137" y="2152361"/>
              <a:ext cx="1005713" cy="338425"/>
            </a:xfrm>
            <a:prstGeom prst="rect">
              <a:avLst/>
            </a:prstGeom>
          </p:spPr>
          <p:txBody>
            <a:bodyPr wrap="none">
              <a:spAutoFit/>
            </a:bodyPr>
            <a:lstStyle/>
            <a:p>
              <a:pPr algn="r"/>
              <a:r>
                <a:rPr lang="zh-CN" altLang="en-US" sz="1599" dirty="0">
                  <a:solidFill>
                    <a:schemeClr val="tx1">
                      <a:lumMod val="75000"/>
                      <a:lumOff val="25000"/>
                    </a:schemeClr>
                  </a:solidFill>
                  <a:latin typeface="微软雅黑" pitchFamily="34" charset="-122"/>
                  <a:ea typeface="微软雅黑" pitchFamily="34" charset="-122"/>
                </a:rPr>
                <a:t>Add a title</a:t>
              </a:r>
            </a:p>
          </p:txBody>
        </p:sp>
        <p:sp>
          <p:nvSpPr>
            <p:cNvPr id="37" name="矩形 36"/>
            <p:cNvSpPr/>
            <p:nvPr/>
          </p:nvSpPr>
          <p:spPr>
            <a:xfrm>
              <a:off x="486239" y="2552471"/>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grpSp>
      <p:sp>
        <p:nvSpPr>
          <p:cNvPr id="40" name="矩形 39"/>
          <p:cNvSpPr/>
          <p:nvPr/>
        </p:nvSpPr>
        <p:spPr>
          <a:xfrm>
            <a:off x="4600038" y="1526008"/>
            <a:ext cx="2991926" cy="420536"/>
          </a:xfrm>
          <a:prstGeom prst="rect">
            <a:avLst/>
          </a:prstGeom>
        </p:spPr>
        <p:txBody>
          <a:bodyPr wrap="square" lIns="91412" tIns="45706" rIns="91412" bIns="45706">
            <a:spAutoFit/>
          </a:bodyPr>
          <a:lstStyle/>
          <a:p>
            <a:pPr algn="ctr"/>
            <a:r>
              <a:rPr lang="zh-CN" altLang="en-US" sz="2133" dirty="0">
                <a:solidFill>
                  <a:schemeClr val="tx1">
                    <a:lumMod val="75000"/>
                    <a:lumOff val="25000"/>
                  </a:schemeClr>
                </a:solidFill>
                <a:latin typeface="微软雅黑" pitchFamily="34" charset="-122"/>
                <a:ea typeface="微软雅黑" pitchFamily="34" charset="-122"/>
              </a:rPr>
              <a:t>Add a title</a:t>
            </a:r>
          </a:p>
        </p:txBody>
      </p:sp>
      <p:sp>
        <p:nvSpPr>
          <p:cNvPr id="41" name="矩形 40"/>
          <p:cNvSpPr/>
          <p:nvPr/>
        </p:nvSpPr>
        <p:spPr>
          <a:xfrm>
            <a:off x="1899466" y="1987673"/>
            <a:ext cx="8393068" cy="549033"/>
          </a:xfrm>
          <a:prstGeom prst="rect">
            <a:avLst/>
          </a:prstGeom>
        </p:spPr>
        <p:txBody>
          <a:bodyPr wrap="square" lIns="91412" tIns="45706" rIns="91412" bIns="45706">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 Enter the description of the chart above here, and enter the comprehensive description of the chart above here.</a:t>
            </a:r>
          </a:p>
        </p:txBody>
      </p:sp>
    </p:spTree>
    <p:extLst>
      <p:ext uri="{BB962C8B-B14F-4D97-AF65-F5344CB8AC3E}">
        <p14:creationId xmlns:p14="http://schemas.microsoft.com/office/powerpoint/2010/main" val="121009450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18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24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任意多边形 155"/>
          <p:cNvSpPr>
            <a:spLocks/>
          </p:cNvSpPr>
          <p:nvPr/>
        </p:nvSpPr>
        <p:spPr bwMode="auto">
          <a:xfrm>
            <a:off x="4113484" y="3035450"/>
            <a:ext cx="3965035" cy="2010090"/>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chemeClr val="accent1"/>
            </a:solidFill>
          </a:ln>
        </p:spPr>
        <p:txBody>
          <a:bodyPr vert="horz" wrap="square" lIns="91412" tIns="45706" rIns="91412" bIns="45706" numCol="1" anchor="t" anchorCtr="0" compatLnSpc="1">
            <a:prstTxWarp prst="textNoShape">
              <a:avLst/>
            </a:prstTxWarp>
            <a:noAutofit/>
          </a:bodyPr>
          <a:lstStyle/>
          <a:p>
            <a:endParaRPr lang="zh-CN" altLang="en-US" sz="2399"/>
          </a:p>
        </p:txBody>
      </p:sp>
      <p:grpSp>
        <p:nvGrpSpPr>
          <p:cNvPr id="4" name="组合 156"/>
          <p:cNvGrpSpPr/>
          <p:nvPr/>
        </p:nvGrpSpPr>
        <p:grpSpPr>
          <a:xfrm>
            <a:off x="8114871" y="2911769"/>
            <a:ext cx="3318476" cy="949173"/>
            <a:chOff x="8291427" y="2152361"/>
            <a:chExt cx="3319500" cy="949170"/>
          </a:xfrm>
        </p:grpSpPr>
        <p:sp>
          <p:nvSpPr>
            <p:cNvPr id="158" name="矩形 157"/>
            <p:cNvSpPr/>
            <p:nvPr/>
          </p:nvSpPr>
          <p:spPr>
            <a:xfrm>
              <a:off x="8968574" y="2152361"/>
              <a:ext cx="1005713" cy="338425"/>
            </a:xfrm>
            <a:prstGeom prst="rect">
              <a:avLst/>
            </a:prstGeom>
          </p:spPr>
          <p:txBody>
            <a:bodyPr wrap="none">
              <a:spAutoFit/>
            </a:bodyPr>
            <a:lstStyle/>
            <a:p>
              <a:pPr algn="ctr"/>
              <a:r>
                <a:rPr lang="zh-CN" altLang="en-US" sz="1599" dirty="0">
                  <a:solidFill>
                    <a:schemeClr val="tx1">
                      <a:lumMod val="75000"/>
                      <a:lumOff val="25000"/>
                    </a:schemeClr>
                  </a:solidFill>
                  <a:latin typeface="微软雅黑" pitchFamily="34" charset="-122"/>
                  <a:ea typeface="微软雅黑" pitchFamily="34" charset="-122"/>
                </a:rPr>
                <a:t>Add a title</a:t>
              </a:r>
            </a:p>
          </p:txBody>
        </p:sp>
        <p:sp>
          <p:nvSpPr>
            <p:cNvPr id="159" name="矩形 158"/>
            <p:cNvSpPr/>
            <p:nvPr/>
          </p:nvSpPr>
          <p:spPr>
            <a:xfrm>
              <a:off x="8291427" y="2552471"/>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grpSp>
      <p:grpSp>
        <p:nvGrpSpPr>
          <p:cNvPr id="5" name="组合 159"/>
          <p:cNvGrpSpPr/>
          <p:nvPr/>
        </p:nvGrpSpPr>
        <p:grpSpPr>
          <a:xfrm>
            <a:off x="758655" y="2911769"/>
            <a:ext cx="3318476" cy="949173"/>
            <a:chOff x="486239" y="2152361"/>
            <a:chExt cx="3319500" cy="949170"/>
          </a:xfrm>
        </p:grpSpPr>
        <p:sp>
          <p:nvSpPr>
            <p:cNvPr id="161" name="矩形 160"/>
            <p:cNvSpPr/>
            <p:nvPr/>
          </p:nvSpPr>
          <p:spPr>
            <a:xfrm>
              <a:off x="2615515" y="2152361"/>
              <a:ext cx="1005713" cy="338425"/>
            </a:xfrm>
            <a:prstGeom prst="rect">
              <a:avLst/>
            </a:prstGeom>
          </p:spPr>
          <p:txBody>
            <a:bodyPr wrap="none">
              <a:spAutoFit/>
            </a:bodyPr>
            <a:lstStyle/>
            <a:p>
              <a:pPr algn="ctr"/>
              <a:r>
                <a:rPr lang="zh-CN" altLang="en-US" sz="1599" dirty="0">
                  <a:solidFill>
                    <a:schemeClr val="tx1">
                      <a:lumMod val="75000"/>
                      <a:lumOff val="25000"/>
                    </a:schemeClr>
                  </a:solidFill>
                  <a:latin typeface="微软雅黑" pitchFamily="34" charset="-122"/>
                  <a:ea typeface="微软雅黑" pitchFamily="34" charset="-122"/>
                </a:rPr>
                <a:t>Add a title</a:t>
              </a:r>
            </a:p>
          </p:txBody>
        </p:sp>
        <p:sp>
          <p:nvSpPr>
            <p:cNvPr id="162" name="矩形 161"/>
            <p:cNvSpPr/>
            <p:nvPr/>
          </p:nvSpPr>
          <p:spPr>
            <a:xfrm>
              <a:off x="486239" y="2552471"/>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grpSp>
      <p:grpSp>
        <p:nvGrpSpPr>
          <p:cNvPr id="8" name="组合 162"/>
          <p:cNvGrpSpPr/>
          <p:nvPr/>
        </p:nvGrpSpPr>
        <p:grpSpPr>
          <a:xfrm>
            <a:off x="8114871" y="4184340"/>
            <a:ext cx="3318476" cy="949173"/>
            <a:chOff x="8291427" y="2152361"/>
            <a:chExt cx="3319500" cy="949170"/>
          </a:xfrm>
        </p:grpSpPr>
        <p:sp>
          <p:nvSpPr>
            <p:cNvPr id="164" name="矩形 163"/>
            <p:cNvSpPr/>
            <p:nvPr/>
          </p:nvSpPr>
          <p:spPr>
            <a:xfrm>
              <a:off x="8968574" y="2152361"/>
              <a:ext cx="1005713" cy="338425"/>
            </a:xfrm>
            <a:prstGeom prst="rect">
              <a:avLst/>
            </a:prstGeom>
          </p:spPr>
          <p:txBody>
            <a:bodyPr wrap="none">
              <a:spAutoFit/>
            </a:bodyPr>
            <a:lstStyle/>
            <a:p>
              <a:pPr algn="ctr"/>
              <a:r>
                <a:rPr lang="zh-CN" altLang="en-US" sz="1599" dirty="0">
                  <a:solidFill>
                    <a:schemeClr val="tx1">
                      <a:lumMod val="75000"/>
                      <a:lumOff val="25000"/>
                    </a:schemeClr>
                  </a:solidFill>
                  <a:latin typeface="微软雅黑" pitchFamily="34" charset="-122"/>
                  <a:ea typeface="微软雅黑" pitchFamily="34" charset="-122"/>
                </a:rPr>
                <a:t>Add a title</a:t>
              </a:r>
            </a:p>
          </p:txBody>
        </p:sp>
        <p:sp>
          <p:nvSpPr>
            <p:cNvPr id="165" name="矩形 164"/>
            <p:cNvSpPr/>
            <p:nvPr/>
          </p:nvSpPr>
          <p:spPr>
            <a:xfrm>
              <a:off x="8291427" y="2552471"/>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grpSp>
      <p:grpSp>
        <p:nvGrpSpPr>
          <p:cNvPr id="9" name="组合 165"/>
          <p:cNvGrpSpPr/>
          <p:nvPr/>
        </p:nvGrpSpPr>
        <p:grpSpPr>
          <a:xfrm>
            <a:off x="758655" y="4184339"/>
            <a:ext cx="3318476" cy="949174"/>
            <a:chOff x="486239" y="2152361"/>
            <a:chExt cx="3319500" cy="949172"/>
          </a:xfrm>
        </p:grpSpPr>
        <p:sp>
          <p:nvSpPr>
            <p:cNvPr id="167" name="矩形 166"/>
            <p:cNvSpPr/>
            <p:nvPr/>
          </p:nvSpPr>
          <p:spPr>
            <a:xfrm>
              <a:off x="2615515" y="2152361"/>
              <a:ext cx="1005713" cy="338425"/>
            </a:xfrm>
            <a:prstGeom prst="rect">
              <a:avLst/>
            </a:prstGeom>
          </p:spPr>
          <p:txBody>
            <a:bodyPr wrap="none">
              <a:spAutoFit/>
            </a:bodyPr>
            <a:lstStyle/>
            <a:p>
              <a:pPr algn="ctr"/>
              <a:r>
                <a:rPr lang="zh-CN" altLang="en-US" sz="1599" dirty="0">
                  <a:solidFill>
                    <a:schemeClr val="tx1">
                      <a:lumMod val="75000"/>
                      <a:lumOff val="25000"/>
                    </a:schemeClr>
                  </a:solidFill>
                  <a:latin typeface="微软雅黑" pitchFamily="34" charset="-122"/>
                  <a:ea typeface="微软雅黑" pitchFamily="34" charset="-122"/>
                </a:rPr>
                <a:t>Add a title</a:t>
              </a:r>
            </a:p>
          </p:txBody>
        </p:sp>
        <p:sp>
          <p:nvSpPr>
            <p:cNvPr id="168" name="矩形 167"/>
            <p:cNvSpPr/>
            <p:nvPr/>
          </p:nvSpPr>
          <p:spPr>
            <a:xfrm>
              <a:off x="486239" y="2552473"/>
              <a:ext cx="3319500" cy="549060"/>
            </a:xfrm>
            <a:prstGeom prst="rect">
              <a:avLst/>
            </a:prstGeom>
          </p:spPr>
          <p:txBody>
            <a:bodyPr wrap="square">
              <a:spAutoFit/>
            </a:bodyPr>
            <a:lstStyle/>
            <a:p>
              <a:pPr algn="r">
                <a:lnSpc>
                  <a:spcPct val="13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grpSp>
      <p:sp>
        <p:nvSpPr>
          <p:cNvPr id="170" name="矩形 169"/>
          <p:cNvSpPr/>
          <p:nvPr/>
        </p:nvSpPr>
        <p:spPr>
          <a:xfrm>
            <a:off x="4600038" y="1526008"/>
            <a:ext cx="2991926" cy="420536"/>
          </a:xfrm>
          <a:prstGeom prst="rect">
            <a:avLst/>
          </a:prstGeom>
        </p:spPr>
        <p:txBody>
          <a:bodyPr wrap="square" lIns="91412" tIns="45706" rIns="91412" bIns="45706">
            <a:spAutoFit/>
          </a:bodyPr>
          <a:lstStyle/>
          <a:p>
            <a:pPr algn="ctr"/>
            <a:r>
              <a:rPr lang="zh-CN" altLang="en-US" sz="2133" dirty="0">
                <a:solidFill>
                  <a:schemeClr val="tx1">
                    <a:lumMod val="75000"/>
                    <a:lumOff val="25000"/>
                  </a:schemeClr>
                </a:solidFill>
                <a:latin typeface="微软雅黑" pitchFamily="34" charset="-122"/>
                <a:ea typeface="微软雅黑" pitchFamily="34" charset="-122"/>
              </a:rPr>
              <a:t>Add a title</a:t>
            </a:r>
          </a:p>
        </p:txBody>
      </p:sp>
      <p:sp>
        <p:nvSpPr>
          <p:cNvPr id="171" name="矩形 170"/>
          <p:cNvSpPr/>
          <p:nvPr/>
        </p:nvSpPr>
        <p:spPr>
          <a:xfrm>
            <a:off x="1899466" y="1987673"/>
            <a:ext cx="8393068" cy="381038"/>
          </a:xfrm>
          <a:prstGeom prst="rect">
            <a:avLst/>
          </a:prstGeom>
        </p:spPr>
        <p:txBody>
          <a:bodyPr wrap="square" lIns="91412" tIns="45706" rIns="91412" bIns="45706">
            <a:spAutoFit/>
          </a:bodyPr>
          <a:lstStyle/>
          <a:p>
            <a:pPr algn="r">
              <a:lnSpc>
                <a:spcPct val="130000"/>
              </a:lnSpc>
              <a:spcBef>
                <a:spcPct val="0"/>
              </a:spcBef>
            </a:pPr>
            <a:r>
              <a:rPr lang="zh-CN" altLang="en-US" sz="1599"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Tree>
    <p:extLst>
      <p:ext uri="{BB962C8B-B14F-4D97-AF65-F5344CB8AC3E}">
        <p14:creationId xmlns:p14="http://schemas.microsoft.com/office/powerpoint/2010/main" val="80681445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8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2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2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171"/>
                                        </p:tgtEl>
                                        <p:attrNameLst>
                                          <p:attrName>style.visibility</p:attrName>
                                        </p:attrNameLst>
                                      </p:cBhvr>
                                      <p:to>
                                        <p:strVal val="visible"/>
                                      </p:to>
                                    </p:set>
                                    <p:animEffect transition="in" filter="fade">
                                      <p:cBhvr>
                                        <p:cTn id="2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70" grpId="0"/>
      <p:bldP spid="1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8"/>
          <p:cNvGrpSpPr/>
          <p:nvPr/>
        </p:nvGrpSpPr>
        <p:grpSpPr>
          <a:xfrm>
            <a:off x="7911301" y="2853226"/>
            <a:ext cx="4278818" cy="3167262"/>
            <a:chOff x="0" y="0"/>
            <a:chExt cx="2222306" cy="1644486"/>
          </a:xfrm>
        </p:grpSpPr>
        <p:sp>
          <p:nvSpPr>
            <p:cNvPr id="3" name="chenying0907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w="38100" cap="flat">
              <a:solidFill>
                <a:schemeClr val="accent2"/>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4" name="chenying0907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chemeClr val="accent2"/>
            </a:solidFill>
            <a:ln w="38100" cap="flat">
              <a:solidFill>
                <a:schemeClr val="accent2"/>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5" name="chenying0907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chemeClr val="accent2"/>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6" name="chenying0907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chemeClr val="accent2"/>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grpSp>
      <p:sp>
        <p:nvSpPr>
          <p:cNvPr id="7" name="chenying0907 148"/>
          <p:cNvSpPr/>
          <p:nvPr/>
        </p:nvSpPr>
        <p:spPr>
          <a:xfrm>
            <a:off x="937470" y="3885416"/>
            <a:ext cx="3086203" cy="53364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38088" tIns="38088" rIns="38088" bIns="38088" numCol="1" anchor="ctr">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8" name="文本框 7"/>
          <p:cNvSpPr txBox="1"/>
          <p:nvPr/>
        </p:nvSpPr>
        <p:spPr>
          <a:xfrm>
            <a:off x="1785461" y="2867280"/>
            <a:ext cx="1829290" cy="420536"/>
          </a:xfrm>
          <a:prstGeom prst="rect">
            <a:avLst/>
          </a:prstGeom>
          <a:noFill/>
        </p:spPr>
        <p:txBody>
          <a:bodyPr wrap="none" lIns="91412" tIns="45706" rIns="91412" bIns="45706" rtlCol="0">
            <a:spAutoFit/>
          </a:bodyPr>
          <a:lstStyle/>
          <a:p>
            <a:pPr algn="r"/>
            <a:r>
              <a:rPr kumimoji="1" lang="zh-CN" altLang="en-US" sz="2133" dirty="0">
                <a:solidFill>
                  <a:schemeClr val="tx2">
                    <a:lumMod val="75000"/>
                  </a:schemeClr>
                </a:solidFill>
                <a:latin typeface="微软雅黑" panose="020B0503020204020204" pitchFamily="34" charset="-122"/>
                <a:ea typeface="微软雅黑" panose="020B0503020204020204" pitchFamily="34" charset="-122"/>
                <a:cs typeface="DFPShaoNvW5-GB" charset="-122"/>
              </a:rPr>
              <a:t>Click to add a title</a:t>
            </a:r>
          </a:p>
        </p:txBody>
      </p:sp>
      <p:grpSp>
        <p:nvGrpSpPr>
          <p:cNvPr id="9" name="Group 157"/>
          <p:cNvGrpSpPr/>
          <p:nvPr/>
        </p:nvGrpSpPr>
        <p:grpSpPr>
          <a:xfrm>
            <a:off x="8815137" y="1304714"/>
            <a:ext cx="1566779" cy="1894222"/>
            <a:chOff x="0" y="0"/>
            <a:chExt cx="832429" cy="1006091"/>
          </a:xfrm>
        </p:grpSpPr>
        <p:sp>
          <p:nvSpPr>
            <p:cNvPr id="11" name="chenying0907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10" name="chenying0907 152"/>
            <p:cNvSpPr/>
            <p:nvPr/>
          </p:nvSpPr>
          <p:spPr>
            <a:xfrm>
              <a:off x="63500" y="177800"/>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w="12700" cap="flat">
              <a:solidFill>
                <a:schemeClr val="accent4"/>
              </a:solidFill>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grpSp>
          <p:nvGrpSpPr>
            <p:cNvPr id="12" name="Group 156"/>
            <p:cNvGrpSpPr/>
            <p:nvPr/>
          </p:nvGrpSpPr>
          <p:grpSpPr>
            <a:xfrm>
              <a:off x="330200" y="215900"/>
              <a:ext cx="178940" cy="367431"/>
              <a:chOff x="0" y="0"/>
              <a:chExt cx="178939" cy="367430"/>
            </a:xfrm>
          </p:grpSpPr>
          <p:sp>
            <p:nvSpPr>
              <p:cNvPr id="13" name="chenying0907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14"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grpSp>
      </p:grpSp>
      <p:sp>
        <p:nvSpPr>
          <p:cNvPr id="15" name="chenying0907 148"/>
          <p:cNvSpPr/>
          <p:nvPr/>
        </p:nvSpPr>
        <p:spPr>
          <a:xfrm>
            <a:off x="4551123" y="3879248"/>
            <a:ext cx="3086203" cy="53364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38088" tIns="38088" rIns="38088" bIns="38088" numCol="1" anchor="ctr">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16" name="文本框 7"/>
          <p:cNvSpPr txBox="1"/>
          <p:nvPr/>
        </p:nvSpPr>
        <p:spPr>
          <a:xfrm>
            <a:off x="5449942" y="2870483"/>
            <a:ext cx="1829290" cy="420536"/>
          </a:xfrm>
          <a:prstGeom prst="rect">
            <a:avLst/>
          </a:prstGeom>
          <a:noFill/>
        </p:spPr>
        <p:txBody>
          <a:bodyPr wrap="none" lIns="91412" tIns="45706" rIns="91412" bIns="45706" rtlCol="0">
            <a:spAutoFit/>
          </a:bodyPr>
          <a:lstStyle/>
          <a:p>
            <a:pPr algn="r"/>
            <a:r>
              <a:rPr kumimoji="1" lang="zh-CN" altLang="en-US" sz="2133" dirty="0">
                <a:solidFill>
                  <a:schemeClr val="tx2">
                    <a:lumMod val="75000"/>
                  </a:schemeClr>
                </a:solidFill>
                <a:latin typeface="微软雅黑" panose="020B0503020204020204" pitchFamily="34" charset="-122"/>
                <a:ea typeface="微软雅黑" panose="020B0503020204020204" pitchFamily="34" charset="-122"/>
                <a:cs typeface="DFPShaoNvW5-GB" charset="-122"/>
              </a:rPr>
              <a:t>Click to add a title</a:t>
            </a:r>
          </a:p>
        </p:txBody>
      </p:sp>
    </p:spTree>
    <p:extLst>
      <p:ext uri="{BB962C8B-B14F-4D97-AF65-F5344CB8AC3E}">
        <p14:creationId xmlns:p14="http://schemas.microsoft.com/office/powerpoint/2010/main" val="19713937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ma14="http://schemas.microsoft.com/office/mac/drawingml/2011/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A4407AA0-7F72-4802-B826-68D166CBD61B}"/>
              </a:ext>
            </a:extLst>
          </p:cNvPr>
          <p:cNvSpPr txBox="1"/>
          <p:nvPr/>
        </p:nvSpPr>
        <p:spPr>
          <a:xfrm>
            <a:off x="1131482" y="2918162"/>
            <a:ext cx="7999266" cy="830997"/>
          </a:xfrm>
          <a:prstGeom prst="rect">
            <a:avLst/>
          </a:prstGeom>
          <a:noFill/>
        </p:spPr>
        <p:txBody>
          <a:bodyPr wrap="square" rtlCol="0">
            <a:spAutoFit/>
          </a:bodyPr>
          <a:lstStyle/>
          <a:p>
            <a:r>
              <a:rPr lang="zh-CN" altLang="en-US" sz="4800" b="1" dirty="0">
                <a:solidFill>
                  <a:schemeClr val="accent1"/>
                </a:solidFill>
                <a:latin typeface="迷你简卡通" panose="03000509000000000000" pitchFamily="65" charset="-122"/>
                <a:ea typeface="迷你简卡通" panose="03000509000000000000" pitchFamily="65" charset="-122"/>
              </a:rPr>
              <a:t>Thank you for watching.</a:t>
            </a:r>
          </a:p>
        </p:txBody>
      </p:sp>
      <p:sp>
        <p:nvSpPr>
          <p:cNvPr id="10" name="Rounded Rectangle 7">
            <a:extLst>
              <a:ext uri="{FF2B5EF4-FFF2-40B4-BE49-F238E27FC236}">
                <a16:creationId xmlns:a16="http://schemas.microsoft.com/office/drawing/2014/main" id="{31F8A0C4-D883-43E9-8A0D-8A4A0B2510A5}"/>
              </a:ext>
            </a:extLst>
          </p:cNvPr>
          <p:cNvSpPr/>
          <p:nvPr/>
        </p:nvSpPr>
        <p:spPr>
          <a:xfrm>
            <a:off x="8453723" y="678545"/>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accent1"/>
                </a:solidFill>
              </a:rPr>
              <a:t>LOGO</a:t>
            </a:r>
            <a:endParaRPr lang="ko-KR" altLang="en-US" sz="2700" dirty="0">
              <a:solidFill>
                <a:schemeClr val="accent1"/>
              </a:solidFill>
            </a:endParaRPr>
          </a:p>
        </p:txBody>
      </p:sp>
      <p:sp>
        <p:nvSpPr>
          <p:cNvPr id="11" name="TextBox 3">
            <a:hlinkClick r:id="rId2"/>
            <a:extLst>
              <a:ext uri="{FF2B5EF4-FFF2-40B4-BE49-F238E27FC236}">
                <a16:creationId xmlns:a16="http://schemas.microsoft.com/office/drawing/2014/main" id="{8F3A09B5-8E8A-4B10-8972-F2149933F265}"/>
              </a:ext>
            </a:extLst>
          </p:cNvPr>
          <p:cNvSpPr txBox="1"/>
          <p:nvPr/>
        </p:nvSpPr>
        <p:spPr>
          <a:xfrm>
            <a:off x="1838162" y="6192288"/>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38048698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ahyp="http://schemas.microsoft.com/office/drawing/2018/hyperlinkcolor"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7269383" y="2949864"/>
            <a:ext cx="3327742" cy="707886"/>
          </a:xfrm>
          <a:prstGeom prst="rect">
            <a:avLst/>
          </a:prstGeom>
          <a:noFill/>
        </p:spPr>
        <p:txBody>
          <a:bodyPr wrap="square" rtlCol="0">
            <a:spAutoFit/>
          </a:bodyPr>
          <a:lstStyle/>
          <a:p>
            <a:pPr algn="dist"/>
            <a:r>
              <a:rPr lang="zh-CN" altLang="en-US" sz="4000" spc="300" dirty="0">
                <a:solidFill>
                  <a:schemeClr val="accent1"/>
                </a:solidFill>
                <a:latin typeface="+mn-ea"/>
              </a:rPr>
              <a:t>Add a title</a:t>
            </a:r>
          </a:p>
        </p:txBody>
      </p:sp>
      <p:grpSp>
        <p:nvGrpSpPr>
          <p:cNvPr id="8" name="组合 7">
            <a:extLst>
              <a:ext uri="{FF2B5EF4-FFF2-40B4-BE49-F238E27FC236}">
                <a16:creationId xmlns:a16="http://schemas.microsoft.com/office/drawing/2014/main" id="{484FEFD9-C053-48AC-8330-FA3BB65BC4A0}"/>
              </a:ext>
            </a:extLst>
          </p:cNvPr>
          <p:cNvGrpSpPr/>
          <p:nvPr/>
        </p:nvGrpSpPr>
        <p:grpSpPr>
          <a:xfrm>
            <a:off x="6016268" y="2883155"/>
            <a:ext cx="841304" cy="841304"/>
            <a:chOff x="6016268" y="2883155"/>
            <a:chExt cx="841304" cy="841304"/>
          </a:xfrm>
        </p:grpSpPr>
        <p:sp>
          <p:nvSpPr>
            <p:cNvPr id="9" name="椭圆 8">
              <a:extLst>
                <a:ext uri="{FF2B5EF4-FFF2-40B4-BE49-F238E27FC236}">
                  <a16:creationId xmlns:a16="http://schemas.microsoft.com/office/drawing/2014/main" id="{11330C72-DF87-4149-BD6D-8A5C9002ED0E}"/>
                </a:ext>
              </a:extLst>
            </p:cNvPr>
            <p:cNvSpPr/>
            <p:nvPr/>
          </p:nvSpPr>
          <p:spPr>
            <a:xfrm>
              <a:off x="6016268" y="2883155"/>
              <a:ext cx="841304" cy="84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B603ED37-8143-44E5-A7AC-8E20FBF5C099}"/>
                </a:ext>
              </a:extLst>
            </p:cNvPr>
            <p:cNvSpPr txBox="1"/>
            <p:nvPr/>
          </p:nvSpPr>
          <p:spPr>
            <a:xfrm flipH="1">
              <a:off x="6058025" y="2940820"/>
              <a:ext cx="786099" cy="707886"/>
            </a:xfrm>
            <a:prstGeom prst="rect">
              <a:avLst/>
            </a:prstGeom>
            <a:noFill/>
          </p:spPr>
          <p:txBody>
            <a:bodyPr wrap="square" rtlCol="0">
              <a:spAutoFit/>
            </a:bodyPr>
            <a:lstStyle/>
            <a:p>
              <a:pPr algn="ctr"/>
              <a:r>
                <a:rPr lang="en-US" altLang="zh-CN" sz="4000" b="1" dirty="0">
                  <a:solidFill>
                    <a:srgbClr val="F9F9F9"/>
                  </a:solidFill>
                  <a:latin typeface="等线" panose="02010600030101010101" pitchFamily="2" charset="-122"/>
                  <a:ea typeface="等线" panose="02010600030101010101" pitchFamily="2" charset="-122"/>
                </a:rPr>
                <a:t>1</a:t>
              </a:r>
              <a:endParaRPr lang="zh-CN" altLang="en-US" sz="7200" b="1" dirty="0">
                <a:solidFill>
                  <a:srgbClr val="F9F9F9"/>
                </a:solidFill>
                <a:latin typeface="等线" panose="02010600030101010101" pitchFamily="2" charset="-122"/>
                <a:ea typeface="等线" panose="02010600030101010101" pitchFamily="2" charset="-122"/>
              </a:endParaRPr>
            </a:p>
          </p:txBody>
        </p:sp>
      </p:grpSp>
      <p:sp>
        <p:nvSpPr>
          <p:cNvPr id="11" name="文本框 10">
            <a:extLst>
              <a:ext uri="{FF2B5EF4-FFF2-40B4-BE49-F238E27FC236}">
                <a16:creationId xmlns:a16="http://schemas.microsoft.com/office/drawing/2014/main" id="{F7D5FC68-E1A8-4F0D-96BD-4DD2C0112D6F}"/>
              </a:ext>
            </a:extLst>
          </p:cNvPr>
          <p:cNvSpPr txBox="1"/>
          <p:nvPr/>
        </p:nvSpPr>
        <p:spPr>
          <a:xfrm>
            <a:off x="1726083" y="2529212"/>
            <a:ext cx="2284600" cy="707886"/>
          </a:xfrm>
          <a:prstGeom prst="rect">
            <a:avLst/>
          </a:prstGeom>
          <a:noFill/>
        </p:spPr>
        <p:txBody>
          <a:bodyPr wrap="none" rtlCol="0">
            <a:spAutoFit/>
          </a:bodyPr>
          <a:lstStyle/>
          <a:p>
            <a:r>
              <a:rPr lang="en-US" altLang="zh-CN" sz="4000" b="1" dirty="0">
                <a:solidFill>
                  <a:schemeClr val="accent1"/>
                </a:solidFill>
                <a:latin typeface="等线" panose="02010600030101010101" pitchFamily="2" charset="-122"/>
                <a:ea typeface="等线" panose="02010600030101010101" pitchFamily="2" charset="-122"/>
              </a:rPr>
              <a:t>PART 01</a:t>
            </a:r>
            <a:endParaRPr lang="zh-CN" altLang="en-US" sz="4000" b="1" dirty="0">
              <a:solidFill>
                <a:schemeClr val="accent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03193178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6436321" y="1882406"/>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38088" tIns="38088" rIns="38088" bIns="38088" anchor="ct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4" name="chenying0907 148"/>
          <p:cNvSpPr/>
          <p:nvPr/>
        </p:nvSpPr>
        <p:spPr>
          <a:xfrm>
            <a:off x="7439735" y="2243661"/>
            <a:ext cx="3952143" cy="53364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38088" tIns="38088" rIns="38088" bIns="38088" numCol="1" anchor="ctr">
            <a:spAutoFit/>
          </a:bodyPr>
          <a:lstStyle/>
          <a:p>
            <a:pPr>
              <a:lnSpc>
                <a:spcPct val="130000"/>
              </a:lnSpc>
              <a:spcBef>
                <a:spcPct val="0"/>
              </a:spcBef>
            </a:pPr>
            <a:r>
              <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rPr>
              <a:t>Enter the description of the chart above here, and enter the comprehensive description of the chart above here.</a:t>
            </a:r>
          </a:p>
        </p:txBody>
      </p:sp>
      <p:sp>
        <p:nvSpPr>
          <p:cNvPr id="5" name="chenying0907 109"/>
          <p:cNvSpPr/>
          <p:nvPr/>
        </p:nvSpPr>
        <p:spPr>
          <a:xfrm>
            <a:off x="6436321" y="3234214"/>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38088" tIns="38088" rIns="38088" bIns="38088" anchor="ct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6" name="chenying0907 148"/>
          <p:cNvSpPr/>
          <p:nvPr/>
        </p:nvSpPr>
        <p:spPr>
          <a:xfrm>
            <a:off x="7439735" y="3595469"/>
            <a:ext cx="3952143" cy="53364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38088" tIns="38088" rIns="38088" bIns="38088" numCol="1" anchor="ctr">
            <a:spAutoFit/>
          </a:bodyPr>
          <a:lstStyle/>
          <a:p>
            <a:pPr>
              <a:lnSpc>
                <a:spcPct val="130000"/>
              </a:lnSpc>
              <a:spcBef>
                <a:spcPct val="0"/>
              </a:spcBef>
            </a:pPr>
            <a:r>
              <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rPr>
              <a:t>Enter the description of the chart above here, and enter the comprehensive description of the chart above here.</a:t>
            </a:r>
          </a:p>
        </p:txBody>
      </p:sp>
      <p:sp>
        <p:nvSpPr>
          <p:cNvPr id="7" name="chenying0907 109"/>
          <p:cNvSpPr/>
          <p:nvPr/>
        </p:nvSpPr>
        <p:spPr>
          <a:xfrm>
            <a:off x="6436321" y="4586022"/>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38088" tIns="38088" rIns="38088" bIns="38088" anchor="ct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8" name="chenying0907 148"/>
          <p:cNvSpPr/>
          <p:nvPr/>
        </p:nvSpPr>
        <p:spPr>
          <a:xfrm>
            <a:off x="7439735" y="4947277"/>
            <a:ext cx="3952143" cy="533648"/>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 val="1"/>
            </a:ext>
          </a:extLst>
        </p:spPr>
        <p:txBody>
          <a:bodyPr wrap="square" lIns="38088" tIns="38088" rIns="38088" bIns="38088" numCol="1" anchor="ctr">
            <a:spAutoFit/>
          </a:bodyPr>
          <a:lstStyle/>
          <a:p>
            <a:pPr>
              <a:lnSpc>
                <a:spcPct val="130000"/>
              </a:lnSpc>
              <a:spcBef>
                <a:spcPct val="0"/>
              </a:spcBef>
            </a:pPr>
            <a:r>
              <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rPr>
              <a:t>Enter the description of the chart above here, and enter the comprehensive description of the chart above here.</a:t>
            </a:r>
          </a:p>
        </p:txBody>
      </p:sp>
      <p:grpSp>
        <p:nvGrpSpPr>
          <p:cNvPr id="3" name="Group 44"/>
          <p:cNvGrpSpPr/>
          <p:nvPr/>
        </p:nvGrpSpPr>
        <p:grpSpPr>
          <a:xfrm>
            <a:off x="2931339" y="2100886"/>
            <a:ext cx="807118" cy="906808"/>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accent2"/>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w="38100" cap="flat">
              <a:solidFill>
                <a:schemeClr val="accent2"/>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grpSp>
      <p:grpSp>
        <p:nvGrpSpPr>
          <p:cNvPr id="9" name="组 47"/>
          <p:cNvGrpSpPr/>
          <p:nvPr/>
        </p:nvGrpSpPr>
        <p:grpSpPr>
          <a:xfrm>
            <a:off x="792304" y="1415439"/>
            <a:ext cx="4759579" cy="509355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4"/>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grpSp>
    </p:spTree>
    <p:extLst>
      <p:ext uri="{BB962C8B-B14F-4D97-AF65-F5344CB8AC3E}">
        <p14:creationId xmlns:p14="http://schemas.microsoft.com/office/powerpoint/2010/main" val="151325205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ma14="http://schemas.microsoft.com/office/mac/drawingml/2011/main"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val 113"/>
          <p:cNvSpPr/>
          <p:nvPr/>
        </p:nvSpPr>
        <p:spPr>
          <a:xfrm>
            <a:off x="7373170" y="3941471"/>
            <a:ext cx="140081" cy="1401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399">
              <a:solidFill>
                <a:srgbClr val="605448"/>
              </a:solidFill>
              <a:latin typeface="华文细黑" pitchFamily="2" charset="-122"/>
              <a:ea typeface="华文细黑" pitchFamily="2" charset="-122"/>
            </a:endParaRPr>
          </a:p>
        </p:txBody>
      </p:sp>
      <p:sp>
        <p:nvSpPr>
          <p:cNvPr id="155" name="Oval 118"/>
          <p:cNvSpPr/>
          <p:nvPr/>
        </p:nvSpPr>
        <p:spPr>
          <a:xfrm>
            <a:off x="6848300" y="4473743"/>
            <a:ext cx="546822"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399">
              <a:solidFill>
                <a:srgbClr val="605448"/>
              </a:solidFill>
              <a:latin typeface="华文细黑" pitchFamily="2" charset="-122"/>
              <a:ea typeface="华文细黑" pitchFamily="2" charset="-122"/>
            </a:endParaRPr>
          </a:p>
        </p:txBody>
      </p:sp>
      <p:sp>
        <p:nvSpPr>
          <p:cNvPr id="156" name="chenying0907 56"/>
          <p:cNvSpPr/>
          <p:nvPr/>
        </p:nvSpPr>
        <p:spPr bwMode="auto">
          <a:xfrm>
            <a:off x="4721918" y="3340345"/>
            <a:ext cx="2716684" cy="3403740"/>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vert="horz" wrap="square" lIns="91412" tIns="45706" rIns="91412" bIns="45706" numCol="1" anchor="t" anchorCtr="0" compatLnSpc="1"/>
          <a:lstStyle/>
          <a:p>
            <a:endParaRPr lang="id-ID" sz="2399">
              <a:solidFill>
                <a:srgbClr val="605448"/>
              </a:solidFill>
              <a:latin typeface="华文细黑" pitchFamily="2" charset="-122"/>
              <a:ea typeface="华文细黑" pitchFamily="2" charset="-122"/>
            </a:endParaRPr>
          </a:p>
        </p:txBody>
      </p:sp>
      <p:grpSp>
        <p:nvGrpSpPr>
          <p:cNvPr id="4" name="chenying0907 8"/>
          <p:cNvGrpSpPr/>
          <p:nvPr/>
        </p:nvGrpSpPr>
        <p:grpSpPr>
          <a:xfrm>
            <a:off x="2113624" y="1830297"/>
            <a:ext cx="2286947" cy="971908"/>
            <a:chOff x="2112394" y="1830296"/>
            <a:chExt cx="2287653" cy="971908"/>
          </a:xfrm>
        </p:grpSpPr>
        <p:sp>
          <p:nvSpPr>
            <p:cNvPr id="157" name="文本框 16"/>
            <p:cNvSpPr txBox="1">
              <a:spLocks noChangeArrowheads="1"/>
            </p:cNvSpPr>
            <p:nvPr/>
          </p:nvSpPr>
          <p:spPr bwMode="auto">
            <a:xfrm>
              <a:off x="2112394" y="2211273"/>
              <a:ext cx="228765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rPr>
                <a:t>Enter the description of the chart above here, and enter the comprehensive description of the chart above here.</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158" name="文本框 157"/>
            <p:cNvSpPr txBox="1"/>
            <p:nvPr/>
          </p:nvSpPr>
          <p:spPr>
            <a:xfrm>
              <a:off x="2483511" y="1830296"/>
              <a:ext cx="1424489" cy="338426"/>
            </a:xfrm>
            <a:prstGeom prst="rect">
              <a:avLst/>
            </a:prstGeom>
            <a:noFill/>
          </p:spPr>
          <p:txBody>
            <a:bodyPr wrap="square" rtlCol="0">
              <a:spAutoFit/>
            </a:bodyPr>
            <a:lstStyle/>
            <a:p>
              <a:r>
                <a:rPr lang="zh-CN" altLang="en-US" sz="1599" dirty="0">
                  <a:solidFill>
                    <a:schemeClr val="accent2"/>
                  </a:solidFill>
                  <a:latin typeface="微软雅黑" pitchFamily="34" charset="-122"/>
                  <a:ea typeface="微软雅黑" pitchFamily="34" charset="-122"/>
                </a:rPr>
                <a:t>Subtitle</a:t>
              </a:r>
              <a:endParaRPr lang="en-US" altLang="zh-CN" sz="1599" dirty="0">
                <a:solidFill>
                  <a:schemeClr val="accent2"/>
                </a:solidFill>
                <a:latin typeface="微软雅黑" pitchFamily="34" charset="-122"/>
                <a:ea typeface="微软雅黑" pitchFamily="34" charset="-122"/>
              </a:endParaRPr>
            </a:p>
          </p:txBody>
        </p:sp>
        <p:sp>
          <p:nvSpPr>
            <p:cNvPr id="159" name="chenying0907 30"/>
            <p:cNvSpPr>
              <a:spLocks noEditPoints="1"/>
            </p:cNvSpPr>
            <p:nvPr/>
          </p:nvSpPr>
          <p:spPr bwMode="auto">
            <a:xfrm>
              <a:off x="2190573" y="18499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121882" tIns="60941" rIns="121882" bIns="60941" numCol="1" anchor="t" anchorCtr="0" compatLnSpc="1"/>
            <a:lstStyle/>
            <a:p>
              <a:endParaRPr lang="zh-CN" altLang="en-US" sz="1333" dirty="0">
                <a:solidFill>
                  <a:srgbClr val="605448"/>
                </a:solidFill>
                <a:latin typeface="微软雅黑" pitchFamily="34" charset="-122"/>
                <a:ea typeface="微软雅黑" pitchFamily="34" charset="-122"/>
              </a:endParaRPr>
            </a:p>
          </p:txBody>
        </p:sp>
      </p:grpSp>
      <p:grpSp>
        <p:nvGrpSpPr>
          <p:cNvPr id="5" name="chenying0907 7"/>
          <p:cNvGrpSpPr/>
          <p:nvPr/>
        </p:nvGrpSpPr>
        <p:grpSpPr>
          <a:xfrm>
            <a:off x="1147488" y="4002268"/>
            <a:ext cx="2286947" cy="971908"/>
            <a:chOff x="1145959" y="4002266"/>
            <a:chExt cx="2287653" cy="971908"/>
          </a:xfrm>
        </p:grpSpPr>
        <p:sp>
          <p:nvSpPr>
            <p:cNvPr id="160" name="文本框 16"/>
            <p:cNvSpPr txBox="1">
              <a:spLocks noChangeArrowheads="1"/>
            </p:cNvSpPr>
            <p:nvPr/>
          </p:nvSpPr>
          <p:spPr bwMode="auto">
            <a:xfrm>
              <a:off x="1145959" y="4383243"/>
              <a:ext cx="228765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rPr>
                <a:t>Enter the description of the chart above here, and enter the comprehensive description of the chart above here.</a:t>
              </a:r>
              <a:endParaRPr lang="en-US" altLang="zh-CN" sz="1200" dirty="0">
                <a:solidFill>
                  <a:srgbClr val="595959"/>
                </a:solidFill>
                <a:latin typeface="微软雅黑" pitchFamily="34" charset="-122"/>
                <a:ea typeface="微软雅黑" pitchFamily="34" charset="-122"/>
              </a:endParaRPr>
            </a:p>
          </p:txBody>
        </p:sp>
        <p:sp>
          <p:nvSpPr>
            <p:cNvPr id="161" name="文本框 160"/>
            <p:cNvSpPr txBox="1"/>
            <p:nvPr/>
          </p:nvSpPr>
          <p:spPr>
            <a:xfrm>
              <a:off x="1517076" y="4002266"/>
              <a:ext cx="1424489" cy="338426"/>
            </a:xfrm>
            <a:prstGeom prst="rect">
              <a:avLst/>
            </a:prstGeom>
            <a:noFill/>
          </p:spPr>
          <p:txBody>
            <a:bodyPr wrap="square" rtlCol="0">
              <a:spAutoFit/>
            </a:bodyPr>
            <a:lstStyle/>
            <a:p>
              <a:r>
                <a:rPr lang="zh-CN" altLang="en-US" sz="1599" dirty="0">
                  <a:solidFill>
                    <a:schemeClr val="accent2"/>
                  </a:solidFill>
                  <a:latin typeface="微软雅黑" pitchFamily="34" charset="-122"/>
                  <a:ea typeface="微软雅黑" pitchFamily="34" charset="-122"/>
                </a:rPr>
                <a:t>Subtitle</a:t>
              </a:r>
              <a:endParaRPr lang="en-US" altLang="zh-CN" sz="1599" dirty="0">
                <a:solidFill>
                  <a:schemeClr val="accent2"/>
                </a:solidFill>
                <a:latin typeface="微软雅黑" pitchFamily="34" charset="-122"/>
                <a:ea typeface="微软雅黑" pitchFamily="34" charset="-122"/>
              </a:endParaRPr>
            </a:p>
          </p:txBody>
        </p:sp>
        <p:sp>
          <p:nvSpPr>
            <p:cNvPr id="162" name="chenying0907 30"/>
            <p:cNvSpPr>
              <a:spLocks noEditPoints="1"/>
            </p:cNvSpPr>
            <p:nvPr/>
          </p:nvSpPr>
          <p:spPr bwMode="auto">
            <a:xfrm>
              <a:off x="1224138"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121882" tIns="60941" rIns="121882" bIns="60941" numCol="1" anchor="t" anchorCtr="0" compatLnSpc="1"/>
            <a:lstStyle/>
            <a:p>
              <a:endParaRPr lang="zh-CN" altLang="en-US" sz="1333" dirty="0">
                <a:solidFill>
                  <a:srgbClr val="605448"/>
                </a:solidFill>
                <a:latin typeface="微软雅黑" pitchFamily="34" charset="-122"/>
                <a:ea typeface="微软雅黑" pitchFamily="34" charset="-122"/>
              </a:endParaRPr>
            </a:p>
          </p:txBody>
        </p:sp>
      </p:grpSp>
      <p:grpSp>
        <p:nvGrpSpPr>
          <p:cNvPr id="6" name="chenying0907 9"/>
          <p:cNvGrpSpPr/>
          <p:nvPr/>
        </p:nvGrpSpPr>
        <p:grpSpPr>
          <a:xfrm>
            <a:off x="7802893" y="1929505"/>
            <a:ext cx="2286947" cy="971908"/>
            <a:chOff x="7803420" y="1929503"/>
            <a:chExt cx="2287653" cy="971908"/>
          </a:xfrm>
        </p:grpSpPr>
        <p:sp>
          <p:nvSpPr>
            <p:cNvPr id="163" name="文本框 16"/>
            <p:cNvSpPr txBox="1">
              <a:spLocks noChangeArrowheads="1"/>
            </p:cNvSpPr>
            <p:nvPr/>
          </p:nvSpPr>
          <p:spPr bwMode="auto">
            <a:xfrm>
              <a:off x="7803420" y="2310480"/>
              <a:ext cx="228765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rPr>
                <a:t>Enter the description of the chart above here, and enter the comprehensive description of the chart above here.</a:t>
              </a:r>
              <a:endParaRPr lang="en-US" altLang="zh-CN" sz="1200" dirty="0">
                <a:solidFill>
                  <a:srgbClr val="595959"/>
                </a:solidFill>
                <a:latin typeface="微软雅黑" pitchFamily="34" charset="-122"/>
                <a:ea typeface="微软雅黑" pitchFamily="34" charset="-122"/>
              </a:endParaRPr>
            </a:p>
          </p:txBody>
        </p:sp>
        <p:sp>
          <p:nvSpPr>
            <p:cNvPr id="164" name="文本框 163"/>
            <p:cNvSpPr txBox="1"/>
            <p:nvPr/>
          </p:nvSpPr>
          <p:spPr>
            <a:xfrm>
              <a:off x="8174537" y="1929503"/>
              <a:ext cx="1424489" cy="338426"/>
            </a:xfrm>
            <a:prstGeom prst="rect">
              <a:avLst/>
            </a:prstGeom>
            <a:noFill/>
          </p:spPr>
          <p:txBody>
            <a:bodyPr wrap="square" rtlCol="0">
              <a:spAutoFit/>
            </a:bodyPr>
            <a:lstStyle/>
            <a:p>
              <a:r>
                <a:rPr lang="zh-CN" altLang="en-US" sz="1599" dirty="0">
                  <a:solidFill>
                    <a:schemeClr val="accent2"/>
                  </a:solidFill>
                  <a:latin typeface="微软雅黑" pitchFamily="34" charset="-122"/>
                  <a:ea typeface="微软雅黑" pitchFamily="34" charset="-122"/>
                </a:rPr>
                <a:t>Subtitle</a:t>
              </a:r>
              <a:endParaRPr lang="en-US" altLang="zh-CN" sz="1599" dirty="0">
                <a:solidFill>
                  <a:schemeClr val="accent2"/>
                </a:solidFill>
                <a:latin typeface="微软雅黑" pitchFamily="34" charset="-122"/>
                <a:ea typeface="微软雅黑" pitchFamily="34" charset="-122"/>
              </a:endParaRPr>
            </a:p>
          </p:txBody>
        </p:sp>
        <p:sp>
          <p:nvSpPr>
            <p:cNvPr id="165" name="chenying0907 30"/>
            <p:cNvSpPr>
              <a:spLocks noEditPoints="1"/>
            </p:cNvSpPr>
            <p:nvPr/>
          </p:nvSpPr>
          <p:spPr bwMode="auto">
            <a:xfrm>
              <a:off x="7881599" y="194919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121882" tIns="60941" rIns="121882" bIns="60941" numCol="1" anchor="t" anchorCtr="0" compatLnSpc="1"/>
            <a:lstStyle/>
            <a:p>
              <a:endParaRPr lang="zh-CN" altLang="en-US" sz="1333" dirty="0">
                <a:solidFill>
                  <a:srgbClr val="605448"/>
                </a:solidFill>
                <a:latin typeface="微软雅黑" pitchFamily="34" charset="-122"/>
                <a:ea typeface="微软雅黑" pitchFamily="34" charset="-122"/>
              </a:endParaRPr>
            </a:p>
          </p:txBody>
        </p:sp>
      </p:grpSp>
      <p:grpSp>
        <p:nvGrpSpPr>
          <p:cNvPr id="7" name="chenying0907 10"/>
          <p:cNvGrpSpPr/>
          <p:nvPr/>
        </p:nvGrpSpPr>
        <p:grpSpPr>
          <a:xfrm>
            <a:off x="8514918" y="4002268"/>
            <a:ext cx="2286947" cy="971908"/>
            <a:chOff x="8515664" y="4002266"/>
            <a:chExt cx="2287653" cy="971908"/>
          </a:xfrm>
        </p:grpSpPr>
        <p:sp>
          <p:nvSpPr>
            <p:cNvPr id="166" name="文本框 16"/>
            <p:cNvSpPr txBox="1">
              <a:spLocks noChangeArrowheads="1"/>
            </p:cNvSpPr>
            <p:nvPr/>
          </p:nvSpPr>
          <p:spPr bwMode="auto">
            <a:xfrm>
              <a:off x="8515664" y="4383243"/>
              <a:ext cx="228765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zh-CN" altLang="en-US" sz="1200" dirty="0">
                  <a:solidFill>
                    <a:schemeClr val="tx1">
                      <a:lumMod val="50000"/>
                      <a:lumOff val="50000"/>
                    </a:schemeClr>
                  </a:solidFill>
                  <a:latin typeface="微软雅黑" pitchFamily="34" charset="-122"/>
                  <a:ea typeface="微软雅黑" pitchFamily="34" charset="-122"/>
                  <a:sym typeface="微软雅黑" pitchFamily="34" charset="-122"/>
                </a:rPr>
                <a:t>Enter the description of the chart above here, and enter the comprehensive description of the chart above here.</a:t>
              </a:r>
              <a:endParaRPr lang="en-US" altLang="zh-CN" sz="1200" dirty="0">
                <a:solidFill>
                  <a:srgbClr val="595959"/>
                </a:solidFill>
                <a:latin typeface="微软雅黑" pitchFamily="34" charset="-122"/>
                <a:ea typeface="微软雅黑" pitchFamily="34" charset="-122"/>
              </a:endParaRPr>
            </a:p>
          </p:txBody>
        </p:sp>
        <p:sp>
          <p:nvSpPr>
            <p:cNvPr id="167" name="文本框 166"/>
            <p:cNvSpPr txBox="1"/>
            <p:nvPr/>
          </p:nvSpPr>
          <p:spPr>
            <a:xfrm>
              <a:off x="8886781" y="4002266"/>
              <a:ext cx="1424489" cy="338426"/>
            </a:xfrm>
            <a:prstGeom prst="rect">
              <a:avLst/>
            </a:prstGeom>
            <a:noFill/>
          </p:spPr>
          <p:txBody>
            <a:bodyPr wrap="square" rtlCol="0">
              <a:spAutoFit/>
            </a:bodyPr>
            <a:lstStyle/>
            <a:p>
              <a:r>
                <a:rPr lang="zh-CN" altLang="en-US" sz="1599" dirty="0">
                  <a:solidFill>
                    <a:schemeClr val="accent2"/>
                  </a:solidFill>
                  <a:latin typeface="微软雅黑" pitchFamily="34" charset="-122"/>
                  <a:ea typeface="微软雅黑" pitchFamily="34" charset="-122"/>
                </a:rPr>
                <a:t>Subtitle</a:t>
              </a:r>
              <a:endParaRPr lang="en-US" altLang="zh-CN" sz="1599" dirty="0">
                <a:solidFill>
                  <a:schemeClr val="accent2"/>
                </a:solidFill>
                <a:latin typeface="微软雅黑" pitchFamily="34" charset="-122"/>
                <a:ea typeface="微软雅黑" pitchFamily="34" charset="-122"/>
              </a:endParaRPr>
            </a:p>
          </p:txBody>
        </p:sp>
        <p:sp>
          <p:nvSpPr>
            <p:cNvPr id="168" name="chenying0907 30"/>
            <p:cNvSpPr>
              <a:spLocks noEditPoints="1"/>
            </p:cNvSpPr>
            <p:nvPr/>
          </p:nvSpPr>
          <p:spPr bwMode="auto">
            <a:xfrm>
              <a:off x="8593843"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121882" tIns="60941" rIns="121882" bIns="60941" numCol="1" anchor="t" anchorCtr="0" compatLnSpc="1"/>
            <a:lstStyle/>
            <a:p>
              <a:endParaRPr lang="zh-CN" altLang="en-US" sz="1333" dirty="0">
                <a:solidFill>
                  <a:srgbClr val="605448"/>
                </a:solidFill>
                <a:latin typeface="微软雅黑" pitchFamily="34" charset="-122"/>
                <a:ea typeface="微软雅黑" pitchFamily="34" charset="-122"/>
              </a:endParaRPr>
            </a:p>
          </p:txBody>
        </p:sp>
      </p:grpSp>
      <p:grpSp>
        <p:nvGrpSpPr>
          <p:cNvPr id="8" name="chenying0907 3"/>
          <p:cNvGrpSpPr/>
          <p:nvPr/>
        </p:nvGrpSpPr>
        <p:grpSpPr>
          <a:xfrm>
            <a:off x="6557194" y="3969080"/>
            <a:ext cx="1505950" cy="1521588"/>
            <a:chOff x="6557336" y="3969080"/>
            <a:chExt cx="1506414" cy="1521587"/>
          </a:xfrm>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399">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grpSp>
      </p:grpSp>
      <p:grpSp>
        <p:nvGrpSpPr>
          <p:cNvPr id="10" name="chenying0907 6"/>
          <p:cNvGrpSpPr/>
          <p:nvPr/>
        </p:nvGrpSpPr>
        <p:grpSpPr>
          <a:xfrm>
            <a:off x="3616833" y="3890310"/>
            <a:ext cx="1312804" cy="1326436"/>
            <a:chOff x="3616066" y="3890310"/>
            <a:chExt cx="1313209" cy="1326436"/>
          </a:xfrm>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399">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3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grpSp>
      </p:grpSp>
      <p:grpSp>
        <p:nvGrpSpPr>
          <p:cNvPr id="12" name="chenying0907 4"/>
          <p:cNvGrpSpPr/>
          <p:nvPr/>
        </p:nvGrpSpPr>
        <p:grpSpPr>
          <a:xfrm>
            <a:off x="6306773" y="2492307"/>
            <a:ext cx="1241320" cy="1254210"/>
            <a:chOff x="6306836" y="2492307"/>
            <a:chExt cx="1241703" cy="1254210"/>
          </a:xfrm>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399">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grpSp>
      </p:grpSp>
      <p:grpSp>
        <p:nvGrpSpPr>
          <p:cNvPr id="14" name="chenying0907 5"/>
          <p:cNvGrpSpPr/>
          <p:nvPr/>
        </p:nvGrpSpPr>
        <p:grpSpPr>
          <a:xfrm>
            <a:off x="4572509" y="2317938"/>
            <a:ext cx="1450867" cy="1465933"/>
            <a:chOff x="4572038" y="2317937"/>
            <a:chExt cx="1451315" cy="1465933"/>
          </a:xfrm>
        </p:grpSpPr>
        <p:sp>
          <p:nvSpPr>
            <p:cNvPr id="169"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2399">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vert="horz" wrap="square" lIns="162510" tIns="81255" rIns="162510" bIns="81255" numCol="1" anchor="t" anchorCtr="0" compatLnSpc="1"/>
              <a:lstStyle/>
              <a:p>
                <a:endParaRPr lang="zh-CN" altLang="en-US" sz="2399" dirty="0">
                  <a:solidFill>
                    <a:srgbClr val="605448"/>
                  </a:solidFill>
                </a:endParaRPr>
              </a:p>
            </p:txBody>
          </p:sp>
        </p:grpSp>
      </p:grpSp>
    </p:spTree>
    <p:extLst>
      <p:ext uri="{BB962C8B-B14F-4D97-AF65-F5344CB8AC3E}">
        <p14:creationId xmlns:p14="http://schemas.microsoft.com/office/powerpoint/2010/main" val="115436053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25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275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3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9"/>
          <p:cNvSpPr>
            <a:spLocks noEditPoints="1"/>
          </p:cNvSpPr>
          <p:nvPr/>
        </p:nvSpPr>
        <p:spPr bwMode="auto">
          <a:xfrm>
            <a:off x="5147483" y="3560620"/>
            <a:ext cx="2238376" cy="1369601"/>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headEnd/>
            <a:tailEnd/>
          </a:ln>
        </p:spPr>
        <p:txBody>
          <a:bodyPr vert="horz" wrap="square" lIns="91412" tIns="45706" rIns="91412" bIns="45706" numCol="1" anchor="t" anchorCtr="0" compatLnSpc="1">
            <a:prstTxWarp prst="textNoShape">
              <a:avLst/>
            </a:prstTxWarp>
          </a:bodyPr>
          <a:lstStyle/>
          <a:p>
            <a:endParaRPr lang="zh-CN" altLang="en-US" sz="2399"/>
          </a:p>
        </p:txBody>
      </p:sp>
      <p:sp>
        <p:nvSpPr>
          <p:cNvPr id="7" name="Freeform 72"/>
          <p:cNvSpPr>
            <a:spLocks noEditPoints="1"/>
          </p:cNvSpPr>
          <p:nvPr/>
        </p:nvSpPr>
        <p:spPr bwMode="auto">
          <a:xfrm>
            <a:off x="4808965" y="2272826"/>
            <a:ext cx="2146071" cy="1758168"/>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headEnd/>
            <a:tailEnd/>
          </a:ln>
        </p:spPr>
        <p:txBody>
          <a:bodyPr vert="horz" wrap="square" lIns="91412" tIns="45706" rIns="91412" bIns="45706" numCol="1" anchor="t" anchorCtr="0" compatLnSpc="1">
            <a:prstTxWarp prst="textNoShape">
              <a:avLst/>
            </a:prstTxWarp>
          </a:bodyPr>
          <a:lstStyle/>
          <a:p>
            <a:endParaRPr lang="zh-CN" altLang="en-US" sz="2399"/>
          </a:p>
        </p:txBody>
      </p:sp>
      <p:sp>
        <p:nvSpPr>
          <p:cNvPr id="8" name="矩形 7"/>
          <p:cNvSpPr/>
          <p:nvPr/>
        </p:nvSpPr>
        <p:spPr>
          <a:xfrm>
            <a:off x="3696474" y="2901104"/>
            <a:ext cx="581087" cy="581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799" dirty="0">
                <a:latin typeface="微软雅黑" panose="020B0503020204020204" pitchFamily="34" charset="-122"/>
                <a:ea typeface="微软雅黑" panose="020B0503020204020204" pitchFamily="34" charset="-122"/>
              </a:rPr>
              <a:t>1</a:t>
            </a:r>
            <a:endParaRPr lang="zh-CN" altLang="en-US" sz="2799" dirty="0">
              <a:latin typeface="微软雅黑" panose="020B0503020204020204" pitchFamily="34" charset="-122"/>
              <a:ea typeface="微软雅黑" panose="020B0503020204020204" pitchFamily="34" charset="-122"/>
            </a:endParaRPr>
          </a:p>
        </p:txBody>
      </p:sp>
      <p:sp>
        <p:nvSpPr>
          <p:cNvPr id="9" name="文本框 8"/>
          <p:cNvSpPr txBox="1"/>
          <p:nvPr/>
        </p:nvSpPr>
        <p:spPr>
          <a:xfrm>
            <a:off x="673071" y="3583700"/>
            <a:ext cx="2884504" cy="549033"/>
          </a:xfrm>
          <a:prstGeom prst="rect">
            <a:avLst/>
          </a:prstGeom>
          <a:noFill/>
        </p:spPr>
        <p:txBody>
          <a:bodyPr wrap="square" lIns="91412" tIns="45706" rIns="91412" bIns="45706" rtlCol="0">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10" name="文本框 9"/>
          <p:cNvSpPr txBox="1"/>
          <p:nvPr/>
        </p:nvSpPr>
        <p:spPr>
          <a:xfrm>
            <a:off x="213037" y="3057937"/>
            <a:ext cx="2646822" cy="461508"/>
          </a:xfrm>
          <a:prstGeom prst="rect">
            <a:avLst/>
          </a:prstGeom>
          <a:noFill/>
        </p:spPr>
        <p:txBody>
          <a:bodyPr wrap="none" lIns="91412" tIns="45706" rIns="91412" bIns="45706" rtlCol="0">
            <a:spAutoFit/>
          </a:bodyPr>
          <a:lstStyle/>
          <a:p>
            <a:r>
              <a:rPr lang="zh-CN" altLang="en-US" sz="2399" dirty="0">
                <a:solidFill>
                  <a:schemeClr val="accent1"/>
                </a:solidFill>
                <a:latin typeface="微软雅黑" panose="020B0503020204020204" pitchFamily="34" charset="-122"/>
                <a:ea typeface="微软雅黑" panose="020B0503020204020204" pitchFamily="34" charset="-122"/>
              </a:rPr>
              <a:t>Click here to add a title</a:t>
            </a:r>
          </a:p>
        </p:txBody>
      </p:sp>
      <p:sp>
        <p:nvSpPr>
          <p:cNvPr id="11" name="矩形 10"/>
          <p:cNvSpPr/>
          <p:nvPr/>
        </p:nvSpPr>
        <p:spPr>
          <a:xfrm>
            <a:off x="7957023" y="2963189"/>
            <a:ext cx="581087" cy="581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799" dirty="0">
                <a:latin typeface="微软雅黑" panose="020B0503020204020204" pitchFamily="34" charset="-122"/>
                <a:ea typeface="微软雅黑" panose="020B0503020204020204" pitchFamily="34" charset="-122"/>
              </a:rPr>
              <a:t>2</a:t>
            </a:r>
            <a:endParaRPr lang="zh-CN" altLang="en-US" sz="2799"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8447536" y="3567537"/>
            <a:ext cx="3071393" cy="549033"/>
          </a:xfrm>
          <a:prstGeom prst="rect">
            <a:avLst/>
          </a:prstGeom>
          <a:noFill/>
        </p:spPr>
        <p:txBody>
          <a:bodyPr wrap="square" lIns="91412" tIns="45706" rIns="91412" bIns="45706" rtlCol="0">
            <a:spAutoFit/>
          </a:bodyPr>
          <a:lstStyle/>
          <a:p>
            <a:pP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p>
        </p:txBody>
      </p:sp>
      <p:sp>
        <p:nvSpPr>
          <p:cNvPr id="13" name="文本框 12"/>
          <p:cNvSpPr txBox="1"/>
          <p:nvPr/>
        </p:nvSpPr>
        <p:spPr>
          <a:xfrm>
            <a:off x="8538109" y="3022990"/>
            <a:ext cx="2646822" cy="461508"/>
          </a:xfrm>
          <a:prstGeom prst="rect">
            <a:avLst/>
          </a:prstGeom>
          <a:noFill/>
        </p:spPr>
        <p:txBody>
          <a:bodyPr wrap="none" lIns="91412" tIns="45706" rIns="91412" bIns="45706" rtlCol="0">
            <a:spAutoFit/>
          </a:bodyPr>
          <a:lstStyle/>
          <a:p>
            <a:r>
              <a:rPr lang="zh-CN" altLang="en-US" sz="2399" dirty="0">
                <a:solidFill>
                  <a:schemeClr val="accent2"/>
                </a:solidFill>
                <a:latin typeface="微软雅黑" panose="020B0503020204020204" pitchFamily="34" charset="-122"/>
                <a:ea typeface="微软雅黑" panose="020B0503020204020204" pitchFamily="34" charset="-122"/>
              </a:rPr>
              <a:t>Click here to add a title</a:t>
            </a:r>
          </a:p>
        </p:txBody>
      </p:sp>
    </p:spTree>
    <p:extLst>
      <p:ext uri="{BB962C8B-B14F-4D97-AF65-F5344CB8AC3E}">
        <p14:creationId xmlns:p14="http://schemas.microsoft.com/office/powerpoint/2010/main" val="9228623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9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24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9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3400"/>
                            </p:stCondLst>
                            <p:childTnLst>
                              <p:par>
                                <p:cTn id="29" presetID="1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par>
                          <p:cTn id="32" fill="hold">
                            <p:stCondLst>
                              <p:cond delay="39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400"/>
                            </p:stCondLst>
                            <p:childTnLst>
                              <p:par>
                                <p:cTn id="37" presetID="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1918990" y="1941514"/>
            <a:ext cx="1707624"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399" noProof="1">
              <a:solidFill>
                <a:schemeClr val="tx1">
                  <a:lumMod val="65000"/>
                  <a:lumOff val="35000"/>
                </a:schemeClr>
              </a:solidFill>
            </a:endParaRPr>
          </a:p>
        </p:txBody>
      </p:sp>
      <p:grpSp>
        <p:nvGrpSpPr>
          <p:cNvPr id="5" name="chenying0907 4"/>
          <p:cNvGrpSpPr/>
          <p:nvPr/>
        </p:nvGrpSpPr>
        <p:grpSpPr>
          <a:xfrm>
            <a:off x="1704744" y="4284913"/>
            <a:ext cx="2055178" cy="1382751"/>
            <a:chOff x="1703388" y="3787955"/>
            <a:chExt cx="2055812" cy="1382750"/>
          </a:xfrm>
        </p:grpSpPr>
        <p:sp>
          <p:nvSpPr>
            <p:cNvPr id="6" name="文本框 5"/>
            <p:cNvSpPr txBox="1"/>
            <p:nvPr/>
          </p:nvSpPr>
          <p:spPr>
            <a:xfrm>
              <a:off x="1836739" y="3787955"/>
              <a:ext cx="1827212" cy="461537"/>
            </a:xfrm>
            <a:prstGeom prst="rect">
              <a:avLst/>
            </a:prstGeom>
            <a:noFill/>
          </p:spPr>
          <p:txBody>
            <a:bodyPr>
              <a:spAutoFit/>
            </a:bodyPr>
            <a:lstStyle/>
            <a:p>
              <a:pPr algn="ctr"/>
              <a:r>
                <a:rPr lang="zh-CN" altLang="en-US" sz="2399" b="1" dirty="0">
                  <a:solidFill>
                    <a:schemeClr val="accent2"/>
                  </a:solidFill>
                  <a:latin typeface="微软雅黑" panose="020B0503020204020204" pitchFamily="34" charset="-122"/>
                  <a:ea typeface="微软雅黑" panose="020B0503020204020204" pitchFamily="34" charset="-122"/>
                </a:rPr>
                <a:t>Add a title</a:t>
              </a:r>
            </a:p>
          </p:txBody>
        </p:sp>
        <p:sp>
          <p:nvSpPr>
            <p:cNvPr id="7" name="文本框 86"/>
            <p:cNvSpPr txBox="1">
              <a:spLocks noChangeArrowheads="1"/>
            </p:cNvSpPr>
            <p:nvPr/>
          </p:nvSpPr>
          <p:spPr bwMode="auto">
            <a:xfrm>
              <a:off x="1703388" y="4524374"/>
              <a:ext cx="2055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endParaRPr lang="en-US" altLang="zh-CN" sz="1200" dirty="0">
                <a:solidFill>
                  <a:srgbClr val="595959"/>
                </a:solidFill>
                <a:latin typeface="微软雅黑" panose="020B0503020204020204" pitchFamily="34" charset="-122"/>
                <a:ea typeface="微软雅黑" panose="020B0503020204020204" pitchFamily="34" charset="-122"/>
              </a:endParaRPr>
            </a:p>
          </p:txBody>
        </p:sp>
      </p:grpSp>
      <p:sp>
        <p:nvSpPr>
          <p:cNvPr id="8" name="任意多边形 7"/>
          <p:cNvSpPr/>
          <p:nvPr/>
        </p:nvSpPr>
        <p:spPr>
          <a:xfrm>
            <a:off x="2233218" y="2894014"/>
            <a:ext cx="1079167"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399" noProof="1">
              <a:solidFill>
                <a:schemeClr val="tx1">
                  <a:lumMod val="65000"/>
                  <a:lumOff val="35000"/>
                </a:schemeClr>
              </a:solidFill>
            </a:endParaRPr>
          </a:p>
        </p:txBody>
      </p:sp>
      <p:sp>
        <p:nvSpPr>
          <p:cNvPr id="9" name="文本框 88"/>
          <p:cNvSpPr txBox="1">
            <a:spLocks noChangeArrowheads="1"/>
          </p:cNvSpPr>
          <p:nvPr/>
        </p:nvSpPr>
        <p:spPr bwMode="auto">
          <a:xfrm>
            <a:off x="2080865" y="2894014"/>
            <a:ext cx="1382287" cy="4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133" b="1" dirty="0">
                <a:solidFill>
                  <a:schemeClr val="tx1">
                    <a:lumMod val="75000"/>
                    <a:lumOff val="25000"/>
                  </a:schemeClr>
                </a:solidFill>
                <a:latin typeface="微软雅黑" panose="020B0503020204020204" pitchFamily="34" charset="-122"/>
                <a:ea typeface="微软雅黑" panose="020B0503020204020204" pitchFamily="34" charset="-122"/>
                <a:cs typeface="方正静蕾简体" panose="03000509000000000000" pitchFamily="65" charset="-122"/>
              </a:rPr>
              <a:t>Step 1</a:t>
            </a:r>
            <a:endParaRPr lang="zh-CN" altLang="en-US" sz="2133" b="1" dirty="0">
              <a:solidFill>
                <a:schemeClr val="tx1">
                  <a:lumMod val="75000"/>
                  <a:lumOff val="25000"/>
                </a:schemeClr>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grpSp>
        <p:nvGrpSpPr>
          <p:cNvPr id="10" name="chenying0907 90"/>
          <p:cNvGrpSpPr>
            <a:grpSpLocks/>
          </p:cNvGrpSpPr>
          <p:nvPr/>
        </p:nvGrpSpPr>
        <p:grpSpPr bwMode="auto">
          <a:xfrm>
            <a:off x="2539511" y="2195513"/>
            <a:ext cx="385644" cy="611187"/>
            <a:chOff x="5844088" y="2600655"/>
            <a:chExt cx="385904" cy="611158"/>
          </a:xfrm>
        </p:grpSpPr>
        <p:grpSp>
          <p:nvGrpSpPr>
            <p:cNvPr id="11" name="chenying0907 91"/>
            <p:cNvGrpSpPr>
              <a:grpSpLocks/>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grpSp>
      <p:grpSp>
        <p:nvGrpSpPr>
          <p:cNvPr id="16" name="chenying0907 98"/>
          <p:cNvGrpSpPr>
            <a:grpSpLocks/>
          </p:cNvGrpSpPr>
          <p:nvPr/>
        </p:nvGrpSpPr>
        <p:grpSpPr bwMode="auto">
          <a:xfrm>
            <a:off x="8947858" y="2292350"/>
            <a:ext cx="474516" cy="431800"/>
            <a:chOff x="7002966" y="4415883"/>
            <a:chExt cx="507443" cy="461687"/>
          </a:xfrm>
        </p:grpSpPr>
        <p:grpSp>
          <p:nvGrpSpPr>
            <p:cNvPr id="17" name="chenying0907 99"/>
            <p:cNvGrpSpPr>
              <a:grpSpLocks/>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grpSp>
      <p:grpSp>
        <p:nvGrpSpPr>
          <p:cNvPr id="24" name="chenying0907 110"/>
          <p:cNvGrpSpPr>
            <a:grpSpLocks/>
          </p:cNvGrpSpPr>
          <p:nvPr/>
        </p:nvGrpSpPr>
        <p:grpSpPr bwMode="auto">
          <a:xfrm>
            <a:off x="5707183" y="2178050"/>
            <a:ext cx="557040" cy="498475"/>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grpSp>
      <p:sp>
        <p:nvSpPr>
          <p:cNvPr id="27" name="椭圆 31"/>
          <p:cNvSpPr/>
          <p:nvPr/>
        </p:nvSpPr>
        <p:spPr>
          <a:xfrm>
            <a:off x="5151729" y="1941514"/>
            <a:ext cx="1707624"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399" noProof="1">
              <a:solidFill>
                <a:schemeClr val="tx1">
                  <a:lumMod val="65000"/>
                  <a:lumOff val="35000"/>
                </a:schemeClr>
              </a:solidFill>
            </a:endParaRPr>
          </a:p>
        </p:txBody>
      </p:sp>
      <p:sp>
        <p:nvSpPr>
          <p:cNvPr id="28" name="任意多边形 27"/>
          <p:cNvSpPr/>
          <p:nvPr/>
        </p:nvSpPr>
        <p:spPr>
          <a:xfrm>
            <a:off x="5465959" y="2894014"/>
            <a:ext cx="1080753"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399" noProof="1">
              <a:solidFill>
                <a:schemeClr val="tx1">
                  <a:lumMod val="65000"/>
                  <a:lumOff val="35000"/>
                </a:schemeClr>
              </a:solidFill>
            </a:endParaRPr>
          </a:p>
        </p:txBody>
      </p:sp>
      <p:sp>
        <p:nvSpPr>
          <p:cNvPr id="29" name="文本框 145"/>
          <p:cNvSpPr txBox="1">
            <a:spLocks noChangeArrowheads="1"/>
          </p:cNvSpPr>
          <p:nvPr/>
        </p:nvSpPr>
        <p:spPr bwMode="auto">
          <a:xfrm>
            <a:off x="5314398" y="2930525"/>
            <a:ext cx="1382287" cy="4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133" b="1" dirty="0">
                <a:solidFill>
                  <a:schemeClr val="tx1">
                    <a:lumMod val="75000"/>
                    <a:lumOff val="25000"/>
                  </a:schemeClr>
                </a:solidFill>
                <a:latin typeface="微软雅黑" panose="020B0503020204020204" pitchFamily="34" charset="-122"/>
                <a:ea typeface="微软雅黑" panose="020B0503020204020204" pitchFamily="34" charset="-122"/>
                <a:cs typeface="方正静蕾简体" panose="03000509000000000000" pitchFamily="65" charset="-122"/>
              </a:rPr>
              <a:t>Step 2</a:t>
            </a:r>
            <a:endParaRPr lang="zh-CN" altLang="en-US" sz="2133" b="1" dirty="0">
              <a:solidFill>
                <a:schemeClr val="tx1">
                  <a:lumMod val="75000"/>
                  <a:lumOff val="25000"/>
                </a:schemeClr>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
        <p:nvSpPr>
          <p:cNvPr id="30" name="椭圆 31"/>
          <p:cNvSpPr/>
          <p:nvPr/>
        </p:nvSpPr>
        <p:spPr>
          <a:xfrm>
            <a:off x="8332098" y="1941514"/>
            <a:ext cx="1706036"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399" noProof="1">
              <a:solidFill>
                <a:schemeClr val="tx1">
                  <a:lumMod val="65000"/>
                  <a:lumOff val="35000"/>
                </a:schemeClr>
              </a:solidFill>
            </a:endParaRPr>
          </a:p>
        </p:txBody>
      </p:sp>
      <p:sp>
        <p:nvSpPr>
          <p:cNvPr id="31" name="任意多边形 30"/>
          <p:cNvSpPr/>
          <p:nvPr/>
        </p:nvSpPr>
        <p:spPr>
          <a:xfrm>
            <a:off x="8644739" y="2894014"/>
            <a:ext cx="1080754"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fontAlgn="auto"/>
            <a:endParaRPr lang="zh-CN" altLang="en-US" sz="2399" noProof="1">
              <a:solidFill>
                <a:schemeClr val="tx1">
                  <a:lumMod val="65000"/>
                  <a:lumOff val="35000"/>
                </a:schemeClr>
              </a:solidFill>
            </a:endParaRPr>
          </a:p>
        </p:txBody>
      </p:sp>
      <p:sp>
        <p:nvSpPr>
          <p:cNvPr id="32" name="文本框 157"/>
          <p:cNvSpPr txBox="1">
            <a:spLocks noChangeArrowheads="1"/>
          </p:cNvSpPr>
          <p:nvPr/>
        </p:nvSpPr>
        <p:spPr bwMode="auto">
          <a:xfrm>
            <a:off x="8493973" y="2912521"/>
            <a:ext cx="1382285" cy="42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ctr"/>
            <a:r>
              <a:rPr lang="en-US" altLang="zh-CN" sz="2133" b="1" dirty="0">
                <a:solidFill>
                  <a:schemeClr val="tx1">
                    <a:lumMod val="75000"/>
                    <a:lumOff val="25000"/>
                  </a:schemeClr>
                </a:solidFill>
                <a:latin typeface="微软雅黑" panose="020B0503020204020204" pitchFamily="34" charset="-122"/>
                <a:ea typeface="微软雅黑" panose="020B0503020204020204" pitchFamily="34" charset="-122"/>
                <a:cs typeface="方正静蕾简体" panose="03000509000000000000" pitchFamily="65" charset="-122"/>
              </a:rPr>
              <a:t>Step 3</a:t>
            </a:r>
            <a:endParaRPr lang="zh-CN" altLang="en-US" sz="2133" b="1" dirty="0">
              <a:solidFill>
                <a:schemeClr val="tx1">
                  <a:lumMod val="75000"/>
                  <a:lumOff val="25000"/>
                </a:schemeClr>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grpSp>
        <p:nvGrpSpPr>
          <p:cNvPr id="33" name="chenying0907 12"/>
          <p:cNvGrpSpPr>
            <a:grpSpLocks/>
          </p:cNvGrpSpPr>
          <p:nvPr/>
        </p:nvGrpSpPr>
        <p:grpSpPr bwMode="auto">
          <a:xfrm>
            <a:off x="4096367" y="2633663"/>
            <a:ext cx="564976" cy="482600"/>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grpSp>
      <p:grpSp>
        <p:nvGrpSpPr>
          <p:cNvPr id="37" name="chenying0907 166"/>
          <p:cNvGrpSpPr>
            <a:grpSpLocks/>
          </p:cNvGrpSpPr>
          <p:nvPr/>
        </p:nvGrpSpPr>
        <p:grpSpPr bwMode="auto">
          <a:xfrm>
            <a:off x="7311651" y="2633663"/>
            <a:ext cx="564976" cy="482600"/>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399" noProof="1">
                <a:solidFill>
                  <a:schemeClr val="tx1">
                    <a:lumMod val="65000"/>
                    <a:lumOff val="35000"/>
                  </a:schemeClr>
                </a:solidFill>
              </a:endParaRPr>
            </a:p>
          </p:txBody>
        </p:sp>
      </p:grpSp>
      <p:grpSp>
        <p:nvGrpSpPr>
          <p:cNvPr id="41" name="chenying0907 40"/>
          <p:cNvGrpSpPr/>
          <p:nvPr/>
        </p:nvGrpSpPr>
        <p:grpSpPr>
          <a:xfrm>
            <a:off x="5072379" y="4284913"/>
            <a:ext cx="2055178" cy="1382751"/>
            <a:chOff x="5072063" y="3787955"/>
            <a:chExt cx="2055812" cy="1382750"/>
          </a:xfrm>
        </p:grpSpPr>
        <p:sp>
          <p:nvSpPr>
            <p:cNvPr id="42" name="文本框 41"/>
            <p:cNvSpPr txBox="1"/>
            <p:nvPr/>
          </p:nvSpPr>
          <p:spPr>
            <a:xfrm>
              <a:off x="5072063" y="3787955"/>
              <a:ext cx="1827212" cy="461537"/>
            </a:xfrm>
            <a:prstGeom prst="rect">
              <a:avLst/>
            </a:prstGeom>
            <a:noFill/>
          </p:spPr>
          <p:txBody>
            <a:bodyPr>
              <a:spAutoFit/>
            </a:bodyPr>
            <a:lstStyle/>
            <a:p>
              <a:pPr algn="ctr"/>
              <a:r>
                <a:rPr lang="zh-CN" altLang="en-US" sz="2399" b="1" dirty="0">
                  <a:solidFill>
                    <a:schemeClr val="accent2"/>
                  </a:solidFill>
                  <a:latin typeface="微软雅黑" panose="020B0503020204020204" pitchFamily="34" charset="-122"/>
                  <a:ea typeface="微软雅黑" panose="020B0503020204020204" pitchFamily="34" charset="-122"/>
                </a:rPr>
                <a:t>Add a title</a:t>
              </a:r>
            </a:p>
          </p:txBody>
        </p:sp>
        <p:sp>
          <p:nvSpPr>
            <p:cNvPr id="43" name="文本框 86"/>
            <p:cNvSpPr txBox="1">
              <a:spLocks noChangeArrowheads="1"/>
            </p:cNvSpPr>
            <p:nvPr/>
          </p:nvSpPr>
          <p:spPr bwMode="auto">
            <a:xfrm>
              <a:off x="5072063" y="4524374"/>
              <a:ext cx="2055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endParaRPr lang="en-US" altLang="zh-CN" sz="1200" dirty="0">
                <a:solidFill>
                  <a:srgbClr val="595959"/>
                </a:solidFill>
                <a:latin typeface="微软雅黑" panose="020B0503020204020204" pitchFamily="34" charset="-122"/>
                <a:ea typeface="微软雅黑" panose="020B0503020204020204" pitchFamily="34" charset="-122"/>
              </a:endParaRPr>
            </a:p>
          </p:txBody>
        </p:sp>
      </p:grpSp>
      <p:grpSp>
        <p:nvGrpSpPr>
          <p:cNvPr id="44" name="chenying0907 43"/>
          <p:cNvGrpSpPr/>
          <p:nvPr/>
        </p:nvGrpSpPr>
        <p:grpSpPr>
          <a:xfrm>
            <a:off x="8171016" y="4284912"/>
            <a:ext cx="2055178" cy="1389051"/>
            <a:chOff x="8171656" y="3787955"/>
            <a:chExt cx="2055812" cy="1389051"/>
          </a:xfrm>
        </p:grpSpPr>
        <p:sp>
          <p:nvSpPr>
            <p:cNvPr id="45" name="文本框 44"/>
            <p:cNvSpPr txBox="1"/>
            <p:nvPr/>
          </p:nvSpPr>
          <p:spPr>
            <a:xfrm>
              <a:off x="8251825" y="3787955"/>
              <a:ext cx="1827213" cy="461537"/>
            </a:xfrm>
            <a:prstGeom prst="rect">
              <a:avLst/>
            </a:prstGeom>
            <a:noFill/>
          </p:spPr>
          <p:txBody>
            <a:bodyPr>
              <a:spAutoFit/>
            </a:bodyPr>
            <a:lstStyle/>
            <a:p>
              <a:pPr algn="ctr"/>
              <a:r>
                <a:rPr lang="zh-CN" altLang="en-US" sz="2399" b="1" dirty="0">
                  <a:solidFill>
                    <a:schemeClr val="accent4"/>
                  </a:solidFill>
                  <a:latin typeface="微软雅黑" panose="020B0503020204020204" pitchFamily="34" charset="-122"/>
                  <a:ea typeface="微软雅黑" panose="020B0503020204020204" pitchFamily="34" charset="-122"/>
                </a:rPr>
                <a:t>Add a title</a:t>
              </a:r>
            </a:p>
          </p:txBody>
        </p:sp>
        <p:sp>
          <p:nvSpPr>
            <p:cNvPr id="46" name="文本框 86"/>
            <p:cNvSpPr txBox="1">
              <a:spLocks noChangeArrowheads="1"/>
            </p:cNvSpPr>
            <p:nvPr/>
          </p:nvSpPr>
          <p:spPr bwMode="auto">
            <a:xfrm>
              <a:off x="8171656" y="4530675"/>
              <a:ext cx="2055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Enter the description of the chart above here, and enter the comprehensive description of the chart above here.</a:t>
              </a:r>
              <a:endParaRPr lang="en-US" altLang="zh-CN" sz="1200" dirty="0">
                <a:solidFill>
                  <a:srgbClr val="595959"/>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3524590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a14="http://schemas.microsoft.com/office/drawing/2010/main"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21600000">
                                      <p:cBhvr>
                                        <p:cTn id="10" dur="1000" fill="hold"/>
                                        <p:tgtEl>
                                          <p:spTgt spid="4"/>
                                        </p:tgtEl>
                                        <p:attrNameLst>
                                          <p:attrName>r</p:attrName>
                                        </p:attrNameLst>
                                      </p:cBhvr>
                                    </p:animRo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2500"/>
                            </p:stCondLst>
                            <p:childTnLst>
                              <p:par>
                                <p:cTn id="20" presetID="8" presetClass="emph" presetSubtype="0" fill="hold" grpId="1" nodeType="afterEffect">
                                  <p:stCondLst>
                                    <p:cond delay="0"/>
                                  </p:stCondLst>
                                  <p:childTnLst>
                                    <p:animRot by="21600000">
                                      <p:cBhvr>
                                        <p:cTn id="21" dur="1000" fill="hold"/>
                                        <p:tgtEl>
                                          <p:spTgt spid="27"/>
                                        </p:tgtEl>
                                        <p:attrNameLst>
                                          <p:attrName>r</p:attrName>
                                        </p:attrNameLst>
                                      </p:cBhvr>
                                    </p:animRo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4500"/>
                            </p:stCondLst>
                            <p:childTnLst>
                              <p:par>
                                <p:cTn id="31" presetID="8" presetClass="emph" presetSubtype="0" fill="hold" grpId="1" nodeType="afterEffect">
                                  <p:stCondLst>
                                    <p:cond delay="0"/>
                                  </p:stCondLst>
                                  <p:childTnLst>
                                    <p:animRot by="21600000">
                                      <p:cBhvr>
                                        <p:cTn id="32" dur="1000" fill="hold"/>
                                        <p:tgtEl>
                                          <p:spTgt spid="30"/>
                                        </p:tgtEl>
                                        <p:attrNameLst>
                                          <p:attrName>r</p:attrName>
                                        </p:attrNameLst>
                                      </p:cBhvr>
                                    </p:animRot>
                                  </p:childTnLst>
                                </p:cTn>
                              </p:par>
                            </p:childTnLst>
                          </p:cTn>
                        </p:par>
                        <p:par>
                          <p:cTn id="33" fill="hold">
                            <p:stCondLst>
                              <p:cond delay="5500"/>
                            </p:stCondLst>
                            <p:childTnLst>
                              <p:par>
                                <p:cTn id="34" presetID="16" presetClass="entr" presetSubtype="37"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500"/>
                                        <p:tgtEl>
                                          <p:spTgt spid="8"/>
                                        </p:tgtEl>
                                      </p:cBhvr>
                                    </p:animEffect>
                                  </p:childTnLst>
                                </p:cTn>
                              </p:par>
                            </p:childTnLst>
                          </p:cTn>
                        </p:par>
                        <p:par>
                          <p:cTn id="37" fill="hold">
                            <p:stCondLst>
                              <p:cond delay="6000"/>
                            </p:stCondLst>
                            <p:childTnLst>
                              <p:par>
                                <p:cTn id="38" presetID="47"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50"/>
                                        <p:tgtEl>
                                          <p:spTgt spid="10"/>
                                        </p:tgtEl>
                                      </p:cBhvr>
                                    </p:animEffect>
                                    <p:anim calcmode="lin" valueType="num">
                                      <p:cBhvr>
                                        <p:cTn id="41" dur="350" fill="hold"/>
                                        <p:tgtEl>
                                          <p:spTgt spid="10"/>
                                        </p:tgtEl>
                                        <p:attrNameLst>
                                          <p:attrName>ppt_x</p:attrName>
                                        </p:attrNameLst>
                                      </p:cBhvr>
                                      <p:tavLst>
                                        <p:tav tm="0">
                                          <p:val>
                                            <p:strVal val="#ppt_x"/>
                                          </p:val>
                                        </p:tav>
                                        <p:tav tm="100000">
                                          <p:val>
                                            <p:strVal val="#ppt_x"/>
                                          </p:val>
                                        </p:tav>
                                      </p:tavLst>
                                    </p:anim>
                                    <p:anim calcmode="lin" valueType="num">
                                      <p:cBhvr>
                                        <p:cTn id="42" dur="3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635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50"/>
                                        <p:tgtEl>
                                          <p:spTgt spid="9"/>
                                        </p:tgtEl>
                                      </p:cBhvr>
                                    </p:animEffect>
                                    <p:anim calcmode="lin" valueType="num">
                                      <p:cBhvr>
                                        <p:cTn id="47" dur="350" fill="hold"/>
                                        <p:tgtEl>
                                          <p:spTgt spid="9"/>
                                        </p:tgtEl>
                                        <p:attrNameLst>
                                          <p:attrName>ppt_x</p:attrName>
                                        </p:attrNameLst>
                                      </p:cBhvr>
                                      <p:tavLst>
                                        <p:tav tm="0">
                                          <p:val>
                                            <p:strVal val="#ppt_x"/>
                                          </p:val>
                                        </p:tav>
                                        <p:tav tm="100000">
                                          <p:val>
                                            <p:strVal val="#ppt_x"/>
                                          </p:val>
                                        </p:tav>
                                      </p:tavLst>
                                    </p:anim>
                                    <p:anim calcmode="lin" valueType="num">
                                      <p:cBhvr>
                                        <p:cTn id="48" dur="35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6700"/>
                            </p:stCondLst>
                            <p:childTnLst>
                              <p:par>
                                <p:cTn id="50" presetID="42"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750"/>
                                        <p:tgtEl>
                                          <p:spTgt spid="5"/>
                                        </p:tgtEl>
                                      </p:cBhvr>
                                    </p:animEffect>
                                    <p:anim calcmode="lin" valueType="num">
                                      <p:cBhvr>
                                        <p:cTn id="53" dur="750" fill="hold"/>
                                        <p:tgtEl>
                                          <p:spTgt spid="5"/>
                                        </p:tgtEl>
                                        <p:attrNameLst>
                                          <p:attrName>ppt_x</p:attrName>
                                        </p:attrNameLst>
                                      </p:cBhvr>
                                      <p:tavLst>
                                        <p:tav tm="0">
                                          <p:val>
                                            <p:strVal val="#ppt_x"/>
                                          </p:val>
                                        </p:tav>
                                        <p:tav tm="100000">
                                          <p:val>
                                            <p:strVal val="#ppt_x"/>
                                          </p:val>
                                        </p:tav>
                                      </p:tavLst>
                                    </p:anim>
                                    <p:anim calcmode="lin" valueType="num">
                                      <p:cBhvr>
                                        <p:cTn id="54" dur="750" fill="hold"/>
                                        <p:tgtEl>
                                          <p:spTgt spid="5"/>
                                        </p:tgtEl>
                                        <p:attrNameLst>
                                          <p:attrName>ppt_y</p:attrName>
                                        </p:attrNameLst>
                                      </p:cBhvr>
                                      <p:tavLst>
                                        <p:tav tm="0">
                                          <p:val>
                                            <p:strVal val="#ppt_y+.1"/>
                                          </p:val>
                                        </p:tav>
                                        <p:tav tm="100000">
                                          <p:val>
                                            <p:strVal val="#ppt_y"/>
                                          </p:val>
                                        </p:tav>
                                      </p:tavLst>
                                    </p:anim>
                                  </p:childTnLst>
                                </p:cTn>
                              </p:par>
                            </p:childTnLst>
                          </p:cTn>
                        </p:par>
                        <p:par>
                          <p:cTn id="55" fill="hold">
                            <p:stCondLst>
                              <p:cond delay="7450"/>
                            </p:stCondLst>
                            <p:childTnLst>
                              <p:par>
                                <p:cTn id="56" presetID="16" presetClass="entr" presetSubtype="37"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outVertical)">
                                      <p:cBhvr>
                                        <p:cTn id="58" dur="500"/>
                                        <p:tgtEl>
                                          <p:spTgt spid="28"/>
                                        </p:tgtEl>
                                      </p:cBhvr>
                                    </p:animEffect>
                                  </p:childTnLst>
                                </p:cTn>
                              </p:par>
                            </p:childTnLst>
                          </p:cTn>
                        </p:par>
                        <p:par>
                          <p:cTn id="59" fill="hold">
                            <p:stCondLst>
                              <p:cond delay="7950"/>
                            </p:stCondLst>
                            <p:childTnLst>
                              <p:par>
                                <p:cTn id="60" presetID="47"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350"/>
                                        <p:tgtEl>
                                          <p:spTgt spid="24"/>
                                        </p:tgtEl>
                                      </p:cBhvr>
                                    </p:animEffect>
                                    <p:anim calcmode="lin" valueType="num">
                                      <p:cBhvr>
                                        <p:cTn id="63" dur="350" fill="hold"/>
                                        <p:tgtEl>
                                          <p:spTgt spid="24"/>
                                        </p:tgtEl>
                                        <p:attrNameLst>
                                          <p:attrName>ppt_x</p:attrName>
                                        </p:attrNameLst>
                                      </p:cBhvr>
                                      <p:tavLst>
                                        <p:tav tm="0">
                                          <p:val>
                                            <p:strVal val="#ppt_x"/>
                                          </p:val>
                                        </p:tav>
                                        <p:tav tm="100000">
                                          <p:val>
                                            <p:strVal val="#ppt_x"/>
                                          </p:val>
                                        </p:tav>
                                      </p:tavLst>
                                    </p:anim>
                                    <p:anim calcmode="lin" valueType="num">
                                      <p:cBhvr>
                                        <p:cTn id="64" dur="35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8300"/>
                            </p:stCondLst>
                            <p:childTnLst>
                              <p:par>
                                <p:cTn id="66" presetID="42"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350"/>
                                        <p:tgtEl>
                                          <p:spTgt spid="29"/>
                                        </p:tgtEl>
                                      </p:cBhvr>
                                    </p:animEffect>
                                    <p:anim calcmode="lin" valueType="num">
                                      <p:cBhvr>
                                        <p:cTn id="69" dur="350" fill="hold"/>
                                        <p:tgtEl>
                                          <p:spTgt spid="29"/>
                                        </p:tgtEl>
                                        <p:attrNameLst>
                                          <p:attrName>ppt_x</p:attrName>
                                        </p:attrNameLst>
                                      </p:cBhvr>
                                      <p:tavLst>
                                        <p:tav tm="0">
                                          <p:val>
                                            <p:strVal val="#ppt_x"/>
                                          </p:val>
                                        </p:tav>
                                        <p:tav tm="100000">
                                          <p:val>
                                            <p:strVal val="#ppt_x"/>
                                          </p:val>
                                        </p:tav>
                                      </p:tavLst>
                                    </p:anim>
                                    <p:anim calcmode="lin" valueType="num">
                                      <p:cBhvr>
                                        <p:cTn id="70" dur="35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8650"/>
                            </p:stCondLst>
                            <p:childTnLst>
                              <p:par>
                                <p:cTn id="72" presetID="42" presetClass="entr" presetSubtype="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750"/>
                                        <p:tgtEl>
                                          <p:spTgt spid="41"/>
                                        </p:tgtEl>
                                      </p:cBhvr>
                                    </p:animEffect>
                                    <p:anim calcmode="lin" valueType="num">
                                      <p:cBhvr>
                                        <p:cTn id="75" dur="750" fill="hold"/>
                                        <p:tgtEl>
                                          <p:spTgt spid="41"/>
                                        </p:tgtEl>
                                        <p:attrNameLst>
                                          <p:attrName>ppt_x</p:attrName>
                                        </p:attrNameLst>
                                      </p:cBhvr>
                                      <p:tavLst>
                                        <p:tav tm="0">
                                          <p:val>
                                            <p:strVal val="#ppt_x"/>
                                          </p:val>
                                        </p:tav>
                                        <p:tav tm="100000">
                                          <p:val>
                                            <p:strVal val="#ppt_x"/>
                                          </p:val>
                                        </p:tav>
                                      </p:tavLst>
                                    </p:anim>
                                    <p:anim calcmode="lin" valueType="num">
                                      <p:cBhvr>
                                        <p:cTn id="76" dur="750" fill="hold"/>
                                        <p:tgtEl>
                                          <p:spTgt spid="41"/>
                                        </p:tgtEl>
                                        <p:attrNameLst>
                                          <p:attrName>ppt_y</p:attrName>
                                        </p:attrNameLst>
                                      </p:cBhvr>
                                      <p:tavLst>
                                        <p:tav tm="0">
                                          <p:val>
                                            <p:strVal val="#ppt_y+.1"/>
                                          </p:val>
                                        </p:tav>
                                        <p:tav tm="100000">
                                          <p:val>
                                            <p:strVal val="#ppt_y"/>
                                          </p:val>
                                        </p:tav>
                                      </p:tavLst>
                                    </p:anim>
                                  </p:childTnLst>
                                </p:cTn>
                              </p:par>
                            </p:childTnLst>
                          </p:cTn>
                        </p:par>
                        <p:par>
                          <p:cTn id="77" fill="hold">
                            <p:stCondLst>
                              <p:cond delay="9400"/>
                            </p:stCondLst>
                            <p:childTnLst>
                              <p:par>
                                <p:cTn id="78" presetID="16" presetClass="entr" presetSubtype="37"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outVertical)">
                                      <p:cBhvr>
                                        <p:cTn id="80" dur="500"/>
                                        <p:tgtEl>
                                          <p:spTgt spid="31"/>
                                        </p:tgtEl>
                                      </p:cBhvr>
                                    </p:animEffect>
                                  </p:childTnLst>
                                </p:cTn>
                              </p:par>
                            </p:childTnLst>
                          </p:cTn>
                        </p:par>
                        <p:par>
                          <p:cTn id="81" fill="hold">
                            <p:stCondLst>
                              <p:cond delay="9900"/>
                            </p:stCondLst>
                            <p:childTnLst>
                              <p:par>
                                <p:cTn id="82" presetID="47"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350"/>
                                        <p:tgtEl>
                                          <p:spTgt spid="16"/>
                                        </p:tgtEl>
                                      </p:cBhvr>
                                    </p:animEffect>
                                    <p:anim calcmode="lin" valueType="num">
                                      <p:cBhvr>
                                        <p:cTn id="85" dur="350" fill="hold"/>
                                        <p:tgtEl>
                                          <p:spTgt spid="16"/>
                                        </p:tgtEl>
                                        <p:attrNameLst>
                                          <p:attrName>ppt_x</p:attrName>
                                        </p:attrNameLst>
                                      </p:cBhvr>
                                      <p:tavLst>
                                        <p:tav tm="0">
                                          <p:val>
                                            <p:strVal val="#ppt_x"/>
                                          </p:val>
                                        </p:tav>
                                        <p:tav tm="100000">
                                          <p:val>
                                            <p:strVal val="#ppt_x"/>
                                          </p:val>
                                        </p:tav>
                                      </p:tavLst>
                                    </p:anim>
                                    <p:anim calcmode="lin" valueType="num">
                                      <p:cBhvr>
                                        <p:cTn id="86" dur="350" fill="hold"/>
                                        <p:tgtEl>
                                          <p:spTgt spid="16"/>
                                        </p:tgtEl>
                                        <p:attrNameLst>
                                          <p:attrName>ppt_y</p:attrName>
                                        </p:attrNameLst>
                                      </p:cBhvr>
                                      <p:tavLst>
                                        <p:tav tm="0">
                                          <p:val>
                                            <p:strVal val="#ppt_y-.1"/>
                                          </p:val>
                                        </p:tav>
                                        <p:tav tm="100000">
                                          <p:val>
                                            <p:strVal val="#ppt_y"/>
                                          </p:val>
                                        </p:tav>
                                      </p:tavLst>
                                    </p:anim>
                                  </p:childTnLst>
                                </p:cTn>
                              </p:par>
                            </p:childTnLst>
                          </p:cTn>
                        </p:par>
                        <p:par>
                          <p:cTn id="87" fill="hold">
                            <p:stCondLst>
                              <p:cond delay="10250"/>
                            </p:stCondLst>
                            <p:childTnLst>
                              <p:par>
                                <p:cTn id="88" presetID="42"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350"/>
                                        <p:tgtEl>
                                          <p:spTgt spid="32"/>
                                        </p:tgtEl>
                                      </p:cBhvr>
                                    </p:animEffect>
                                    <p:anim calcmode="lin" valueType="num">
                                      <p:cBhvr>
                                        <p:cTn id="91" dur="350" fill="hold"/>
                                        <p:tgtEl>
                                          <p:spTgt spid="32"/>
                                        </p:tgtEl>
                                        <p:attrNameLst>
                                          <p:attrName>ppt_x</p:attrName>
                                        </p:attrNameLst>
                                      </p:cBhvr>
                                      <p:tavLst>
                                        <p:tav tm="0">
                                          <p:val>
                                            <p:strVal val="#ppt_x"/>
                                          </p:val>
                                        </p:tav>
                                        <p:tav tm="100000">
                                          <p:val>
                                            <p:strVal val="#ppt_x"/>
                                          </p:val>
                                        </p:tav>
                                      </p:tavLst>
                                    </p:anim>
                                    <p:anim calcmode="lin" valueType="num">
                                      <p:cBhvr>
                                        <p:cTn id="92" dur="350" fill="hold"/>
                                        <p:tgtEl>
                                          <p:spTgt spid="32"/>
                                        </p:tgtEl>
                                        <p:attrNameLst>
                                          <p:attrName>ppt_y</p:attrName>
                                        </p:attrNameLst>
                                      </p:cBhvr>
                                      <p:tavLst>
                                        <p:tav tm="0">
                                          <p:val>
                                            <p:strVal val="#ppt_y+.1"/>
                                          </p:val>
                                        </p:tav>
                                        <p:tav tm="100000">
                                          <p:val>
                                            <p:strVal val="#ppt_y"/>
                                          </p:val>
                                        </p:tav>
                                      </p:tavLst>
                                    </p:anim>
                                  </p:childTnLst>
                                </p:cTn>
                              </p:par>
                            </p:childTnLst>
                          </p:cTn>
                        </p:par>
                        <p:par>
                          <p:cTn id="93" fill="hold">
                            <p:stCondLst>
                              <p:cond delay="10600"/>
                            </p:stCondLst>
                            <p:childTnLst>
                              <p:par>
                                <p:cTn id="94" presetID="42" presetClass="entr" presetSubtype="0" fill="hold"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750"/>
                                        <p:tgtEl>
                                          <p:spTgt spid="44"/>
                                        </p:tgtEl>
                                      </p:cBhvr>
                                    </p:animEffect>
                                    <p:anim calcmode="lin" valueType="num">
                                      <p:cBhvr>
                                        <p:cTn id="97" dur="750" fill="hold"/>
                                        <p:tgtEl>
                                          <p:spTgt spid="44"/>
                                        </p:tgtEl>
                                        <p:attrNameLst>
                                          <p:attrName>ppt_x</p:attrName>
                                        </p:attrNameLst>
                                      </p:cBhvr>
                                      <p:tavLst>
                                        <p:tav tm="0">
                                          <p:val>
                                            <p:strVal val="#ppt_x"/>
                                          </p:val>
                                        </p:tav>
                                        <p:tav tm="100000">
                                          <p:val>
                                            <p:strVal val="#ppt_x"/>
                                          </p:val>
                                        </p:tav>
                                      </p:tavLst>
                                    </p:anim>
                                    <p:anim calcmode="lin" valueType="num">
                                      <p:cBhvr>
                                        <p:cTn id="98" dur="7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7269383" y="2949864"/>
            <a:ext cx="3327742" cy="707886"/>
          </a:xfrm>
          <a:prstGeom prst="rect">
            <a:avLst/>
          </a:prstGeom>
          <a:noFill/>
        </p:spPr>
        <p:txBody>
          <a:bodyPr wrap="square" rtlCol="0">
            <a:spAutoFit/>
          </a:bodyPr>
          <a:lstStyle/>
          <a:p>
            <a:pPr algn="dist"/>
            <a:r>
              <a:rPr lang="zh-CN" altLang="en-US" sz="4000" spc="300" dirty="0">
                <a:solidFill>
                  <a:schemeClr val="accent1"/>
                </a:solidFill>
                <a:latin typeface="+mn-ea"/>
              </a:rPr>
              <a:t>Add a title</a:t>
            </a:r>
          </a:p>
        </p:txBody>
      </p:sp>
      <p:grpSp>
        <p:nvGrpSpPr>
          <p:cNvPr id="8" name="组合 7">
            <a:extLst>
              <a:ext uri="{FF2B5EF4-FFF2-40B4-BE49-F238E27FC236}">
                <a16:creationId xmlns:a16="http://schemas.microsoft.com/office/drawing/2014/main" id="{484FEFD9-C053-48AC-8330-FA3BB65BC4A0}"/>
              </a:ext>
            </a:extLst>
          </p:cNvPr>
          <p:cNvGrpSpPr/>
          <p:nvPr/>
        </p:nvGrpSpPr>
        <p:grpSpPr>
          <a:xfrm>
            <a:off x="6016268" y="2883155"/>
            <a:ext cx="841304" cy="841304"/>
            <a:chOff x="6016268" y="2883155"/>
            <a:chExt cx="841304" cy="841304"/>
          </a:xfrm>
        </p:grpSpPr>
        <p:sp>
          <p:nvSpPr>
            <p:cNvPr id="9" name="椭圆 8">
              <a:extLst>
                <a:ext uri="{FF2B5EF4-FFF2-40B4-BE49-F238E27FC236}">
                  <a16:creationId xmlns:a16="http://schemas.microsoft.com/office/drawing/2014/main" id="{11330C72-DF87-4149-BD6D-8A5C9002ED0E}"/>
                </a:ext>
              </a:extLst>
            </p:cNvPr>
            <p:cNvSpPr/>
            <p:nvPr/>
          </p:nvSpPr>
          <p:spPr>
            <a:xfrm>
              <a:off x="6016268" y="2883155"/>
              <a:ext cx="841304" cy="84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B603ED37-8143-44E5-A7AC-8E20FBF5C099}"/>
                </a:ext>
              </a:extLst>
            </p:cNvPr>
            <p:cNvSpPr txBox="1"/>
            <p:nvPr/>
          </p:nvSpPr>
          <p:spPr>
            <a:xfrm flipH="1">
              <a:off x="6058025" y="2940820"/>
              <a:ext cx="786099" cy="707886"/>
            </a:xfrm>
            <a:prstGeom prst="rect">
              <a:avLst/>
            </a:prstGeom>
            <a:noFill/>
          </p:spPr>
          <p:txBody>
            <a:bodyPr wrap="square" rtlCol="0">
              <a:spAutoFit/>
            </a:bodyPr>
            <a:lstStyle/>
            <a:p>
              <a:pPr algn="ctr"/>
              <a:r>
                <a:rPr lang="en-US" altLang="zh-CN" sz="4000" b="1" dirty="0">
                  <a:solidFill>
                    <a:srgbClr val="F9F9F9"/>
                  </a:solidFill>
                  <a:latin typeface="等线" panose="02010600030101010101" pitchFamily="2" charset="-122"/>
                  <a:ea typeface="等线" panose="02010600030101010101" pitchFamily="2" charset="-122"/>
                </a:rPr>
                <a:t>2</a:t>
              </a:r>
              <a:endParaRPr lang="zh-CN" altLang="en-US" sz="7200" b="1" dirty="0">
                <a:solidFill>
                  <a:srgbClr val="F9F9F9"/>
                </a:solidFill>
                <a:latin typeface="等线" panose="02010600030101010101" pitchFamily="2" charset="-122"/>
                <a:ea typeface="等线" panose="02010600030101010101" pitchFamily="2" charset="-122"/>
              </a:endParaRPr>
            </a:p>
          </p:txBody>
        </p:sp>
      </p:grpSp>
      <p:sp>
        <p:nvSpPr>
          <p:cNvPr id="11" name="文本框 10">
            <a:extLst>
              <a:ext uri="{FF2B5EF4-FFF2-40B4-BE49-F238E27FC236}">
                <a16:creationId xmlns:a16="http://schemas.microsoft.com/office/drawing/2014/main" id="{F7D5FC68-E1A8-4F0D-96BD-4DD2C0112D6F}"/>
              </a:ext>
            </a:extLst>
          </p:cNvPr>
          <p:cNvSpPr txBox="1"/>
          <p:nvPr/>
        </p:nvSpPr>
        <p:spPr>
          <a:xfrm>
            <a:off x="1726083" y="2529212"/>
            <a:ext cx="2284600" cy="707886"/>
          </a:xfrm>
          <a:prstGeom prst="rect">
            <a:avLst/>
          </a:prstGeom>
          <a:noFill/>
        </p:spPr>
        <p:txBody>
          <a:bodyPr wrap="none" rtlCol="0">
            <a:spAutoFit/>
          </a:bodyPr>
          <a:lstStyle/>
          <a:p>
            <a:r>
              <a:rPr lang="en-US" altLang="zh-CN" sz="4000" b="1" dirty="0">
                <a:solidFill>
                  <a:schemeClr val="accent1"/>
                </a:solidFill>
                <a:latin typeface="等线" panose="02010600030101010101" pitchFamily="2" charset="-122"/>
                <a:ea typeface="等线" panose="02010600030101010101" pitchFamily="2" charset="-122"/>
              </a:rPr>
              <a:t>PART 02</a:t>
            </a:r>
            <a:endParaRPr lang="zh-CN" altLang="en-US" sz="4000" b="1" dirty="0">
              <a:solidFill>
                <a:schemeClr val="accent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8035892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a14="http://schemas.microsoft.com/office/drawing/2010/main" xmlns:a16="http://schemas.microsoft.com/office/drawing/2014/main"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16" presetClass="entr" presetSubtype="37"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9701594" y="3859394"/>
            <a:ext cx="1901346" cy="2292169"/>
            <a:chOff x="3388" y="1644"/>
            <a:chExt cx="938" cy="1037"/>
          </a:xfrm>
          <a:solidFill>
            <a:schemeClr val="accent2"/>
          </a:solidFill>
        </p:grpSpPr>
        <p:sp>
          <p:nvSpPr>
            <p:cNvPr id="22" name="Freeform 5"/>
            <p:cNvSpPr>
              <a:spLocks/>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23" name="Freeform 6"/>
            <p:cNvSpPr>
              <a:spLocks/>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24" name="Freeform 7"/>
            <p:cNvSpPr>
              <a:spLocks/>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26" name="Freeform 8"/>
            <p:cNvSpPr>
              <a:spLocks/>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27" name="Freeform 9"/>
            <p:cNvSpPr>
              <a:spLocks/>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28" name="Freeform 10"/>
            <p:cNvSpPr>
              <a:spLocks/>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29" name="Freeform 11"/>
            <p:cNvSpPr>
              <a:spLocks/>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0" name="Freeform 12"/>
            <p:cNvSpPr>
              <a:spLocks/>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1" name="Freeform 13"/>
            <p:cNvSpPr>
              <a:spLocks/>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2" name="Freeform 14"/>
            <p:cNvSpPr>
              <a:spLocks/>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3" name="Freeform 15"/>
            <p:cNvSpPr>
              <a:spLocks/>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4" name="Freeform 16"/>
            <p:cNvSpPr>
              <a:spLocks/>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5" name="Freeform 17"/>
            <p:cNvSpPr>
              <a:spLocks/>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6" name="Freeform 18"/>
            <p:cNvSpPr>
              <a:spLocks/>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7" name="Freeform 19"/>
            <p:cNvSpPr>
              <a:spLocks/>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8" name="Freeform 20"/>
            <p:cNvSpPr>
              <a:spLocks/>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39" name="Freeform 21"/>
            <p:cNvSpPr>
              <a:spLocks/>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40" name="Freeform 22"/>
            <p:cNvSpPr>
              <a:spLocks/>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41" name="Freeform 23"/>
            <p:cNvSpPr>
              <a:spLocks/>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42" name="Freeform 24"/>
            <p:cNvSpPr>
              <a:spLocks/>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43" name="Freeform 25"/>
            <p:cNvSpPr>
              <a:spLocks/>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grpSp>
      <p:grpSp>
        <p:nvGrpSpPr>
          <p:cNvPr id="3" name="组合 58"/>
          <p:cNvGrpSpPr/>
          <p:nvPr/>
        </p:nvGrpSpPr>
        <p:grpSpPr>
          <a:xfrm rot="20175543">
            <a:off x="1448883" y="2650361"/>
            <a:ext cx="1466283" cy="680333"/>
            <a:chOff x="4024313" y="3409951"/>
            <a:chExt cx="954881" cy="442913"/>
          </a:xfrm>
          <a:solidFill>
            <a:schemeClr val="accent2"/>
          </a:solidFill>
        </p:grpSpPr>
        <p:sp>
          <p:nvSpPr>
            <p:cNvPr id="60" name="Freeform 12"/>
            <p:cNvSpPr>
              <a:spLocks/>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61" name="Freeform 13"/>
            <p:cNvSpPr>
              <a:spLocks/>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grpSp>
      <p:sp>
        <p:nvSpPr>
          <p:cNvPr id="68" name="文本框 67"/>
          <p:cNvSpPr txBox="1"/>
          <p:nvPr/>
        </p:nvSpPr>
        <p:spPr>
          <a:xfrm rot="199847">
            <a:off x="1847024" y="2526223"/>
            <a:ext cx="1264800" cy="338398"/>
          </a:xfrm>
          <a:prstGeom prst="rect">
            <a:avLst/>
          </a:prstGeom>
          <a:noFill/>
        </p:spPr>
        <p:txBody>
          <a:bodyPr wrap="square" lIns="91412" tIns="45706" rIns="91412" bIns="45706" rtlCol="0">
            <a:spAutoFit/>
          </a:bodyPr>
          <a:lstStyle/>
          <a:p>
            <a:r>
              <a:rPr lang="zh-CN" altLang="en-US" sz="1599" b="1" dirty="0">
                <a:solidFill>
                  <a:schemeClr val="accent2"/>
                </a:solidFill>
                <a:latin typeface="微软雅黑" pitchFamily="34" charset="-122"/>
                <a:ea typeface="微软雅黑" pitchFamily="34" charset="-122"/>
              </a:rPr>
              <a:t>Subtitle</a:t>
            </a:r>
          </a:p>
        </p:txBody>
      </p:sp>
      <p:sp>
        <p:nvSpPr>
          <p:cNvPr id="69" name="文本框 68"/>
          <p:cNvSpPr txBox="1"/>
          <p:nvPr/>
        </p:nvSpPr>
        <p:spPr>
          <a:xfrm>
            <a:off x="1427821" y="3165601"/>
            <a:ext cx="1934639" cy="461637"/>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itchFamily="34" charset="-122"/>
                <a:ea typeface="微软雅黑" pitchFamily="34" charset="-122"/>
              </a:rPr>
              <a:t>Please add text here Please add text here please add text here</a:t>
            </a:r>
          </a:p>
        </p:txBody>
      </p:sp>
      <p:grpSp>
        <p:nvGrpSpPr>
          <p:cNvPr id="4" name="组合 69"/>
          <p:cNvGrpSpPr/>
          <p:nvPr/>
        </p:nvGrpSpPr>
        <p:grpSpPr>
          <a:xfrm rot="20175543">
            <a:off x="3558545" y="3347215"/>
            <a:ext cx="1466283" cy="680333"/>
            <a:chOff x="4024313" y="3409951"/>
            <a:chExt cx="954881" cy="442913"/>
          </a:xfrm>
          <a:solidFill>
            <a:schemeClr val="accent2"/>
          </a:solidFill>
        </p:grpSpPr>
        <p:sp>
          <p:nvSpPr>
            <p:cNvPr id="71" name="Freeform 12"/>
            <p:cNvSpPr>
              <a:spLocks/>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72" name="Freeform 13"/>
            <p:cNvSpPr>
              <a:spLocks/>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grpSp>
      <p:sp>
        <p:nvSpPr>
          <p:cNvPr id="73" name="文本框 72"/>
          <p:cNvSpPr txBox="1"/>
          <p:nvPr/>
        </p:nvSpPr>
        <p:spPr>
          <a:xfrm rot="199847">
            <a:off x="4006598" y="3246081"/>
            <a:ext cx="1264800" cy="338398"/>
          </a:xfrm>
          <a:prstGeom prst="rect">
            <a:avLst/>
          </a:prstGeom>
          <a:noFill/>
        </p:spPr>
        <p:txBody>
          <a:bodyPr wrap="square" lIns="91412" tIns="45706" rIns="91412" bIns="45706" rtlCol="0">
            <a:spAutoFit/>
          </a:bodyPr>
          <a:lstStyle/>
          <a:p>
            <a:r>
              <a:rPr lang="zh-CN" altLang="en-US" sz="1599" b="1" dirty="0">
                <a:solidFill>
                  <a:schemeClr val="accent2"/>
                </a:solidFill>
                <a:latin typeface="微软雅黑" pitchFamily="34" charset="-122"/>
                <a:ea typeface="微软雅黑" pitchFamily="34" charset="-122"/>
              </a:rPr>
              <a:t>Subtitle</a:t>
            </a:r>
          </a:p>
        </p:txBody>
      </p:sp>
      <p:sp>
        <p:nvSpPr>
          <p:cNvPr id="74" name="文本框 73"/>
          <p:cNvSpPr txBox="1"/>
          <p:nvPr/>
        </p:nvSpPr>
        <p:spPr>
          <a:xfrm>
            <a:off x="3537484" y="3862455"/>
            <a:ext cx="1934639" cy="646303"/>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itchFamily="34" charset="-122"/>
                <a:ea typeface="微软雅黑" pitchFamily="34" charset="-122"/>
              </a:rPr>
              <a:t>Please add text here Please add text here please add text here</a:t>
            </a:r>
          </a:p>
          <a:p>
            <a:pPr algn="ctr"/>
            <a:endParaRPr lang="zh-CN" altLang="en-US" sz="1200" dirty="0">
              <a:solidFill>
                <a:schemeClr val="tx1">
                  <a:lumMod val="50000"/>
                  <a:lumOff val="50000"/>
                </a:schemeClr>
              </a:solidFill>
              <a:latin typeface="微软雅黑" pitchFamily="34" charset="-122"/>
              <a:ea typeface="微软雅黑" pitchFamily="34" charset="-122"/>
            </a:endParaRPr>
          </a:p>
        </p:txBody>
      </p:sp>
      <p:grpSp>
        <p:nvGrpSpPr>
          <p:cNvPr id="5" name="组合 74"/>
          <p:cNvGrpSpPr/>
          <p:nvPr/>
        </p:nvGrpSpPr>
        <p:grpSpPr>
          <a:xfrm rot="20175543">
            <a:off x="5578243" y="2412272"/>
            <a:ext cx="1466283" cy="680333"/>
            <a:chOff x="4024313" y="3409951"/>
            <a:chExt cx="954881" cy="442913"/>
          </a:xfrm>
          <a:solidFill>
            <a:schemeClr val="accent2"/>
          </a:solidFill>
        </p:grpSpPr>
        <p:sp>
          <p:nvSpPr>
            <p:cNvPr id="76" name="Freeform 12"/>
            <p:cNvSpPr>
              <a:spLocks/>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77" name="Freeform 13"/>
            <p:cNvSpPr>
              <a:spLocks/>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grpSp>
      <p:sp>
        <p:nvSpPr>
          <p:cNvPr id="78" name="文本框 77"/>
          <p:cNvSpPr txBox="1"/>
          <p:nvPr/>
        </p:nvSpPr>
        <p:spPr>
          <a:xfrm rot="199847">
            <a:off x="5960793" y="2287686"/>
            <a:ext cx="1264800" cy="338398"/>
          </a:xfrm>
          <a:prstGeom prst="rect">
            <a:avLst/>
          </a:prstGeom>
          <a:noFill/>
        </p:spPr>
        <p:txBody>
          <a:bodyPr wrap="square" lIns="91412" tIns="45706" rIns="91412" bIns="45706" rtlCol="0">
            <a:spAutoFit/>
          </a:bodyPr>
          <a:lstStyle/>
          <a:p>
            <a:r>
              <a:rPr lang="zh-CN" altLang="en-US" sz="1599" b="1" dirty="0">
                <a:solidFill>
                  <a:schemeClr val="accent2"/>
                </a:solidFill>
                <a:latin typeface="微软雅黑" pitchFamily="34" charset="-122"/>
                <a:ea typeface="微软雅黑" pitchFamily="34" charset="-122"/>
              </a:rPr>
              <a:t>Subtitle</a:t>
            </a:r>
          </a:p>
        </p:txBody>
      </p:sp>
      <p:sp>
        <p:nvSpPr>
          <p:cNvPr id="79" name="文本框 78"/>
          <p:cNvSpPr txBox="1"/>
          <p:nvPr/>
        </p:nvSpPr>
        <p:spPr>
          <a:xfrm>
            <a:off x="5557182" y="2927511"/>
            <a:ext cx="1934639" cy="461637"/>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itchFamily="34" charset="-122"/>
                <a:ea typeface="微软雅黑" pitchFamily="34" charset="-122"/>
              </a:rPr>
              <a:t>Please add text here Please add text here please add text here</a:t>
            </a:r>
          </a:p>
        </p:txBody>
      </p:sp>
      <p:grpSp>
        <p:nvGrpSpPr>
          <p:cNvPr id="6" name="组合 79"/>
          <p:cNvGrpSpPr/>
          <p:nvPr/>
        </p:nvGrpSpPr>
        <p:grpSpPr>
          <a:xfrm rot="20175543">
            <a:off x="7643193" y="3130715"/>
            <a:ext cx="1466283" cy="680333"/>
            <a:chOff x="4024313" y="3409951"/>
            <a:chExt cx="954881" cy="442913"/>
          </a:xfrm>
          <a:solidFill>
            <a:schemeClr val="accent2"/>
          </a:solidFill>
        </p:grpSpPr>
        <p:sp>
          <p:nvSpPr>
            <p:cNvPr id="81" name="Freeform 12"/>
            <p:cNvSpPr>
              <a:spLocks/>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sp>
          <p:nvSpPr>
            <p:cNvPr id="82" name="Freeform 13"/>
            <p:cNvSpPr>
              <a:spLocks/>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121882" tIns="60941" rIns="121882" bIns="60941" numCol="1" anchor="t" anchorCtr="0" compatLnSpc="1">
              <a:prstTxWarp prst="textNoShape">
                <a:avLst/>
              </a:prstTxWarp>
            </a:bodyPr>
            <a:lstStyle/>
            <a:p>
              <a:endParaRPr lang="zh-CN" altLang="en-US" sz="2399"/>
            </a:p>
          </p:txBody>
        </p:sp>
      </p:grpSp>
      <p:sp>
        <p:nvSpPr>
          <p:cNvPr id="83" name="文本框 82"/>
          <p:cNvSpPr txBox="1"/>
          <p:nvPr/>
        </p:nvSpPr>
        <p:spPr>
          <a:xfrm rot="199847">
            <a:off x="8025744" y="3006129"/>
            <a:ext cx="1264800" cy="338398"/>
          </a:xfrm>
          <a:prstGeom prst="rect">
            <a:avLst/>
          </a:prstGeom>
          <a:noFill/>
        </p:spPr>
        <p:txBody>
          <a:bodyPr wrap="square" lIns="91412" tIns="45706" rIns="91412" bIns="45706" rtlCol="0">
            <a:spAutoFit/>
          </a:bodyPr>
          <a:lstStyle/>
          <a:p>
            <a:r>
              <a:rPr lang="zh-CN" altLang="en-US" sz="1599" b="1" dirty="0">
                <a:solidFill>
                  <a:schemeClr val="accent2"/>
                </a:solidFill>
                <a:latin typeface="微软雅黑" pitchFamily="34" charset="-122"/>
                <a:ea typeface="微软雅黑" pitchFamily="34" charset="-122"/>
              </a:rPr>
              <a:t>Subtitle</a:t>
            </a:r>
          </a:p>
        </p:txBody>
      </p:sp>
      <p:sp>
        <p:nvSpPr>
          <p:cNvPr id="84" name="文本框 83"/>
          <p:cNvSpPr txBox="1"/>
          <p:nvPr/>
        </p:nvSpPr>
        <p:spPr>
          <a:xfrm>
            <a:off x="7622132" y="3645955"/>
            <a:ext cx="1934639" cy="461637"/>
          </a:xfrm>
          <a:prstGeom prst="rect">
            <a:avLst/>
          </a:prstGeom>
          <a:noFill/>
        </p:spPr>
        <p:txBody>
          <a:bodyPr wrap="square" lIns="91412" tIns="45706" rIns="91412" bIns="45706" rtlCol="0">
            <a:spAutoFit/>
          </a:bodyPr>
          <a:lstStyle/>
          <a:p>
            <a:pPr algn="ctr"/>
            <a:r>
              <a:rPr lang="zh-CN" altLang="en-US" sz="1200" dirty="0">
                <a:solidFill>
                  <a:schemeClr val="tx1">
                    <a:lumMod val="50000"/>
                    <a:lumOff val="50000"/>
                  </a:schemeClr>
                </a:solidFill>
                <a:latin typeface="微软雅黑" pitchFamily="34" charset="-122"/>
                <a:ea typeface="微软雅黑" pitchFamily="34" charset="-122"/>
              </a:rPr>
              <a:t>Please add text here Please add text here please add text here</a:t>
            </a:r>
          </a:p>
        </p:txBody>
      </p:sp>
    </p:spTree>
    <p:extLst>
      <p:ext uri="{BB962C8B-B14F-4D97-AF65-F5344CB8AC3E}">
        <p14:creationId xmlns:p14="http://schemas.microsoft.com/office/powerpoint/2010/main" val="133710998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12" presetClass="entr" presetSubtype="4" fill="hold" grpId="0" nodeType="withEffect">
                                  <p:stCondLst>
                                    <p:cond delay="600"/>
                                  </p:stCondLst>
                                  <p:childTnLst>
                                    <p:set>
                                      <p:cBhvr>
                                        <p:cTn id="13" dur="1" fill="hold">
                                          <p:stCondLst>
                                            <p:cond delay="0"/>
                                          </p:stCondLst>
                                        </p:cTn>
                                        <p:tgtEl>
                                          <p:spTgt spid="68"/>
                                        </p:tgtEl>
                                        <p:attrNameLst>
                                          <p:attrName>style.visibility</p:attrName>
                                        </p:attrNameLst>
                                      </p:cBhvr>
                                      <p:to>
                                        <p:strVal val="visible"/>
                                      </p:to>
                                    </p:set>
                                    <p:animEffect transition="in" filter="slide(fromBottom)">
                                      <p:cBhvr>
                                        <p:cTn id="14" dur="500"/>
                                        <p:tgtEl>
                                          <p:spTgt spid="68"/>
                                        </p:tgtEl>
                                      </p:cBhvr>
                                    </p:animEffect>
                                  </p:childTnLst>
                                </p:cTn>
                              </p:par>
                              <p:par>
                                <p:cTn id="15" presetID="12" presetClass="entr" presetSubtype="1" fill="hold" grpId="0" nodeType="withEffect">
                                  <p:stCondLst>
                                    <p:cond delay="900"/>
                                  </p:stCondLst>
                                  <p:childTnLst>
                                    <p:set>
                                      <p:cBhvr>
                                        <p:cTn id="16" dur="1" fill="hold">
                                          <p:stCondLst>
                                            <p:cond delay="0"/>
                                          </p:stCondLst>
                                        </p:cTn>
                                        <p:tgtEl>
                                          <p:spTgt spid="69"/>
                                        </p:tgtEl>
                                        <p:attrNameLst>
                                          <p:attrName>style.visibility</p:attrName>
                                        </p:attrNameLst>
                                      </p:cBhvr>
                                      <p:to>
                                        <p:strVal val="visible"/>
                                      </p:to>
                                    </p:set>
                                    <p:animEffect transition="in" filter="slide(fromTop)">
                                      <p:cBhvr>
                                        <p:cTn id="17" dur="500"/>
                                        <p:tgtEl>
                                          <p:spTgt spid="69"/>
                                        </p:tgtEl>
                                      </p:cBhvr>
                                    </p:animEffect>
                                  </p:childTnLst>
                                </p:cTn>
                              </p:par>
                              <p:par>
                                <p:cTn id="18" presetID="22" presetClass="entr" presetSubtype="2" fill="hold" nodeType="withEffect">
                                  <p:stCondLst>
                                    <p:cond delay="120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500"/>
                                        <p:tgtEl>
                                          <p:spTgt spid="73"/>
                                        </p:tgtEl>
                                      </p:cBhvr>
                                    </p:animEffect>
                                  </p:childTnLst>
                                </p:cTn>
                              </p:par>
                              <p:par>
                                <p:cTn id="24" presetID="12" presetClass="entr" presetSubtype="1" fill="hold" grpId="0" nodeType="withEffect">
                                  <p:stCondLst>
                                    <p:cond delay="1800"/>
                                  </p:stCondLst>
                                  <p:childTnLst>
                                    <p:set>
                                      <p:cBhvr>
                                        <p:cTn id="25" dur="1" fill="hold">
                                          <p:stCondLst>
                                            <p:cond delay="0"/>
                                          </p:stCondLst>
                                        </p:cTn>
                                        <p:tgtEl>
                                          <p:spTgt spid="74"/>
                                        </p:tgtEl>
                                        <p:attrNameLst>
                                          <p:attrName>style.visibility</p:attrName>
                                        </p:attrNameLst>
                                      </p:cBhvr>
                                      <p:to>
                                        <p:strVal val="visible"/>
                                      </p:to>
                                    </p:set>
                                    <p:animEffect transition="in" filter="slide(fromTop)">
                                      <p:cBhvr>
                                        <p:cTn id="26" dur="500"/>
                                        <p:tgtEl>
                                          <p:spTgt spid="74"/>
                                        </p:tgtEl>
                                      </p:cBhvr>
                                    </p:animEffect>
                                  </p:childTnLst>
                                </p:cTn>
                              </p:par>
                              <p:par>
                                <p:cTn id="27" presetID="22" presetClass="entr" presetSubtype="2" fill="hold" nodeType="withEffect">
                                  <p:stCondLst>
                                    <p:cond delay="210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12" presetClass="entr" presetSubtype="4" fill="hold" grpId="0" nodeType="withEffect">
                                  <p:stCondLst>
                                    <p:cond delay="2400"/>
                                  </p:stCondLst>
                                  <p:childTnLst>
                                    <p:set>
                                      <p:cBhvr>
                                        <p:cTn id="31" dur="1" fill="hold">
                                          <p:stCondLst>
                                            <p:cond delay="0"/>
                                          </p:stCondLst>
                                        </p:cTn>
                                        <p:tgtEl>
                                          <p:spTgt spid="78"/>
                                        </p:tgtEl>
                                        <p:attrNameLst>
                                          <p:attrName>style.visibility</p:attrName>
                                        </p:attrNameLst>
                                      </p:cBhvr>
                                      <p:to>
                                        <p:strVal val="visible"/>
                                      </p:to>
                                    </p:set>
                                    <p:animEffect transition="in" filter="slide(fromBottom)">
                                      <p:cBhvr>
                                        <p:cTn id="32" dur="500"/>
                                        <p:tgtEl>
                                          <p:spTgt spid="78"/>
                                        </p:tgtEl>
                                      </p:cBhvr>
                                    </p:animEffect>
                                  </p:childTnLst>
                                </p:cTn>
                              </p:par>
                              <p:par>
                                <p:cTn id="33" presetID="12" presetClass="entr" presetSubtype="1" fill="hold" grpId="0" nodeType="withEffect">
                                  <p:stCondLst>
                                    <p:cond delay="2700"/>
                                  </p:stCondLst>
                                  <p:childTnLst>
                                    <p:set>
                                      <p:cBhvr>
                                        <p:cTn id="34" dur="1" fill="hold">
                                          <p:stCondLst>
                                            <p:cond delay="0"/>
                                          </p:stCondLst>
                                        </p:cTn>
                                        <p:tgtEl>
                                          <p:spTgt spid="79"/>
                                        </p:tgtEl>
                                        <p:attrNameLst>
                                          <p:attrName>style.visibility</p:attrName>
                                        </p:attrNameLst>
                                      </p:cBhvr>
                                      <p:to>
                                        <p:strVal val="visible"/>
                                      </p:to>
                                    </p:set>
                                    <p:animEffect transition="in" filter="slide(fromTop)">
                                      <p:cBhvr>
                                        <p:cTn id="35" dur="500"/>
                                        <p:tgtEl>
                                          <p:spTgt spid="79"/>
                                        </p:tgtEl>
                                      </p:cBhvr>
                                    </p:animEffect>
                                  </p:childTnLst>
                                </p:cTn>
                              </p:par>
                              <p:par>
                                <p:cTn id="36" presetID="22" presetClass="entr" presetSubtype="2" fill="hold" nodeType="withEffect">
                                  <p:stCondLst>
                                    <p:cond delay="300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12" presetClass="entr" presetSubtype="4" fill="hold" grpId="0" nodeType="withEffect">
                                  <p:stCondLst>
                                    <p:cond delay="3300"/>
                                  </p:stCondLst>
                                  <p:childTnLst>
                                    <p:set>
                                      <p:cBhvr>
                                        <p:cTn id="40" dur="1" fill="hold">
                                          <p:stCondLst>
                                            <p:cond delay="0"/>
                                          </p:stCondLst>
                                        </p:cTn>
                                        <p:tgtEl>
                                          <p:spTgt spid="83"/>
                                        </p:tgtEl>
                                        <p:attrNameLst>
                                          <p:attrName>style.visibility</p:attrName>
                                        </p:attrNameLst>
                                      </p:cBhvr>
                                      <p:to>
                                        <p:strVal val="visible"/>
                                      </p:to>
                                    </p:set>
                                    <p:animEffect transition="in" filter="slide(fromBottom)">
                                      <p:cBhvr>
                                        <p:cTn id="41" dur="500"/>
                                        <p:tgtEl>
                                          <p:spTgt spid="83"/>
                                        </p:tgtEl>
                                      </p:cBhvr>
                                    </p:animEffect>
                                  </p:childTnLst>
                                </p:cTn>
                              </p:par>
                              <p:par>
                                <p:cTn id="42" presetID="12" presetClass="entr" presetSubtype="1" fill="hold" grpId="0" nodeType="withEffect">
                                  <p:stCondLst>
                                    <p:cond delay="3600"/>
                                  </p:stCondLst>
                                  <p:childTnLst>
                                    <p:set>
                                      <p:cBhvr>
                                        <p:cTn id="43" dur="1" fill="hold">
                                          <p:stCondLst>
                                            <p:cond delay="0"/>
                                          </p:stCondLst>
                                        </p:cTn>
                                        <p:tgtEl>
                                          <p:spTgt spid="84"/>
                                        </p:tgtEl>
                                        <p:attrNameLst>
                                          <p:attrName>style.visibility</p:attrName>
                                        </p:attrNameLst>
                                      </p:cBhvr>
                                      <p:to>
                                        <p:strVal val="visible"/>
                                      </p:to>
                                    </p:set>
                                    <p:animEffect transition="in" filter="slide(fromTop)">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3" grpId="0"/>
      <p:bldP spid="74" grpId="0"/>
      <p:bldP spid="78" grpId="0"/>
      <p:bldP spid="79" grpId="0"/>
      <p:bldP spid="83" grpId="0"/>
      <p:bldP spid="8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https://www.freeppt7.com">
  <a:themeElements>
    <a:clrScheme name="自定义 349">
      <a:dk1>
        <a:sysClr val="windowText" lastClr="000000"/>
      </a:dk1>
      <a:lt1>
        <a:sysClr val="window" lastClr="FFFFFF"/>
      </a:lt1>
      <a:dk2>
        <a:srgbClr val="44546A"/>
      </a:dk2>
      <a:lt2>
        <a:srgbClr val="E7E6E6"/>
      </a:lt2>
      <a:accent1>
        <a:srgbClr val="3A8E3F"/>
      </a:accent1>
      <a:accent2>
        <a:srgbClr val="3A8E3F"/>
      </a:accent2>
      <a:accent3>
        <a:srgbClr val="3A8E3F"/>
      </a:accent3>
      <a:accent4>
        <a:srgbClr val="3A8E3F"/>
      </a:accent4>
      <a:accent5>
        <a:srgbClr val="3A8E3F"/>
      </a:accent5>
      <a:accent6>
        <a:srgbClr val="3A8E3F"/>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1432</Words>
  <Application>Microsoft Office PowerPoint</Application>
  <PresentationFormat>宽屏</PresentationFormat>
  <Paragraphs>182</Paragraphs>
  <Slides>27</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Cooper Std Black</vt:lpstr>
      <vt:lpstr>等线</vt:lpstr>
      <vt:lpstr>等线 Light</vt:lpstr>
      <vt:lpstr>华文隶书</vt:lpstr>
      <vt:lpstr>华文细黑</vt:lpstr>
      <vt:lpstr>迷你简卡通</vt:lpstr>
      <vt:lpstr>微软雅黑</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32</cp:revision>
  <dcterms:created xsi:type="dcterms:W3CDTF">2018-06-23T07:25:39Z</dcterms:created>
  <dcterms:modified xsi:type="dcterms:W3CDTF">2020-06-24T08:35:08Z</dcterms:modified>
</cp:coreProperties>
</file>