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84" r:id="rId2"/>
    <p:sldId id="260" r:id="rId3"/>
    <p:sldId id="262" r:id="rId4"/>
    <p:sldId id="263" r:id="rId5"/>
    <p:sldId id="269" r:id="rId6"/>
    <p:sldId id="270" r:id="rId7"/>
    <p:sldId id="271" r:id="rId8"/>
    <p:sldId id="266" r:id="rId9"/>
    <p:sldId id="272" r:id="rId10"/>
    <p:sldId id="273" r:id="rId11"/>
    <p:sldId id="274" r:id="rId12"/>
    <p:sldId id="275" r:id="rId13"/>
    <p:sldId id="267" r:id="rId14"/>
    <p:sldId id="276" r:id="rId15"/>
    <p:sldId id="277" r:id="rId16"/>
    <p:sldId id="278" r:id="rId17"/>
    <p:sldId id="279" r:id="rId18"/>
    <p:sldId id="268" r:id="rId19"/>
    <p:sldId id="280" r:id="rId20"/>
    <p:sldId id="281" r:id="rId21"/>
    <p:sldId id="282" r:id="rId22"/>
    <p:sldId id="283" r:id="rId23"/>
    <p:sldId id="261" r:id="rId24"/>
    <p:sldId id="304" r:id="rId25"/>
    <p:sldId id="305" r:id="rId26"/>
    <p:sldId id="306" r:id="rId27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F78"/>
    <a:srgbClr val="B5354C"/>
    <a:srgbClr val="C0C0C0"/>
    <a:srgbClr val="E6E6E6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5" autoAdjust="0"/>
    <p:restoredTop sz="96797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6A3ED-D633-4CAF-9AD9-F9DAF30C91BE}" type="datetimeFigureOut">
              <a:rPr lang="zh-CN" altLang="en-US" smtClean="0"/>
              <a:t>2020/6/24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A8D9F-3C78-4165-8B7A-6E7E487F7A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64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jianli/" TargetMode="External"/><Relationship Id="rId18" Type="http://schemas.openxmlformats.org/officeDocument/2006/relationships/hyperlink" Target="http://www.1ppt.com/ziti/" TargetMode="External"/><Relationship Id="rId3" Type="http://schemas.openxmlformats.org/officeDocument/2006/relationships/hyperlink" Target="http://www.1ppt.com/moban/" TargetMode="External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hyperlink" Target="http://www.1ppt.com/jiaoan/" TargetMode="External"/><Relationship Id="rId2" Type="http://schemas.openxmlformats.org/officeDocument/2006/relationships/slide" Target="../slides/slide13.xml"/><Relationship Id="rId16" Type="http://schemas.openxmlformats.org/officeDocument/2006/relationships/hyperlink" Target="http://www.1ppt.com/shit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shouchaobao/" TargetMode="External"/><Relationship Id="rId10" Type="http://schemas.openxmlformats.org/officeDocument/2006/relationships/hyperlink" Target="http://www.1ppt.com/powerpoint/" TargetMode="External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550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770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675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483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www.1ppt.com/moban/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Industry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www.1ppt.com/hangye/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Festival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Template: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www.1ppt.com/jieri/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Material: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www.1ppt.com/sucai/</a:t>
            </a:r>
            <a:endParaRPr lang="en-US" altLang="zh-CN" sz="12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Background: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www.1ppt.com/beijing/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Chart: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www.1ppt.com/tubiao/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Excellent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Download: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www.1ppt.com/xiazai/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Tutorial: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www.1ppt.com/powerpoint/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Tutorial: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www.1ppt.com/word/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Excel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Tutorial: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www.1ppt.com/excel/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Resume: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www.1ppt.com/jianli/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Ppt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Courseware: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www.1ppt.com/kejian/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Transcript for:    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www.1ppt.com/shouchaobao/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Question download: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www.1ppt.com/shiti/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Lesson plan download: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www.1ppt.com/jiaoan/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Font download:      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8"/>
              </a:rPr>
              <a:t>www.1ppt.com/ziti/</a:t>
            </a:r>
            <a:r>
              <a:rPr lang="en-US" altLang="zh-CN" sz="120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endParaRPr lang="zh-CN" altLang="en-US" sz="120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351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6163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251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71646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999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679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35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4711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1425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193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363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668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93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75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718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349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826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368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A8D9F-3C78-4165-8B7A-6E7E487F7A2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54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032402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8403EA5-3E03-45E0-8C0C-1ECAA81C8C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8805" y="4750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765829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981738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910891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271452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1761701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442676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084562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1B9333FF-64D0-4A4E-85D7-6C8F85B1BDC8}"/>
              </a:ext>
            </a:extLst>
          </p:cNvPr>
          <p:cNvGrpSpPr/>
          <p:nvPr userDrawn="1"/>
        </p:nvGrpSpPr>
        <p:grpSpPr>
          <a:xfrm>
            <a:off x="-21" y="152404"/>
            <a:ext cx="12192001" cy="542671"/>
            <a:chOff x="-21" y="152400"/>
            <a:chExt cx="12192001" cy="542671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AC265EC6-A28D-4596-ABC9-09CAC96801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21" y="152400"/>
              <a:ext cx="5429249" cy="542671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00C0768C-FD6F-4241-A324-A0845720B9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76829" y="152400"/>
              <a:ext cx="5429249" cy="542671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D226563F-6DA0-46DD-8413-CEBB57EC9A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3660" y="152400"/>
              <a:ext cx="1638320" cy="542671"/>
            </a:xfrm>
            <a:prstGeom prst="rect">
              <a:avLst/>
            </a:prstGeom>
          </p:spPr>
        </p:pic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BFD793BD-F013-4041-B92A-EBD0292CE36B}"/>
              </a:ext>
            </a:extLst>
          </p:cNvPr>
          <p:cNvGrpSpPr/>
          <p:nvPr userDrawn="1"/>
        </p:nvGrpSpPr>
        <p:grpSpPr>
          <a:xfrm rot="10800000">
            <a:off x="2" y="6162933"/>
            <a:ext cx="12192001" cy="542671"/>
            <a:chOff x="-21" y="152400"/>
            <a:chExt cx="12192001" cy="542671"/>
          </a:xfrm>
        </p:grpSpPr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601FF265-B962-4F85-8814-1F2C38CD4C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21" y="152400"/>
              <a:ext cx="5429249" cy="542671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80B3EE6-EFB8-40EF-9DD8-DFA7C7888B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76829" y="152400"/>
              <a:ext cx="5429249" cy="542671"/>
            </a:xfrm>
            <a:prstGeom prst="rect">
              <a:avLst/>
            </a:prstGeom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F1927D9A-3DF3-472C-9F85-1C6A40537D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3660" y="152400"/>
              <a:ext cx="1638320" cy="5426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122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94850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00428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9186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3078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8325228" y="6112290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9168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30123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41586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867746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FD1AC3F6-404A-49BF-8388-F3EB6244C3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605CD264-A502-4E5B-8AE0-B38EEADECF3A}"/>
              </a:ext>
            </a:extLst>
          </p:cNvPr>
          <p:cNvGrpSpPr/>
          <p:nvPr/>
        </p:nvGrpSpPr>
        <p:grpSpPr>
          <a:xfrm>
            <a:off x="-21" y="152404"/>
            <a:ext cx="12192001" cy="542671"/>
            <a:chOff x="-21" y="152400"/>
            <a:chExt cx="12192001" cy="542671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76F9EF62-B7C8-4BE3-97EC-EA16A9D44D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21" y="152400"/>
              <a:ext cx="5429249" cy="542671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7656B6A9-1923-4B1C-AA73-3A55A6B76D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76829" y="152400"/>
              <a:ext cx="5429249" cy="54267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E9E4EE1A-A66D-4902-8FDF-FD05EBD19C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3660" y="152400"/>
              <a:ext cx="1638320" cy="542671"/>
            </a:xfrm>
            <a:prstGeom prst="rect">
              <a:avLst/>
            </a:prstGeom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A7168BC6-DE23-4234-910E-7C28CCB2C36B}"/>
              </a:ext>
            </a:extLst>
          </p:cNvPr>
          <p:cNvGrpSpPr/>
          <p:nvPr/>
        </p:nvGrpSpPr>
        <p:grpSpPr>
          <a:xfrm rot="10800000">
            <a:off x="2" y="6162933"/>
            <a:ext cx="12192001" cy="542671"/>
            <a:chOff x="-21" y="152400"/>
            <a:chExt cx="12192001" cy="542671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55F85F2D-1070-4A4E-AA55-F846D30DC4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21" y="152400"/>
              <a:ext cx="5429249" cy="542671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1235A888-1F2F-4CAF-B02A-A6735D4EC0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76829" y="152400"/>
              <a:ext cx="5429249" cy="542671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7BB59CCE-688F-4FBA-911F-94C1E1FC7E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3660" y="152400"/>
              <a:ext cx="1638320" cy="542671"/>
            </a:xfrm>
            <a:prstGeom prst="rect">
              <a:avLst/>
            </a:prstGeom>
          </p:spPr>
        </p:pic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B2068CA5-68F4-416E-8249-5759B862DB4F}"/>
              </a:ext>
            </a:extLst>
          </p:cNvPr>
          <p:cNvSpPr/>
          <p:nvPr/>
        </p:nvSpPr>
        <p:spPr>
          <a:xfrm>
            <a:off x="1981771" y="1710813"/>
            <a:ext cx="8519652" cy="3436374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B739B78-CAD6-4EFF-B9F1-039CA69A55E8}"/>
              </a:ext>
            </a:extLst>
          </p:cNvPr>
          <p:cNvSpPr/>
          <p:nvPr/>
        </p:nvSpPr>
        <p:spPr>
          <a:xfrm>
            <a:off x="2426967" y="2035277"/>
            <a:ext cx="7629263" cy="2713704"/>
          </a:xfrm>
          <a:prstGeom prst="rect">
            <a:avLst/>
          </a:prstGeom>
          <a:solidFill>
            <a:srgbClr val="425F78"/>
          </a:solidFill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35197F2B-B1A7-4BF4-810E-338FB77D49B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650"/>
          <a:stretch/>
        </p:blipFill>
        <p:spPr>
          <a:xfrm>
            <a:off x="8401034" y="2405887"/>
            <a:ext cx="3283975" cy="4299717"/>
          </a:xfrm>
          <a:prstGeom prst="rect">
            <a:avLst/>
          </a:prstGeom>
        </p:spPr>
      </p:pic>
      <p:sp>
        <p:nvSpPr>
          <p:cNvPr id="17" name="TextBox 7">
            <a:extLst>
              <a:ext uri="{FF2B5EF4-FFF2-40B4-BE49-F238E27FC236}">
                <a16:creationId xmlns:a16="http://schemas.microsoft.com/office/drawing/2014/main" id="{D7907336-7710-42BA-8267-8B6711064648}"/>
              </a:ext>
            </a:extLst>
          </p:cNvPr>
          <p:cNvSpPr txBox="1"/>
          <p:nvPr/>
        </p:nvSpPr>
        <p:spPr>
          <a:xfrm>
            <a:off x="3095058" y="1971021"/>
            <a:ext cx="6001884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+mj-lt"/>
              </a:rPr>
              <a:t>Free </a:t>
            </a:r>
          </a:p>
          <a:p>
            <a:r>
              <a:rPr lang="en-US" sz="6600" dirty="0">
                <a:solidFill>
                  <a:schemeClr val="bg1"/>
                </a:solidFill>
                <a:latin typeface="+mj-lt"/>
              </a:rPr>
              <a:t>PPT Templates</a:t>
            </a:r>
            <a:endParaRPr lang="ko-KR" altLang="en-US" sz="6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F21C4D10-073B-4B48-BB39-140010BB6EF9}"/>
              </a:ext>
            </a:extLst>
          </p:cNvPr>
          <p:cNvSpPr txBox="1"/>
          <p:nvPr/>
        </p:nvSpPr>
        <p:spPr>
          <a:xfrm>
            <a:off x="3189286" y="4131236"/>
            <a:ext cx="437770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Insert the Subtitle of Your Presentation</a:t>
            </a:r>
            <a:endParaRPr lang="ko-KR" alt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D85AF908-0219-4201-8AB5-0B40291C519D}"/>
              </a:ext>
            </a:extLst>
          </p:cNvPr>
          <p:cNvSpPr/>
          <p:nvPr/>
        </p:nvSpPr>
        <p:spPr>
          <a:xfrm>
            <a:off x="8816824" y="84280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425F78"/>
                </a:solidFill>
              </a:rPr>
              <a:t>LOGO</a:t>
            </a:r>
            <a:endParaRPr lang="ko-KR" altLang="en-US" sz="2700" dirty="0">
              <a:solidFill>
                <a:srgbClr val="425F78"/>
              </a:solidFill>
            </a:endParaRPr>
          </a:p>
        </p:txBody>
      </p:sp>
      <p:sp>
        <p:nvSpPr>
          <p:cNvPr id="25" name="TextBox 3">
            <a:hlinkClick r:id="rId7"/>
            <a:extLst>
              <a:ext uri="{FF2B5EF4-FFF2-40B4-BE49-F238E27FC236}">
                <a16:creationId xmlns:a16="http://schemas.microsoft.com/office/drawing/2014/main" id="{96087A83-16CC-4080-888F-D4A1327B4625}"/>
              </a:ext>
            </a:extLst>
          </p:cNvPr>
          <p:cNvSpPr txBox="1"/>
          <p:nvPr/>
        </p:nvSpPr>
        <p:spPr>
          <a:xfrm>
            <a:off x="1865451" y="531274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425F78"/>
                </a:solidFill>
                <a:cs typeface="Arial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rgbClr val="425F78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52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hyp="http://schemas.microsoft.com/office/drawing/2018/hyperlinkcolor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-33871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pSp>
        <p:nvGrpSpPr>
          <p:cNvPr id="7" name="组合 18">
            <a:extLst>
              <a:ext uri="{FF2B5EF4-FFF2-40B4-BE49-F238E27FC236}">
                <a16:creationId xmlns:a16="http://schemas.microsoft.com/office/drawing/2014/main" id="{22AD2713-04A7-4147-8683-60C560163802}"/>
              </a:ext>
            </a:extLst>
          </p:cNvPr>
          <p:cNvGrpSpPr>
            <a:grpSpLocks/>
          </p:cNvGrpSpPr>
          <p:nvPr/>
        </p:nvGrpSpPr>
        <p:grpSpPr bwMode="auto">
          <a:xfrm>
            <a:off x="4022727" y="1982790"/>
            <a:ext cx="4371975" cy="3055937"/>
            <a:chOff x="0" y="0"/>
            <a:chExt cx="5343131" cy="3734250"/>
          </a:xfrm>
        </p:grpSpPr>
        <p:sp>
          <p:nvSpPr>
            <p:cNvPr id="8" name="椭圆 19">
              <a:extLst>
                <a:ext uri="{FF2B5EF4-FFF2-40B4-BE49-F238E27FC236}">
                  <a16:creationId xmlns:a16="http://schemas.microsoft.com/office/drawing/2014/main" id="{177D0E23-77DA-464A-A47A-473E76ED9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881" y="0"/>
              <a:ext cx="3734250" cy="3734250"/>
            </a:xfrm>
            <a:prstGeom prst="ellipse">
              <a:avLst/>
            </a:prstGeom>
            <a:solidFill>
              <a:srgbClr val="425F78">
                <a:alpha val="68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dirty="0">
                <a:solidFill>
                  <a:srgbClr val="FFFFFF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9" name="椭圆 20">
              <a:extLst>
                <a:ext uri="{FF2B5EF4-FFF2-40B4-BE49-F238E27FC236}">
                  <a16:creationId xmlns:a16="http://schemas.microsoft.com/office/drawing/2014/main" id="{B9931FDF-B040-47BD-AC34-45A306759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734250" cy="3734250"/>
            </a:xfrm>
            <a:prstGeom prst="ellipse">
              <a:avLst/>
            </a:prstGeom>
            <a:solidFill>
              <a:srgbClr val="B5354C">
                <a:alpha val="68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 dirty="0">
                <a:solidFill>
                  <a:srgbClr val="FFFFFF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11" name="任意多边形 22">
            <a:extLst>
              <a:ext uri="{FF2B5EF4-FFF2-40B4-BE49-F238E27FC236}">
                <a16:creationId xmlns:a16="http://schemas.microsoft.com/office/drawing/2014/main" id="{C0E32B70-1954-49A0-9A35-E7A9B1882FD7}"/>
              </a:ext>
            </a:extLst>
          </p:cNvPr>
          <p:cNvSpPr>
            <a:spLocks noChangeArrowheads="1"/>
          </p:cNvSpPr>
          <p:nvPr/>
        </p:nvSpPr>
        <p:spPr bwMode="auto">
          <a:xfrm rot="13330867">
            <a:off x="3149601" y="3654426"/>
            <a:ext cx="820739" cy="790575"/>
          </a:xfrm>
          <a:custGeom>
            <a:avLst/>
            <a:gdLst>
              <a:gd name="T0" fmla="*/ 821512 w 821512"/>
              <a:gd name="T1" fmla="*/ 0 h 790885"/>
              <a:gd name="T2" fmla="*/ 821512 w 821512"/>
              <a:gd name="T3" fmla="*/ 309693 h 790885"/>
              <a:gd name="T4" fmla="*/ 750180 w 821512"/>
              <a:gd name="T5" fmla="*/ 316884 h 790885"/>
              <a:gd name="T6" fmla="*/ 282186 w 821512"/>
              <a:gd name="T7" fmla="*/ 784878 h 790885"/>
              <a:gd name="T8" fmla="*/ 281580 w 821512"/>
              <a:gd name="T9" fmla="*/ 790885 h 790885"/>
              <a:gd name="T10" fmla="*/ 0 w 821512"/>
              <a:gd name="T11" fmla="*/ 774158 h 790885"/>
              <a:gd name="T12" fmla="*/ 821512 w 821512"/>
              <a:gd name="T13" fmla="*/ 0 h 7908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1512"/>
              <a:gd name="T22" fmla="*/ 0 h 790885"/>
              <a:gd name="T23" fmla="*/ 821512 w 821512"/>
              <a:gd name="T24" fmla="*/ 790885 h 7908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1512" h="790885">
                <a:moveTo>
                  <a:pt x="821512" y="0"/>
                </a:moveTo>
                <a:lnTo>
                  <a:pt x="821512" y="309693"/>
                </a:lnTo>
                <a:lnTo>
                  <a:pt x="750180" y="316884"/>
                </a:lnTo>
                <a:cubicBezTo>
                  <a:pt x="515274" y="364953"/>
                  <a:pt x="330254" y="549972"/>
                  <a:pt x="282186" y="784878"/>
                </a:cubicBezTo>
                <a:lnTo>
                  <a:pt x="281580" y="790885"/>
                </a:lnTo>
                <a:lnTo>
                  <a:pt x="0" y="774158"/>
                </a:lnTo>
                <a:cubicBezTo>
                  <a:pt x="25829" y="339371"/>
                  <a:pt x="385958" y="0"/>
                  <a:pt x="821512" y="0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任意多边形 23">
            <a:extLst>
              <a:ext uri="{FF2B5EF4-FFF2-40B4-BE49-F238E27FC236}">
                <a16:creationId xmlns:a16="http://schemas.microsoft.com/office/drawing/2014/main" id="{AAA2398B-B32D-48D4-970A-E706900C1A63}"/>
              </a:ext>
            </a:extLst>
          </p:cNvPr>
          <p:cNvSpPr>
            <a:spLocks noChangeArrowheads="1"/>
          </p:cNvSpPr>
          <p:nvPr/>
        </p:nvSpPr>
        <p:spPr bwMode="auto">
          <a:xfrm rot="2853042">
            <a:off x="3171828" y="2500317"/>
            <a:ext cx="822325" cy="790575"/>
          </a:xfrm>
          <a:custGeom>
            <a:avLst/>
            <a:gdLst>
              <a:gd name="T0" fmla="*/ 821512 w 821512"/>
              <a:gd name="T1" fmla="*/ 0 h 790885"/>
              <a:gd name="T2" fmla="*/ 821512 w 821512"/>
              <a:gd name="T3" fmla="*/ 309693 h 790885"/>
              <a:gd name="T4" fmla="*/ 750180 w 821512"/>
              <a:gd name="T5" fmla="*/ 316884 h 790885"/>
              <a:gd name="T6" fmla="*/ 282186 w 821512"/>
              <a:gd name="T7" fmla="*/ 784878 h 790885"/>
              <a:gd name="T8" fmla="*/ 281580 w 821512"/>
              <a:gd name="T9" fmla="*/ 790885 h 790885"/>
              <a:gd name="T10" fmla="*/ 0 w 821512"/>
              <a:gd name="T11" fmla="*/ 774158 h 790885"/>
              <a:gd name="T12" fmla="*/ 821512 w 821512"/>
              <a:gd name="T13" fmla="*/ 0 h 7908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1512"/>
              <a:gd name="T22" fmla="*/ 0 h 790885"/>
              <a:gd name="T23" fmla="*/ 821512 w 821512"/>
              <a:gd name="T24" fmla="*/ 790885 h 7908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1512" h="790885">
                <a:moveTo>
                  <a:pt x="821512" y="0"/>
                </a:moveTo>
                <a:lnTo>
                  <a:pt x="821512" y="309693"/>
                </a:lnTo>
                <a:lnTo>
                  <a:pt x="750180" y="316884"/>
                </a:lnTo>
                <a:cubicBezTo>
                  <a:pt x="515274" y="364953"/>
                  <a:pt x="330254" y="549972"/>
                  <a:pt x="282186" y="784878"/>
                </a:cubicBezTo>
                <a:lnTo>
                  <a:pt x="281580" y="790885"/>
                </a:lnTo>
                <a:lnTo>
                  <a:pt x="0" y="774158"/>
                </a:lnTo>
                <a:cubicBezTo>
                  <a:pt x="25829" y="339371"/>
                  <a:pt x="385958" y="0"/>
                  <a:pt x="821512" y="0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任意多边形 24">
            <a:extLst>
              <a:ext uri="{FF2B5EF4-FFF2-40B4-BE49-F238E27FC236}">
                <a16:creationId xmlns:a16="http://schemas.microsoft.com/office/drawing/2014/main" id="{01011205-C160-45BD-8CD4-6C8091CBADF8}"/>
              </a:ext>
            </a:extLst>
          </p:cNvPr>
          <p:cNvSpPr>
            <a:spLocks noChangeArrowheads="1"/>
          </p:cNvSpPr>
          <p:nvPr/>
        </p:nvSpPr>
        <p:spPr bwMode="auto">
          <a:xfrm rot="18918821">
            <a:off x="7840666" y="3070229"/>
            <a:ext cx="820737" cy="790575"/>
          </a:xfrm>
          <a:custGeom>
            <a:avLst/>
            <a:gdLst>
              <a:gd name="T0" fmla="*/ 821512 w 821512"/>
              <a:gd name="T1" fmla="*/ 0 h 790885"/>
              <a:gd name="T2" fmla="*/ 821512 w 821512"/>
              <a:gd name="T3" fmla="*/ 309693 h 790885"/>
              <a:gd name="T4" fmla="*/ 750180 w 821512"/>
              <a:gd name="T5" fmla="*/ 316884 h 790885"/>
              <a:gd name="T6" fmla="*/ 282186 w 821512"/>
              <a:gd name="T7" fmla="*/ 784878 h 790885"/>
              <a:gd name="T8" fmla="*/ 281580 w 821512"/>
              <a:gd name="T9" fmla="*/ 790885 h 790885"/>
              <a:gd name="T10" fmla="*/ 0 w 821512"/>
              <a:gd name="T11" fmla="*/ 774158 h 790885"/>
              <a:gd name="T12" fmla="*/ 821512 w 821512"/>
              <a:gd name="T13" fmla="*/ 0 h 7908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1512"/>
              <a:gd name="T22" fmla="*/ 0 h 790885"/>
              <a:gd name="T23" fmla="*/ 821512 w 821512"/>
              <a:gd name="T24" fmla="*/ 790885 h 7908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1512" h="790885">
                <a:moveTo>
                  <a:pt x="821512" y="0"/>
                </a:moveTo>
                <a:lnTo>
                  <a:pt x="821512" y="309693"/>
                </a:lnTo>
                <a:lnTo>
                  <a:pt x="750180" y="316884"/>
                </a:lnTo>
                <a:cubicBezTo>
                  <a:pt x="515274" y="364953"/>
                  <a:pt x="330254" y="549972"/>
                  <a:pt x="282186" y="784878"/>
                </a:cubicBezTo>
                <a:lnTo>
                  <a:pt x="281580" y="790885"/>
                </a:lnTo>
                <a:lnTo>
                  <a:pt x="0" y="774158"/>
                </a:lnTo>
                <a:cubicBezTo>
                  <a:pt x="25829" y="339371"/>
                  <a:pt x="385958" y="0"/>
                  <a:pt x="821512" y="0"/>
                </a:cubicBezTo>
                <a:close/>
              </a:path>
            </a:pathLst>
          </a:custGeom>
          <a:solidFill>
            <a:srgbClr val="C0C0C0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任意多边形 25">
            <a:extLst>
              <a:ext uri="{FF2B5EF4-FFF2-40B4-BE49-F238E27FC236}">
                <a16:creationId xmlns:a16="http://schemas.microsoft.com/office/drawing/2014/main" id="{C1BD5E1C-7879-4772-BC97-14D4C3C682A1}"/>
              </a:ext>
            </a:extLst>
          </p:cNvPr>
          <p:cNvSpPr>
            <a:spLocks noChangeArrowheads="1"/>
          </p:cNvSpPr>
          <p:nvPr/>
        </p:nvSpPr>
        <p:spPr bwMode="auto">
          <a:xfrm rot="13330867">
            <a:off x="8369300" y="3654426"/>
            <a:ext cx="822325" cy="790575"/>
          </a:xfrm>
          <a:custGeom>
            <a:avLst/>
            <a:gdLst>
              <a:gd name="T0" fmla="*/ 821512 w 821512"/>
              <a:gd name="T1" fmla="*/ 0 h 790885"/>
              <a:gd name="T2" fmla="*/ 821512 w 821512"/>
              <a:gd name="T3" fmla="*/ 309693 h 790885"/>
              <a:gd name="T4" fmla="*/ 750180 w 821512"/>
              <a:gd name="T5" fmla="*/ 316884 h 790885"/>
              <a:gd name="T6" fmla="*/ 282186 w 821512"/>
              <a:gd name="T7" fmla="*/ 784878 h 790885"/>
              <a:gd name="T8" fmla="*/ 281580 w 821512"/>
              <a:gd name="T9" fmla="*/ 790885 h 790885"/>
              <a:gd name="T10" fmla="*/ 0 w 821512"/>
              <a:gd name="T11" fmla="*/ 774158 h 790885"/>
              <a:gd name="T12" fmla="*/ 821512 w 821512"/>
              <a:gd name="T13" fmla="*/ 0 h 7908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1512"/>
              <a:gd name="T22" fmla="*/ 0 h 790885"/>
              <a:gd name="T23" fmla="*/ 821512 w 821512"/>
              <a:gd name="T24" fmla="*/ 790885 h 7908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1512" h="790885">
                <a:moveTo>
                  <a:pt x="821512" y="0"/>
                </a:moveTo>
                <a:lnTo>
                  <a:pt x="821512" y="309693"/>
                </a:lnTo>
                <a:lnTo>
                  <a:pt x="750180" y="316884"/>
                </a:lnTo>
                <a:cubicBezTo>
                  <a:pt x="515274" y="364953"/>
                  <a:pt x="330254" y="549972"/>
                  <a:pt x="282186" y="784878"/>
                </a:cubicBezTo>
                <a:lnTo>
                  <a:pt x="281580" y="790885"/>
                </a:lnTo>
                <a:lnTo>
                  <a:pt x="0" y="774158"/>
                </a:lnTo>
                <a:cubicBezTo>
                  <a:pt x="25829" y="339371"/>
                  <a:pt x="385958" y="0"/>
                  <a:pt x="821512" y="0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任意多边形 26">
            <a:extLst>
              <a:ext uri="{FF2B5EF4-FFF2-40B4-BE49-F238E27FC236}">
                <a16:creationId xmlns:a16="http://schemas.microsoft.com/office/drawing/2014/main" id="{D997EEB6-E497-4B89-B4A2-BD0C4289915D}"/>
              </a:ext>
            </a:extLst>
          </p:cNvPr>
          <p:cNvSpPr>
            <a:spLocks noChangeArrowheads="1"/>
          </p:cNvSpPr>
          <p:nvPr/>
        </p:nvSpPr>
        <p:spPr bwMode="auto">
          <a:xfrm rot="2853042">
            <a:off x="8391528" y="2584454"/>
            <a:ext cx="822325" cy="790575"/>
          </a:xfrm>
          <a:custGeom>
            <a:avLst/>
            <a:gdLst>
              <a:gd name="T0" fmla="*/ 821512 w 821512"/>
              <a:gd name="T1" fmla="*/ 0 h 790885"/>
              <a:gd name="T2" fmla="*/ 821512 w 821512"/>
              <a:gd name="T3" fmla="*/ 309693 h 790885"/>
              <a:gd name="T4" fmla="*/ 750180 w 821512"/>
              <a:gd name="T5" fmla="*/ 316884 h 790885"/>
              <a:gd name="T6" fmla="*/ 282186 w 821512"/>
              <a:gd name="T7" fmla="*/ 784878 h 790885"/>
              <a:gd name="T8" fmla="*/ 281580 w 821512"/>
              <a:gd name="T9" fmla="*/ 790885 h 790885"/>
              <a:gd name="T10" fmla="*/ 0 w 821512"/>
              <a:gd name="T11" fmla="*/ 774158 h 790885"/>
              <a:gd name="T12" fmla="*/ 821512 w 821512"/>
              <a:gd name="T13" fmla="*/ 0 h 7908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1512"/>
              <a:gd name="T22" fmla="*/ 0 h 790885"/>
              <a:gd name="T23" fmla="*/ 821512 w 821512"/>
              <a:gd name="T24" fmla="*/ 790885 h 7908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1512" h="790885">
                <a:moveTo>
                  <a:pt x="821512" y="0"/>
                </a:moveTo>
                <a:lnTo>
                  <a:pt x="821512" y="309693"/>
                </a:lnTo>
                <a:lnTo>
                  <a:pt x="750180" y="316884"/>
                </a:lnTo>
                <a:cubicBezTo>
                  <a:pt x="515274" y="364953"/>
                  <a:pt x="330254" y="549972"/>
                  <a:pt x="282186" y="784878"/>
                </a:cubicBezTo>
                <a:lnTo>
                  <a:pt x="281580" y="790885"/>
                </a:lnTo>
                <a:lnTo>
                  <a:pt x="0" y="774158"/>
                </a:lnTo>
                <a:cubicBezTo>
                  <a:pt x="25829" y="339371"/>
                  <a:pt x="385958" y="0"/>
                  <a:pt x="821512" y="0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EA6879A-D350-4CD8-B483-4C9A03A217E0}"/>
              </a:ext>
            </a:extLst>
          </p:cNvPr>
          <p:cNvSpPr txBox="1"/>
          <p:nvPr/>
        </p:nvSpPr>
        <p:spPr>
          <a:xfrm>
            <a:off x="1026552" y="2840445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0100A15-489A-4F6D-BC28-9A9F178F9E5F}"/>
              </a:ext>
            </a:extLst>
          </p:cNvPr>
          <p:cNvSpPr txBox="1"/>
          <p:nvPr/>
        </p:nvSpPr>
        <p:spPr>
          <a:xfrm>
            <a:off x="701174" y="3376370"/>
            <a:ext cx="301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F2368DA-08FE-47BB-B793-8B2EB905F853}"/>
              </a:ext>
            </a:extLst>
          </p:cNvPr>
          <p:cNvSpPr txBox="1"/>
          <p:nvPr/>
        </p:nvSpPr>
        <p:spPr>
          <a:xfrm>
            <a:off x="701173" y="3713432"/>
            <a:ext cx="2895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73D6A5BE-0192-4340-95BF-98D701D98EDF}"/>
              </a:ext>
            </a:extLst>
          </p:cNvPr>
          <p:cNvSpPr txBox="1"/>
          <p:nvPr/>
        </p:nvSpPr>
        <p:spPr>
          <a:xfrm>
            <a:off x="9734192" y="2904890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F050C4D9-5A3F-49C3-B975-E3B9A8AAAC78}"/>
              </a:ext>
            </a:extLst>
          </p:cNvPr>
          <p:cNvSpPr txBox="1"/>
          <p:nvPr/>
        </p:nvSpPr>
        <p:spPr>
          <a:xfrm>
            <a:off x="8764794" y="3440811"/>
            <a:ext cx="3154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4549B42-B39F-458F-B5D4-E6933787F053}"/>
              </a:ext>
            </a:extLst>
          </p:cNvPr>
          <p:cNvSpPr txBox="1"/>
          <p:nvPr/>
        </p:nvSpPr>
        <p:spPr>
          <a:xfrm>
            <a:off x="8764794" y="3777880"/>
            <a:ext cx="3154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48A62F5-D21E-43BF-917D-F975B36F16A5}"/>
              </a:ext>
            </a:extLst>
          </p:cNvPr>
          <p:cNvSpPr txBox="1"/>
          <p:nvPr/>
        </p:nvSpPr>
        <p:spPr>
          <a:xfrm>
            <a:off x="4247917" y="2711696"/>
            <a:ext cx="1083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</a:t>
            </a:r>
            <a:endParaRPr lang="zh-CN" altLang="en-US" sz="8000" b="1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ED91EEB-9A29-4A53-AF2C-C6B3AD429E35}"/>
              </a:ext>
            </a:extLst>
          </p:cNvPr>
          <p:cNvSpPr txBox="1"/>
          <p:nvPr/>
        </p:nvSpPr>
        <p:spPr>
          <a:xfrm>
            <a:off x="7086915" y="2856026"/>
            <a:ext cx="1083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B</a:t>
            </a:r>
            <a:endParaRPr lang="zh-CN" altLang="en-US" sz="8000" b="1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086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6" grpId="0"/>
      <p:bldP spid="17" grpId="0"/>
      <p:bldP spid="18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97B9F1BB-3EE9-4D9C-B547-5F384AEA51C9}"/>
              </a:ext>
            </a:extLst>
          </p:cNvPr>
          <p:cNvCxnSpPr/>
          <p:nvPr/>
        </p:nvCxnSpPr>
        <p:spPr>
          <a:xfrm>
            <a:off x="696624" y="6401615"/>
            <a:ext cx="741363" cy="1588"/>
          </a:xfrm>
          <a:prstGeom prst="line">
            <a:avLst/>
          </a:prstGeom>
          <a:ln w="15875">
            <a:solidFill>
              <a:srgbClr val="39A3C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任意多边形 11">
            <a:extLst>
              <a:ext uri="{FF2B5EF4-FFF2-40B4-BE49-F238E27FC236}">
                <a16:creationId xmlns:a16="http://schemas.microsoft.com/office/drawing/2014/main" id="{F20E92E5-662F-445A-8F83-F7D54C22E00A}"/>
              </a:ext>
            </a:extLst>
          </p:cNvPr>
          <p:cNvSpPr/>
          <p:nvPr/>
        </p:nvSpPr>
        <p:spPr>
          <a:xfrm>
            <a:off x="1469738" y="1615307"/>
            <a:ext cx="3019425" cy="3286125"/>
          </a:xfrm>
          <a:custGeom>
            <a:avLst/>
            <a:gdLst>
              <a:gd name="connsiteX0" fmla="*/ 0 w 3429024"/>
              <a:gd name="connsiteY0" fmla="*/ 1714512 h 3429024"/>
              <a:gd name="connsiteX1" fmla="*/ 502171 w 3429024"/>
              <a:gd name="connsiteY1" fmla="*/ 502169 h 3429024"/>
              <a:gd name="connsiteX2" fmla="*/ 1714515 w 3429024"/>
              <a:gd name="connsiteY2" fmla="*/ 2 h 3429024"/>
              <a:gd name="connsiteX3" fmla="*/ 2926858 w 3429024"/>
              <a:gd name="connsiteY3" fmla="*/ 502173 h 3429024"/>
              <a:gd name="connsiteX4" fmla="*/ 3429025 w 3429024"/>
              <a:gd name="connsiteY4" fmla="*/ 1714517 h 3429024"/>
              <a:gd name="connsiteX5" fmla="*/ 2926856 w 3429024"/>
              <a:gd name="connsiteY5" fmla="*/ 2926860 h 3429024"/>
              <a:gd name="connsiteX6" fmla="*/ 1714512 w 3429024"/>
              <a:gd name="connsiteY6" fmla="*/ 3429029 h 3429024"/>
              <a:gd name="connsiteX7" fmla="*/ 502169 w 3429024"/>
              <a:gd name="connsiteY7" fmla="*/ 2926859 h 3429024"/>
              <a:gd name="connsiteX8" fmla="*/ 1 w 3429024"/>
              <a:gd name="connsiteY8" fmla="*/ 1714515 h 3429024"/>
              <a:gd name="connsiteX9" fmla="*/ 0 w 3429024"/>
              <a:gd name="connsiteY9" fmla="*/ 1714512 h 3429024"/>
              <a:gd name="connsiteX0" fmla="*/ 0 w 3429026"/>
              <a:gd name="connsiteY0" fmla="*/ 1714511 h 4143384"/>
              <a:gd name="connsiteX1" fmla="*/ 502171 w 3429026"/>
              <a:gd name="connsiteY1" fmla="*/ 502168 h 4143384"/>
              <a:gd name="connsiteX2" fmla="*/ 1714515 w 3429026"/>
              <a:gd name="connsiteY2" fmla="*/ 1 h 4143384"/>
              <a:gd name="connsiteX3" fmla="*/ 2926858 w 3429026"/>
              <a:gd name="connsiteY3" fmla="*/ 502172 h 4143384"/>
              <a:gd name="connsiteX4" fmla="*/ 3429025 w 3429026"/>
              <a:gd name="connsiteY4" fmla="*/ 1714516 h 4143384"/>
              <a:gd name="connsiteX5" fmla="*/ 2926856 w 3429026"/>
              <a:gd name="connsiteY5" fmla="*/ 2926859 h 4143384"/>
              <a:gd name="connsiteX6" fmla="*/ 1714512 w 3429026"/>
              <a:gd name="connsiteY6" fmla="*/ 4143384 h 4143384"/>
              <a:gd name="connsiteX7" fmla="*/ 502169 w 3429026"/>
              <a:gd name="connsiteY7" fmla="*/ 2926858 h 4143384"/>
              <a:gd name="connsiteX8" fmla="*/ 1 w 3429026"/>
              <a:gd name="connsiteY8" fmla="*/ 1714514 h 4143384"/>
              <a:gd name="connsiteX9" fmla="*/ 0 w 3429026"/>
              <a:gd name="connsiteY9" fmla="*/ 1714511 h 4143384"/>
              <a:gd name="connsiteX0" fmla="*/ 0 w 3429026"/>
              <a:gd name="connsiteY0" fmla="*/ 1714511 h 4143384"/>
              <a:gd name="connsiteX1" fmla="*/ 502171 w 3429026"/>
              <a:gd name="connsiteY1" fmla="*/ 502168 h 4143384"/>
              <a:gd name="connsiteX2" fmla="*/ 1714515 w 3429026"/>
              <a:gd name="connsiteY2" fmla="*/ 1 h 4143384"/>
              <a:gd name="connsiteX3" fmla="*/ 2926858 w 3429026"/>
              <a:gd name="connsiteY3" fmla="*/ 502172 h 4143384"/>
              <a:gd name="connsiteX4" fmla="*/ 3429025 w 3429026"/>
              <a:gd name="connsiteY4" fmla="*/ 1714516 h 4143384"/>
              <a:gd name="connsiteX5" fmla="*/ 2926856 w 3429026"/>
              <a:gd name="connsiteY5" fmla="*/ 2926859 h 4143384"/>
              <a:gd name="connsiteX6" fmla="*/ 1714512 w 3429026"/>
              <a:gd name="connsiteY6" fmla="*/ 4143384 h 4143384"/>
              <a:gd name="connsiteX7" fmla="*/ 502169 w 3429026"/>
              <a:gd name="connsiteY7" fmla="*/ 2926858 h 4143384"/>
              <a:gd name="connsiteX8" fmla="*/ 1 w 3429026"/>
              <a:gd name="connsiteY8" fmla="*/ 1714514 h 4143384"/>
              <a:gd name="connsiteX9" fmla="*/ 0 w 3429026"/>
              <a:gd name="connsiteY9" fmla="*/ 1714511 h 4143384"/>
              <a:gd name="connsiteX0" fmla="*/ 0 w 3429026"/>
              <a:gd name="connsiteY0" fmla="*/ 1714511 h 4143384"/>
              <a:gd name="connsiteX1" fmla="*/ 502171 w 3429026"/>
              <a:gd name="connsiteY1" fmla="*/ 502168 h 4143384"/>
              <a:gd name="connsiteX2" fmla="*/ 1714515 w 3429026"/>
              <a:gd name="connsiteY2" fmla="*/ 1 h 4143384"/>
              <a:gd name="connsiteX3" fmla="*/ 2926858 w 3429026"/>
              <a:gd name="connsiteY3" fmla="*/ 502172 h 4143384"/>
              <a:gd name="connsiteX4" fmla="*/ 3429025 w 3429026"/>
              <a:gd name="connsiteY4" fmla="*/ 1714516 h 4143384"/>
              <a:gd name="connsiteX5" fmla="*/ 2926856 w 3429026"/>
              <a:gd name="connsiteY5" fmla="*/ 2926859 h 4143384"/>
              <a:gd name="connsiteX6" fmla="*/ 1714512 w 3429026"/>
              <a:gd name="connsiteY6" fmla="*/ 4143384 h 4143384"/>
              <a:gd name="connsiteX7" fmla="*/ 502169 w 3429026"/>
              <a:gd name="connsiteY7" fmla="*/ 2926858 h 4143384"/>
              <a:gd name="connsiteX8" fmla="*/ 1 w 3429026"/>
              <a:gd name="connsiteY8" fmla="*/ 1714514 h 4143384"/>
              <a:gd name="connsiteX9" fmla="*/ 0 w 3429026"/>
              <a:gd name="connsiteY9" fmla="*/ 1714511 h 4143384"/>
              <a:gd name="connsiteX0" fmla="*/ 0 w 3429026"/>
              <a:gd name="connsiteY0" fmla="*/ 1714511 h 4143384"/>
              <a:gd name="connsiteX1" fmla="*/ 502171 w 3429026"/>
              <a:gd name="connsiteY1" fmla="*/ 502168 h 4143384"/>
              <a:gd name="connsiteX2" fmla="*/ 1714515 w 3429026"/>
              <a:gd name="connsiteY2" fmla="*/ 1 h 4143384"/>
              <a:gd name="connsiteX3" fmla="*/ 2926858 w 3429026"/>
              <a:gd name="connsiteY3" fmla="*/ 502172 h 4143384"/>
              <a:gd name="connsiteX4" fmla="*/ 3429025 w 3429026"/>
              <a:gd name="connsiteY4" fmla="*/ 1714516 h 4143384"/>
              <a:gd name="connsiteX5" fmla="*/ 2926856 w 3429026"/>
              <a:gd name="connsiteY5" fmla="*/ 2926859 h 4143384"/>
              <a:gd name="connsiteX6" fmla="*/ 1714512 w 3429026"/>
              <a:gd name="connsiteY6" fmla="*/ 4143384 h 4143384"/>
              <a:gd name="connsiteX7" fmla="*/ 502169 w 3429026"/>
              <a:gd name="connsiteY7" fmla="*/ 2926858 h 4143384"/>
              <a:gd name="connsiteX8" fmla="*/ 1 w 3429026"/>
              <a:gd name="connsiteY8" fmla="*/ 1714514 h 4143384"/>
              <a:gd name="connsiteX9" fmla="*/ 0 w 3429026"/>
              <a:gd name="connsiteY9" fmla="*/ 1714511 h 4143384"/>
              <a:gd name="connsiteX0" fmla="*/ 0 w 3429026"/>
              <a:gd name="connsiteY0" fmla="*/ 1714511 h 4168108"/>
              <a:gd name="connsiteX1" fmla="*/ 502171 w 3429026"/>
              <a:gd name="connsiteY1" fmla="*/ 502168 h 4168108"/>
              <a:gd name="connsiteX2" fmla="*/ 1714515 w 3429026"/>
              <a:gd name="connsiteY2" fmla="*/ 1 h 4168108"/>
              <a:gd name="connsiteX3" fmla="*/ 2926858 w 3429026"/>
              <a:gd name="connsiteY3" fmla="*/ 502172 h 4168108"/>
              <a:gd name="connsiteX4" fmla="*/ 3429025 w 3429026"/>
              <a:gd name="connsiteY4" fmla="*/ 1714516 h 4168108"/>
              <a:gd name="connsiteX5" fmla="*/ 2926856 w 3429026"/>
              <a:gd name="connsiteY5" fmla="*/ 2926859 h 4168108"/>
              <a:gd name="connsiteX6" fmla="*/ 1714512 w 3429026"/>
              <a:gd name="connsiteY6" fmla="*/ 4143384 h 4168108"/>
              <a:gd name="connsiteX7" fmla="*/ 502169 w 3429026"/>
              <a:gd name="connsiteY7" fmla="*/ 2926858 h 4168108"/>
              <a:gd name="connsiteX8" fmla="*/ 1 w 3429026"/>
              <a:gd name="connsiteY8" fmla="*/ 1714514 h 4168108"/>
              <a:gd name="connsiteX9" fmla="*/ 0 w 3429026"/>
              <a:gd name="connsiteY9" fmla="*/ 1714511 h 4168108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926856 w 3429026"/>
              <a:gd name="connsiteY5" fmla="*/ 2926859 h 4271910"/>
              <a:gd name="connsiteX6" fmla="*/ 1714512 w 3429026"/>
              <a:gd name="connsiteY6" fmla="*/ 4143384 h 4271910"/>
              <a:gd name="connsiteX7" fmla="*/ 502169 w 3429026"/>
              <a:gd name="connsiteY7" fmla="*/ 292685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926856 w 3429026"/>
              <a:gd name="connsiteY5" fmla="*/ 2926859 h 4271910"/>
              <a:gd name="connsiteX6" fmla="*/ 1714512 w 3429026"/>
              <a:gd name="connsiteY6" fmla="*/ 4143384 h 4271910"/>
              <a:gd name="connsiteX7" fmla="*/ 502169 w 3429026"/>
              <a:gd name="connsiteY7" fmla="*/ 292685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926856 w 3429026"/>
              <a:gd name="connsiteY5" fmla="*/ 2926859 h 4271910"/>
              <a:gd name="connsiteX6" fmla="*/ 1714512 w 3429026"/>
              <a:gd name="connsiteY6" fmla="*/ 4143384 h 4271910"/>
              <a:gd name="connsiteX7" fmla="*/ 716451 w 3429026"/>
              <a:gd name="connsiteY7" fmla="*/ 292685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712510 w 3429026"/>
              <a:gd name="connsiteY5" fmla="*/ 2926859 h 4271910"/>
              <a:gd name="connsiteX6" fmla="*/ 1714512 w 3429026"/>
              <a:gd name="connsiteY6" fmla="*/ 4143384 h 4271910"/>
              <a:gd name="connsiteX7" fmla="*/ 716451 w 3429026"/>
              <a:gd name="connsiteY7" fmla="*/ 292685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712510 w 3429026"/>
              <a:gd name="connsiteY5" fmla="*/ 2926859 h 4271910"/>
              <a:gd name="connsiteX6" fmla="*/ 1714512 w 3429026"/>
              <a:gd name="connsiteY6" fmla="*/ 4143384 h 4271910"/>
              <a:gd name="connsiteX7" fmla="*/ 716451 w 3429026"/>
              <a:gd name="connsiteY7" fmla="*/ 292685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712510 w 3429026"/>
              <a:gd name="connsiteY5" fmla="*/ 2926859 h 4271910"/>
              <a:gd name="connsiteX6" fmla="*/ 1714512 w 3429026"/>
              <a:gd name="connsiteY6" fmla="*/ 4143384 h 4271910"/>
              <a:gd name="connsiteX7" fmla="*/ 716451 w 3429026"/>
              <a:gd name="connsiteY7" fmla="*/ 292685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712510 w 3429026"/>
              <a:gd name="connsiteY5" fmla="*/ 2926859 h 4271910"/>
              <a:gd name="connsiteX6" fmla="*/ 1714512 w 3429026"/>
              <a:gd name="connsiteY6" fmla="*/ 4143384 h 4271910"/>
              <a:gd name="connsiteX7" fmla="*/ 594531 w 3429026"/>
              <a:gd name="connsiteY7" fmla="*/ 295733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71910"/>
              <a:gd name="connsiteX1" fmla="*/ 502171 w 3429026"/>
              <a:gd name="connsiteY1" fmla="*/ 502168 h 4271910"/>
              <a:gd name="connsiteX2" fmla="*/ 1714515 w 3429026"/>
              <a:gd name="connsiteY2" fmla="*/ 1 h 4271910"/>
              <a:gd name="connsiteX3" fmla="*/ 2926858 w 3429026"/>
              <a:gd name="connsiteY3" fmla="*/ 502172 h 4271910"/>
              <a:gd name="connsiteX4" fmla="*/ 3429025 w 3429026"/>
              <a:gd name="connsiteY4" fmla="*/ 1714516 h 4271910"/>
              <a:gd name="connsiteX5" fmla="*/ 2774416 w 3429026"/>
              <a:gd name="connsiteY5" fmla="*/ 2983049 h 4271910"/>
              <a:gd name="connsiteX6" fmla="*/ 1714512 w 3429026"/>
              <a:gd name="connsiteY6" fmla="*/ 4143384 h 4271910"/>
              <a:gd name="connsiteX7" fmla="*/ 594531 w 3429026"/>
              <a:gd name="connsiteY7" fmla="*/ 2957338 h 4271910"/>
              <a:gd name="connsiteX8" fmla="*/ 1 w 3429026"/>
              <a:gd name="connsiteY8" fmla="*/ 1714514 h 4271910"/>
              <a:gd name="connsiteX9" fmla="*/ 0 w 3429026"/>
              <a:gd name="connsiteY9" fmla="*/ 1714511 h 4271910"/>
              <a:gd name="connsiteX0" fmla="*/ 0 w 3429026"/>
              <a:gd name="connsiteY0" fmla="*/ 1714511 h 4261432"/>
              <a:gd name="connsiteX1" fmla="*/ 502171 w 3429026"/>
              <a:gd name="connsiteY1" fmla="*/ 502168 h 4261432"/>
              <a:gd name="connsiteX2" fmla="*/ 1714515 w 3429026"/>
              <a:gd name="connsiteY2" fmla="*/ 1 h 4261432"/>
              <a:gd name="connsiteX3" fmla="*/ 2926858 w 3429026"/>
              <a:gd name="connsiteY3" fmla="*/ 502172 h 4261432"/>
              <a:gd name="connsiteX4" fmla="*/ 3429025 w 3429026"/>
              <a:gd name="connsiteY4" fmla="*/ 1714516 h 4261432"/>
              <a:gd name="connsiteX5" fmla="*/ 2774416 w 3429026"/>
              <a:gd name="connsiteY5" fmla="*/ 2983049 h 4261432"/>
              <a:gd name="connsiteX6" fmla="*/ 1714512 w 3429026"/>
              <a:gd name="connsiteY6" fmla="*/ 4143384 h 4261432"/>
              <a:gd name="connsiteX7" fmla="*/ 594531 w 3429026"/>
              <a:gd name="connsiteY7" fmla="*/ 2957338 h 4261432"/>
              <a:gd name="connsiteX8" fmla="*/ 1 w 3429026"/>
              <a:gd name="connsiteY8" fmla="*/ 1714514 h 4261432"/>
              <a:gd name="connsiteX9" fmla="*/ 0 w 3429026"/>
              <a:gd name="connsiteY9" fmla="*/ 1714511 h 4261432"/>
              <a:gd name="connsiteX0" fmla="*/ 0 w 3429026"/>
              <a:gd name="connsiteY0" fmla="*/ 1714511 h 4194740"/>
              <a:gd name="connsiteX1" fmla="*/ 502171 w 3429026"/>
              <a:gd name="connsiteY1" fmla="*/ 502168 h 4194740"/>
              <a:gd name="connsiteX2" fmla="*/ 1714515 w 3429026"/>
              <a:gd name="connsiteY2" fmla="*/ 1 h 4194740"/>
              <a:gd name="connsiteX3" fmla="*/ 2926858 w 3429026"/>
              <a:gd name="connsiteY3" fmla="*/ 502172 h 4194740"/>
              <a:gd name="connsiteX4" fmla="*/ 3429025 w 3429026"/>
              <a:gd name="connsiteY4" fmla="*/ 1714516 h 4194740"/>
              <a:gd name="connsiteX5" fmla="*/ 2774416 w 3429026"/>
              <a:gd name="connsiteY5" fmla="*/ 2983049 h 4194740"/>
              <a:gd name="connsiteX6" fmla="*/ 1714512 w 3429026"/>
              <a:gd name="connsiteY6" fmla="*/ 4143384 h 4194740"/>
              <a:gd name="connsiteX7" fmla="*/ 594531 w 3429026"/>
              <a:gd name="connsiteY7" fmla="*/ 2957338 h 4194740"/>
              <a:gd name="connsiteX8" fmla="*/ 1 w 3429026"/>
              <a:gd name="connsiteY8" fmla="*/ 1714514 h 4194740"/>
              <a:gd name="connsiteX9" fmla="*/ 0 w 3429026"/>
              <a:gd name="connsiteY9" fmla="*/ 1714511 h 4194740"/>
              <a:gd name="connsiteX0" fmla="*/ 0 w 3429026"/>
              <a:gd name="connsiteY0" fmla="*/ 1714511 h 4194740"/>
              <a:gd name="connsiteX1" fmla="*/ 502171 w 3429026"/>
              <a:gd name="connsiteY1" fmla="*/ 502168 h 4194740"/>
              <a:gd name="connsiteX2" fmla="*/ 1714515 w 3429026"/>
              <a:gd name="connsiteY2" fmla="*/ 1 h 4194740"/>
              <a:gd name="connsiteX3" fmla="*/ 2926858 w 3429026"/>
              <a:gd name="connsiteY3" fmla="*/ 502172 h 4194740"/>
              <a:gd name="connsiteX4" fmla="*/ 3429025 w 3429026"/>
              <a:gd name="connsiteY4" fmla="*/ 1714516 h 4194740"/>
              <a:gd name="connsiteX5" fmla="*/ 2774416 w 3429026"/>
              <a:gd name="connsiteY5" fmla="*/ 2983049 h 4194740"/>
              <a:gd name="connsiteX6" fmla="*/ 1714512 w 3429026"/>
              <a:gd name="connsiteY6" fmla="*/ 4143384 h 4194740"/>
              <a:gd name="connsiteX7" fmla="*/ 594531 w 3429026"/>
              <a:gd name="connsiteY7" fmla="*/ 2957338 h 4194740"/>
              <a:gd name="connsiteX8" fmla="*/ 1 w 3429026"/>
              <a:gd name="connsiteY8" fmla="*/ 1714514 h 4194740"/>
              <a:gd name="connsiteX9" fmla="*/ 0 w 3429026"/>
              <a:gd name="connsiteY9" fmla="*/ 1714511 h 4194740"/>
              <a:gd name="connsiteX0" fmla="*/ 0 w 3429026"/>
              <a:gd name="connsiteY0" fmla="*/ 1714511 h 4412846"/>
              <a:gd name="connsiteX1" fmla="*/ 502171 w 3429026"/>
              <a:gd name="connsiteY1" fmla="*/ 502168 h 4412846"/>
              <a:gd name="connsiteX2" fmla="*/ 1714515 w 3429026"/>
              <a:gd name="connsiteY2" fmla="*/ 1 h 4412846"/>
              <a:gd name="connsiteX3" fmla="*/ 2926858 w 3429026"/>
              <a:gd name="connsiteY3" fmla="*/ 502172 h 4412846"/>
              <a:gd name="connsiteX4" fmla="*/ 3429025 w 3429026"/>
              <a:gd name="connsiteY4" fmla="*/ 1714516 h 4412846"/>
              <a:gd name="connsiteX5" fmla="*/ 2774416 w 3429026"/>
              <a:gd name="connsiteY5" fmla="*/ 2983049 h 4412846"/>
              <a:gd name="connsiteX6" fmla="*/ 1714512 w 3429026"/>
              <a:gd name="connsiteY6" fmla="*/ 4143384 h 4412846"/>
              <a:gd name="connsiteX7" fmla="*/ 594531 w 3429026"/>
              <a:gd name="connsiteY7" fmla="*/ 2957338 h 4412846"/>
              <a:gd name="connsiteX8" fmla="*/ 1 w 3429026"/>
              <a:gd name="connsiteY8" fmla="*/ 1714514 h 4412846"/>
              <a:gd name="connsiteX9" fmla="*/ 0 w 3429026"/>
              <a:gd name="connsiteY9" fmla="*/ 1714511 h 4412846"/>
              <a:gd name="connsiteX0" fmla="*/ 0 w 3429026"/>
              <a:gd name="connsiteY0" fmla="*/ 1714511 h 4208040"/>
              <a:gd name="connsiteX1" fmla="*/ 502171 w 3429026"/>
              <a:gd name="connsiteY1" fmla="*/ 502168 h 4208040"/>
              <a:gd name="connsiteX2" fmla="*/ 1714515 w 3429026"/>
              <a:gd name="connsiteY2" fmla="*/ 1 h 4208040"/>
              <a:gd name="connsiteX3" fmla="*/ 2926858 w 3429026"/>
              <a:gd name="connsiteY3" fmla="*/ 502172 h 4208040"/>
              <a:gd name="connsiteX4" fmla="*/ 3429025 w 3429026"/>
              <a:gd name="connsiteY4" fmla="*/ 1714516 h 4208040"/>
              <a:gd name="connsiteX5" fmla="*/ 2774416 w 3429026"/>
              <a:gd name="connsiteY5" fmla="*/ 2983049 h 4208040"/>
              <a:gd name="connsiteX6" fmla="*/ 1714512 w 3429026"/>
              <a:gd name="connsiteY6" fmla="*/ 4143384 h 4208040"/>
              <a:gd name="connsiteX7" fmla="*/ 594531 w 3429026"/>
              <a:gd name="connsiteY7" fmla="*/ 2957338 h 4208040"/>
              <a:gd name="connsiteX8" fmla="*/ 1 w 3429026"/>
              <a:gd name="connsiteY8" fmla="*/ 1714514 h 4208040"/>
              <a:gd name="connsiteX9" fmla="*/ 0 w 3429026"/>
              <a:gd name="connsiteY9" fmla="*/ 1714511 h 4208040"/>
              <a:gd name="connsiteX0" fmla="*/ 0 w 3429026"/>
              <a:gd name="connsiteY0" fmla="*/ 1714511 h 4273746"/>
              <a:gd name="connsiteX1" fmla="*/ 502171 w 3429026"/>
              <a:gd name="connsiteY1" fmla="*/ 502168 h 4273746"/>
              <a:gd name="connsiteX2" fmla="*/ 1714515 w 3429026"/>
              <a:gd name="connsiteY2" fmla="*/ 1 h 4273746"/>
              <a:gd name="connsiteX3" fmla="*/ 2926858 w 3429026"/>
              <a:gd name="connsiteY3" fmla="*/ 502172 h 4273746"/>
              <a:gd name="connsiteX4" fmla="*/ 3429025 w 3429026"/>
              <a:gd name="connsiteY4" fmla="*/ 1714516 h 4273746"/>
              <a:gd name="connsiteX5" fmla="*/ 2774416 w 3429026"/>
              <a:gd name="connsiteY5" fmla="*/ 2983049 h 4273746"/>
              <a:gd name="connsiteX6" fmla="*/ 1714512 w 3429026"/>
              <a:gd name="connsiteY6" fmla="*/ 4143384 h 4273746"/>
              <a:gd name="connsiteX7" fmla="*/ 594531 w 3429026"/>
              <a:gd name="connsiteY7" fmla="*/ 2957338 h 4273746"/>
              <a:gd name="connsiteX8" fmla="*/ 1 w 3429026"/>
              <a:gd name="connsiteY8" fmla="*/ 1714514 h 4273746"/>
              <a:gd name="connsiteX9" fmla="*/ 0 w 3429026"/>
              <a:gd name="connsiteY9" fmla="*/ 1714511 h 4273746"/>
              <a:gd name="connsiteX0" fmla="*/ 0 w 3429026"/>
              <a:gd name="connsiteY0" fmla="*/ 1714511 h 4290910"/>
              <a:gd name="connsiteX1" fmla="*/ 502171 w 3429026"/>
              <a:gd name="connsiteY1" fmla="*/ 502168 h 4290910"/>
              <a:gd name="connsiteX2" fmla="*/ 1714515 w 3429026"/>
              <a:gd name="connsiteY2" fmla="*/ 1 h 4290910"/>
              <a:gd name="connsiteX3" fmla="*/ 2926858 w 3429026"/>
              <a:gd name="connsiteY3" fmla="*/ 502172 h 4290910"/>
              <a:gd name="connsiteX4" fmla="*/ 3429025 w 3429026"/>
              <a:gd name="connsiteY4" fmla="*/ 1714516 h 4290910"/>
              <a:gd name="connsiteX5" fmla="*/ 2774416 w 3429026"/>
              <a:gd name="connsiteY5" fmla="*/ 2983049 h 4290910"/>
              <a:gd name="connsiteX6" fmla="*/ 1714512 w 3429026"/>
              <a:gd name="connsiteY6" fmla="*/ 4143384 h 4290910"/>
              <a:gd name="connsiteX7" fmla="*/ 594531 w 3429026"/>
              <a:gd name="connsiteY7" fmla="*/ 2957338 h 4290910"/>
              <a:gd name="connsiteX8" fmla="*/ 1 w 3429026"/>
              <a:gd name="connsiteY8" fmla="*/ 1714514 h 4290910"/>
              <a:gd name="connsiteX9" fmla="*/ 0 w 3429026"/>
              <a:gd name="connsiteY9" fmla="*/ 1714511 h 4290910"/>
              <a:gd name="connsiteX0" fmla="*/ 0 w 3429026"/>
              <a:gd name="connsiteY0" fmla="*/ 1714511 h 4290910"/>
              <a:gd name="connsiteX1" fmla="*/ 502171 w 3429026"/>
              <a:gd name="connsiteY1" fmla="*/ 502168 h 4290910"/>
              <a:gd name="connsiteX2" fmla="*/ 1714515 w 3429026"/>
              <a:gd name="connsiteY2" fmla="*/ 1 h 4290910"/>
              <a:gd name="connsiteX3" fmla="*/ 2926858 w 3429026"/>
              <a:gd name="connsiteY3" fmla="*/ 502172 h 4290910"/>
              <a:gd name="connsiteX4" fmla="*/ 3429025 w 3429026"/>
              <a:gd name="connsiteY4" fmla="*/ 1714516 h 4290910"/>
              <a:gd name="connsiteX5" fmla="*/ 2774416 w 3429026"/>
              <a:gd name="connsiteY5" fmla="*/ 2983049 h 4290910"/>
              <a:gd name="connsiteX6" fmla="*/ 1714512 w 3429026"/>
              <a:gd name="connsiteY6" fmla="*/ 4143384 h 4290910"/>
              <a:gd name="connsiteX7" fmla="*/ 594531 w 3429026"/>
              <a:gd name="connsiteY7" fmla="*/ 2957338 h 4290910"/>
              <a:gd name="connsiteX8" fmla="*/ 1 w 3429026"/>
              <a:gd name="connsiteY8" fmla="*/ 1714514 h 4290910"/>
              <a:gd name="connsiteX9" fmla="*/ 0 w 3429026"/>
              <a:gd name="connsiteY9" fmla="*/ 1714511 h 4290910"/>
              <a:gd name="connsiteX0" fmla="*/ 0 w 3429026"/>
              <a:gd name="connsiteY0" fmla="*/ 1714511 h 4290910"/>
              <a:gd name="connsiteX1" fmla="*/ 502171 w 3429026"/>
              <a:gd name="connsiteY1" fmla="*/ 502168 h 4290910"/>
              <a:gd name="connsiteX2" fmla="*/ 1714515 w 3429026"/>
              <a:gd name="connsiteY2" fmla="*/ 1 h 4290910"/>
              <a:gd name="connsiteX3" fmla="*/ 2926858 w 3429026"/>
              <a:gd name="connsiteY3" fmla="*/ 502172 h 4290910"/>
              <a:gd name="connsiteX4" fmla="*/ 3429025 w 3429026"/>
              <a:gd name="connsiteY4" fmla="*/ 1714516 h 4290910"/>
              <a:gd name="connsiteX5" fmla="*/ 2774416 w 3429026"/>
              <a:gd name="connsiteY5" fmla="*/ 2983049 h 4290910"/>
              <a:gd name="connsiteX6" fmla="*/ 1714512 w 3429026"/>
              <a:gd name="connsiteY6" fmla="*/ 4143384 h 4290910"/>
              <a:gd name="connsiteX7" fmla="*/ 594531 w 3429026"/>
              <a:gd name="connsiteY7" fmla="*/ 2957338 h 4290910"/>
              <a:gd name="connsiteX8" fmla="*/ 1 w 3429026"/>
              <a:gd name="connsiteY8" fmla="*/ 1714514 h 4290910"/>
              <a:gd name="connsiteX9" fmla="*/ 0 w 3429026"/>
              <a:gd name="connsiteY9" fmla="*/ 1714511 h 4290910"/>
              <a:gd name="connsiteX0" fmla="*/ 0 w 3429026"/>
              <a:gd name="connsiteY0" fmla="*/ 1714511 h 4351870"/>
              <a:gd name="connsiteX1" fmla="*/ 502171 w 3429026"/>
              <a:gd name="connsiteY1" fmla="*/ 502168 h 4351870"/>
              <a:gd name="connsiteX2" fmla="*/ 1714515 w 3429026"/>
              <a:gd name="connsiteY2" fmla="*/ 1 h 4351870"/>
              <a:gd name="connsiteX3" fmla="*/ 2926858 w 3429026"/>
              <a:gd name="connsiteY3" fmla="*/ 502172 h 4351870"/>
              <a:gd name="connsiteX4" fmla="*/ 3429025 w 3429026"/>
              <a:gd name="connsiteY4" fmla="*/ 1714516 h 4351870"/>
              <a:gd name="connsiteX5" fmla="*/ 2774416 w 3429026"/>
              <a:gd name="connsiteY5" fmla="*/ 2983049 h 4351870"/>
              <a:gd name="connsiteX6" fmla="*/ 1729752 w 3429026"/>
              <a:gd name="connsiteY6" fmla="*/ 4204344 h 4351870"/>
              <a:gd name="connsiteX7" fmla="*/ 594531 w 3429026"/>
              <a:gd name="connsiteY7" fmla="*/ 2957338 h 4351870"/>
              <a:gd name="connsiteX8" fmla="*/ 1 w 3429026"/>
              <a:gd name="connsiteY8" fmla="*/ 1714514 h 4351870"/>
              <a:gd name="connsiteX9" fmla="*/ 0 w 3429026"/>
              <a:gd name="connsiteY9" fmla="*/ 1714511 h 4351870"/>
              <a:gd name="connsiteX0" fmla="*/ 0 w 3429026"/>
              <a:gd name="connsiteY0" fmla="*/ 1714511 h 4334706"/>
              <a:gd name="connsiteX1" fmla="*/ 502171 w 3429026"/>
              <a:gd name="connsiteY1" fmla="*/ 502168 h 4334706"/>
              <a:gd name="connsiteX2" fmla="*/ 1714515 w 3429026"/>
              <a:gd name="connsiteY2" fmla="*/ 1 h 4334706"/>
              <a:gd name="connsiteX3" fmla="*/ 2926858 w 3429026"/>
              <a:gd name="connsiteY3" fmla="*/ 502172 h 4334706"/>
              <a:gd name="connsiteX4" fmla="*/ 3429025 w 3429026"/>
              <a:gd name="connsiteY4" fmla="*/ 1714516 h 4334706"/>
              <a:gd name="connsiteX5" fmla="*/ 2774416 w 3429026"/>
              <a:gd name="connsiteY5" fmla="*/ 2983049 h 4334706"/>
              <a:gd name="connsiteX6" fmla="*/ 1729752 w 3429026"/>
              <a:gd name="connsiteY6" fmla="*/ 4204344 h 4334706"/>
              <a:gd name="connsiteX7" fmla="*/ 594531 w 3429026"/>
              <a:gd name="connsiteY7" fmla="*/ 2957338 h 4334706"/>
              <a:gd name="connsiteX8" fmla="*/ 1 w 3429026"/>
              <a:gd name="connsiteY8" fmla="*/ 1714514 h 4334706"/>
              <a:gd name="connsiteX9" fmla="*/ 0 w 3429026"/>
              <a:gd name="connsiteY9" fmla="*/ 1714511 h 4334706"/>
              <a:gd name="connsiteX0" fmla="*/ 0 w 3429026"/>
              <a:gd name="connsiteY0" fmla="*/ 1714511 h 4334706"/>
              <a:gd name="connsiteX1" fmla="*/ 502171 w 3429026"/>
              <a:gd name="connsiteY1" fmla="*/ 502168 h 4334706"/>
              <a:gd name="connsiteX2" fmla="*/ 1714515 w 3429026"/>
              <a:gd name="connsiteY2" fmla="*/ 1 h 4334706"/>
              <a:gd name="connsiteX3" fmla="*/ 2926858 w 3429026"/>
              <a:gd name="connsiteY3" fmla="*/ 502172 h 4334706"/>
              <a:gd name="connsiteX4" fmla="*/ 3429025 w 3429026"/>
              <a:gd name="connsiteY4" fmla="*/ 1714516 h 4334706"/>
              <a:gd name="connsiteX5" fmla="*/ 2774416 w 3429026"/>
              <a:gd name="connsiteY5" fmla="*/ 2983049 h 4334706"/>
              <a:gd name="connsiteX6" fmla="*/ 1729752 w 3429026"/>
              <a:gd name="connsiteY6" fmla="*/ 4204344 h 4334706"/>
              <a:gd name="connsiteX7" fmla="*/ 594531 w 3429026"/>
              <a:gd name="connsiteY7" fmla="*/ 2957338 h 4334706"/>
              <a:gd name="connsiteX8" fmla="*/ 1 w 3429026"/>
              <a:gd name="connsiteY8" fmla="*/ 1714514 h 4334706"/>
              <a:gd name="connsiteX9" fmla="*/ 0 w 3429026"/>
              <a:gd name="connsiteY9" fmla="*/ 1714511 h 4334706"/>
              <a:gd name="connsiteX0" fmla="*/ 0 w 3429026"/>
              <a:gd name="connsiteY0" fmla="*/ 1714511 h 4334706"/>
              <a:gd name="connsiteX1" fmla="*/ 502171 w 3429026"/>
              <a:gd name="connsiteY1" fmla="*/ 502168 h 4334706"/>
              <a:gd name="connsiteX2" fmla="*/ 1714515 w 3429026"/>
              <a:gd name="connsiteY2" fmla="*/ 1 h 4334706"/>
              <a:gd name="connsiteX3" fmla="*/ 2926858 w 3429026"/>
              <a:gd name="connsiteY3" fmla="*/ 502172 h 4334706"/>
              <a:gd name="connsiteX4" fmla="*/ 3429025 w 3429026"/>
              <a:gd name="connsiteY4" fmla="*/ 1714516 h 4334706"/>
              <a:gd name="connsiteX5" fmla="*/ 2774416 w 3429026"/>
              <a:gd name="connsiteY5" fmla="*/ 2983049 h 4334706"/>
              <a:gd name="connsiteX6" fmla="*/ 1729752 w 3429026"/>
              <a:gd name="connsiteY6" fmla="*/ 4204344 h 4334706"/>
              <a:gd name="connsiteX7" fmla="*/ 594531 w 3429026"/>
              <a:gd name="connsiteY7" fmla="*/ 2957338 h 4334706"/>
              <a:gd name="connsiteX8" fmla="*/ 1 w 3429026"/>
              <a:gd name="connsiteY8" fmla="*/ 1714514 h 4334706"/>
              <a:gd name="connsiteX9" fmla="*/ 0 w 3429026"/>
              <a:gd name="connsiteY9" fmla="*/ 1714511 h 4334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29026" h="4334706">
                <a:moveTo>
                  <a:pt x="0" y="1714511"/>
                </a:moveTo>
                <a:cubicBezTo>
                  <a:pt x="1" y="1259794"/>
                  <a:pt x="180637" y="823701"/>
                  <a:pt x="502171" y="502168"/>
                </a:cubicBezTo>
                <a:cubicBezTo>
                  <a:pt x="823705" y="180635"/>
                  <a:pt x="1259798" y="0"/>
                  <a:pt x="1714515" y="1"/>
                </a:cubicBezTo>
                <a:cubicBezTo>
                  <a:pt x="2169232" y="2"/>
                  <a:pt x="2605325" y="180638"/>
                  <a:pt x="2926858" y="502172"/>
                </a:cubicBezTo>
                <a:cubicBezTo>
                  <a:pt x="3248391" y="823706"/>
                  <a:pt x="3429026" y="1259799"/>
                  <a:pt x="3429025" y="1714516"/>
                </a:cubicBezTo>
                <a:cubicBezTo>
                  <a:pt x="3429025" y="2169233"/>
                  <a:pt x="3126785" y="2616140"/>
                  <a:pt x="2774416" y="2983049"/>
                </a:cubicBezTo>
                <a:cubicBezTo>
                  <a:pt x="2491204" y="3398020"/>
                  <a:pt x="2607357" y="4334706"/>
                  <a:pt x="1729752" y="4204344"/>
                </a:cubicBezTo>
                <a:cubicBezTo>
                  <a:pt x="662645" y="4320420"/>
                  <a:pt x="882823" y="3372310"/>
                  <a:pt x="594531" y="2957338"/>
                </a:cubicBezTo>
                <a:cubicBezTo>
                  <a:pt x="306239" y="2542366"/>
                  <a:pt x="1" y="2169231"/>
                  <a:pt x="1" y="1714514"/>
                </a:cubicBezTo>
                <a:cubicBezTo>
                  <a:pt x="1" y="1714513"/>
                  <a:pt x="0" y="1714512"/>
                  <a:pt x="0" y="1714511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  <a:effectLst>
            <a:outerShdw blurRad="127000" dist="127000" dir="84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3600" b="1" dirty="0">
              <a:latin typeface="inpin heiti" panose="00000500000000000000" pitchFamily="2" charset="-122"/>
              <a:ea typeface="inpin heiti" panose="00000500000000000000" pitchFamily="2" charset="-122"/>
              <a:cs typeface="Arial" pitchFamily="34" charset="0"/>
              <a:sym typeface="inpin heiti" panose="00000500000000000000" pitchFamily="2" charset="-122"/>
            </a:endParaRPr>
          </a:p>
        </p:txBody>
      </p:sp>
      <p:sp>
        <p:nvSpPr>
          <p:cNvPr id="38" name="圆角矩形 12">
            <a:extLst>
              <a:ext uri="{FF2B5EF4-FFF2-40B4-BE49-F238E27FC236}">
                <a16:creationId xmlns:a16="http://schemas.microsoft.com/office/drawing/2014/main" id="{F47BF3CA-A157-4EDA-B9A3-934DD26EEE2A}"/>
              </a:ext>
            </a:extLst>
          </p:cNvPr>
          <p:cNvSpPr/>
          <p:nvPr/>
        </p:nvSpPr>
        <p:spPr>
          <a:xfrm>
            <a:off x="2398425" y="4972869"/>
            <a:ext cx="1084263" cy="214313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203200" dist="114300" dir="90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9" name="圆角矩形 13">
            <a:extLst>
              <a:ext uri="{FF2B5EF4-FFF2-40B4-BE49-F238E27FC236}">
                <a16:creationId xmlns:a16="http://schemas.microsoft.com/office/drawing/2014/main" id="{32A7D630-3003-49AA-ACDD-B2A636D78EAF}"/>
              </a:ext>
            </a:extLst>
          </p:cNvPr>
          <p:cNvSpPr/>
          <p:nvPr/>
        </p:nvSpPr>
        <p:spPr>
          <a:xfrm>
            <a:off x="2273013" y="5258619"/>
            <a:ext cx="1363663" cy="214313"/>
          </a:xfrm>
          <a:prstGeom prst="roundRect">
            <a:avLst>
              <a:gd name="adj" fmla="val 50000"/>
            </a:avLst>
          </a:prstGeom>
          <a:solidFill>
            <a:srgbClr val="B5354C"/>
          </a:solidFill>
          <a:ln>
            <a:noFill/>
          </a:ln>
          <a:effectLst>
            <a:outerShdw blurRad="203200" dist="114300" dir="90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0" name="圆角矩形 14">
            <a:extLst>
              <a:ext uri="{FF2B5EF4-FFF2-40B4-BE49-F238E27FC236}">
                <a16:creationId xmlns:a16="http://schemas.microsoft.com/office/drawing/2014/main" id="{889BE07E-2823-474E-A2FA-8142F02DB2B7}"/>
              </a:ext>
            </a:extLst>
          </p:cNvPr>
          <p:cNvSpPr/>
          <p:nvPr/>
        </p:nvSpPr>
        <p:spPr>
          <a:xfrm>
            <a:off x="2398425" y="5544369"/>
            <a:ext cx="1084263" cy="214313"/>
          </a:xfrm>
          <a:prstGeom prst="roundRect">
            <a:avLst>
              <a:gd name="adj" fmla="val 50000"/>
            </a:avLst>
          </a:prstGeom>
          <a:solidFill>
            <a:srgbClr val="425F78"/>
          </a:solidFill>
          <a:ln>
            <a:noFill/>
          </a:ln>
          <a:effectLst>
            <a:outerShdw blurRad="203200" dist="114300" dir="90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1" name="圆角矩形 15">
            <a:extLst>
              <a:ext uri="{FF2B5EF4-FFF2-40B4-BE49-F238E27FC236}">
                <a16:creationId xmlns:a16="http://schemas.microsoft.com/office/drawing/2014/main" id="{10AF7ECB-66AF-4FF4-97BA-BF9B0975AB22}"/>
              </a:ext>
            </a:extLst>
          </p:cNvPr>
          <p:cNvSpPr/>
          <p:nvPr/>
        </p:nvSpPr>
        <p:spPr>
          <a:xfrm>
            <a:off x="2587338" y="5830119"/>
            <a:ext cx="739775" cy="214313"/>
          </a:xfrm>
          <a:prstGeom prst="roundRect">
            <a:avLst>
              <a:gd name="adj" fmla="val 50000"/>
            </a:avLst>
          </a:prstGeom>
          <a:solidFill>
            <a:srgbClr val="352F2F"/>
          </a:solidFill>
          <a:ln>
            <a:noFill/>
          </a:ln>
          <a:effectLst>
            <a:outerShdw blurRad="203200" dist="114300" dir="90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pSp>
        <p:nvGrpSpPr>
          <p:cNvPr id="42" name="组合 21">
            <a:extLst>
              <a:ext uri="{FF2B5EF4-FFF2-40B4-BE49-F238E27FC236}">
                <a16:creationId xmlns:a16="http://schemas.microsoft.com/office/drawing/2014/main" id="{94B87B07-3B11-43DA-817E-5F0CDD83BFB6}"/>
              </a:ext>
            </a:extLst>
          </p:cNvPr>
          <p:cNvGrpSpPr>
            <a:grpSpLocks/>
          </p:cNvGrpSpPr>
          <p:nvPr/>
        </p:nvGrpSpPr>
        <p:grpSpPr bwMode="auto">
          <a:xfrm>
            <a:off x="3792249" y="3044053"/>
            <a:ext cx="2214563" cy="2311400"/>
            <a:chOff x="3786182" y="2928933"/>
            <a:chExt cx="1516734" cy="2311734"/>
          </a:xfrm>
        </p:grpSpPr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544EBAC2-576B-4237-99BA-DE9461FA2BE7}"/>
                </a:ext>
              </a:extLst>
            </p:cNvPr>
            <p:cNvCxnSpPr/>
            <p:nvPr/>
          </p:nvCxnSpPr>
          <p:spPr>
            <a:xfrm>
              <a:off x="4580972" y="2928933"/>
              <a:ext cx="721944" cy="1587"/>
            </a:xfrm>
            <a:prstGeom prst="line">
              <a:avLst/>
            </a:prstGeom>
            <a:ln>
              <a:solidFill>
                <a:srgbClr val="39A3CD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D99B6B58-8288-40D3-B669-9D09E413AB82}"/>
                </a:ext>
              </a:extLst>
            </p:cNvPr>
            <p:cNvCxnSpPr/>
            <p:nvPr/>
          </p:nvCxnSpPr>
          <p:spPr>
            <a:xfrm>
              <a:off x="3786182" y="5239079"/>
              <a:ext cx="801314" cy="1588"/>
            </a:xfrm>
            <a:prstGeom prst="line">
              <a:avLst/>
            </a:prstGeom>
            <a:ln>
              <a:solidFill>
                <a:srgbClr val="39A3C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5850AB57-DF24-48A8-85F7-CF15D31A3BC1}"/>
                </a:ext>
              </a:extLst>
            </p:cNvPr>
            <p:cNvCxnSpPr/>
            <p:nvPr/>
          </p:nvCxnSpPr>
          <p:spPr>
            <a:xfrm rot="5400000">
              <a:off x="3439948" y="4079743"/>
              <a:ext cx="2303795" cy="2175"/>
            </a:xfrm>
            <a:prstGeom prst="line">
              <a:avLst/>
            </a:prstGeom>
            <a:ln>
              <a:solidFill>
                <a:srgbClr val="39A3C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22">
            <a:extLst>
              <a:ext uri="{FF2B5EF4-FFF2-40B4-BE49-F238E27FC236}">
                <a16:creationId xmlns:a16="http://schemas.microsoft.com/office/drawing/2014/main" id="{C3BCD0FA-2135-47F4-A8FC-C92D259DFAA3}"/>
              </a:ext>
            </a:extLst>
          </p:cNvPr>
          <p:cNvGrpSpPr>
            <a:grpSpLocks/>
          </p:cNvGrpSpPr>
          <p:nvPr/>
        </p:nvGrpSpPr>
        <p:grpSpPr bwMode="auto">
          <a:xfrm>
            <a:off x="3723985" y="4687119"/>
            <a:ext cx="2293939" cy="963613"/>
            <a:chOff x="3786182" y="2928933"/>
            <a:chExt cx="1431570" cy="2311734"/>
          </a:xfrm>
        </p:grpSpPr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id="{D353B386-E6DD-4BD6-B2E3-3F7EEA0BB761}"/>
                </a:ext>
              </a:extLst>
            </p:cNvPr>
            <p:cNvCxnSpPr/>
            <p:nvPr/>
          </p:nvCxnSpPr>
          <p:spPr>
            <a:xfrm>
              <a:off x="4858126" y="2928933"/>
              <a:ext cx="359626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D0470B0F-649E-4C14-BAC3-593CA9F3B0B3}"/>
                </a:ext>
              </a:extLst>
            </p:cNvPr>
            <p:cNvCxnSpPr/>
            <p:nvPr/>
          </p:nvCxnSpPr>
          <p:spPr>
            <a:xfrm>
              <a:off x="3786182" y="5240667"/>
              <a:ext cx="1079869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id="{BE1BA99F-BE5F-4206-A8BB-C05F49C4A1D7}"/>
                </a:ext>
              </a:extLst>
            </p:cNvPr>
            <p:cNvCxnSpPr/>
            <p:nvPr/>
          </p:nvCxnSpPr>
          <p:spPr>
            <a:xfrm rot="5400000">
              <a:off x="3706562" y="4080496"/>
              <a:ext cx="2304117" cy="991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996F6C4D-D08B-497E-ACBD-C3831B4C26F5}"/>
              </a:ext>
            </a:extLst>
          </p:cNvPr>
          <p:cNvSpPr txBox="1"/>
          <p:nvPr/>
        </p:nvSpPr>
        <p:spPr>
          <a:xfrm>
            <a:off x="6947355" y="2813409"/>
            <a:ext cx="3889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815FA932-18B2-40E6-8E11-6AB127105F6A}"/>
              </a:ext>
            </a:extLst>
          </p:cNvPr>
          <p:cNvSpPr/>
          <p:nvPr/>
        </p:nvSpPr>
        <p:spPr>
          <a:xfrm>
            <a:off x="6351806" y="2813412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4379226-DE97-4C0B-BE6F-5D7605930DC5}"/>
              </a:ext>
            </a:extLst>
          </p:cNvPr>
          <p:cNvSpPr txBox="1"/>
          <p:nvPr/>
        </p:nvSpPr>
        <p:spPr>
          <a:xfrm>
            <a:off x="6977051" y="4511824"/>
            <a:ext cx="3889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AB83EE15-A750-4AEF-8214-B8119B846B32}"/>
              </a:ext>
            </a:extLst>
          </p:cNvPr>
          <p:cNvSpPr/>
          <p:nvPr/>
        </p:nvSpPr>
        <p:spPr>
          <a:xfrm>
            <a:off x="6381503" y="4511827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29039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1" grpId="0"/>
      <p:bldP spid="22" grpId="0" animBg="1"/>
      <p:bldP spid="23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泪滴形 5">
            <a:extLst>
              <a:ext uri="{FF2B5EF4-FFF2-40B4-BE49-F238E27FC236}">
                <a16:creationId xmlns:a16="http://schemas.microsoft.com/office/drawing/2014/main" id="{4F7FA999-65F5-465E-A680-EA71188DC989}"/>
              </a:ext>
            </a:extLst>
          </p:cNvPr>
          <p:cNvSpPr/>
          <p:nvPr/>
        </p:nvSpPr>
        <p:spPr>
          <a:xfrm rot="9795883">
            <a:off x="6096000" y="1745373"/>
            <a:ext cx="1471613" cy="1357312"/>
          </a:xfrm>
          <a:prstGeom prst="teardrop">
            <a:avLst>
              <a:gd name="adj" fmla="val 118668"/>
            </a:avLst>
          </a:prstGeom>
          <a:solidFill>
            <a:srgbClr val="352F2F"/>
          </a:solidFill>
          <a:ln>
            <a:noFill/>
          </a:ln>
          <a:effectLst>
            <a:outerShdw blurRad="1143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泪滴形 5">
            <a:extLst>
              <a:ext uri="{FF2B5EF4-FFF2-40B4-BE49-F238E27FC236}">
                <a16:creationId xmlns:a16="http://schemas.microsoft.com/office/drawing/2014/main" id="{01DDADBC-119E-4774-83BC-2D24FA7D1F59}"/>
              </a:ext>
            </a:extLst>
          </p:cNvPr>
          <p:cNvSpPr/>
          <p:nvPr/>
        </p:nvSpPr>
        <p:spPr>
          <a:xfrm rot="14021431">
            <a:off x="7073107" y="2771692"/>
            <a:ext cx="1357312" cy="1470025"/>
          </a:xfrm>
          <a:prstGeom prst="teardrop">
            <a:avLst>
              <a:gd name="adj" fmla="val 122815"/>
            </a:avLst>
          </a:prstGeom>
          <a:solidFill>
            <a:srgbClr val="6B6160"/>
          </a:solidFill>
          <a:ln>
            <a:noFill/>
          </a:ln>
          <a:effectLst>
            <a:outerShdw blurRad="1143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泪滴形 5">
            <a:extLst>
              <a:ext uri="{FF2B5EF4-FFF2-40B4-BE49-F238E27FC236}">
                <a16:creationId xmlns:a16="http://schemas.microsoft.com/office/drawing/2014/main" id="{29681BD2-063F-42C2-8061-29EB38183F1F}"/>
              </a:ext>
            </a:extLst>
          </p:cNvPr>
          <p:cNvSpPr/>
          <p:nvPr/>
        </p:nvSpPr>
        <p:spPr>
          <a:xfrm rot="5400000">
            <a:off x="4695033" y="2131933"/>
            <a:ext cx="1357313" cy="1470025"/>
          </a:xfrm>
          <a:prstGeom prst="teardrop">
            <a:avLst>
              <a:gd name="adj" fmla="val 126484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143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泪滴形 5">
            <a:extLst>
              <a:ext uri="{FF2B5EF4-FFF2-40B4-BE49-F238E27FC236}">
                <a16:creationId xmlns:a16="http://schemas.microsoft.com/office/drawing/2014/main" id="{7425A344-A582-40C3-9EC6-B38FA5D19D52}"/>
              </a:ext>
            </a:extLst>
          </p:cNvPr>
          <p:cNvSpPr/>
          <p:nvPr/>
        </p:nvSpPr>
        <p:spPr>
          <a:xfrm rot="1134936">
            <a:off x="4706940" y="3596398"/>
            <a:ext cx="1470025" cy="1357312"/>
          </a:xfrm>
          <a:prstGeom prst="teardrop">
            <a:avLst>
              <a:gd name="adj" fmla="val 117783"/>
            </a:avLst>
          </a:prstGeom>
          <a:solidFill>
            <a:srgbClr val="425F78"/>
          </a:solidFill>
          <a:ln>
            <a:noFill/>
          </a:ln>
          <a:effectLst>
            <a:outerShdw blurRad="1143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 dirty="0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泪滴形 5">
            <a:extLst>
              <a:ext uri="{FF2B5EF4-FFF2-40B4-BE49-F238E27FC236}">
                <a16:creationId xmlns:a16="http://schemas.microsoft.com/office/drawing/2014/main" id="{2FE99FE8-8402-40B3-AA84-C03DDE7836B4}"/>
              </a:ext>
            </a:extLst>
          </p:cNvPr>
          <p:cNvSpPr/>
          <p:nvPr/>
        </p:nvSpPr>
        <p:spPr>
          <a:xfrm rot="9795883">
            <a:off x="6153440" y="1893882"/>
            <a:ext cx="1290105" cy="1190866"/>
          </a:xfrm>
          <a:prstGeom prst="teardrop">
            <a:avLst>
              <a:gd name="adj" fmla="val 13469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泪滴形 5">
            <a:extLst>
              <a:ext uri="{FF2B5EF4-FFF2-40B4-BE49-F238E27FC236}">
                <a16:creationId xmlns:a16="http://schemas.microsoft.com/office/drawing/2014/main" id="{9F05EB81-90AE-4D9D-A594-642FA8616724}"/>
              </a:ext>
            </a:extLst>
          </p:cNvPr>
          <p:cNvSpPr/>
          <p:nvPr/>
        </p:nvSpPr>
        <p:spPr>
          <a:xfrm rot="14040000">
            <a:off x="7083106" y="2850296"/>
            <a:ext cx="1190866" cy="1290105"/>
          </a:xfrm>
          <a:prstGeom prst="teardrop">
            <a:avLst>
              <a:gd name="adj" fmla="val 13469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泪滴形 5">
            <a:extLst>
              <a:ext uri="{FF2B5EF4-FFF2-40B4-BE49-F238E27FC236}">
                <a16:creationId xmlns:a16="http://schemas.microsoft.com/office/drawing/2014/main" id="{4A77C995-BF2A-44D1-B28D-17D56B807037}"/>
              </a:ext>
            </a:extLst>
          </p:cNvPr>
          <p:cNvSpPr/>
          <p:nvPr/>
        </p:nvSpPr>
        <p:spPr>
          <a:xfrm rot="18552500">
            <a:off x="6213477" y="3944062"/>
            <a:ext cx="1357313" cy="1471613"/>
          </a:xfrm>
          <a:prstGeom prst="teardrop">
            <a:avLst>
              <a:gd name="adj" fmla="val 121105"/>
            </a:avLst>
          </a:prstGeom>
          <a:solidFill>
            <a:srgbClr val="B5354C"/>
          </a:solidFill>
          <a:ln>
            <a:noFill/>
          </a:ln>
          <a:effectLst>
            <a:outerShdw blurRad="1143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泪滴形 5">
            <a:extLst>
              <a:ext uri="{FF2B5EF4-FFF2-40B4-BE49-F238E27FC236}">
                <a16:creationId xmlns:a16="http://schemas.microsoft.com/office/drawing/2014/main" id="{C0ACADB7-1EFD-4B24-8327-586DB9421365}"/>
              </a:ext>
            </a:extLst>
          </p:cNvPr>
          <p:cNvSpPr/>
          <p:nvPr/>
        </p:nvSpPr>
        <p:spPr>
          <a:xfrm rot="18540000">
            <a:off x="6293068" y="3953020"/>
            <a:ext cx="1190866" cy="1290105"/>
          </a:xfrm>
          <a:prstGeom prst="teardrop">
            <a:avLst>
              <a:gd name="adj" fmla="val 13469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泪滴形 5">
            <a:extLst>
              <a:ext uri="{FF2B5EF4-FFF2-40B4-BE49-F238E27FC236}">
                <a16:creationId xmlns:a16="http://schemas.microsoft.com/office/drawing/2014/main" id="{0DFD6B0B-2BF5-4016-811B-89CD2BDA6138}"/>
              </a:ext>
            </a:extLst>
          </p:cNvPr>
          <p:cNvSpPr/>
          <p:nvPr/>
        </p:nvSpPr>
        <p:spPr>
          <a:xfrm rot="1140000">
            <a:off x="4867990" y="3644212"/>
            <a:ext cx="1290105" cy="1190866"/>
          </a:xfrm>
          <a:prstGeom prst="teardrop">
            <a:avLst>
              <a:gd name="adj" fmla="val 135458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泪滴形 5">
            <a:extLst>
              <a:ext uri="{FF2B5EF4-FFF2-40B4-BE49-F238E27FC236}">
                <a16:creationId xmlns:a16="http://schemas.microsoft.com/office/drawing/2014/main" id="{B0890D02-5902-41A6-A877-2AEE3CC2E48B}"/>
              </a:ext>
            </a:extLst>
          </p:cNvPr>
          <p:cNvSpPr/>
          <p:nvPr/>
        </p:nvSpPr>
        <p:spPr>
          <a:xfrm rot="5400000">
            <a:off x="4840520" y="2293116"/>
            <a:ext cx="1190866" cy="1290105"/>
          </a:xfrm>
          <a:prstGeom prst="teardrop">
            <a:avLst>
              <a:gd name="adj" fmla="val 13469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1">
              <a:solidFill>
                <a:schemeClr val="tx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6DEEB23-8291-4096-BB67-DE9C66368ECA}"/>
              </a:ext>
            </a:extLst>
          </p:cNvPr>
          <p:cNvSpPr txBox="1"/>
          <p:nvPr/>
        </p:nvSpPr>
        <p:spPr>
          <a:xfrm>
            <a:off x="2177922" y="2078632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BBA2F07-3FC6-42D6-882A-BF3992352BA7}"/>
              </a:ext>
            </a:extLst>
          </p:cNvPr>
          <p:cNvSpPr txBox="1"/>
          <p:nvPr/>
        </p:nvSpPr>
        <p:spPr>
          <a:xfrm>
            <a:off x="1554549" y="2614557"/>
            <a:ext cx="280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DB490E3-E303-4BE9-8A7E-E6FA1C3CD1B8}"/>
              </a:ext>
            </a:extLst>
          </p:cNvPr>
          <p:cNvSpPr txBox="1"/>
          <p:nvPr/>
        </p:nvSpPr>
        <p:spPr>
          <a:xfrm>
            <a:off x="1554549" y="2951623"/>
            <a:ext cx="280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4ECB1A3-9C8B-494D-A960-2C2B3FFF4570}"/>
              </a:ext>
            </a:extLst>
          </p:cNvPr>
          <p:cNvSpPr txBox="1"/>
          <p:nvPr/>
        </p:nvSpPr>
        <p:spPr>
          <a:xfrm>
            <a:off x="4990487" y="2521874"/>
            <a:ext cx="108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</a:t>
            </a:r>
            <a:endParaRPr lang="zh-CN" altLang="en-US" sz="48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2216639-80C1-4F81-A1B2-DEE57E8BF97D}"/>
              </a:ext>
            </a:extLst>
          </p:cNvPr>
          <p:cNvSpPr txBox="1"/>
          <p:nvPr/>
        </p:nvSpPr>
        <p:spPr>
          <a:xfrm>
            <a:off x="5157842" y="3837129"/>
            <a:ext cx="108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B</a:t>
            </a:r>
            <a:endParaRPr lang="zh-CN" altLang="en-US" sz="48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F1AD4EE-9784-457F-8078-2A6B732BCB3B}"/>
              </a:ext>
            </a:extLst>
          </p:cNvPr>
          <p:cNvSpPr txBox="1"/>
          <p:nvPr/>
        </p:nvSpPr>
        <p:spPr>
          <a:xfrm>
            <a:off x="6567773" y="4127572"/>
            <a:ext cx="108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</a:t>
            </a:r>
            <a:endParaRPr lang="zh-CN" altLang="en-US" sz="48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CCD47BD-329E-4B08-B60E-E248769A691A}"/>
              </a:ext>
            </a:extLst>
          </p:cNvPr>
          <p:cNvSpPr txBox="1"/>
          <p:nvPr/>
        </p:nvSpPr>
        <p:spPr>
          <a:xfrm>
            <a:off x="7372159" y="3093490"/>
            <a:ext cx="108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D</a:t>
            </a:r>
            <a:endParaRPr lang="zh-CN" altLang="en-US" sz="48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707AFBF-44FA-4B98-B327-17964A563721}"/>
              </a:ext>
            </a:extLst>
          </p:cNvPr>
          <p:cNvSpPr txBox="1"/>
          <p:nvPr/>
        </p:nvSpPr>
        <p:spPr>
          <a:xfrm>
            <a:off x="6380055" y="2046742"/>
            <a:ext cx="108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E</a:t>
            </a:r>
            <a:endParaRPr lang="zh-CN" altLang="en-US" sz="48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E3167EC-8AF9-4AFB-83E5-2E27C88DDCB8}"/>
              </a:ext>
            </a:extLst>
          </p:cNvPr>
          <p:cNvSpPr txBox="1"/>
          <p:nvPr/>
        </p:nvSpPr>
        <p:spPr>
          <a:xfrm>
            <a:off x="2279384" y="3770328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7002197-82A3-405C-BCEF-70B6AF867229}"/>
              </a:ext>
            </a:extLst>
          </p:cNvPr>
          <p:cNvSpPr txBox="1"/>
          <p:nvPr/>
        </p:nvSpPr>
        <p:spPr>
          <a:xfrm>
            <a:off x="1442501" y="4306253"/>
            <a:ext cx="302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6274D32-13B3-4AC5-AD1C-064FA8B50856}"/>
              </a:ext>
            </a:extLst>
          </p:cNvPr>
          <p:cNvSpPr txBox="1"/>
          <p:nvPr/>
        </p:nvSpPr>
        <p:spPr>
          <a:xfrm>
            <a:off x="1442501" y="4643319"/>
            <a:ext cx="302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E386894-53E7-48F8-904E-A7D0FAA57A89}"/>
              </a:ext>
            </a:extLst>
          </p:cNvPr>
          <p:cNvSpPr txBox="1"/>
          <p:nvPr/>
        </p:nvSpPr>
        <p:spPr>
          <a:xfrm>
            <a:off x="7196496" y="5199460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9EF52A78-D53C-4846-B09D-706AD9BF4629}"/>
              </a:ext>
            </a:extLst>
          </p:cNvPr>
          <p:cNvSpPr txBox="1"/>
          <p:nvPr/>
        </p:nvSpPr>
        <p:spPr>
          <a:xfrm>
            <a:off x="6871118" y="5735385"/>
            <a:ext cx="3240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973D4E5-9182-4505-90E3-F01B9EE840E0}"/>
              </a:ext>
            </a:extLst>
          </p:cNvPr>
          <p:cNvSpPr txBox="1"/>
          <p:nvPr/>
        </p:nvSpPr>
        <p:spPr>
          <a:xfrm>
            <a:off x="6871117" y="6072451"/>
            <a:ext cx="3240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ED93D87-707E-4DB2-9738-432DEAAA7721}"/>
              </a:ext>
            </a:extLst>
          </p:cNvPr>
          <p:cNvSpPr txBox="1"/>
          <p:nvPr/>
        </p:nvSpPr>
        <p:spPr>
          <a:xfrm>
            <a:off x="8957057" y="3051163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725652B-852B-4F01-9D9B-14B177A3EF39}"/>
              </a:ext>
            </a:extLst>
          </p:cNvPr>
          <p:cNvSpPr txBox="1"/>
          <p:nvPr/>
        </p:nvSpPr>
        <p:spPr>
          <a:xfrm>
            <a:off x="8631679" y="3587084"/>
            <a:ext cx="2910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2A0D8CE-7B2E-43EC-A6B4-CEB1C16D3AF3}"/>
              </a:ext>
            </a:extLst>
          </p:cNvPr>
          <p:cNvSpPr txBox="1"/>
          <p:nvPr/>
        </p:nvSpPr>
        <p:spPr>
          <a:xfrm>
            <a:off x="8631679" y="3924154"/>
            <a:ext cx="2910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E8EB45A1-9BB1-48C8-BCF3-AD944871A499}"/>
              </a:ext>
            </a:extLst>
          </p:cNvPr>
          <p:cNvSpPr txBox="1"/>
          <p:nvPr/>
        </p:nvSpPr>
        <p:spPr>
          <a:xfrm>
            <a:off x="8142302" y="1219873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F2FCFE23-0A68-4155-87EB-5A43E87E25C9}"/>
              </a:ext>
            </a:extLst>
          </p:cNvPr>
          <p:cNvSpPr txBox="1"/>
          <p:nvPr/>
        </p:nvSpPr>
        <p:spPr>
          <a:xfrm>
            <a:off x="7816923" y="1755798"/>
            <a:ext cx="3025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181B1F3-C111-4353-897D-08CB4996ACA0}"/>
              </a:ext>
            </a:extLst>
          </p:cNvPr>
          <p:cNvSpPr txBox="1"/>
          <p:nvPr/>
        </p:nvSpPr>
        <p:spPr>
          <a:xfrm>
            <a:off x="7816923" y="2092864"/>
            <a:ext cx="3025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8411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EACCFF3-7DFA-4501-9353-1BCED7936DEF}"/>
              </a:ext>
            </a:extLst>
          </p:cNvPr>
          <p:cNvSpPr/>
          <p:nvPr/>
        </p:nvSpPr>
        <p:spPr>
          <a:xfrm>
            <a:off x="1981771" y="1710813"/>
            <a:ext cx="8519652" cy="3436374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EECD5B3-FF09-44DE-90A4-EF956F4FD5CC}"/>
              </a:ext>
            </a:extLst>
          </p:cNvPr>
          <p:cNvSpPr/>
          <p:nvPr/>
        </p:nvSpPr>
        <p:spPr>
          <a:xfrm>
            <a:off x="2426967" y="2035277"/>
            <a:ext cx="7629263" cy="2713704"/>
          </a:xfrm>
          <a:prstGeom prst="rect">
            <a:avLst/>
          </a:prstGeom>
          <a:solidFill>
            <a:srgbClr val="425F78"/>
          </a:solidFill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F7FBA52-B1A6-4E5D-A1FC-E53601ABE329}"/>
              </a:ext>
            </a:extLst>
          </p:cNvPr>
          <p:cNvSpPr txBox="1"/>
          <p:nvPr/>
        </p:nvSpPr>
        <p:spPr>
          <a:xfrm>
            <a:off x="4454015" y="2969345"/>
            <a:ext cx="32839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Part III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6BD2B49-BEAE-4303-8B67-EFEF27C91EAB}"/>
              </a:ext>
            </a:extLst>
          </p:cNvPr>
          <p:cNvSpPr txBox="1"/>
          <p:nvPr/>
        </p:nvSpPr>
        <p:spPr>
          <a:xfrm>
            <a:off x="4228083" y="3810000"/>
            <a:ext cx="3735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0F50E84-DB38-4098-869D-F3EA58F295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095"/>
          <a:stretch/>
        </p:blipFill>
        <p:spPr>
          <a:xfrm>
            <a:off x="9048729" y="3810000"/>
            <a:ext cx="3143251" cy="26860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3633CF8-3B31-49DA-8216-A3E2798F41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487" y="1022559"/>
            <a:ext cx="2667135" cy="170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620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-0.00139 L -0.66328 0.00694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FA7CEDDA-F71F-4CEE-8B36-6E4A8248D5AA}"/>
              </a:ext>
            </a:extLst>
          </p:cNvPr>
          <p:cNvGrpSpPr/>
          <p:nvPr/>
        </p:nvGrpSpPr>
        <p:grpSpPr>
          <a:xfrm>
            <a:off x="1430827" y="1610626"/>
            <a:ext cx="5000624" cy="4167186"/>
            <a:chOff x="3311525" y="1416050"/>
            <a:chExt cx="5362576" cy="4468813"/>
          </a:xfrm>
          <a:solidFill>
            <a:srgbClr val="425F78"/>
          </a:solidFill>
        </p:grpSpPr>
        <p:sp>
          <p:nvSpPr>
            <p:cNvPr id="8" name="Freeform 262">
              <a:extLst>
                <a:ext uri="{FF2B5EF4-FFF2-40B4-BE49-F238E27FC236}">
                  <a16:creationId xmlns:a16="http://schemas.microsoft.com/office/drawing/2014/main" id="{981797E7-F6D9-4B8C-BF95-F271521EF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0913" y="2155825"/>
              <a:ext cx="1373188" cy="1376363"/>
            </a:xfrm>
            <a:custGeom>
              <a:avLst/>
              <a:gdLst>
                <a:gd name="T0" fmla="*/ 124 w 700"/>
                <a:gd name="T1" fmla="*/ 127 h 701"/>
                <a:gd name="T2" fmla="*/ 575 w 700"/>
                <a:gd name="T3" fmla="*/ 127 h 701"/>
                <a:gd name="T4" fmla="*/ 575 w 700"/>
                <a:gd name="T5" fmla="*/ 577 h 701"/>
                <a:gd name="T6" fmla="*/ 163 w 700"/>
                <a:gd name="T7" fmla="*/ 609 h 701"/>
                <a:gd name="T8" fmla="*/ 49 w 700"/>
                <a:gd name="T9" fmla="*/ 647 h 701"/>
                <a:gd name="T10" fmla="*/ 88 w 700"/>
                <a:gd name="T11" fmla="*/ 532 h 701"/>
                <a:gd name="T12" fmla="*/ 124 w 700"/>
                <a:gd name="T13" fmla="*/ 127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0" h="701">
                  <a:moveTo>
                    <a:pt x="124" y="127"/>
                  </a:moveTo>
                  <a:cubicBezTo>
                    <a:pt x="249" y="0"/>
                    <a:pt x="452" y="0"/>
                    <a:pt x="575" y="127"/>
                  </a:cubicBezTo>
                  <a:cubicBezTo>
                    <a:pt x="700" y="249"/>
                    <a:pt x="700" y="452"/>
                    <a:pt x="575" y="577"/>
                  </a:cubicBezTo>
                  <a:cubicBezTo>
                    <a:pt x="463" y="690"/>
                    <a:pt x="286" y="701"/>
                    <a:pt x="163" y="609"/>
                  </a:cubicBezTo>
                  <a:cubicBezTo>
                    <a:pt x="49" y="647"/>
                    <a:pt x="49" y="647"/>
                    <a:pt x="49" y="647"/>
                  </a:cubicBezTo>
                  <a:cubicBezTo>
                    <a:pt x="88" y="532"/>
                    <a:pt x="88" y="532"/>
                    <a:pt x="88" y="532"/>
                  </a:cubicBezTo>
                  <a:cubicBezTo>
                    <a:pt x="0" y="409"/>
                    <a:pt x="12" y="237"/>
                    <a:pt x="124" y="12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9" name="Freeform 520">
              <a:extLst>
                <a:ext uri="{FF2B5EF4-FFF2-40B4-BE49-F238E27FC236}">
                  <a16:creationId xmlns:a16="http://schemas.microsoft.com/office/drawing/2014/main" id="{7ED5320C-B686-4DB1-B49E-9172B924E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525" y="2549525"/>
              <a:ext cx="1204913" cy="1206500"/>
            </a:xfrm>
            <a:custGeom>
              <a:avLst/>
              <a:gdLst>
                <a:gd name="T0" fmla="*/ 108 w 614"/>
                <a:gd name="T1" fmla="*/ 508 h 615"/>
                <a:gd name="T2" fmla="*/ 108 w 614"/>
                <a:gd name="T3" fmla="*/ 111 h 615"/>
                <a:gd name="T4" fmla="*/ 505 w 614"/>
                <a:gd name="T5" fmla="*/ 111 h 615"/>
                <a:gd name="T6" fmla="*/ 534 w 614"/>
                <a:gd name="T7" fmla="*/ 472 h 615"/>
                <a:gd name="T8" fmla="*/ 567 w 614"/>
                <a:gd name="T9" fmla="*/ 575 h 615"/>
                <a:gd name="T10" fmla="*/ 466 w 614"/>
                <a:gd name="T11" fmla="*/ 538 h 615"/>
                <a:gd name="T12" fmla="*/ 108 w 614"/>
                <a:gd name="T13" fmla="*/ 508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4" h="615">
                  <a:moveTo>
                    <a:pt x="108" y="508"/>
                  </a:moveTo>
                  <a:cubicBezTo>
                    <a:pt x="0" y="398"/>
                    <a:pt x="0" y="220"/>
                    <a:pt x="108" y="111"/>
                  </a:cubicBezTo>
                  <a:cubicBezTo>
                    <a:pt x="219" y="0"/>
                    <a:pt x="397" y="0"/>
                    <a:pt x="505" y="111"/>
                  </a:cubicBezTo>
                  <a:cubicBezTo>
                    <a:pt x="603" y="210"/>
                    <a:pt x="614" y="365"/>
                    <a:pt x="534" y="472"/>
                  </a:cubicBezTo>
                  <a:cubicBezTo>
                    <a:pt x="567" y="575"/>
                    <a:pt x="567" y="575"/>
                    <a:pt x="567" y="575"/>
                  </a:cubicBezTo>
                  <a:cubicBezTo>
                    <a:pt x="466" y="538"/>
                    <a:pt x="466" y="538"/>
                    <a:pt x="466" y="538"/>
                  </a:cubicBezTo>
                  <a:cubicBezTo>
                    <a:pt x="356" y="615"/>
                    <a:pt x="206" y="605"/>
                    <a:pt x="108" y="50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0" name="Freeform 778">
              <a:extLst>
                <a:ext uri="{FF2B5EF4-FFF2-40B4-BE49-F238E27FC236}">
                  <a16:creationId xmlns:a16="http://schemas.microsoft.com/office/drawing/2014/main" id="{CE451620-0BA2-45AE-9131-E1FAB2F07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438" y="1416050"/>
              <a:ext cx="1470025" cy="1711325"/>
            </a:xfrm>
            <a:custGeom>
              <a:avLst/>
              <a:gdLst>
                <a:gd name="T0" fmla="*/ 0 w 749"/>
                <a:gd name="T1" fmla="*/ 376 h 872"/>
                <a:gd name="T2" fmla="*/ 374 w 749"/>
                <a:gd name="T3" fmla="*/ 0 h 872"/>
                <a:gd name="T4" fmla="*/ 749 w 749"/>
                <a:gd name="T5" fmla="*/ 376 h 872"/>
                <a:gd name="T6" fmla="*/ 433 w 749"/>
                <a:gd name="T7" fmla="*/ 746 h 872"/>
                <a:gd name="T8" fmla="*/ 367 w 749"/>
                <a:gd name="T9" fmla="*/ 872 h 872"/>
                <a:gd name="T10" fmla="*/ 305 w 749"/>
                <a:gd name="T11" fmla="*/ 746 h 872"/>
                <a:gd name="T12" fmla="*/ 0 w 749"/>
                <a:gd name="T13" fmla="*/ 376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9" h="872">
                  <a:moveTo>
                    <a:pt x="0" y="376"/>
                  </a:moveTo>
                  <a:cubicBezTo>
                    <a:pt x="0" y="168"/>
                    <a:pt x="166" y="0"/>
                    <a:pt x="374" y="0"/>
                  </a:cubicBezTo>
                  <a:cubicBezTo>
                    <a:pt x="581" y="0"/>
                    <a:pt x="749" y="168"/>
                    <a:pt x="749" y="376"/>
                  </a:cubicBezTo>
                  <a:cubicBezTo>
                    <a:pt x="749" y="563"/>
                    <a:pt x="611" y="718"/>
                    <a:pt x="433" y="746"/>
                  </a:cubicBezTo>
                  <a:cubicBezTo>
                    <a:pt x="367" y="872"/>
                    <a:pt x="367" y="872"/>
                    <a:pt x="367" y="872"/>
                  </a:cubicBezTo>
                  <a:cubicBezTo>
                    <a:pt x="305" y="746"/>
                    <a:pt x="305" y="746"/>
                    <a:pt x="305" y="746"/>
                  </a:cubicBezTo>
                  <a:cubicBezTo>
                    <a:pt x="129" y="713"/>
                    <a:pt x="0" y="560"/>
                    <a:pt x="0" y="376"/>
                  </a:cubicBezTo>
                  <a:close/>
                </a:path>
              </a:pathLst>
            </a:custGeom>
            <a:solidFill>
              <a:srgbClr val="B53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1" name="Freeform 1228">
              <a:extLst>
                <a:ext uri="{FF2B5EF4-FFF2-40B4-BE49-F238E27FC236}">
                  <a16:creationId xmlns:a16="http://schemas.microsoft.com/office/drawing/2014/main" id="{3AAA6DCA-EB37-4F6C-A923-7B0826145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475" y="4535488"/>
              <a:ext cx="1714500" cy="1349375"/>
            </a:xfrm>
            <a:custGeom>
              <a:avLst/>
              <a:gdLst>
                <a:gd name="T0" fmla="*/ 718 w 873"/>
                <a:gd name="T1" fmla="*/ 171 h 687"/>
                <a:gd name="T2" fmla="*/ 564 w 873"/>
                <a:gd name="T3" fmla="*/ 30 h 687"/>
                <a:gd name="T4" fmla="*/ 561 w 873"/>
                <a:gd name="T5" fmla="*/ 0 h 687"/>
                <a:gd name="T6" fmla="*/ 438 w 873"/>
                <a:gd name="T7" fmla="*/ 48 h 687"/>
                <a:gd name="T8" fmla="*/ 311 w 873"/>
                <a:gd name="T9" fmla="*/ 0 h 687"/>
                <a:gd name="T10" fmla="*/ 309 w 873"/>
                <a:gd name="T11" fmla="*/ 30 h 687"/>
                <a:gd name="T12" fmla="*/ 155 w 873"/>
                <a:gd name="T13" fmla="*/ 171 h 687"/>
                <a:gd name="T14" fmla="*/ 0 w 873"/>
                <a:gd name="T15" fmla="*/ 404 h 687"/>
                <a:gd name="T16" fmla="*/ 0 w 873"/>
                <a:gd name="T17" fmla="*/ 556 h 687"/>
                <a:gd name="T18" fmla="*/ 438 w 873"/>
                <a:gd name="T19" fmla="*/ 677 h 687"/>
                <a:gd name="T20" fmla="*/ 873 w 873"/>
                <a:gd name="T21" fmla="*/ 556 h 687"/>
                <a:gd name="T22" fmla="*/ 873 w 873"/>
                <a:gd name="T23" fmla="*/ 404 h 687"/>
                <a:gd name="T24" fmla="*/ 718 w 873"/>
                <a:gd name="T25" fmla="*/ 171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3" h="687">
                  <a:moveTo>
                    <a:pt x="718" y="171"/>
                  </a:moveTo>
                  <a:cubicBezTo>
                    <a:pt x="635" y="171"/>
                    <a:pt x="564" y="108"/>
                    <a:pt x="564" y="30"/>
                  </a:cubicBezTo>
                  <a:cubicBezTo>
                    <a:pt x="564" y="20"/>
                    <a:pt x="563" y="9"/>
                    <a:pt x="561" y="0"/>
                  </a:cubicBezTo>
                  <a:cubicBezTo>
                    <a:pt x="525" y="30"/>
                    <a:pt x="480" y="48"/>
                    <a:pt x="438" y="48"/>
                  </a:cubicBezTo>
                  <a:cubicBezTo>
                    <a:pt x="391" y="48"/>
                    <a:pt x="349" y="30"/>
                    <a:pt x="311" y="0"/>
                  </a:cubicBezTo>
                  <a:cubicBezTo>
                    <a:pt x="311" y="9"/>
                    <a:pt x="309" y="20"/>
                    <a:pt x="309" y="30"/>
                  </a:cubicBezTo>
                  <a:cubicBezTo>
                    <a:pt x="309" y="108"/>
                    <a:pt x="239" y="171"/>
                    <a:pt x="155" y="171"/>
                  </a:cubicBezTo>
                  <a:cubicBezTo>
                    <a:pt x="69" y="171"/>
                    <a:pt x="0" y="275"/>
                    <a:pt x="0" y="404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687"/>
                    <a:pt x="309" y="677"/>
                    <a:pt x="438" y="677"/>
                  </a:cubicBezTo>
                  <a:cubicBezTo>
                    <a:pt x="564" y="677"/>
                    <a:pt x="873" y="687"/>
                    <a:pt x="873" y="556"/>
                  </a:cubicBezTo>
                  <a:cubicBezTo>
                    <a:pt x="873" y="404"/>
                    <a:pt x="873" y="404"/>
                    <a:pt x="873" y="404"/>
                  </a:cubicBezTo>
                  <a:cubicBezTo>
                    <a:pt x="873" y="275"/>
                    <a:pt x="804" y="171"/>
                    <a:pt x="718" y="17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2" name="Freeform 1229">
              <a:extLst>
                <a:ext uri="{FF2B5EF4-FFF2-40B4-BE49-F238E27FC236}">
                  <a16:creationId xmlns:a16="http://schemas.microsoft.com/office/drawing/2014/main" id="{DCB6CD5A-61EF-4C50-8DE6-6366013CC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963" y="3416300"/>
              <a:ext cx="1025525" cy="1152525"/>
            </a:xfrm>
            <a:custGeom>
              <a:avLst/>
              <a:gdLst>
                <a:gd name="T0" fmla="*/ 495 w 523"/>
                <a:gd name="T1" fmla="*/ 163 h 587"/>
                <a:gd name="T2" fmla="*/ 484 w 523"/>
                <a:gd name="T3" fmla="*/ 166 h 587"/>
                <a:gd name="T4" fmla="*/ 475 w 523"/>
                <a:gd name="T5" fmla="*/ 128 h 587"/>
                <a:gd name="T6" fmla="*/ 470 w 523"/>
                <a:gd name="T7" fmla="*/ 128 h 587"/>
                <a:gd name="T8" fmla="*/ 228 w 523"/>
                <a:gd name="T9" fmla="*/ 0 h 587"/>
                <a:gd name="T10" fmla="*/ 169 w 523"/>
                <a:gd name="T11" fmla="*/ 46 h 587"/>
                <a:gd name="T12" fmla="*/ 50 w 523"/>
                <a:gd name="T13" fmla="*/ 169 h 587"/>
                <a:gd name="T14" fmla="*/ 30 w 523"/>
                <a:gd name="T15" fmla="*/ 207 h 587"/>
                <a:gd name="T16" fmla="*/ 29 w 523"/>
                <a:gd name="T17" fmla="*/ 166 h 587"/>
                <a:gd name="T18" fmla="*/ 29 w 523"/>
                <a:gd name="T19" fmla="*/ 163 h 587"/>
                <a:gd name="T20" fmla="*/ 0 w 523"/>
                <a:gd name="T21" fmla="*/ 191 h 587"/>
                <a:gd name="T22" fmla="*/ 0 w 523"/>
                <a:gd name="T23" fmla="*/ 330 h 587"/>
                <a:gd name="T24" fmla="*/ 30 w 523"/>
                <a:gd name="T25" fmla="*/ 361 h 587"/>
                <a:gd name="T26" fmla="*/ 40 w 523"/>
                <a:gd name="T27" fmla="*/ 358 h 587"/>
                <a:gd name="T28" fmla="*/ 263 w 523"/>
                <a:gd name="T29" fmla="*/ 587 h 587"/>
                <a:gd name="T30" fmla="*/ 484 w 523"/>
                <a:gd name="T31" fmla="*/ 358 h 587"/>
                <a:gd name="T32" fmla="*/ 495 w 523"/>
                <a:gd name="T33" fmla="*/ 361 h 587"/>
                <a:gd name="T34" fmla="*/ 523 w 523"/>
                <a:gd name="T35" fmla="*/ 330 h 587"/>
                <a:gd name="T36" fmla="*/ 523 w 523"/>
                <a:gd name="T37" fmla="*/ 191 h 587"/>
                <a:gd name="T38" fmla="*/ 495 w 523"/>
                <a:gd name="T39" fmla="*/ 163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23" h="587">
                  <a:moveTo>
                    <a:pt x="495" y="163"/>
                  </a:moveTo>
                  <a:cubicBezTo>
                    <a:pt x="490" y="163"/>
                    <a:pt x="486" y="163"/>
                    <a:pt x="484" y="166"/>
                  </a:cubicBezTo>
                  <a:cubicBezTo>
                    <a:pt x="479" y="152"/>
                    <a:pt x="477" y="140"/>
                    <a:pt x="475" y="128"/>
                  </a:cubicBezTo>
                  <a:cubicBezTo>
                    <a:pt x="470" y="128"/>
                    <a:pt x="470" y="128"/>
                    <a:pt x="470" y="128"/>
                  </a:cubicBezTo>
                  <a:cubicBezTo>
                    <a:pt x="346" y="126"/>
                    <a:pt x="263" y="43"/>
                    <a:pt x="228" y="0"/>
                  </a:cubicBezTo>
                  <a:cubicBezTo>
                    <a:pt x="222" y="17"/>
                    <a:pt x="204" y="33"/>
                    <a:pt x="169" y="46"/>
                  </a:cubicBezTo>
                  <a:cubicBezTo>
                    <a:pt x="106" y="69"/>
                    <a:pt x="53" y="169"/>
                    <a:pt x="50" y="169"/>
                  </a:cubicBezTo>
                  <a:cubicBezTo>
                    <a:pt x="30" y="207"/>
                    <a:pt x="30" y="207"/>
                    <a:pt x="30" y="207"/>
                  </a:cubicBezTo>
                  <a:cubicBezTo>
                    <a:pt x="29" y="166"/>
                    <a:pt x="29" y="166"/>
                    <a:pt x="29" y="166"/>
                  </a:cubicBezTo>
                  <a:cubicBezTo>
                    <a:pt x="29" y="163"/>
                    <a:pt x="29" y="163"/>
                    <a:pt x="29" y="163"/>
                  </a:cubicBezTo>
                  <a:cubicBezTo>
                    <a:pt x="12" y="163"/>
                    <a:pt x="0" y="176"/>
                    <a:pt x="0" y="191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0" y="347"/>
                    <a:pt x="12" y="361"/>
                    <a:pt x="30" y="361"/>
                  </a:cubicBezTo>
                  <a:cubicBezTo>
                    <a:pt x="34" y="361"/>
                    <a:pt x="37" y="360"/>
                    <a:pt x="40" y="358"/>
                  </a:cubicBezTo>
                  <a:cubicBezTo>
                    <a:pt x="70" y="491"/>
                    <a:pt x="158" y="587"/>
                    <a:pt x="263" y="587"/>
                  </a:cubicBezTo>
                  <a:cubicBezTo>
                    <a:pt x="366" y="587"/>
                    <a:pt x="454" y="491"/>
                    <a:pt x="484" y="358"/>
                  </a:cubicBezTo>
                  <a:cubicBezTo>
                    <a:pt x="486" y="360"/>
                    <a:pt x="490" y="361"/>
                    <a:pt x="495" y="361"/>
                  </a:cubicBezTo>
                  <a:cubicBezTo>
                    <a:pt x="511" y="361"/>
                    <a:pt x="523" y="347"/>
                    <a:pt x="523" y="330"/>
                  </a:cubicBezTo>
                  <a:cubicBezTo>
                    <a:pt x="523" y="191"/>
                    <a:pt x="523" y="191"/>
                    <a:pt x="523" y="191"/>
                  </a:cubicBezTo>
                  <a:cubicBezTo>
                    <a:pt x="523" y="176"/>
                    <a:pt x="511" y="163"/>
                    <a:pt x="495" y="16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3" name="Freeform 1230">
              <a:extLst>
                <a:ext uri="{FF2B5EF4-FFF2-40B4-BE49-F238E27FC236}">
                  <a16:creationId xmlns:a16="http://schemas.microsoft.com/office/drawing/2014/main" id="{FE842747-E193-4351-8239-6CD7129FA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5113" y="3267075"/>
              <a:ext cx="882650" cy="447675"/>
            </a:xfrm>
            <a:custGeom>
              <a:avLst/>
              <a:gdLst>
                <a:gd name="T0" fmla="*/ 450 w 450"/>
                <a:gd name="T1" fmla="*/ 179 h 228"/>
                <a:gd name="T2" fmla="*/ 450 w 450"/>
                <a:gd name="T3" fmla="*/ 179 h 228"/>
                <a:gd name="T4" fmla="*/ 400 w 450"/>
                <a:gd name="T5" fmla="*/ 59 h 228"/>
                <a:gd name="T6" fmla="*/ 242 w 450"/>
                <a:gd name="T7" fmla="*/ 0 h 228"/>
                <a:gd name="T8" fmla="*/ 213 w 450"/>
                <a:gd name="T9" fmla="*/ 1 h 228"/>
                <a:gd name="T10" fmla="*/ 56 w 450"/>
                <a:gd name="T11" fmla="*/ 70 h 228"/>
                <a:gd name="T12" fmla="*/ 0 w 450"/>
                <a:gd name="T13" fmla="*/ 226 h 228"/>
                <a:gd name="T14" fmla="*/ 4 w 450"/>
                <a:gd name="T15" fmla="*/ 228 h 228"/>
                <a:gd name="T16" fmla="*/ 24 w 450"/>
                <a:gd name="T17" fmla="*/ 202 h 228"/>
                <a:gd name="T18" fmla="*/ 25 w 450"/>
                <a:gd name="T19" fmla="*/ 194 h 228"/>
                <a:gd name="T20" fmla="*/ 24 w 450"/>
                <a:gd name="T21" fmla="*/ 199 h 228"/>
                <a:gd name="T22" fmla="*/ 131 w 450"/>
                <a:gd name="T23" fmla="*/ 100 h 228"/>
                <a:gd name="T24" fmla="*/ 195 w 450"/>
                <a:gd name="T25" fmla="*/ 46 h 228"/>
                <a:gd name="T26" fmla="*/ 429 w 450"/>
                <a:gd name="T27" fmla="*/ 179 h 228"/>
                <a:gd name="T28" fmla="*/ 437 w 450"/>
                <a:gd name="T29" fmla="*/ 179 h 228"/>
                <a:gd name="T30" fmla="*/ 450 w 450"/>
                <a:gd name="T31" fmla="*/ 17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0" h="228">
                  <a:moveTo>
                    <a:pt x="450" y="179"/>
                  </a:moveTo>
                  <a:cubicBezTo>
                    <a:pt x="450" y="179"/>
                    <a:pt x="450" y="179"/>
                    <a:pt x="450" y="179"/>
                  </a:cubicBezTo>
                  <a:cubicBezTo>
                    <a:pt x="450" y="156"/>
                    <a:pt x="442" y="103"/>
                    <a:pt x="400" y="59"/>
                  </a:cubicBezTo>
                  <a:cubicBezTo>
                    <a:pt x="365" y="22"/>
                    <a:pt x="310" y="0"/>
                    <a:pt x="242" y="0"/>
                  </a:cubicBezTo>
                  <a:cubicBezTo>
                    <a:pt x="231" y="0"/>
                    <a:pt x="222" y="0"/>
                    <a:pt x="213" y="1"/>
                  </a:cubicBezTo>
                  <a:cubicBezTo>
                    <a:pt x="210" y="1"/>
                    <a:pt x="118" y="5"/>
                    <a:pt x="56" y="70"/>
                  </a:cubicBezTo>
                  <a:cubicBezTo>
                    <a:pt x="19" y="108"/>
                    <a:pt x="0" y="162"/>
                    <a:pt x="0" y="226"/>
                  </a:cubicBezTo>
                  <a:cubicBezTo>
                    <a:pt x="1" y="226"/>
                    <a:pt x="4" y="228"/>
                    <a:pt x="4" y="228"/>
                  </a:cubicBezTo>
                  <a:cubicBezTo>
                    <a:pt x="24" y="202"/>
                    <a:pt x="24" y="202"/>
                    <a:pt x="24" y="202"/>
                  </a:cubicBezTo>
                  <a:cubicBezTo>
                    <a:pt x="24" y="199"/>
                    <a:pt x="24" y="194"/>
                    <a:pt x="25" y="194"/>
                  </a:cubicBezTo>
                  <a:cubicBezTo>
                    <a:pt x="24" y="194"/>
                    <a:pt x="24" y="195"/>
                    <a:pt x="24" y="199"/>
                  </a:cubicBezTo>
                  <a:cubicBezTo>
                    <a:pt x="48" y="162"/>
                    <a:pt x="87" y="114"/>
                    <a:pt x="131" y="100"/>
                  </a:cubicBezTo>
                  <a:cubicBezTo>
                    <a:pt x="187" y="81"/>
                    <a:pt x="195" y="48"/>
                    <a:pt x="195" y="46"/>
                  </a:cubicBezTo>
                  <a:cubicBezTo>
                    <a:pt x="197" y="49"/>
                    <a:pt x="287" y="168"/>
                    <a:pt x="429" y="179"/>
                  </a:cubicBezTo>
                  <a:cubicBezTo>
                    <a:pt x="437" y="179"/>
                    <a:pt x="437" y="179"/>
                    <a:pt x="437" y="179"/>
                  </a:cubicBezTo>
                  <a:cubicBezTo>
                    <a:pt x="441" y="179"/>
                    <a:pt x="446" y="179"/>
                    <a:pt x="450" y="17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4" name="Freeform 1231">
              <a:extLst>
                <a:ext uri="{FF2B5EF4-FFF2-40B4-BE49-F238E27FC236}">
                  <a16:creationId xmlns:a16="http://schemas.microsoft.com/office/drawing/2014/main" id="{4AC03AAC-CF36-4CB1-8254-B2B0E2D31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963" y="4408488"/>
              <a:ext cx="1327150" cy="1120775"/>
            </a:xfrm>
            <a:custGeom>
              <a:avLst/>
              <a:gdLst>
                <a:gd name="T0" fmla="*/ 547 w 676"/>
                <a:gd name="T1" fmla="*/ 142 h 571"/>
                <a:gd name="T2" fmla="*/ 420 w 676"/>
                <a:gd name="T3" fmla="*/ 25 h 571"/>
                <a:gd name="T4" fmla="*/ 417 w 676"/>
                <a:gd name="T5" fmla="*/ 0 h 571"/>
                <a:gd name="T6" fmla="*/ 312 w 676"/>
                <a:gd name="T7" fmla="*/ 37 h 571"/>
                <a:gd name="T8" fmla="*/ 208 w 676"/>
                <a:gd name="T9" fmla="*/ 0 h 571"/>
                <a:gd name="T10" fmla="*/ 207 w 676"/>
                <a:gd name="T11" fmla="*/ 25 h 571"/>
                <a:gd name="T12" fmla="*/ 78 w 676"/>
                <a:gd name="T13" fmla="*/ 142 h 571"/>
                <a:gd name="T14" fmla="*/ 0 w 676"/>
                <a:gd name="T15" fmla="*/ 179 h 571"/>
                <a:gd name="T16" fmla="*/ 25 w 676"/>
                <a:gd name="T17" fmla="*/ 182 h 571"/>
                <a:gd name="T18" fmla="*/ 177 w 676"/>
                <a:gd name="T19" fmla="*/ 272 h 571"/>
                <a:gd name="T20" fmla="*/ 234 w 676"/>
                <a:gd name="T21" fmla="*/ 469 h 571"/>
                <a:gd name="T22" fmla="*/ 234 w 676"/>
                <a:gd name="T23" fmla="*/ 565 h 571"/>
                <a:gd name="T24" fmla="*/ 312 w 676"/>
                <a:gd name="T25" fmla="*/ 565 h 571"/>
                <a:gd name="T26" fmla="*/ 676 w 676"/>
                <a:gd name="T27" fmla="*/ 466 h 571"/>
                <a:gd name="T28" fmla="*/ 676 w 676"/>
                <a:gd name="T29" fmla="*/ 336 h 571"/>
                <a:gd name="T30" fmla="*/ 547 w 676"/>
                <a:gd name="T31" fmla="*/ 142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6" h="571">
                  <a:moveTo>
                    <a:pt x="547" y="142"/>
                  </a:moveTo>
                  <a:cubicBezTo>
                    <a:pt x="477" y="142"/>
                    <a:pt x="420" y="91"/>
                    <a:pt x="420" y="25"/>
                  </a:cubicBezTo>
                  <a:cubicBezTo>
                    <a:pt x="420" y="16"/>
                    <a:pt x="418" y="8"/>
                    <a:pt x="417" y="0"/>
                  </a:cubicBezTo>
                  <a:cubicBezTo>
                    <a:pt x="385" y="25"/>
                    <a:pt x="349" y="37"/>
                    <a:pt x="312" y="37"/>
                  </a:cubicBezTo>
                  <a:cubicBezTo>
                    <a:pt x="275" y="37"/>
                    <a:pt x="240" y="25"/>
                    <a:pt x="208" y="0"/>
                  </a:cubicBezTo>
                  <a:cubicBezTo>
                    <a:pt x="207" y="8"/>
                    <a:pt x="207" y="16"/>
                    <a:pt x="207" y="25"/>
                  </a:cubicBezTo>
                  <a:cubicBezTo>
                    <a:pt x="207" y="91"/>
                    <a:pt x="148" y="142"/>
                    <a:pt x="78" y="142"/>
                  </a:cubicBezTo>
                  <a:cubicBezTo>
                    <a:pt x="50" y="142"/>
                    <a:pt x="23" y="157"/>
                    <a:pt x="0" y="179"/>
                  </a:cubicBezTo>
                  <a:cubicBezTo>
                    <a:pt x="10" y="180"/>
                    <a:pt x="17" y="182"/>
                    <a:pt x="25" y="182"/>
                  </a:cubicBezTo>
                  <a:cubicBezTo>
                    <a:pt x="82" y="182"/>
                    <a:pt x="138" y="213"/>
                    <a:pt x="177" y="272"/>
                  </a:cubicBezTo>
                  <a:cubicBezTo>
                    <a:pt x="213" y="324"/>
                    <a:pt x="234" y="394"/>
                    <a:pt x="234" y="469"/>
                  </a:cubicBezTo>
                  <a:cubicBezTo>
                    <a:pt x="234" y="565"/>
                    <a:pt x="234" y="565"/>
                    <a:pt x="234" y="565"/>
                  </a:cubicBezTo>
                  <a:cubicBezTo>
                    <a:pt x="264" y="565"/>
                    <a:pt x="292" y="565"/>
                    <a:pt x="312" y="565"/>
                  </a:cubicBezTo>
                  <a:cubicBezTo>
                    <a:pt x="420" y="565"/>
                    <a:pt x="676" y="571"/>
                    <a:pt x="676" y="466"/>
                  </a:cubicBezTo>
                  <a:cubicBezTo>
                    <a:pt x="676" y="336"/>
                    <a:pt x="676" y="336"/>
                    <a:pt x="676" y="336"/>
                  </a:cubicBezTo>
                  <a:cubicBezTo>
                    <a:pt x="676" y="230"/>
                    <a:pt x="617" y="142"/>
                    <a:pt x="547" y="1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5" name="Freeform 1232">
              <a:extLst>
                <a:ext uri="{FF2B5EF4-FFF2-40B4-BE49-F238E27FC236}">
                  <a16:creationId xmlns:a16="http://schemas.microsoft.com/office/drawing/2014/main" id="{AB7897DA-63C4-4C69-BE0A-DC76ED8A2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473450"/>
              <a:ext cx="855663" cy="965200"/>
            </a:xfrm>
            <a:custGeom>
              <a:avLst/>
              <a:gdLst>
                <a:gd name="T0" fmla="*/ 25 w 436"/>
                <a:gd name="T1" fmla="*/ 301 h 492"/>
                <a:gd name="T2" fmla="*/ 34 w 436"/>
                <a:gd name="T3" fmla="*/ 299 h 492"/>
                <a:gd name="T4" fmla="*/ 218 w 436"/>
                <a:gd name="T5" fmla="*/ 492 h 492"/>
                <a:gd name="T6" fmla="*/ 404 w 436"/>
                <a:gd name="T7" fmla="*/ 299 h 492"/>
                <a:gd name="T8" fmla="*/ 414 w 436"/>
                <a:gd name="T9" fmla="*/ 301 h 492"/>
                <a:gd name="T10" fmla="*/ 436 w 436"/>
                <a:gd name="T11" fmla="*/ 277 h 492"/>
                <a:gd name="T12" fmla="*/ 436 w 436"/>
                <a:gd name="T13" fmla="*/ 160 h 492"/>
                <a:gd name="T14" fmla="*/ 414 w 436"/>
                <a:gd name="T15" fmla="*/ 137 h 492"/>
                <a:gd name="T16" fmla="*/ 404 w 436"/>
                <a:gd name="T17" fmla="*/ 138 h 492"/>
                <a:gd name="T18" fmla="*/ 397 w 436"/>
                <a:gd name="T19" fmla="*/ 107 h 492"/>
                <a:gd name="T20" fmla="*/ 393 w 436"/>
                <a:gd name="T21" fmla="*/ 107 h 492"/>
                <a:gd name="T22" fmla="*/ 190 w 436"/>
                <a:gd name="T23" fmla="*/ 0 h 492"/>
                <a:gd name="T24" fmla="*/ 140 w 436"/>
                <a:gd name="T25" fmla="*/ 40 h 492"/>
                <a:gd name="T26" fmla="*/ 42 w 436"/>
                <a:gd name="T27" fmla="*/ 140 h 492"/>
                <a:gd name="T28" fmla="*/ 25 w 436"/>
                <a:gd name="T29" fmla="*/ 173 h 492"/>
                <a:gd name="T30" fmla="*/ 24 w 436"/>
                <a:gd name="T31" fmla="*/ 138 h 492"/>
                <a:gd name="T32" fmla="*/ 24 w 436"/>
                <a:gd name="T33" fmla="*/ 137 h 492"/>
                <a:gd name="T34" fmla="*/ 0 w 436"/>
                <a:gd name="T35" fmla="*/ 160 h 492"/>
                <a:gd name="T36" fmla="*/ 0 w 436"/>
                <a:gd name="T37" fmla="*/ 277 h 492"/>
                <a:gd name="T38" fmla="*/ 25 w 436"/>
                <a:gd name="T39" fmla="*/ 301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492">
                  <a:moveTo>
                    <a:pt x="25" y="301"/>
                  </a:moveTo>
                  <a:cubicBezTo>
                    <a:pt x="27" y="301"/>
                    <a:pt x="32" y="300"/>
                    <a:pt x="34" y="299"/>
                  </a:cubicBezTo>
                  <a:cubicBezTo>
                    <a:pt x="57" y="411"/>
                    <a:pt x="132" y="492"/>
                    <a:pt x="218" y="492"/>
                  </a:cubicBezTo>
                  <a:cubicBezTo>
                    <a:pt x="307" y="492"/>
                    <a:pt x="378" y="411"/>
                    <a:pt x="404" y="299"/>
                  </a:cubicBezTo>
                  <a:cubicBezTo>
                    <a:pt x="405" y="300"/>
                    <a:pt x="409" y="301"/>
                    <a:pt x="414" y="301"/>
                  </a:cubicBezTo>
                  <a:cubicBezTo>
                    <a:pt x="426" y="301"/>
                    <a:pt x="436" y="290"/>
                    <a:pt x="436" y="277"/>
                  </a:cubicBezTo>
                  <a:cubicBezTo>
                    <a:pt x="436" y="160"/>
                    <a:pt x="436" y="160"/>
                    <a:pt x="436" y="160"/>
                  </a:cubicBezTo>
                  <a:cubicBezTo>
                    <a:pt x="436" y="147"/>
                    <a:pt x="426" y="137"/>
                    <a:pt x="414" y="137"/>
                  </a:cubicBezTo>
                  <a:cubicBezTo>
                    <a:pt x="409" y="137"/>
                    <a:pt x="405" y="137"/>
                    <a:pt x="404" y="138"/>
                  </a:cubicBezTo>
                  <a:cubicBezTo>
                    <a:pt x="400" y="127"/>
                    <a:pt x="399" y="116"/>
                    <a:pt x="397" y="107"/>
                  </a:cubicBezTo>
                  <a:cubicBezTo>
                    <a:pt x="393" y="107"/>
                    <a:pt x="393" y="107"/>
                    <a:pt x="393" y="107"/>
                  </a:cubicBezTo>
                  <a:cubicBezTo>
                    <a:pt x="288" y="106"/>
                    <a:pt x="218" y="35"/>
                    <a:pt x="190" y="0"/>
                  </a:cubicBezTo>
                  <a:cubicBezTo>
                    <a:pt x="183" y="14"/>
                    <a:pt x="170" y="27"/>
                    <a:pt x="140" y="40"/>
                  </a:cubicBezTo>
                  <a:cubicBezTo>
                    <a:pt x="89" y="57"/>
                    <a:pt x="42" y="140"/>
                    <a:pt x="42" y="140"/>
                  </a:cubicBezTo>
                  <a:cubicBezTo>
                    <a:pt x="25" y="173"/>
                    <a:pt x="25" y="173"/>
                    <a:pt x="25" y="173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4" y="137"/>
                    <a:pt x="24" y="137"/>
                    <a:pt x="24" y="137"/>
                  </a:cubicBezTo>
                  <a:cubicBezTo>
                    <a:pt x="10" y="137"/>
                    <a:pt x="0" y="147"/>
                    <a:pt x="0" y="1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290"/>
                    <a:pt x="11" y="301"/>
                    <a:pt x="25" y="30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6" name="Freeform 1233">
              <a:extLst>
                <a:ext uri="{FF2B5EF4-FFF2-40B4-BE49-F238E27FC236}">
                  <a16:creationId xmlns:a16="http://schemas.microsoft.com/office/drawing/2014/main" id="{627DED86-86A0-4A50-8E00-5F825C312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5738" y="3349625"/>
              <a:ext cx="738188" cy="377825"/>
            </a:xfrm>
            <a:custGeom>
              <a:avLst/>
              <a:gdLst>
                <a:gd name="T0" fmla="*/ 18 w 376"/>
                <a:gd name="T1" fmla="*/ 168 h 192"/>
                <a:gd name="T2" fmla="*/ 20 w 376"/>
                <a:gd name="T3" fmla="*/ 162 h 192"/>
                <a:gd name="T4" fmla="*/ 20 w 376"/>
                <a:gd name="T5" fmla="*/ 163 h 192"/>
                <a:gd name="T6" fmla="*/ 109 w 376"/>
                <a:gd name="T7" fmla="*/ 84 h 192"/>
                <a:gd name="T8" fmla="*/ 164 w 376"/>
                <a:gd name="T9" fmla="*/ 40 h 192"/>
                <a:gd name="T10" fmla="*/ 359 w 376"/>
                <a:gd name="T11" fmla="*/ 150 h 192"/>
                <a:gd name="T12" fmla="*/ 364 w 376"/>
                <a:gd name="T13" fmla="*/ 150 h 192"/>
                <a:gd name="T14" fmla="*/ 364 w 376"/>
                <a:gd name="T15" fmla="*/ 152 h 192"/>
                <a:gd name="T16" fmla="*/ 376 w 376"/>
                <a:gd name="T17" fmla="*/ 152 h 192"/>
                <a:gd name="T18" fmla="*/ 376 w 376"/>
                <a:gd name="T19" fmla="*/ 150 h 192"/>
                <a:gd name="T20" fmla="*/ 335 w 376"/>
                <a:gd name="T21" fmla="*/ 49 h 192"/>
                <a:gd name="T22" fmla="*/ 202 w 376"/>
                <a:gd name="T23" fmla="*/ 0 h 192"/>
                <a:gd name="T24" fmla="*/ 179 w 376"/>
                <a:gd name="T25" fmla="*/ 0 h 192"/>
                <a:gd name="T26" fmla="*/ 47 w 376"/>
                <a:gd name="T27" fmla="*/ 58 h 192"/>
                <a:gd name="T28" fmla="*/ 0 w 376"/>
                <a:gd name="T29" fmla="*/ 189 h 192"/>
                <a:gd name="T30" fmla="*/ 3 w 376"/>
                <a:gd name="T31" fmla="*/ 192 h 192"/>
                <a:gd name="T32" fmla="*/ 18 w 376"/>
                <a:gd name="T33" fmla="*/ 16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6" h="192">
                  <a:moveTo>
                    <a:pt x="18" y="168"/>
                  </a:moveTo>
                  <a:cubicBezTo>
                    <a:pt x="20" y="163"/>
                    <a:pt x="20" y="163"/>
                    <a:pt x="20" y="162"/>
                  </a:cubicBezTo>
                  <a:cubicBezTo>
                    <a:pt x="20" y="163"/>
                    <a:pt x="20" y="163"/>
                    <a:pt x="20" y="163"/>
                  </a:cubicBezTo>
                  <a:cubicBezTo>
                    <a:pt x="39" y="136"/>
                    <a:pt x="74" y="96"/>
                    <a:pt x="109" y="84"/>
                  </a:cubicBezTo>
                  <a:cubicBezTo>
                    <a:pt x="156" y="67"/>
                    <a:pt x="164" y="40"/>
                    <a:pt x="164" y="40"/>
                  </a:cubicBezTo>
                  <a:cubicBezTo>
                    <a:pt x="164" y="40"/>
                    <a:pt x="241" y="141"/>
                    <a:pt x="359" y="150"/>
                  </a:cubicBezTo>
                  <a:cubicBezTo>
                    <a:pt x="364" y="150"/>
                    <a:pt x="364" y="150"/>
                    <a:pt x="364" y="150"/>
                  </a:cubicBezTo>
                  <a:cubicBezTo>
                    <a:pt x="364" y="152"/>
                    <a:pt x="364" y="152"/>
                    <a:pt x="364" y="152"/>
                  </a:cubicBezTo>
                  <a:cubicBezTo>
                    <a:pt x="370" y="152"/>
                    <a:pt x="373" y="152"/>
                    <a:pt x="376" y="152"/>
                  </a:cubicBezTo>
                  <a:cubicBezTo>
                    <a:pt x="376" y="152"/>
                    <a:pt x="376" y="152"/>
                    <a:pt x="376" y="150"/>
                  </a:cubicBezTo>
                  <a:cubicBezTo>
                    <a:pt x="376" y="130"/>
                    <a:pt x="370" y="84"/>
                    <a:pt x="335" y="49"/>
                  </a:cubicBezTo>
                  <a:cubicBezTo>
                    <a:pt x="304" y="16"/>
                    <a:pt x="260" y="0"/>
                    <a:pt x="202" y="0"/>
                  </a:cubicBezTo>
                  <a:cubicBezTo>
                    <a:pt x="194" y="0"/>
                    <a:pt x="187" y="0"/>
                    <a:pt x="179" y="0"/>
                  </a:cubicBezTo>
                  <a:cubicBezTo>
                    <a:pt x="175" y="0"/>
                    <a:pt x="99" y="1"/>
                    <a:pt x="47" y="58"/>
                  </a:cubicBezTo>
                  <a:cubicBezTo>
                    <a:pt x="14" y="88"/>
                    <a:pt x="0" y="134"/>
                    <a:pt x="0" y="189"/>
                  </a:cubicBezTo>
                  <a:cubicBezTo>
                    <a:pt x="1" y="189"/>
                    <a:pt x="2" y="190"/>
                    <a:pt x="3" y="192"/>
                  </a:cubicBezTo>
                  <a:lnTo>
                    <a:pt x="18" y="16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7" name="Freeform 1234">
              <a:extLst>
                <a:ext uri="{FF2B5EF4-FFF2-40B4-BE49-F238E27FC236}">
                  <a16:creationId xmlns:a16="http://schemas.microsoft.com/office/drawing/2014/main" id="{495899AA-A47F-461F-8FF0-B19BF8FD9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2113" y="4475163"/>
              <a:ext cx="1087438" cy="925513"/>
            </a:xfrm>
            <a:custGeom>
              <a:avLst/>
              <a:gdLst>
                <a:gd name="T0" fmla="*/ 381 w 554"/>
                <a:gd name="T1" fmla="*/ 238 h 472"/>
                <a:gd name="T2" fmla="*/ 533 w 554"/>
                <a:gd name="T3" fmla="*/ 148 h 472"/>
                <a:gd name="T4" fmla="*/ 554 w 554"/>
                <a:gd name="T5" fmla="*/ 145 h 472"/>
                <a:gd name="T6" fmla="*/ 494 w 554"/>
                <a:gd name="T7" fmla="*/ 119 h 472"/>
                <a:gd name="T8" fmla="*/ 388 w 554"/>
                <a:gd name="T9" fmla="*/ 22 h 472"/>
                <a:gd name="T10" fmla="*/ 384 w 554"/>
                <a:gd name="T11" fmla="*/ 0 h 472"/>
                <a:gd name="T12" fmla="*/ 301 w 554"/>
                <a:gd name="T13" fmla="*/ 32 h 472"/>
                <a:gd name="T14" fmla="*/ 213 w 554"/>
                <a:gd name="T15" fmla="*/ 0 h 472"/>
                <a:gd name="T16" fmla="*/ 211 w 554"/>
                <a:gd name="T17" fmla="*/ 22 h 472"/>
                <a:gd name="T18" fmla="*/ 106 w 554"/>
                <a:gd name="T19" fmla="*/ 119 h 472"/>
                <a:gd name="T20" fmla="*/ 0 w 554"/>
                <a:gd name="T21" fmla="*/ 277 h 472"/>
                <a:gd name="T22" fmla="*/ 0 w 554"/>
                <a:gd name="T23" fmla="*/ 384 h 472"/>
                <a:gd name="T24" fmla="*/ 301 w 554"/>
                <a:gd name="T25" fmla="*/ 468 h 472"/>
                <a:gd name="T26" fmla="*/ 324 w 554"/>
                <a:gd name="T27" fmla="*/ 468 h 472"/>
                <a:gd name="T28" fmla="*/ 324 w 554"/>
                <a:gd name="T29" fmla="*/ 435 h 472"/>
                <a:gd name="T30" fmla="*/ 381 w 554"/>
                <a:gd name="T31" fmla="*/ 238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4" h="472">
                  <a:moveTo>
                    <a:pt x="381" y="238"/>
                  </a:moveTo>
                  <a:cubicBezTo>
                    <a:pt x="421" y="179"/>
                    <a:pt x="474" y="148"/>
                    <a:pt x="533" y="148"/>
                  </a:cubicBezTo>
                  <a:cubicBezTo>
                    <a:pt x="540" y="148"/>
                    <a:pt x="546" y="148"/>
                    <a:pt x="554" y="145"/>
                  </a:cubicBezTo>
                  <a:cubicBezTo>
                    <a:pt x="538" y="128"/>
                    <a:pt x="517" y="119"/>
                    <a:pt x="494" y="119"/>
                  </a:cubicBezTo>
                  <a:cubicBezTo>
                    <a:pt x="436" y="119"/>
                    <a:pt x="388" y="73"/>
                    <a:pt x="388" y="22"/>
                  </a:cubicBezTo>
                  <a:cubicBezTo>
                    <a:pt x="388" y="15"/>
                    <a:pt x="388" y="7"/>
                    <a:pt x="384" y="0"/>
                  </a:cubicBezTo>
                  <a:cubicBezTo>
                    <a:pt x="359" y="20"/>
                    <a:pt x="332" y="32"/>
                    <a:pt x="301" y="32"/>
                  </a:cubicBezTo>
                  <a:cubicBezTo>
                    <a:pt x="269" y="32"/>
                    <a:pt x="241" y="20"/>
                    <a:pt x="213" y="0"/>
                  </a:cubicBezTo>
                  <a:cubicBezTo>
                    <a:pt x="212" y="7"/>
                    <a:pt x="211" y="15"/>
                    <a:pt x="211" y="22"/>
                  </a:cubicBezTo>
                  <a:cubicBezTo>
                    <a:pt x="211" y="73"/>
                    <a:pt x="164" y="119"/>
                    <a:pt x="106" y="119"/>
                  </a:cubicBezTo>
                  <a:cubicBezTo>
                    <a:pt x="47" y="119"/>
                    <a:pt x="0" y="189"/>
                    <a:pt x="0" y="277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472"/>
                    <a:pt x="211" y="468"/>
                    <a:pt x="301" y="468"/>
                  </a:cubicBezTo>
                  <a:cubicBezTo>
                    <a:pt x="308" y="468"/>
                    <a:pt x="315" y="468"/>
                    <a:pt x="324" y="468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24" y="360"/>
                    <a:pt x="345" y="290"/>
                    <a:pt x="381" y="23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8" name="Freeform 1235">
              <a:extLst>
                <a:ext uri="{FF2B5EF4-FFF2-40B4-BE49-F238E27FC236}">
                  <a16:creationId xmlns:a16="http://schemas.microsoft.com/office/drawing/2014/main" id="{2A778C99-172C-4FAA-8092-119DD0B81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63" y="3706813"/>
              <a:ext cx="709613" cy="795338"/>
            </a:xfrm>
            <a:custGeom>
              <a:avLst/>
              <a:gdLst>
                <a:gd name="T0" fmla="*/ 19 w 361"/>
                <a:gd name="T1" fmla="*/ 245 h 405"/>
                <a:gd name="T2" fmla="*/ 26 w 361"/>
                <a:gd name="T3" fmla="*/ 245 h 405"/>
                <a:gd name="T4" fmla="*/ 181 w 361"/>
                <a:gd name="T5" fmla="*/ 405 h 405"/>
                <a:gd name="T6" fmla="*/ 333 w 361"/>
                <a:gd name="T7" fmla="*/ 245 h 405"/>
                <a:gd name="T8" fmla="*/ 341 w 361"/>
                <a:gd name="T9" fmla="*/ 245 h 405"/>
                <a:gd name="T10" fmla="*/ 361 w 361"/>
                <a:gd name="T11" fmla="*/ 228 h 405"/>
                <a:gd name="T12" fmla="*/ 361 w 361"/>
                <a:gd name="T13" fmla="*/ 130 h 405"/>
                <a:gd name="T14" fmla="*/ 341 w 361"/>
                <a:gd name="T15" fmla="*/ 110 h 405"/>
                <a:gd name="T16" fmla="*/ 333 w 361"/>
                <a:gd name="T17" fmla="*/ 111 h 405"/>
                <a:gd name="T18" fmla="*/ 326 w 361"/>
                <a:gd name="T19" fmla="*/ 87 h 405"/>
                <a:gd name="T20" fmla="*/ 321 w 361"/>
                <a:gd name="T21" fmla="*/ 87 h 405"/>
                <a:gd name="T22" fmla="*/ 158 w 361"/>
                <a:gd name="T23" fmla="*/ 0 h 405"/>
                <a:gd name="T24" fmla="*/ 114 w 361"/>
                <a:gd name="T25" fmla="*/ 30 h 405"/>
                <a:gd name="T26" fmla="*/ 34 w 361"/>
                <a:gd name="T27" fmla="*/ 115 h 405"/>
                <a:gd name="T28" fmla="*/ 20 w 361"/>
                <a:gd name="T29" fmla="*/ 142 h 405"/>
                <a:gd name="T30" fmla="*/ 19 w 361"/>
                <a:gd name="T31" fmla="*/ 114 h 405"/>
                <a:gd name="T32" fmla="*/ 19 w 361"/>
                <a:gd name="T33" fmla="*/ 110 h 405"/>
                <a:gd name="T34" fmla="*/ 0 w 361"/>
                <a:gd name="T35" fmla="*/ 130 h 405"/>
                <a:gd name="T36" fmla="*/ 0 w 361"/>
                <a:gd name="T37" fmla="*/ 228 h 405"/>
                <a:gd name="T38" fmla="*/ 19 w 361"/>
                <a:gd name="T39" fmla="*/ 24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1" h="405">
                  <a:moveTo>
                    <a:pt x="19" y="245"/>
                  </a:moveTo>
                  <a:cubicBezTo>
                    <a:pt x="21" y="245"/>
                    <a:pt x="25" y="245"/>
                    <a:pt x="26" y="245"/>
                  </a:cubicBezTo>
                  <a:cubicBezTo>
                    <a:pt x="46" y="335"/>
                    <a:pt x="108" y="405"/>
                    <a:pt x="181" y="405"/>
                  </a:cubicBezTo>
                  <a:cubicBezTo>
                    <a:pt x="252" y="405"/>
                    <a:pt x="313" y="335"/>
                    <a:pt x="333" y="245"/>
                  </a:cubicBezTo>
                  <a:cubicBezTo>
                    <a:pt x="335" y="245"/>
                    <a:pt x="337" y="245"/>
                    <a:pt x="341" y="245"/>
                  </a:cubicBezTo>
                  <a:cubicBezTo>
                    <a:pt x="352" y="245"/>
                    <a:pt x="361" y="238"/>
                    <a:pt x="361" y="228"/>
                  </a:cubicBezTo>
                  <a:cubicBezTo>
                    <a:pt x="361" y="130"/>
                    <a:pt x="361" y="130"/>
                    <a:pt x="361" y="130"/>
                  </a:cubicBezTo>
                  <a:cubicBezTo>
                    <a:pt x="361" y="119"/>
                    <a:pt x="352" y="110"/>
                    <a:pt x="341" y="110"/>
                  </a:cubicBezTo>
                  <a:cubicBezTo>
                    <a:pt x="337" y="110"/>
                    <a:pt x="335" y="110"/>
                    <a:pt x="333" y="111"/>
                  </a:cubicBezTo>
                  <a:cubicBezTo>
                    <a:pt x="331" y="101"/>
                    <a:pt x="327" y="94"/>
                    <a:pt x="326" y="87"/>
                  </a:cubicBezTo>
                  <a:cubicBezTo>
                    <a:pt x="321" y="87"/>
                    <a:pt x="321" y="87"/>
                    <a:pt x="321" y="87"/>
                  </a:cubicBezTo>
                  <a:cubicBezTo>
                    <a:pt x="238" y="83"/>
                    <a:pt x="180" y="27"/>
                    <a:pt x="158" y="0"/>
                  </a:cubicBezTo>
                  <a:cubicBezTo>
                    <a:pt x="150" y="10"/>
                    <a:pt x="139" y="21"/>
                    <a:pt x="114" y="30"/>
                  </a:cubicBezTo>
                  <a:cubicBezTo>
                    <a:pt x="72" y="46"/>
                    <a:pt x="34" y="115"/>
                    <a:pt x="34" y="11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19" y="110"/>
                    <a:pt x="19" y="110"/>
                    <a:pt x="19" y="110"/>
                  </a:cubicBezTo>
                  <a:cubicBezTo>
                    <a:pt x="9" y="110"/>
                    <a:pt x="0" y="119"/>
                    <a:pt x="0" y="130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238"/>
                    <a:pt x="9" y="245"/>
                    <a:pt x="19" y="24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9" name="Freeform 1236">
              <a:extLst>
                <a:ext uri="{FF2B5EF4-FFF2-40B4-BE49-F238E27FC236}">
                  <a16:creationId xmlns:a16="http://schemas.microsoft.com/office/drawing/2014/main" id="{5971837B-55F0-404D-91F4-5FA38D7E9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163" y="3597275"/>
              <a:ext cx="614363" cy="315913"/>
            </a:xfrm>
            <a:custGeom>
              <a:avLst/>
              <a:gdLst>
                <a:gd name="T0" fmla="*/ 15 w 313"/>
                <a:gd name="T1" fmla="*/ 139 h 161"/>
                <a:gd name="T2" fmla="*/ 19 w 313"/>
                <a:gd name="T3" fmla="*/ 134 h 161"/>
                <a:gd name="T4" fmla="*/ 16 w 313"/>
                <a:gd name="T5" fmla="*/ 139 h 161"/>
                <a:gd name="T6" fmla="*/ 90 w 313"/>
                <a:gd name="T7" fmla="*/ 71 h 161"/>
                <a:gd name="T8" fmla="*/ 136 w 313"/>
                <a:gd name="T9" fmla="*/ 34 h 161"/>
                <a:gd name="T10" fmla="*/ 296 w 313"/>
                <a:gd name="T11" fmla="*/ 125 h 161"/>
                <a:gd name="T12" fmla="*/ 301 w 313"/>
                <a:gd name="T13" fmla="*/ 125 h 161"/>
                <a:gd name="T14" fmla="*/ 301 w 313"/>
                <a:gd name="T15" fmla="*/ 126 h 161"/>
                <a:gd name="T16" fmla="*/ 313 w 313"/>
                <a:gd name="T17" fmla="*/ 126 h 161"/>
                <a:gd name="T18" fmla="*/ 313 w 313"/>
                <a:gd name="T19" fmla="*/ 125 h 161"/>
                <a:gd name="T20" fmla="*/ 277 w 313"/>
                <a:gd name="T21" fmla="*/ 43 h 161"/>
                <a:gd name="T22" fmla="*/ 167 w 313"/>
                <a:gd name="T23" fmla="*/ 0 h 161"/>
                <a:gd name="T24" fmla="*/ 147 w 313"/>
                <a:gd name="T25" fmla="*/ 3 h 161"/>
                <a:gd name="T26" fmla="*/ 40 w 313"/>
                <a:gd name="T27" fmla="*/ 50 h 161"/>
                <a:gd name="T28" fmla="*/ 0 w 313"/>
                <a:gd name="T29" fmla="*/ 157 h 161"/>
                <a:gd name="T30" fmla="*/ 4 w 313"/>
                <a:gd name="T31" fmla="*/ 161 h 161"/>
                <a:gd name="T32" fmla="*/ 15 w 313"/>
                <a:gd name="T33" fmla="*/ 13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3" h="161">
                  <a:moveTo>
                    <a:pt x="15" y="139"/>
                  </a:moveTo>
                  <a:cubicBezTo>
                    <a:pt x="15" y="139"/>
                    <a:pt x="16" y="136"/>
                    <a:pt x="19" y="134"/>
                  </a:cubicBezTo>
                  <a:cubicBezTo>
                    <a:pt x="16" y="139"/>
                    <a:pt x="16" y="139"/>
                    <a:pt x="16" y="139"/>
                  </a:cubicBezTo>
                  <a:cubicBezTo>
                    <a:pt x="33" y="113"/>
                    <a:pt x="61" y="82"/>
                    <a:pt x="90" y="71"/>
                  </a:cubicBezTo>
                  <a:cubicBezTo>
                    <a:pt x="129" y="57"/>
                    <a:pt x="136" y="36"/>
                    <a:pt x="136" y="34"/>
                  </a:cubicBezTo>
                  <a:cubicBezTo>
                    <a:pt x="136" y="36"/>
                    <a:pt x="199" y="119"/>
                    <a:pt x="296" y="125"/>
                  </a:cubicBezTo>
                  <a:cubicBezTo>
                    <a:pt x="301" y="125"/>
                    <a:pt x="301" y="125"/>
                    <a:pt x="301" y="125"/>
                  </a:cubicBezTo>
                  <a:cubicBezTo>
                    <a:pt x="301" y="126"/>
                    <a:pt x="301" y="126"/>
                    <a:pt x="301" y="126"/>
                  </a:cubicBezTo>
                  <a:cubicBezTo>
                    <a:pt x="305" y="126"/>
                    <a:pt x="308" y="126"/>
                    <a:pt x="313" y="126"/>
                  </a:cubicBezTo>
                  <a:cubicBezTo>
                    <a:pt x="313" y="125"/>
                    <a:pt x="313" y="125"/>
                    <a:pt x="313" y="125"/>
                  </a:cubicBezTo>
                  <a:cubicBezTo>
                    <a:pt x="312" y="110"/>
                    <a:pt x="306" y="71"/>
                    <a:pt x="277" y="43"/>
                  </a:cubicBezTo>
                  <a:cubicBezTo>
                    <a:pt x="251" y="15"/>
                    <a:pt x="213" y="0"/>
                    <a:pt x="167" y="0"/>
                  </a:cubicBezTo>
                  <a:cubicBezTo>
                    <a:pt x="161" y="0"/>
                    <a:pt x="154" y="3"/>
                    <a:pt x="147" y="3"/>
                  </a:cubicBezTo>
                  <a:cubicBezTo>
                    <a:pt x="145" y="3"/>
                    <a:pt x="82" y="4"/>
                    <a:pt x="40" y="50"/>
                  </a:cubicBezTo>
                  <a:cubicBezTo>
                    <a:pt x="13" y="76"/>
                    <a:pt x="0" y="113"/>
                    <a:pt x="0" y="157"/>
                  </a:cubicBezTo>
                  <a:cubicBezTo>
                    <a:pt x="1" y="157"/>
                    <a:pt x="2" y="157"/>
                    <a:pt x="4" y="161"/>
                  </a:cubicBezTo>
                  <a:lnTo>
                    <a:pt x="15" y="13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D4073D0C-473E-4CE0-9845-6F807C34107A}"/>
              </a:ext>
            </a:extLst>
          </p:cNvPr>
          <p:cNvGrpSpPr/>
          <p:nvPr/>
        </p:nvGrpSpPr>
        <p:grpSpPr>
          <a:xfrm>
            <a:off x="1703796" y="2925219"/>
            <a:ext cx="593725" cy="593725"/>
            <a:chOff x="7274206" y="1633070"/>
            <a:chExt cx="593725" cy="593725"/>
          </a:xfrm>
          <a:solidFill>
            <a:schemeClr val="bg1"/>
          </a:solidFill>
        </p:grpSpPr>
        <p:sp>
          <p:nvSpPr>
            <p:cNvPr id="21" name="Freeform 44">
              <a:extLst>
                <a:ext uri="{FF2B5EF4-FFF2-40B4-BE49-F238E27FC236}">
                  <a16:creationId xmlns:a16="http://schemas.microsoft.com/office/drawing/2014/main" id="{04F5BA2E-3E44-4CB6-B163-DF0467C74B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4206" y="1633070"/>
              <a:ext cx="593725" cy="593725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6 w 168"/>
                <a:gd name="T5" fmla="*/ 114 h 168"/>
                <a:gd name="T6" fmla="*/ 9 w 168"/>
                <a:gd name="T7" fmla="*/ 121 h 168"/>
                <a:gd name="T8" fmla="*/ 38 w 168"/>
                <a:gd name="T9" fmla="*/ 154 h 168"/>
                <a:gd name="T10" fmla="*/ 44 w 168"/>
                <a:gd name="T11" fmla="*/ 158 h 168"/>
                <a:gd name="T12" fmla="*/ 84 w 168"/>
                <a:gd name="T13" fmla="*/ 168 h 168"/>
                <a:gd name="T14" fmla="*/ 124 w 168"/>
                <a:gd name="T15" fmla="*/ 158 h 168"/>
                <a:gd name="T16" fmla="*/ 130 w 168"/>
                <a:gd name="T17" fmla="*/ 154 h 168"/>
                <a:gd name="T18" fmla="*/ 159 w 168"/>
                <a:gd name="T19" fmla="*/ 121 h 168"/>
                <a:gd name="T20" fmla="*/ 162 w 168"/>
                <a:gd name="T21" fmla="*/ 114 h 168"/>
                <a:gd name="T22" fmla="*/ 168 w 168"/>
                <a:gd name="T23" fmla="*/ 84 h 168"/>
                <a:gd name="T24" fmla="*/ 84 w 168"/>
                <a:gd name="T25" fmla="*/ 0 h 168"/>
                <a:gd name="T26" fmla="*/ 49 w 168"/>
                <a:gd name="T27" fmla="*/ 147 h 168"/>
                <a:gd name="T28" fmla="*/ 18 w 168"/>
                <a:gd name="T29" fmla="*/ 112 h 168"/>
                <a:gd name="T30" fmla="*/ 30 w 168"/>
                <a:gd name="T31" fmla="*/ 108 h 168"/>
                <a:gd name="T32" fmla="*/ 54 w 168"/>
                <a:gd name="T33" fmla="*/ 132 h 168"/>
                <a:gd name="T34" fmla="*/ 49 w 168"/>
                <a:gd name="T35" fmla="*/ 147 h 168"/>
                <a:gd name="T36" fmla="*/ 119 w 168"/>
                <a:gd name="T37" fmla="*/ 147 h 168"/>
                <a:gd name="T38" fmla="*/ 114 w 168"/>
                <a:gd name="T39" fmla="*/ 132 h 168"/>
                <a:gd name="T40" fmla="*/ 138 w 168"/>
                <a:gd name="T41" fmla="*/ 108 h 168"/>
                <a:gd name="T42" fmla="*/ 150 w 168"/>
                <a:gd name="T43" fmla="*/ 112 h 168"/>
                <a:gd name="T44" fmla="*/ 119 w 168"/>
                <a:gd name="T45" fmla="*/ 147 h 168"/>
                <a:gd name="T46" fmla="*/ 153 w 168"/>
                <a:gd name="T47" fmla="*/ 106 h 168"/>
                <a:gd name="T48" fmla="*/ 138 w 168"/>
                <a:gd name="T49" fmla="*/ 102 h 168"/>
                <a:gd name="T50" fmla="*/ 108 w 168"/>
                <a:gd name="T51" fmla="*/ 132 h 168"/>
                <a:gd name="T52" fmla="*/ 114 w 168"/>
                <a:gd name="T53" fmla="*/ 149 h 168"/>
                <a:gd name="T54" fmla="*/ 84 w 168"/>
                <a:gd name="T55" fmla="*/ 156 h 168"/>
                <a:gd name="T56" fmla="*/ 54 w 168"/>
                <a:gd name="T57" fmla="*/ 149 h 168"/>
                <a:gd name="T58" fmla="*/ 60 w 168"/>
                <a:gd name="T59" fmla="*/ 132 h 168"/>
                <a:gd name="T60" fmla="*/ 30 w 168"/>
                <a:gd name="T61" fmla="*/ 102 h 168"/>
                <a:gd name="T62" fmla="*/ 15 w 168"/>
                <a:gd name="T63" fmla="*/ 106 h 168"/>
                <a:gd name="T64" fmla="*/ 12 w 168"/>
                <a:gd name="T65" fmla="*/ 84 h 168"/>
                <a:gd name="T66" fmla="*/ 84 w 168"/>
                <a:gd name="T67" fmla="*/ 12 h 168"/>
                <a:gd name="T68" fmla="*/ 156 w 168"/>
                <a:gd name="T69" fmla="*/ 84 h 168"/>
                <a:gd name="T70" fmla="*/ 153 w 168"/>
                <a:gd name="T71" fmla="*/ 10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95"/>
                    <a:pt x="2" y="105"/>
                    <a:pt x="6" y="114"/>
                  </a:cubicBezTo>
                  <a:cubicBezTo>
                    <a:pt x="7" y="117"/>
                    <a:pt x="8" y="119"/>
                    <a:pt x="9" y="121"/>
                  </a:cubicBezTo>
                  <a:cubicBezTo>
                    <a:pt x="15" y="135"/>
                    <a:pt x="26" y="146"/>
                    <a:pt x="38" y="154"/>
                  </a:cubicBezTo>
                  <a:cubicBezTo>
                    <a:pt x="40" y="156"/>
                    <a:pt x="42" y="157"/>
                    <a:pt x="44" y="158"/>
                  </a:cubicBezTo>
                  <a:cubicBezTo>
                    <a:pt x="56" y="164"/>
                    <a:pt x="70" y="168"/>
                    <a:pt x="84" y="168"/>
                  </a:cubicBezTo>
                  <a:cubicBezTo>
                    <a:pt x="98" y="168"/>
                    <a:pt x="112" y="164"/>
                    <a:pt x="124" y="158"/>
                  </a:cubicBezTo>
                  <a:cubicBezTo>
                    <a:pt x="126" y="157"/>
                    <a:pt x="128" y="156"/>
                    <a:pt x="130" y="154"/>
                  </a:cubicBezTo>
                  <a:cubicBezTo>
                    <a:pt x="142" y="146"/>
                    <a:pt x="153" y="135"/>
                    <a:pt x="159" y="121"/>
                  </a:cubicBezTo>
                  <a:cubicBezTo>
                    <a:pt x="160" y="119"/>
                    <a:pt x="161" y="117"/>
                    <a:pt x="162" y="114"/>
                  </a:cubicBezTo>
                  <a:cubicBezTo>
                    <a:pt x="166" y="105"/>
                    <a:pt x="168" y="95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moveTo>
                    <a:pt x="49" y="147"/>
                  </a:moveTo>
                  <a:cubicBezTo>
                    <a:pt x="35" y="139"/>
                    <a:pt x="24" y="127"/>
                    <a:pt x="18" y="112"/>
                  </a:cubicBezTo>
                  <a:cubicBezTo>
                    <a:pt x="21" y="109"/>
                    <a:pt x="25" y="108"/>
                    <a:pt x="30" y="108"/>
                  </a:cubicBezTo>
                  <a:cubicBezTo>
                    <a:pt x="43" y="108"/>
                    <a:pt x="54" y="119"/>
                    <a:pt x="54" y="132"/>
                  </a:cubicBezTo>
                  <a:cubicBezTo>
                    <a:pt x="54" y="138"/>
                    <a:pt x="52" y="143"/>
                    <a:pt x="49" y="147"/>
                  </a:cubicBezTo>
                  <a:moveTo>
                    <a:pt x="119" y="147"/>
                  </a:moveTo>
                  <a:cubicBezTo>
                    <a:pt x="116" y="143"/>
                    <a:pt x="114" y="138"/>
                    <a:pt x="114" y="132"/>
                  </a:cubicBezTo>
                  <a:cubicBezTo>
                    <a:pt x="114" y="119"/>
                    <a:pt x="125" y="108"/>
                    <a:pt x="138" y="108"/>
                  </a:cubicBezTo>
                  <a:cubicBezTo>
                    <a:pt x="143" y="108"/>
                    <a:pt x="147" y="109"/>
                    <a:pt x="150" y="112"/>
                  </a:cubicBezTo>
                  <a:cubicBezTo>
                    <a:pt x="144" y="127"/>
                    <a:pt x="133" y="139"/>
                    <a:pt x="119" y="147"/>
                  </a:cubicBezTo>
                  <a:moveTo>
                    <a:pt x="153" y="106"/>
                  </a:moveTo>
                  <a:cubicBezTo>
                    <a:pt x="148" y="103"/>
                    <a:pt x="143" y="102"/>
                    <a:pt x="138" y="102"/>
                  </a:cubicBezTo>
                  <a:cubicBezTo>
                    <a:pt x="121" y="102"/>
                    <a:pt x="108" y="115"/>
                    <a:pt x="108" y="132"/>
                  </a:cubicBezTo>
                  <a:cubicBezTo>
                    <a:pt x="108" y="139"/>
                    <a:pt x="110" y="145"/>
                    <a:pt x="114" y="149"/>
                  </a:cubicBezTo>
                  <a:cubicBezTo>
                    <a:pt x="105" y="154"/>
                    <a:pt x="95" y="156"/>
                    <a:pt x="84" y="156"/>
                  </a:cubicBezTo>
                  <a:cubicBezTo>
                    <a:pt x="73" y="156"/>
                    <a:pt x="63" y="154"/>
                    <a:pt x="54" y="149"/>
                  </a:cubicBezTo>
                  <a:cubicBezTo>
                    <a:pt x="58" y="145"/>
                    <a:pt x="60" y="139"/>
                    <a:pt x="60" y="132"/>
                  </a:cubicBezTo>
                  <a:cubicBezTo>
                    <a:pt x="60" y="115"/>
                    <a:pt x="47" y="102"/>
                    <a:pt x="30" y="102"/>
                  </a:cubicBezTo>
                  <a:cubicBezTo>
                    <a:pt x="25" y="102"/>
                    <a:pt x="20" y="103"/>
                    <a:pt x="15" y="106"/>
                  </a:cubicBezTo>
                  <a:cubicBezTo>
                    <a:pt x="13" y="99"/>
                    <a:pt x="12" y="92"/>
                    <a:pt x="12" y="84"/>
                  </a:cubicBezTo>
                  <a:cubicBezTo>
                    <a:pt x="12" y="44"/>
                    <a:pt x="44" y="12"/>
                    <a:pt x="84" y="12"/>
                  </a:cubicBezTo>
                  <a:cubicBezTo>
                    <a:pt x="124" y="12"/>
                    <a:pt x="156" y="44"/>
                    <a:pt x="156" y="84"/>
                  </a:cubicBezTo>
                  <a:cubicBezTo>
                    <a:pt x="156" y="92"/>
                    <a:pt x="155" y="99"/>
                    <a:pt x="153" y="10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2" name="Oval 45">
              <a:extLst>
                <a:ext uri="{FF2B5EF4-FFF2-40B4-BE49-F238E27FC236}">
                  <a16:creationId xmlns:a16="http://schemas.microsoft.com/office/drawing/2014/main" id="{1A6B860E-391C-4254-AD54-7C660C799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8844" y="1717208"/>
              <a:ext cx="42863" cy="428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3" name="Freeform 46">
              <a:extLst>
                <a:ext uri="{FF2B5EF4-FFF2-40B4-BE49-F238E27FC236}">
                  <a16:creationId xmlns:a16="http://schemas.microsoft.com/office/drawing/2014/main" id="{D85F480A-A79E-4EB4-8A3F-6B01C9A90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0919" y="1739433"/>
              <a:ext cx="49213" cy="49213"/>
            </a:xfrm>
            <a:custGeom>
              <a:avLst/>
              <a:gdLst>
                <a:gd name="T0" fmla="*/ 10 w 14"/>
                <a:gd name="T1" fmla="*/ 2 h 14"/>
                <a:gd name="T2" fmla="*/ 2 w 14"/>
                <a:gd name="T3" fmla="*/ 4 h 14"/>
                <a:gd name="T4" fmla="*/ 4 w 14"/>
                <a:gd name="T5" fmla="*/ 12 h 14"/>
                <a:gd name="T6" fmla="*/ 12 w 14"/>
                <a:gd name="T7" fmla="*/ 10 h 14"/>
                <a:gd name="T8" fmla="*/ 10 w 14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0" y="2"/>
                  </a:moveTo>
                  <a:cubicBezTo>
                    <a:pt x="7" y="0"/>
                    <a:pt x="3" y="1"/>
                    <a:pt x="2" y="4"/>
                  </a:cubicBezTo>
                  <a:cubicBezTo>
                    <a:pt x="0" y="7"/>
                    <a:pt x="1" y="11"/>
                    <a:pt x="4" y="12"/>
                  </a:cubicBezTo>
                  <a:cubicBezTo>
                    <a:pt x="7" y="14"/>
                    <a:pt x="11" y="13"/>
                    <a:pt x="12" y="10"/>
                  </a:cubicBezTo>
                  <a:cubicBezTo>
                    <a:pt x="14" y="7"/>
                    <a:pt x="13" y="4"/>
                    <a:pt x="1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DB28A50D-4822-45F9-B466-C66437246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2356" y="1809283"/>
              <a:ext cx="49213" cy="50800"/>
            </a:xfrm>
            <a:custGeom>
              <a:avLst/>
              <a:gdLst>
                <a:gd name="T0" fmla="*/ 4 w 14"/>
                <a:gd name="T1" fmla="*/ 2 h 14"/>
                <a:gd name="T2" fmla="*/ 2 w 14"/>
                <a:gd name="T3" fmla="*/ 10 h 14"/>
                <a:gd name="T4" fmla="*/ 10 w 14"/>
                <a:gd name="T5" fmla="*/ 12 h 14"/>
                <a:gd name="T6" fmla="*/ 12 w 14"/>
                <a:gd name="T7" fmla="*/ 4 h 14"/>
                <a:gd name="T8" fmla="*/ 4 w 14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4" y="2"/>
                  </a:moveTo>
                  <a:cubicBezTo>
                    <a:pt x="1" y="3"/>
                    <a:pt x="0" y="7"/>
                    <a:pt x="2" y="10"/>
                  </a:cubicBezTo>
                  <a:cubicBezTo>
                    <a:pt x="3" y="13"/>
                    <a:pt x="7" y="14"/>
                    <a:pt x="10" y="12"/>
                  </a:cubicBezTo>
                  <a:cubicBezTo>
                    <a:pt x="13" y="11"/>
                    <a:pt x="14" y="7"/>
                    <a:pt x="12" y="4"/>
                  </a:cubicBezTo>
                  <a:cubicBezTo>
                    <a:pt x="10" y="1"/>
                    <a:pt x="7" y="0"/>
                    <a:pt x="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5" name="Oval 48">
              <a:extLst>
                <a:ext uri="{FF2B5EF4-FFF2-40B4-BE49-F238E27FC236}">
                  <a16:creationId xmlns:a16="http://schemas.microsoft.com/office/drawing/2014/main" id="{76C8C2E7-0CE2-468E-B200-F8B5D3924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0931" y="1909295"/>
              <a:ext cx="41275" cy="428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6" name="Freeform 49">
              <a:extLst>
                <a:ext uri="{FF2B5EF4-FFF2-40B4-BE49-F238E27FC236}">
                  <a16:creationId xmlns:a16="http://schemas.microsoft.com/office/drawing/2014/main" id="{64E264B6-31E7-4F00-AF88-85F886E1AC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0419" y="1739433"/>
              <a:ext cx="49213" cy="49213"/>
            </a:xfrm>
            <a:custGeom>
              <a:avLst/>
              <a:gdLst>
                <a:gd name="T0" fmla="*/ 12 w 14"/>
                <a:gd name="T1" fmla="*/ 4 h 14"/>
                <a:gd name="T2" fmla="*/ 4 w 14"/>
                <a:gd name="T3" fmla="*/ 2 h 14"/>
                <a:gd name="T4" fmla="*/ 2 w 14"/>
                <a:gd name="T5" fmla="*/ 10 h 14"/>
                <a:gd name="T6" fmla="*/ 10 w 14"/>
                <a:gd name="T7" fmla="*/ 12 h 14"/>
                <a:gd name="T8" fmla="*/ 12 w 14"/>
                <a:gd name="T9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2" y="4"/>
                  </a:moveTo>
                  <a:cubicBezTo>
                    <a:pt x="11" y="1"/>
                    <a:pt x="7" y="0"/>
                    <a:pt x="4" y="2"/>
                  </a:cubicBezTo>
                  <a:cubicBezTo>
                    <a:pt x="1" y="4"/>
                    <a:pt x="0" y="7"/>
                    <a:pt x="2" y="10"/>
                  </a:cubicBezTo>
                  <a:cubicBezTo>
                    <a:pt x="3" y="13"/>
                    <a:pt x="7" y="14"/>
                    <a:pt x="10" y="12"/>
                  </a:cubicBezTo>
                  <a:cubicBezTo>
                    <a:pt x="13" y="11"/>
                    <a:pt x="14" y="7"/>
                    <a:pt x="12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7" name="Freeform 50">
              <a:extLst>
                <a:ext uri="{FF2B5EF4-FFF2-40B4-BE49-F238E27FC236}">
                  <a16:creationId xmlns:a16="http://schemas.microsoft.com/office/drawing/2014/main" id="{063B0D7F-D7B6-4509-9C90-A580C9BE79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981" y="1809283"/>
              <a:ext cx="50800" cy="50800"/>
            </a:xfrm>
            <a:custGeom>
              <a:avLst/>
              <a:gdLst>
                <a:gd name="T0" fmla="*/ 10 w 14"/>
                <a:gd name="T1" fmla="*/ 2 h 14"/>
                <a:gd name="T2" fmla="*/ 2 w 14"/>
                <a:gd name="T3" fmla="*/ 4 h 14"/>
                <a:gd name="T4" fmla="*/ 4 w 14"/>
                <a:gd name="T5" fmla="*/ 12 h 14"/>
                <a:gd name="T6" fmla="*/ 12 w 14"/>
                <a:gd name="T7" fmla="*/ 10 h 14"/>
                <a:gd name="T8" fmla="*/ 10 w 14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0" y="2"/>
                  </a:moveTo>
                  <a:cubicBezTo>
                    <a:pt x="7" y="0"/>
                    <a:pt x="4" y="1"/>
                    <a:pt x="2" y="4"/>
                  </a:cubicBezTo>
                  <a:cubicBezTo>
                    <a:pt x="0" y="7"/>
                    <a:pt x="1" y="11"/>
                    <a:pt x="4" y="12"/>
                  </a:cubicBezTo>
                  <a:cubicBezTo>
                    <a:pt x="7" y="14"/>
                    <a:pt x="11" y="13"/>
                    <a:pt x="12" y="10"/>
                  </a:cubicBezTo>
                  <a:cubicBezTo>
                    <a:pt x="14" y="7"/>
                    <a:pt x="13" y="3"/>
                    <a:pt x="1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8" name="Oval 51">
              <a:extLst>
                <a:ext uri="{FF2B5EF4-FFF2-40B4-BE49-F238E27FC236}">
                  <a16:creationId xmlns:a16="http://schemas.microsoft.com/office/drawing/2014/main" id="{A9293D21-5EE3-42B3-A50B-7CB8C789F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8344" y="1909295"/>
              <a:ext cx="42863" cy="428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9" name="Freeform 52">
              <a:extLst>
                <a:ext uri="{FF2B5EF4-FFF2-40B4-BE49-F238E27FC236}">
                  <a16:creationId xmlns:a16="http://schemas.microsoft.com/office/drawing/2014/main" id="{1DA897F3-49A4-4563-B0DC-94919B005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0106" y="1826745"/>
              <a:ext cx="122238" cy="166688"/>
            </a:xfrm>
            <a:custGeom>
              <a:avLst/>
              <a:gdLst>
                <a:gd name="T0" fmla="*/ 24 w 35"/>
                <a:gd name="T1" fmla="*/ 23 h 47"/>
                <a:gd name="T2" fmla="*/ 0 w 35"/>
                <a:gd name="T3" fmla="*/ 0 h 47"/>
                <a:gd name="T4" fmla="*/ 12 w 35"/>
                <a:gd name="T5" fmla="*/ 31 h 47"/>
                <a:gd name="T6" fmla="*/ 11 w 35"/>
                <a:gd name="T7" fmla="*/ 35 h 47"/>
                <a:gd name="T8" fmla="*/ 23 w 35"/>
                <a:gd name="T9" fmla="*/ 47 h 47"/>
                <a:gd name="T10" fmla="*/ 29 w 35"/>
                <a:gd name="T11" fmla="*/ 45 h 47"/>
                <a:gd name="T12" fmla="*/ 30 w 35"/>
                <a:gd name="T13" fmla="*/ 45 h 47"/>
                <a:gd name="T14" fmla="*/ 30 w 35"/>
                <a:gd name="T15" fmla="*/ 45 h 47"/>
                <a:gd name="T16" fmla="*/ 35 w 35"/>
                <a:gd name="T17" fmla="*/ 35 h 47"/>
                <a:gd name="T18" fmla="*/ 24 w 35"/>
                <a:gd name="T1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47">
                  <a:moveTo>
                    <a:pt x="24" y="23"/>
                  </a:moveTo>
                  <a:cubicBezTo>
                    <a:pt x="14" y="11"/>
                    <a:pt x="0" y="0"/>
                    <a:pt x="0" y="0"/>
                  </a:cubicBezTo>
                  <a:cubicBezTo>
                    <a:pt x="0" y="0"/>
                    <a:pt x="5" y="18"/>
                    <a:pt x="12" y="31"/>
                  </a:cubicBezTo>
                  <a:cubicBezTo>
                    <a:pt x="11" y="33"/>
                    <a:pt x="11" y="34"/>
                    <a:pt x="11" y="35"/>
                  </a:cubicBezTo>
                  <a:cubicBezTo>
                    <a:pt x="11" y="42"/>
                    <a:pt x="16" y="47"/>
                    <a:pt x="23" y="47"/>
                  </a:cubicBezTo>
                  <a:cubicBezTo>
                    <a:pt x="25" y="47"/>
                    <a:pt x="27" y="46"/>
                    <a:pt x="29" y="45"/>
                  </a:cubicBezTo>
                  <a:cubicBezTo>
                    <a:pt x="29" y="45"/>
                    <a:pt x="30" y="45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3" y="43"/>
                    <a:pt x="35" y="39"/>
                    <a:pt x="35" y="35"/>
                  </a:cubicBezTo>
                  <a:cubicBezTo>
                    <a:pt x="35" y="29"/>
                    <a:pt x="30" y="24"/>
                    <a:pt x="24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30" name="Freeform 28">
            <a:extLst>
              <a:ext uri="{FF2B5EF4-FFF2-40B4-BE49-F238E27FC236}">
                <a16:creationId xmlns:a16="http://schemas.microsoft.com/office/drawing/2014/main" id="{90ED1056-2AE9-4854-8D31-A0EE9CAB87E9}"/>
              </a:ext>
            </a:extLst>
          </p:cNvPr>
          <p:cNvSpPr>
            <a:spLocks noEditPoints="1"/>
          </p:cNvSpPr>
          <p:nvPr/>
        </p:nvSpPr>
        <p:spPr bwMode="auto">
          <a:xfrm>
            <a:off x="3436937" y="1911350"/>
            <a:ext cx="792163" cy="793750"/>
          </a:xfrm>
          <a:custGeom>
            <a:avLst/>
            <a:gdLst>
              <a:gd name="T0" fmla="*/ 2147483647 w 144"/>
              <a:gd name="T1" fmla="*/ 2147483647 h 144"/>
              <a:gd name="T2" fmla="*/ 2147483647 w 144"/>
              <a:gd name="T3" fmla="*/ 2147483647 h 144"/>
              <a:gd name="T4" fmla="*/ 2147483647 w 144"/>
              <a:gd name="T5" fmla="*/ 2147483647 h 144"/>
              <a:gd name="T6" fmla="*/ 2147483647 w 144"/>
              <a:gd name="T7" fmla="*/ 2147483647 h 144"/>
              <a:gd name="T8" fmla="*/ 2147483647 w 144"/>
              <a:gd name="T9" fmla="*/ 2147483647 h 144"/>
              <a:gd name="T10" fmla="*/ 2147483647 w 144"/>
              <a:gd name="T11" fmla="*/ 2147483647 h 144"/>
              <a:gd name="T12" fmla="*/ 2147483647 w 144"/>
              <a:gd name="T13" fmla="*/ 2147483647 h 144"/>
              <a:gd name="T14" fmla="*/ 2147483647 w 144"/>
              <a:gd name="T15" fmla="*/ 0 h 144"/>
              <a:gd name="T16" fmla="*/ 2147483647 w 144"/>
              <a:gd name="T17" fmla="*/ 2147483647 h 144"/>
              <a:gd name="T18" fmla="*/ 2147483647 w 144"/>
              <a:gd name="T19" fmla="*/ 2147483647 h 144"/>
              <a:gd name="T20" fmla="*/ 2147483647 w 144"/>
              <a:gd name="T21" fmla="*/ 2147483647 h 144"/>
              <a:gd name="T22" fmla="*/ 2147483647 w 144"/>
              <a:gd name="T23" fmla="*/ 2147483647 h 144"/>
              <a:gd name="T24" fmla="*/ 2147483647 w 144"/>
              <a:gd name="T25" fmla="*/ 2147483647 h 144"/>
              <a:gd name="T26" fmla="*/ 2147483647 w 144"/>
              <a:gd name="T27" fmla="*/ 2147483647 h 144"/>
              <a:gd name="T28" fmla="*/ 2147483647 w 144"/>
              <a:gd name="T29" fmla="*/ 2147483647 h 144"/>
              <a:gd name="T30" fmla="*/ 0 w 144"/>
              <a:gd name="T31" fmla="*/ 2147483647 h 144"/>
              <a:gd name="T32" fmla="*/ 2147483647 w 144"/>
              <a:gd name="T33" fmla="*/ 2147483647 h 144"/>
              <a:gd name="T34" fmla="*/ 2147483647 w 144"/>
              <a:gd name="T35" fmla="*/ 2147483647 h 144"/>
              <a:gd name="T36" fmla="*/ 2147483647 w 144"/>
              <a:gd name="T37" fmla="*/ 2147483647 h 144"/>
              <a:gd name="T38" fmla="*/ 2147483647 w 144"/>
              <a:gd name="T39" fmla="*/ 2147483647 h 144"/>
              <a:gd name="T40" fmla="*/ 2147483647 w 144"/>
              <a:gd name="T41" fmla="*/ 2147483647 h 144"/>
              <a:gd name="T42" fmla="*/ 2147483647 w 144"/>
              <a:gd name="T43" fmla="*/ 2147483647 h 144"/>
              <a:gd name="T44" fmla="*/ 2147483647 w 144"/>
              <a:gd name="T45" fmla="*/ 2147483647 h 144"/>
              <a:gd name="T46" fmla="*/ 2147483647 w 144"/>
              <a:gd name="T47" fmla="*/ 2147483647 h 144"/>
              <a:gd name="T48" fmla="*/ 2147483647 w 144"/>
              <a:gd name="T49" fmla="*/ 2147483647 h 144"/>
              <a:gd name="T50" fmla="*/ 2147483647 w 144"/>
              <a:gd name="T51" fmla="*/ 2147483647 h 144"/>
              <a:gd name="T52" fmla="*/ 2147483647 w 144"/>
              <a:gd name="T53" fmla="*/ 2147483647 h 144"/>
              <a:gd name="T54" fmla="*/ 2147483647 w 144"/>
              <a:gd name="T55" fmla="*/ 2147483647 h 144"/>
              <a:gd name="T56" fmla="*/ 2147483647 w 144"/>
              <a:gd name="T57" fmla="*/ 2147483647 h 144"/>
              <a:gd name="T58" fmla="*/ 2147483647 w 144"/>
              <a:gd name="T59" fmla="*/ 2147483647 h 144"/>
              <a:gd name="T60" fmla="*/ 2147483647 w 144"/>
              <a:gd name="T61" fmla="*/ 2147483647 h 144"/>
              <a:gd name="T62" fmla="*/ 2147483647 w 144"/>
              <a:gd name="T63" fmla="*/ 2147483647 h 144"/>
              <a:gd name="T64" fmla="*/ 2147483647 w 144"/>
              <a:gd name="T65" fmla="*/ 2147483647 h 144"/>
              <a:gd name="T66" fmla="*/ 2147483647 w 144"/>
              <a:gd name="T67" fmla="*/ 2147483647 h 144"/>
              <a:gd name="T68" fmla="*/ 2147483647 w 144"/>
              <a:gd name="T69" fmla="*/ 2147483647 h 14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4" h="144">
                <a:moveTo>
                  <a:pt x="138" y="61"/>
                </a:moveTo>
                <a:cubicBezTo>
                  <a:pt x="132" y="61"/>
                  <a:pt x="132" y="61"/>
                  <a:pt x="132" y="61"/>
                </a:cubicBezTo>
                <a:cubicBezTo>
                  <a:pt x="129" y="61"/>
                  <a:pt x="126" y="59"/>
                  <a:pt x="125" y="56"/>
                </a:cubicBezTo>
                <a:cubicBezTo>
                  <a:pt x="121" y="46"/>
                  <a:pt x="121" y="46"/>
                  <a:pt x="121" y="46"/>
                </a:cubicBezTo>
                <a:cubicBezTo>
                  <a:pt x="119" y="44"/>
                  <a:pt x="120" y="40"/>
                  <a:pt x="122" y="38"/>
                </a:cubicBezTo>
                <a:cubicBezTo>
                  <a:pt x="127" y="33"/>
                  <a:pt x="127" y="33"/>
                  <a:pt x="127" y="33"/>
                </a:cubicBezTo>
                <a:cubicBezTo>
                  <a:pt x="129" y="31"/>
                  <a:pt x="129" y="27"/>
                  <a:pt x="127" y="25"/>
                </a:cubicBezTo>
                <a:cubicBezTo>
                  <a:pt x="119" y="17"/>
                  <a:pt x="119" y="17"/>
                  <a:pt x="119" y="17"/>
                </a:cubicBezTo>
                <a:cubicBezTo>
                  <a:pt x="117" y="15"/>
                  <a:pt x="113" y="15"/>
                  <a:pt x="111" y="17"/>
                </a:cubicBezTo>
                <a:cubicBezTo>
                  <a:pt x="106" y="22"/>
                  <a:pt x="106" y="22"/>
                  <a:pt x="106" y="22"/>
                </a:cubicBezTo>
                <a:cubicBezTo>
                  <a:pt x="104" y="24"/>
                  <a:pt x="100" y="25"/>
                  <a:pt x="98" y="23"/>
                </a:cubicBezTo>
                <a:cubicBezTo>
                  <a:pt x="88" y="19"/>
                  <a:pt x="88" y="19"/>
                  <a:pt x="88" y="19"/>
                </a:cubicBezTo>
                <a:cubicBezTo>
                  <a:pt x="85" y="18"/>
                  <a:pt x="83" y="15"/>
                  <a:pt x="83" y="12"/>
                </a:cubicBezTo>
                <a:cubicBezTo>
                  <a:pt x="83" y="6"/>
                  <a:pt x="83" y="6"/>
                  <a:pt x="83" y="6"/>
                </a:cubicBezTo>
                <a:cubicBezTo>
                  <a:pt x="83" y="2"/>
                  <a:pt x="81" y="0"/>
                  <a:pt x="78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3" y="0"/>
                  <a:pt x="61" y="2"/>
                  <a:pt x="61" y="6"/>
                </a:cubicBezTo>
                <a:cubicBezTo>
                  <a:pt x="61" y="12"/>
                  <a:pt x="61" y="12"/>
                  <a:pt x="61" y="12"/>
                </a:cubicBezTo>
                <a:cubicBezTo>
                  <a:pt x="61" y="15"/>
                  <a:pt x="59" y="18"/>
                  <a:pt x="56" y="19"/>
                </a:cubicBezTo>
                <a:cubicBezTo>
                  <a:pt x="46" y="23"/>
                  <a:pt x="46" y="23"/>
                  <a:pt x="46" y="23"/>
                </a:cubicBezTo>
                <a:cubicBezTo>
                  <a:pt x="44" y="25"/>
                  <a:pt x="40" y="24"/>
                  <a:pt x="38" y="22"/>
                </a:cubicBezTo>
                <a:cubicBezTo>
                  <a:pt x="33" y="17"/>
                  <a:pt x="33" y="17"/>
                  <a:pt x="33" y="17"/>
                </a:cubicBezTo>
                <a:cubicBezTo>
                  <a:pt x="31" y="15"/>
                  <a:pt x="27" y="15"/>
                  <a:pt x="25" y="17"/>
                </a:cubicBezTo>
                <a:cubicBezTo>
                  <a:pt x="17" y="25"/>
                  <a:pt x="17" y="25"/>
                  <a:pt x="17" y="25"/>
                </a:cubicBezTo>
                <a:cubicBezTo>
                  <a:pt x="15" y="27"/>
                  <a:pt x="15" y="31"/>
                  <a:pt x="17" y="33"/>
                </a:cubicBezTo>
                <a:cubicBezTo>
                  <a:pt x="22" y="38"/>
                  <a:pt x="22" y="38"/>
                  <a:pt x="22" y="38"/>
                </a:cubicBezTo>
                <a:cubicBezTo>
                  <a:pt x="24" y="40"/>
                  <a:pt x="25" y="44"/>
                  <a:pt x="23" y="46"/>
                </a:cubicBezTo>
                <a:cubicBezTo>
                  <a:pt x="19" y="56"/>
                  <a:pt x="19" y="56"/>
                  <a:pt x="19" y="56"/>
                </a:cubicBezTo>
                <a:cubicBezTo>
                  <a:pt x="18" y="59"/>
                  <a:pt x="15" y="61"/>
                  <a:pt x="12" y="61"/>
                </a:cubicBezTo>
                <a:cubicBezTo>
                  <a:pt x="6" y="61"/>
                  <a:pt x="6" y="61"/>
                  <a:pt x="6" y="61"/>
                </a:cubicBezTo>
                <a:cubicBezTo>
                  <a:pt x="2" y="61"/>
                  <a:pt x="0" y="63"/>
                  <a:pt x="0" y="66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81"/>
                  <a:pt x="2" y="83"/>
                  <a:pt x="6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5" y="83"/>
                  <a:pt x="18" y="85"/>
                  <a:pt x="19" y="88"/>
                </a:cubicBezTo>
                <a:cubicBezTo>
                  <a:pt x="23" y="98"/>
                  <a:pt x="23" y="98"/>
                  <a:pt x="23" y="98"/>
                </a:cubicBezTo>
                <a:cubicBezTo>
                  <a:pt x="25" y="100"/>
                  <a:pt x="24" y="104"/>
                  <a:pt x="22" y="106"/>
                </a:cubicBezTo>
                <a:cubicBezTo>
                  <a:pt x="17" y="111"/>
                  <a:pt x="17" y="111"/>
                  <a:pt x="17" y="111"/>
                </a:cubicBezTo>
                <a:cubicBezTo>
                  <a:pt x="15" y="113"/>
                  <a:pt x="15" y="117"/>
                  <a:pt x="17" y="119"/>
                </a:cubicBezTo>
                <a:cubicBezTo>
                  <a:pt x="25" y="127"/>
                  <a:pt x="25" y="127"/>
                  <a:pt x="25" y="127"/>
                </a:cubicBezTo>
                <a:cubicBezTo>
                  <a:pt x="27" y="129"/>
                  <a:pt x="31" y="129"/>
                  <a:pt x="33" y="127"/>
                </a:cubicBezTo>
                <a:cubicBezTo>
                  <a:pt x="38" y="122"/>
                  <a:pt x="38" y="122"/>
                  <a:pt x="38" y="122"/>
                </a:cubicBezTo>
                <a:cubicBezTo>
                  <a:pt x="40" y="120"/>
                  <a:pt x="44" y="119"/>
                  <a:pt x="46" y="121"/>
                </a:cubicBezTo>
                <a:cubicBezTo>
                  <a:pt x="56" y="125"/>
                  <a:pt x="56" y="125"/>
                  <a:pt x="56" y="125"/>
                </a:cubicBezTo>
                <a:cubicBezTo>
                  <a:pt x="59" y="126"/>
                  <a:pt x="61" y="129"/>
                  <a:pt x="61" y="132"/>
                </a:cubicBezTo>
                <a:cubicBezTo>
                  <a:pt x="61" y="138"/>
                  <a:pt x="61" y="138"/>
                  <a:pt x="61" y="138"/>
                </a:cubicBezTo>
                <a:cubicBezTo>
                  <a:pt x="61" y="142"/>
                  <a:pt x="63" y="144"/>
                  <a:pt x="66" y="144"/>
                </a:cubicBezTo>
                <a:cubicBezTo>
                  <a:pt x="78" y="144"/>
                  <a:pt x="78" y="144"/>
                  <a:pt x="78" y="144"/>
                </a:cubicBezTo>
                <a:cubicBezTo>
                  <a:pt x="81" y="144"/>
                  <a:pt x="83" y="142"/>
                  <a:pt x="83" y="138"/>
                </a:cubicBezTo>
                <a:cubicBezTo>
                  <a:pt x="83" y="132"/>
                  <a:pt x="83" y="132"/>
                  <a:pt x="83" y="132"/>
                </a:cubicBezTo>
                <a:cubicBezTo>
                  <a:pt x="83" y="129"/>
                  <a:pt x="85" y="126"/>
                  <a:pt x="88" y="125"/>
                </a:cubicBezTo>
                <a:cubicBezTo>
                  <a:pt x="98" y="121"/>
                  <a:pt x="98" y="121"/>
                  <a:pt x="98" y="121"/>
                </a:cubicBezTo>
                <a:cubicBezTo>
                  <a:pt x="100" y="119"/>
                  <a:pt x="104" y="120"/>
                  <a:pt x="106" y="122"/>
                </a:cubicBezTo>
                <a:cubicBezTo>
                  <a:pt x="111" y="127"/>
                  <a:pt x="111" y="127"/>
                  <a:pt x="111" y="127"/>
                </a:cubicBezTo>
                <a:cubicBezTo>
                  <a:pt x="113" y="129"/>
                  <a:pt x="117" y="129"/>
                  <a:pt x="119" y="127"/>
                </a:cubicBezTo>
                <a:cubicBezTo>
                  <a:pt x="127" y="119"/>
                  <a:pt x="127" y="119"/>
                  <a:pt x="127" y="119"/>
                </a:cubicBezTo>
                <a:cubicBezTo>
                  <a:pt x="129" y="117"/>
                  <a:pt x="129" y="113"/>
                  <a:pt x="127" y="111"/>
                </a:cubicBezTo>
                <a:cubicBezTo>
                  <a:pt x="122" y="106"/>
                  <a:pt x="122" y="106"/>
                  <a:pt x="122" y="106"/>
                </a:cubicBezTo>
                <a:cubicBezTo>
                  <a:pt x="120" y="104"/>
                  <a:pt x="119" y="100"/>
                  <a:pt x="121" y="98"/>
                </a:cubicBezTo>
                <a:cubicBezTo>
                  <a:pt x="125" y="88"/>
                  <a:pt x="125" y="88"/>
                  <a:pt x="125" y="88"/>
                </a:cubicBezTo>
                <a:cubicBezTo>
                  <a:pt x="126" y="85"/>
                  <a:pt x="129" y="83"/>
                  <a:pt x="132" y="83"/>
                </a:cubicBezTo>
                <a:cubicBezTo>
                  <a:pt x="138" y="83"/>
                  <a:pt x="138" y="83"/>
                  <a:pt x="138" y="83"/>
                </a:cubicBezTo>
                <a:cubicBezTo>
                  <a:pt x="142" y="83"/>
                  <a:pt x="144" y="81"/>
                  <a:pt x="144" y="78"/>
                </a:cubicBezTo>
                <a:cubicBezTo>
                  <a:pt x="144" y="66"/>
                  <a:pt x="144" y="66"/>
                  <a:pt x="144" y="66"/>
                </a:cubicBezTo>
                <a:cubicBezTo>
                  <a:pt x="144" y="63"/>
                  <a:pt x="142" y="61"/>
                  <a:pt x="138" y="61"/>
                </a:cubicBezTo>
                <a:moveTo>
                  <a:pt x="100" y="72"/>
                </a:moveTo>
                <a:cubicBezTo>
                  <a:pt x="100" y="87"/>
                  <a:pt x="87" y="100"/>
                  <a:pt x="72" y="100"/>
                </a:cubicBezTo>
                <a:cubicBezTo>
                  <a:pt x="57" y="100"/>
                  <a:pt x="44" y="87"/>
                  <a:pt x="44" y="72"/>
                </a:cubicBezTo>
                <a:cubicBezTo>
                  <a:pt x="44" y="57"/>
                  <a:pt x="57" y="44"/>
                  <a:pt x="72" y="44"/>
                </a:cubicBezTo>
                <a:cubicBezTo>
                  <a:pt x="87" y="44"/>
                  <a:pt x="100" y="57"/>
                  <a:pt x="100" y="72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B37D814C-5E68-4040-92CE-28886050DB10}"/>
              </a:ext>
            </a:extLst>
          </p:cNvPr>
          <p:cNvSpPr>
            <a:spLocks/>
          </p:cNvSpPr>
          <p:nvPr/>
        </p:nvSpPr>
        <p:spPr bwMode="auto">
          <a:xfrm>
            <a:off x="5437190" y="2576517"/>
            <a:ext cx="708025" cy="669925"/>
          </a:xfrm>
          <a:custGeom>
            <a:avLst/>
            <a:gdLst>
              <a:gd name="T0" fmla="*/ 2147483647 w 348"/>
              <a:gd name="T1" fmla="*/ 0 h 330"/>
              <a:gd name="T2" fmla="*/ 2147483647 w 348"/>
              <a:gd name="T3" fmla="*/ 2147483647 h 330"/>
              <a:gd name="T4" fmla="*/ 2147483647 w 348"/>
              <a:gd name="T5" fmla="*/ 2147483647 h 330"/>
              <a:gd name="T6" fmla="*/ 2147483647 w 348"/>
              <a:gd name="T7" fmla="*/ 2147483647 h 330"/>
              <a:gd name="T8" fmla="*/ 2147483647 w 348"/>
              <a:gd name="T9" fmla="*/ 2147483647 h 330"/>
              <a:gd name="T10" fmla="*/ 2147483647 w 348"/>
              <a:gd name="T11" fmla="*/ 2147483647 h 330"/>
              <a:gd name="T12" fmla="*/ 2147483647 w 348"/>
              <a:gd name="T13" fmla="*/ 2147483647 h 330"/>
              <a:gd name="T14" fmla="*/ 2147483647 w 348"/>
              <a:gd name="T15" fmla="*/ 2147483647 h 330"/>
              <a:gd name="T16" fmla="*/ 0 w 348"/>
              <a:gd name="T17" fmla="*/ 2147483647 h 330"/>
              <a:gd name="T18" fmla="*/ 2147483647 w 348"/>
              <a:gd name="T19" fmla="*/ 2147483647 h 330"/>
              <a:gd name="T20" fmla="*/ 2147483647 w 348"/>
              <a:gd name="T21" fmla="*/ 0 h 3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8" h="330">
                <a:moveTo>
                  <a:pt x="174" y="0"/>
                </a:moveTo>
                <a:lnTo>
                  <a:pt x="216" y="123"/>
                </a:lnTo>
                <a:lnTo>
                  <a:pt x="348" y="125"/>
                </a:lnTo>
                <a:lnTo>
                  <a:pt x="243" y="205"/>
                </a:lnTo>
                <a:lnTo>
                  <a:pt x="281" y="330"/>
                </a:lnTo>
                <a:lnTo>
                  <a:pt x="174" y="257"/>
                </a:lnTo>
                <a:lnTo>
                  <a:pt x="67" y="330"/>
                </a:lnTo>
                <a:lnTo>
                  <a:pt x="105" y="205"/>
                </a:lnTo>
                <a:lnTo>
                  <a:pt x="0" y="125"/>
                </a:lnTo>
                <a:lnTo>
                  <a:pt x="132" y="123"/>
                </a:lnTo>
                <a:lnTo>
                  <a:pt x="17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B3B365D8-218C-4634-A151-4F4A25DCD0C6}"/>
              </a:ext>
            </a:extLst>
          </p:cNvPr>
          <p:cNvSpPr txBox="1"/>
          <p:nvPr/>
        </p:nvSpPr>
        <p:spPr>
          <a:xfrm>
            <a:off x="7556794" y="1987494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8AAD9C5A-00F4-4CB5-8628-86A54ED3093F}"/>
              </a:ext>
            </a:extLst>
          </p:cNvPr>
          <p:cNvSpPr txBox="1"/>
          <p:nvPr/>
        </p:nvSpPr>
        <p:spPr>
          <a:xfrm>
            <a:off x="8191344" y="2710011"/>
            <a:ext cx="3536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FF93FF90-6457-44B4-B45A-68F4F120D4EA}"/>
              </a:ext>
            </a:extLst>
          </p:cNvPr>
          <p:cNvSpPr/>
          <p:nvPr/>
        </p:nvSpPr>
        <p:spPr>
          <a:xfrm>
            <a:off x="7595797" y="2710014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3F4D8044-B289-4F1A-9A15-8188D071BC8B}"/>
              </a:ext>
            </a:extLst>
          </p:cNvPr>
          <p:cNvSpPr txBox="1"/>
          <p:nvPr/>
        </p:nvSpPr>
        <p:spPr>
          <a:xfrm>
            <a:off x="8191344" y="3526277"/>
            <a:ext cx="3536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6" name="椭圆 35">
            <a:extLst>
              <a:ext uri="{FF2B5EF4-FFF2-40B4-BE49-F238E27FC236}">
                <a16:creationId xmlns:a16="http://schemas.microsoft.com/office/drawing/2014/main" id="{E03BB561-5942-4973-9E15-CC8A3E996284}"/>
              </a:ext>
            </a:extLst>
          </p:cNvPr>
          <p:cNvSpPr/>
          <p:nvPr/>
        </p:nvSpPr>
        <p:spPr>
          <a:xfrm>
            <a:off x="7595797" y="3526276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6A79595-D880-4FA2-BD96-F0A3CBF41A08}"/>
              </a:ext>
            </a:extLst>
          </p:cNvPr>
          <p:cNvSpPr txBox="1"/>
          <p:nvPr/>
        </p:nvSpPr>
        <p:spPr>
          <a:xfrm>
            <a:off x="8191344" y="4342543"/>
            <a:ext cx="3536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9C1EBD56-B11D-422F-A553-03630DE729E2}"/>
              </a:ext>
            </a:extLst>
          </p:cNvPr>
          <p:cNvSpPr/>
          <p:nvPr/>
        </p:nvSpPr>
        <p:spPr>
          <a:xfrm>
            <a:off x="7595797" y="4342546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CD1781D-92CD-4ED6-9655-C66387479CE5}"/>
              </a:ext>
            </a:extLst>
          </p:cNvPr>
          <p:cNvSpPr txBox="1"/>
          <p:nvPr/>
        </p:nvSpPr>
        <p:spPr>
          <a:xfrm>
            <a:off x="8191344" y="5183678"/>
            <a:ext cx="3536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:a16="http://schemas.microsoft.com/office/drawing/2014/main" id="{32FB02B5-089A-484F-8468-6C0E1479F845}"/>
              </a:ext>
            </a:extLst>
          </p:cNvPr>
          <p:cNvSpPr/>
          <p:nvPr/>
        </p:nvSpPr>
        <p:spPr>
          <a:xfrm>
            <a:off x="7595797" y="5183681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96557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任意多边形 5">
            <a:extLst>
              <a:ext uri="{FF2B5EF4-FFF2-40B4-BE49-F238E27FC236}">
                <a16:creationId xmlns:a16="http://schemas.microsoft.com/office/drawing/2014/main" id="{AE043B7E-CD10-4A52-82C7-77E4ACDE25AE}"/>
              </a:ext>
            </a:extLst>
          </p:cNvPr>
          <p:cNvSpPr/>
          <p:nvPr/>
        </p:nvSpPr>
        <p:spPr>
          <a:xfrm>
            <a:off x="361951" y="2432882"/>
            <a:ext cx="11468100" cy="2589692"/>
          </a:xfrm>
          <a:custGeom>
            <a:avLst/>
            <a:gdLst>
              <a:gd name="connsiteX0" fmla="*/ 0 w 12130087"/>
              <a:gd name="connsiteY0" fmla="*/ 2317631 h 2889131"/>
              <a:gd name="connsiteX1" fmla="*/ 2671762 w 12130087"/>
              <a:gd name="connsiteY1" fmla="*/ 3056 h 2889131"/>
              <a:gd name="connsiteX2" fmla="*/ 4729162 w 12130087"/>
              <a:gd name="connsiteY2" fmla="*/ 2746256 h 2889131"/>
              <a:gd name="connsiteX3" fmla="*/ 8529637 w 12130087"/>
              <a:gd name="connsiteY3" fmla="*/ 288806 h 2889131"/>
              <a:gd name="connsiteX4" fmla="*/ 12130087 w 12130087"/>
              <a:gd name="connsiteY4" fmla="*/ 2889131 h 2889131"/>
              <a:gd name="connsiteX0" fmla="*/ 0 w 12130087"/>
              <a:gd name="connsiteY0" fmla="*/ 2317827 h 2889327"/>
              <a:gd name="connsiteX1" fmla="*/ 2671762 w 12130087"/>
              <a:gd name="connsiteY1" fmla="*/ 3252 h 2889327"/>
              <a:gd name="connsiteX2" fmla="*/ 5400674 w 12130087"/>
              <a:gd name="connsiteY2" fmla="*/ 2760740 h 2889327"/>
              <a:gd name="connsiteX3" fmla="*/ 8529637 w 12130087"/>
              <a:gd name="connsiteY3" fmla="*/ 289002 h 2889327"/>
              <a:gd name="connsiteX4" fmla="*/ 12130087 w 12130087"/>
              <a:gd name="connsiteY4" fmla="*/ 2889327 h 2889327"/>
              <a:gd name="connsiteX0" fmla="*/ 0 w 12130087"/>
              <a:gd name="connsiteY0" fmla="*/ 2317827 h 2889327"/>
              <a:gd name="connsiteX1" fmla="*/ 2671762 w 12130087"/>
              <a:gd name="connsiteY1" fmla="*/ 3252 h 2889327"/>
              <a:gd name="connsiteX2" fmla="*/ 5400674 w 12130087"/>
              <a:gd name="connsiteY2" fmla="*/ 2760740 h 2889327"/>
              <a:gd name="connsiteX3" fmla="*/ 8801100 w 12130087"/>
              <a:gd name="connsiteY3" fmla="*/ 260427 h 2889327"/>
              <a:gd name="connsiteX4" fmla="*/ 12130087 w 12130087"/>
              <a:gd name="connsiteY4" fmla="*/ 2889327 h 2889327"/>
              <a:gd name="connsiteX0" fmla="*/ 0 w 12130087"/>
              <a:gd name="connsiteY0" fmla="*/ 2317827 h 2889327"/>
              <a:gd name="connsiteX1" fmla="*/ 2671762 w 12130087"/>
              <a:gd name="connsiteY1" fmla="*/ 3252 h 2889327"/>
              <a:gd name="connsiteX2" fmla="*/ 5629274 w 12130087"/>
              <a:gd name="connsiteY2" fmla="*/ 2760740 h 2889327"/>
              <a:gd name="connsiteX3" fmla="*/ 8801100 w 12130087"/>
              <a:gd name="connsiteY3" fmla="*/ 260427 h 2889327"/>
              <a:gd name="connsiteX4" fmla="*/ 12130087 w 12130087"/>
              <a:gd name="connsiteY4" fmla="*/ 2889327 h 2889327"/>
              <a:gd name="connsiteX0" fmla="*/ 0 w 12130087"/>
              <a:gd name="connsiteY0" fmla="*/ 2332077 h 2903577"/>
              <a:gd name="connsiteX1" fmla="*/ 2614612 w 12130087"/>
              <a:gd name="connsiteY1" fmla="*/ 3215 h 2903577"/>
              <a:gd name="connsiteX2" fmla="*/ 5629274 w 12130087"/>
              <a:gd name="connsiteY2" fmla="*/ 2774990 h 2903577"/>
              <a:gd name="connsiteX3" fmla="*/ 8801100 w 12130087"/>
              <a:gd name="connsiteY3" fmla="*/ 274677 h 2903577"/>
              <a:gd name="connsiteX4" fmla="*/ 12130087 w 12130087"/>
              <a:gd name="connsiteY4" fmla="*/ 2903577 h 2903577"/>
              <a:gd name="connsiteX0" fmla="*/ 0 w 12130087"/>
              <a:gd name="connsiteY0" fmla="*/ 2332077 h 2903577"/>
              <a:gd name="connsiteX1" fmla="*/ 2614612 w 12130087"/>
              <a:gd name="connsiteY1" fmla="*/ 3215 h 2903577"/>
              <a:gd name="connsiteX2" fmla="*/ 5629274 w 12130087"/>
              <a:gd name="connsiteY2" fmla="*/ 2774990 h 2903577"/>
              <a:gd name="connsiteX3" fmla="*/ 9182100 w 12130087"/>
              <a:gd name="connsiteY3" fmla="*/ 289917 h 2903577"/>
              <a:gd name="connsiteX4" fmla="*/ 12130087 w 12130087"/>
              <a:gd name="connsiteY4" fmla="*/ 2903577 h 2903577"/>
              <a:gd name="connsiteX0" fmla="*/ 0 w 12130087"/>
              <a:gd name="connsiteY0" fmla="*/ 2332077 h 2903577"/>
              <a:gd name="connsiteX1" fmla="*/ 2584132 w 12130087"/>
              <a:gd name="connsiteY1" fmla="*/ 3215 h 2903577"/>
              <a:gd name="connsiteX2" fmla="*/ 5629274 w 12130087"/>
              <a:gd name="connsiteY2" fmla="*/ 2774990 h 2903577"/>
              <a:gd name="connsiteX3" fmla="*/ 9182100 w 12130087"/>
              <a:gd name="connsiteY3" fmla="*/ 289917 h 2903577"/>
              <a:gd name="connsiteX4" fmla="*/ 12130087 w 12130087"/>
              <a:gd name="connsiteY4" fmla="*/ 2903577 h 2903577"/>
              <a:gd name="connsiteX0" fmla="*/ 0 w 12130087"/>
              <a:gd name="connsiteY0" fmla="*/ 2332290 h 2903790"/>
              <a:gd name="connsiteX1" fmla="*/ 2584132 w 12130087"/>
              <a:gd name="connsiteY1" fmla="*/ 3428 h 2903790"/>
              <a:gd name="connsiteX2" fmla="*/ 5705474 w 12130087"/>
              <a:gd name="connsiteY2" fmla="*/ 2790443 h 2903790"/>
              <a:gd name="connsiteX3" fmla="*/ 9182100 w 12130087"/>
              <a:gd name="connsiteY3" fmla="*/ 290130 h 2903790"/>
              <a:gd name="connsiteX4" fmla="*/ 12130087 w 12130087"/>
              <a:gd name="connsiteY4" fmla="*/ 2903790 h 290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0087" h="2903790">
                <a:moveTo>
                  <a:pt x="0" y="2332290"/>
                </a:moveTo>
                <a:cubicBezTo>
                  <a:pt x="941784" y="1139284"/>
                  <a:pt x="1633220" y="-72931"/>
                  <a:pt x="2584132" y="3428"/>
                </a:cubicBezTo>
                <a:cubicBezTo>
                  <a:pt x="3535044" y="79787"/>
                  <a:pt x="4605813" y="2742659"/>
                  <a:pt x="5705474" y="2790443"/>
                </a:cubicBezTo>
                <a:cubicBezTo>
                  <a:pt x="6805135" y="2838227"/>
                  <a:pt x="7948613" y="266318"/>
                  <a:pt x="9182100" y="290130"/>
                </a:cubicBezTo>
                <a:cubicBezTo>
                  <a:pt x="10415587" y="313942"/>
                  <a:pt x="10946605" y="1615533"/>
                  <a:pt x="12130087" y="2903790"/>
                </a:cubicBezTo>
              </a:path>
            </a:pathLst>
          </a:custGeom>
          <a:noFill/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6D662EC9-E030-402A-9DD8-4084A8BA47FD}"/>
              </a:ext>
            </a:extLst>
          </p:cNvPr>
          <p:cNvSpPr/>
          <p:nvPr/>
        </p:nvSpPr>
        <p:spPr>
          <a:xfrm flipV="1">
            <a:off x="2373600" y="1864065"/>
            <a:ext cx="371475" cy="32849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07E23FC1-F375-43A4-B765-2A12CB72952F}"/>
              </a:ext>
            </a:extLst>
          </p:cNvPr>
          <p:cNvSpPr/>
          <p:nvPr/>
        </p:nvSpPr>
        <p:spPr>
          <a:xfrm>
            <a:off x="5506572" y="5478258"/>
            <a:ext cx="371475" cy="328494"/>
          </a:xfrm>
          <a:prstGeom prst="triangle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979B080D-8F7F-46D5-8115-2A4DD94B46B9}"/>
              </a:ext>
            </a:extLst>
          </p:cNvPr>
          <p:cNvSpPr/>
          <p:nvPr/>
        </p:nvSpPr>
        <p:spPr>
          <a:xfrm flipH="1" flipV="1">
            <a:off x="8979513" y="2160613"/>
            <a:ext cx="371475" cy="32849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KSO_Shape">
            <a:extLst>
              <a:ext uri="{FF2B5EF4-FFF2-40B4-BE49-F238E27FC236}">
                <a16:creationId xmlns:a16="http://schemas.microsoft.com/office/drawing/2014/main" id="{1AC4527B-00E2-4BFF-8861-A5727CFF5332}"/>
              </a:ext>
            </a:extLst>
          </p:cNvPr>
          <p:cNvSpPr>
            <a:spLocks/>
          </p:cNvSpPr>
          <p:nvPr/>
        </p:nvSpPr>
        <p:spPr bwMode="auto">
          <a:xfrm>
            <a:off x="2303664" y="3116526"/>
            <a:ext cx="593765" cy="560118"/>
          </a:xfrm>
          <a:custGeom>
            <a:avLst/>
            <a:gdLst>
              <a:gd name="T0" fmla="*/ 186247 w 2959101"/>
              <a:gd name="T1" fmla="*/ 1226349 h 2789237"/>
              <a:gd name="T2" fmla="*/ 230689 w 2959101"/>
              <a:gd name="T3" fmla="*/ 1237612 h 2789237"/>
              <a:gd name="T4" fmla="*/ 288413 w 2959101"/>
              <a:gd name="T5" fmla="*/ 1242988 h 2789237"/>
              <a:gd name="T6" fmla="*/ 479719 w 2959101"/>
              <a:gd name="T7" fmla="*/ 1671247 h 2789237"/>
              <a:gd name="T8" fmla="*/ 447792 w 2959101"/>
              <a:gd name="T9" fmla="*/ 1667919 h 2789237"/>
              <a:gd name="T10" fmla="*/ 425571 w 2959101"/>
              <a:gd name="T11" fmla="*/ 1655632 h 2789237"/>
              <a:gd name="T12" fmla="*/ 406415 w 2959101"/>
              <a:gd name="T13" fmla="*/ 1632337 h 2789237"/>
              <a:gd name="T14" fmla="*/ 1684037 w 2959101"/>
              <a:gd name="T15" fmla="*/ 1235155 h 2789237"/>
              <a:gd name="T16" fmla="*/ 1739462 w 2959101"/>
              <a:gd name="T17" fmla="*/ 1231059 h 2789237"/>
              <a:gd name="T18" fmla="*/ 1778540 w 2959101"/>
              <a:gd name="T19" fmla="*/ 1219540 h 2789237"/>
              <a:gd name="T20" fmla="*/ 1816086 w 2959101"/>
              <a:gd name="T21" fmla="*/ 1198804 h 2789237"/>
              <a:gd name="T22" fmla="*/ 1573698 w 2959101"/>
              <a:gd name="T23" fmla="*/ 1645505 h 2789237"/>
              <a:gd name="T24" fmla="*/ 1560927 w 2959101"/>
              <a:gd name="T25" fmla="*/ 1659840 h 2789237"/>
              <a:gd name="T26" fmla="*/ 1547390 w 2959101"/>
              <a:gd name="T27" fmla="*/ 1666496 h 2789237"/>
              <a:gd name="T28" fmla="*/ 1509589 w 2959101"/>
              <a:gd name="T29" fmla="*/ 1671104 h 2789237"/>
              <a:gd name="T30" fmla="*/ 1044479 w 2959101"/>
              <a:gd name="T31" fmla="*/ 1465033 h 2789237"/>
              <a:gd name="T32" fmla="*/ 653055 w 2959101"/>
              <a:gd name="T33" fmla="*/ 989868 h 2789237"/>
              <a:gd name="T34" fmla="*/ 262244 w 2959101"/>
              <a:gd name="T35" fmla="*/ 1208432 h 2789237"/>
              <a:gd name="T36" fmla="*/ 203201 w 2959101"/>
              <a:gd name="T37" fmla="*/ 1197683 h 2789237"/>
              <a:gd name="T38" fmla="*/ 151059 w 2959101"/>
              <a:gd name="T39" fmla="*/ 1173369 h 2789237"/>
              <a:gd name="T40" fmla="*/ 106841 w 2959101"/>
              <a:gd name="T41" fmla="*/ 1139075 h 2789237"/>
              <a:gd name="T42" fmla="*/ 72846 w 2959101"/>
              <a:gd name="T43" fmla="*/ 1097359 h 2789237"/>
              <a:gd name="T44" fmla="*/ 49586 w 2959101"/>
              <a:gd name="T45" fmla="*/ 1051547 h 2789237"/>
              <a:gd name="T46" fmla="*/ 39874 w 2959101"/>
              <a:gd name="T47" fmla="*/ 1004712 h 2789237"/>
              <a:gd name="T48" fmla="*/ 44474 w 2959101"/>
              <a:gd name="T49" fmla="*/ 953782 h 2789237"/>
              <a:gd name="T50" fmla="*/ 156427 w 2959101"/>
              <a:gd name="T51" fmla="*/ 723445 h 2789237"/>
              <a:gd name="T52" fmla="*/ 1881769 w 2959101"/>
              <a:gd name="T53" fmla="*/ 891877 h 2789237"/>
              <a:gd name="T54" fmla="*/ 1894788 w 2959101"/>
              <a:gd name="T55" fmla="*/ 923328 h 2789237"/>
              <a:gd name="T56" fmla="*/ 1902958 w 2959101"/>
              <a:gd name="T57" fmla="*/ 957080 h 2789237"/>
              <a:gd name="T58" fmla="*/ 1904745 w 2959101"/>
              <a:gd name="T59" fmla="*/ 994156 h 2789237"/>
              <a:gd name="T60" fmla="*/ 1893767 w 2959101"/>
              <a:gd name="T61" fmla="*/ 1047342 h 2789237"/>
              <a:gd name="T62" fmla="*/ 1869771 w 2959101"/>
              <a:gd name="T63" fmla="*/ 1095413 h 2789237"/>
              <a:gd name="T64" fmla="*/ 1834797 w 2959101"/>
              <a:gd name="T65" fmla="*/ 1136069 h 2789237"/>
              <a:gd name="T66" fmla="*/ 1792164 w 2959101"/>
              <a:gd name="T67" fmla="*/ 1167520 h 2789237"/>
              <a:gd name="T68" fmla="*/ 1744425 w 2959101"/>
              <a:gd name="T69" fmla="*/ 1188999 h 2789237"/>
              <a:gd name="T70" fmla="*/ 1694645 w 2959101"/>
              <a:gd name="T71" fmla="*/ 1198460 h 2789237"/>
              <a:gd name="T72" fmla="*/ 1531517 w 2959101"/>
              <a:gd name="T73" fmla="*/ 727463 h 2789237"/>
              <a:gd name="T74" fmla="*/ 1310612 w 2959101"/>
              <a:gd name="T75" fmla="*/ 512 h 2789237"/>
              <a:gd name="T76" fmla="*/ 1333869 w 2959101"/>
              <a:gd name="T77" fmla="*/ 7934 h 2789237"/>
              <a:gd name="T78" fmla="*/ 1352526 w 2959101"/>
              <a:gd name="T79" fmla="*/ 26874 h 2789237"/>
              <a:gd name="T80" fmla="*/ 1493861 w 2959101"/>
              <a:gd name="T81" fmla="*/ 264384 h 2789237"/>
              <a:gd name="T82" fmla="*/ 892487 w 2959101"/>
              <a:gd name="T83" fmla="*/ 95976 h 2789237"/>
              <a:gd name="T84" fmla="*/ 832682 w 2959101"/>
              <a:gd name="T85" fmla="*/ 21499 h 2789237"/>
              <a:gd name="T86" fmla="*/ 658932 w 2959101"/>
              <a:gd name="T87" fmla="*/ 0 h 2789237"/>
              <a:gd name="T88" fmla="*/ 706710 w 2959101"/>
              <a:gd name="T89" fmla="*/ 3069 h 2789237"/>
              <a:gd name="T90" fmla="*/ 746568 w 2959101"/>
              <a:gd name="T91" fmla="*/ 12022 h 2789237"/>
              <a:gd name="T92" fmla="*/ 779783 w 2959101"/>
              <a:gd name="T93" fmla="*/ 26347 h 2789237"/>
              <a:gd name="T94" fmla="*/ 807888 w 2959101"/>
              <a:gd name="T95" fmla="*/ 45788 h 2789237"/>
              <a:gd name="T96" fmla="*/ 831905 w 2959101"/>
              <a:gd name="T97" fmla="*/ 69578 h 2789237"/>
              <a:gd name="T98" fmla="*/ 862565 w 2959101"/>
              <a:gd name="T99" fmla="*/ 112553 h 2789237"/>
              <a:gd name="T100" fmla="*/ 861798 w 2959101"/>
              <a:gd name="T101" fmla="*/ 328704 h 2789237"/>
              <a:gd name="T102" fmla="*/ 501800 w 2959101"/>
              <a:gd name="T103" fmla="*/ 83903 h 2789237"/>
              <a:gd name="T104" fmla="*/ 531183 w 2959101"/>
              <a:gd name="T105" fmla="*/ 43998 h 2789237"/>
              <a:gd name="T106" fmla="*/ 566697 w 2959101"/>
              <a:gd name="T107" fmla="*/ 17394 h 2789237"/>
              <a:gd name="T108" fmla="*/ 612431 w 2959101"/>
              <a:gd name="T109" fmla="*/ 3325 h 2789237"/>
              <a:gd name="T110" fmla="*/ 658932 w 2959101"/>
              <a:gd name="T111" fmla="*/ 0 h 27892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959101" h="2789237">
                <a:moveTo>
                  <a:pt x="230188" y="1878012"/>
                </a:moveTo>
                <a:lnTo>
                  <a:pt x="253199" y="1889137"/>
                </a:lnTo>
                <a:lnTo>
                  <a:pt x="265102" y="1894302"/>
                </a:lnTo>
                <a:lnTo>
                  <a:pt x="277004" y="1898673"/>
                </a:lnTo>
                <a:lnTo>
                  <a:pt x="289303" y="1903440"/>
                </a:lnTo>
                <a:lnTo>
                  <a:pt x="301999" y="1907414"/>
                </a:lnTo>
                <a:lnTo>
                  <a:pt x="315092" y="1911387"/>
                </a:lnTo>
                <a:lnTo>
                  <a:pt x="328978" y="1914963"/>
                </a:lnTo>
                <a:lnTo>
                  <a:pt x="343657" y="1918538"/>
                </a:lnTo>
                <a:lnTo>
                  <a:pt x="358337" y="1920922"/>
                </a:lnTo>
                <a:lnTo>
                  <a:pt x="374207" y="1923704"/>
                </a:lnTo>
                <a:lnTo>
                  <a:pt x="391267" y="1925690"/>
                </a:lnTo>
                <a:lnTo>
                  <a:pt x="408724" y="1927279"/>
                </a:lnTo>
                <a:lnTo>
                  <a:pt x="427767" y="1928471"/>
                </a:lnTo>
                <a:lnTo>
                  <a:pt x="448001" y="1929266"/>
                </a:lnTo>
                <a:lnTo>
                  <a:pt x="469029" y="1929266"/>
                </a:lnTo>
                <a:lnTo>
                  <a:pt x="1446213" y="1929266"/>
                </a:lnTo>
                <a:lnTo>
                  <a:pt x="1293069" y="2273739"/>
                </a:lnTo>
                <a:lnTo>
                  <a:pt x="1446213" y="2593975"/>
                </a:lnTo>
                <a:lnTo>
                  <a:pt x="745164" y="2593975"/>
                </a:lnTo>
                <a:lnTo>
                  <a:pt x="733261" y="2593975"/>
                </a:lnTo>
                <a:lnTo>
                  <a:pt x="722946" y="2593181"/>
                </a:lnTo>
                <a:lnTo>
                  <a:pt x="713424" y="2591989"/>
                </a:lnTo>
                <a:lnTo>
                  <a:pt x="703902" y="2590399"/>
                </a:lnTo>
                <a:lnTo>
                  <a:pt x="695571" y="2588810"/>
                </a:lnTo>
                <a:lnTo>
                  <a:pt x="688032" y="2586029"/>
                </a:lnTo>
                <a:lnTo>
                  <a:pt x="680891" y="2582850"/>
                </a:lnTo>
                <a:lnTo>
                  <a:pt x="673750" y="2578877"/>
                </a:lnTo>
                <a:lnTo>
                  <a:pt x="667402" y="2574507"/>
                </a:lnTo>
                <a:lnTo>
                  <a:pt x="661054" y="2569739"/>
                </a:lnTo>
                <a:lnTo>
                  <a:pt x="655103" y="2564177"/>
                </a:lnTo>
                <a:lnTo>
                  <a:pt x="649151" y="2557422"/>
                </a:lnTo>
                <a:lnTo>
                  <a:pt x="643200" y="2550668"/>
                </a:lnTo>
                <a:lnTo>
                  <a:pt x="637646" y="2542324"/>
                </a:lnTo>
                <a:lnTo>
                  <a:pt x="631298" y="2533583"/>
                </a:lnTo>
                <a:lnTo>
                  <a:pt x="625347" y="2523650"/>
                </a:lnTo>
                <a:lnTo>
                  <a:pt x="230188" y="1878012"/>
                </a:lnTo>
                <a:close/>
                <a:moveTo>
                  <a:pt x="1932679" y="1738312"/>
                </a:moveTo>
                <a:lnTo>
                  <a:pt x="1932679" y="1917109"/>
                </a:lnTo>
                <a:lnTo>
                  <a:pt x="2615872" y="1917109"/>
                </a:lnTo>
                <a:lnTo>
                  <a:pt x="2636106" y="1916711"/>
                </a:lnTo>
                <a:lnTo>
                  <a:pt x="2654356" y="1915917"/>
                </a:lnTo>
                <a:lnTo>
                  <a:pt x="2671416" y="1914725"/>
                </a:lnTo>
                <a:lnTo>
                  <a:pt x="2687286" y="1912738"/>
                </a:lnTo>
                <a:lnTo>
                  <a:pt x="2701965" y="1910751"/>
                </a:lnTo>
                <a:lnTo>
                  <a:pt x="2715851" y="1907970"/>
                </a:lnTo>
                <a:lnTo>
                  <a:pt x="2728547" y="1904791"/>
                </a:lnTo>
                <a:lnTo>
                  <a:pt x="2740449" y="1901216"/>
                </a:lnTo>
                <a:lnTo>
                  <a:pt x="2751955" y="1897640"/>
                </a:lnTo>
                <a:lnTo>
                  <a:pt x="2762667" y="1892872"/>
                </a:lnTo>
                <a:lnTo>
                  <a:pt x="2772982" y="1888104"/>
                </a:lnTo>
                <a:lnTo>
                  <a:pt x="2782901" y="1883336"/>
                </a:lnTo>
                <a:lnTo>
                  <a:pt x="2792423" y="1878171"/>
                </a:lnTo>
                <a:lnTo>
                  <a:pt x="2802341" y="1872608"/>
                </a:lnTo>
                <a:lnTo>
                  <a:pt x="2820988" y="1860688"/>
                </a:lnTo>
                <a:lnTo>
                  <a:pt x="2473441" y="2504355"/>
                </a:lnTo>
                <a:lnTo>
                  <a:pt x="2465506" y="2519056"/>
                </a:lnTo>
                <a:lnTo>
                  <a:pt x="2458364" y="2532168"/>
                </a:lnTo>
                <a:lnTo>
                  <a:pt x="2451223" y="2544088"/>
                </a:lnTo>
                <a:lnTo>
                  <a:pt x="2444478" y="2554021"/>
                </a:lnTo>
                <a:lnTo>
                  <a:pt x="2438130" y="2562365"/>
                </a:lnTo>
                <a:lnTo>
                  <a:pt x="2434956" y="2566338"/>
                </a:lnTo>
                <a:lnTo>
                  <a:pt x="2431386" y="2569914"/>
                </a:lnTo>
                <a:lnTo>
                  <a:pt x="2428212" y="2573092"/>
                </a:lnTo>
                <a:lnTo>
                  <a:pt x="2424641" y="2576271"/>
                </a:lnTo>
                <a:lnTo>
                  <a:pt x="2420674" y="2578655"/>
                </a:lnTo>
                <a:lnTo>
                  <a:pt x="2416706" y="2581039"/>
                </a:lnTo>
                <a:lnTo>
                  <a:pt x="2412342" y="2583025"/>
                </a:lnTo>
                <a:lnTo>
                  <a:pt x="2407978" y="2585012"/>
                </a:lnTo>
                <a:lnTo>
                  <a:pt x="2403614" y="2586601"/>
                </a:lnTo>
                <a:lnTo>
                  <a:pt x="2398059" y="2587793"/>
                </a:lnTo>
                <a:lnTo>
                  <a:pt x="2387347" y="2590575"/>
                </a:lnTo>
                <a:lnTo>
                  <a:pt x="2375048" y="2591767"/>
                </a:lnTo>
                <a:lnTo>
                  <a:pt x="2361162" y="2593356"/>
                </a:lnTo>
                <a:lnTo>
                  <a:pt x="2344896" y="2593753"/>
                </a:lnTo>
                <a:lnTo>
                  <a:pt x="2326645" y="2594151"/>
                </a:lnTo>
                <a:lnTo>
                  <a:pt x="2306411" y="2594151"/>
                </a:lnTo>
                <a:lnTo>
                  <a:pt x="1958864" y="2594151"/>
                </a:lnTo>
                <a:lnTo>
                  <a:pt x="1958864" y="2789237"/>
                </a:lnTo>
                <a:lnTo>
                  <a:pt x="1622425" y="2273907"/>
                </a:lnTo>
                <a:lnTo>
                  <a:pt x="1932679" y="1738312"/>
                </a:lnTo>
                <a:close/>
                <a:moveTo>
                  <a:pt x="0" y="995362"/>
                </a:moveTo>
                <a:lnTo>
                  <a:pt x="674158" y="995362"/>
                </a:lnTo>
                <a:lnTo>
                  <a:pt x="950888" y="1437085"/>
                </a:lnTo>
                <a:lnTo>
                  <a:pt x="1014413" y="1536394"/>
                </a:lnTo>
                <a:lnTo>
                  <a:pt x="950888" y="1504615"/>
                </a:lnTo>
                <a:lnTo>
                  <a:pt x="840911" y="1449797"/>
                </a:lnTo>
                <a:lnTo>
                  <a:pt x="608251" y="1876425"/>
                </a:lnTo>
                <a:lnTo>
                  <a:pt x="426411" y="1876425"/>
                </a:lnTo>
                <a:lnTo>
                  <a:pt x="407353" y="1875631"/>
                </a:lnTo>
                <a:lnTo>
                  <a:pt x="388296" y="1874439"/>
                </a:lnTo>
                <a:lnTo>
                  <a:pt x="369635" y="1871658"/>
                </a:lnTo>
                <a:lnTo>
                  <a:pt x="350975" y="1868083"/>
                </a:lnTo>
                <a:lnTo>
                  <a:pt x="333506" y="1864111"/>
                </a:lnTo>
                <a:lnTo>
                  <a:pt x="315639" y="1858947"/>
                </a:lnTo>
                <a:lnTo>
                  <a:pt x="298567" y="1852988"/>
                </a:lnTo>
                <a:lnTo>
                  <a:pt x="281892" y="1845838"/>
                </a:lnTo>
                <a:lnTo>
                  <a:pt x="265614" y="1838291"/>
                </a:lnTo>
                <a:lnTo>
                  <a:pt x="249732" y="1829949"/>
                </a:lnTo>
                <a:lnTo>
                  <a:pt x="234645" y="1821210"/>
                </a:lnTo>
                <a:lnTo>
                  <a:pt x="219955" y="1811676"/>
                </a:lnTo>
                <a:lnTo>
                  <a:pt x="205662" y="1801745"/>
                </a:lnTo>
                <a:lnTo>
                  <a:pt x="192163" y="1791020"/>
                </a:lnTo>
                <a:lnTo>
                  <a:pt x="179061" y="1779500"/>
                </a:lnTo>
                <a:lnTo>
                  <a:pt x="165959" y="1767981"/>
                </a:lnTo>
                <a:lnTo>
                  <a:pt x="154445" y="1755666"/>
                </a:lnTo>
                <a:lnTo>
                  <a:pt x="142931" y="1743352"/>
                </a:lnTo>
                <a:lnTo>
                  <a:pt x="132211" y="1730243"/>
                </a:lnTo>
                <a:lnTo>
                  <a:pt x="122285" y="1716738"/>
                </a:lnTo>
                <a:lnTo>
                  <a:pt x="113154" y="1703232"/>
                </a:lnTo>
                <a:lnTo>
                  <a:pt x="104419" y="1689328"/>
                </a:lnTo>
                <a:lnTo>
                  <a:pt x="96479" y="1675425"/>
                </a:lnTo>
                <a:lnTo>
                  <a:pt x="89332" y="1661125"/>
                </a:lnTo>
                <a:lnTo>
                  <a:pt x="82979" y="1646824"/>
                </a:lnTo>
                <a:lnTo>
                  <a:pt x="77024" y="1632127"/>
                </a:lnTo>
                <a:lnTo>
                  <a:pt x="72657" y="1617826"/>
                </a:lnTo>
                <a:lnTo>
                  <a:pt x="68289" y="1602732"/>
                </a:lnTo>
                <a:lnTo>
                  <a:pt x="65510" y="1588431"/>
                </a:lnTo>
                <a:lnTo>
                  <a:pt x="63128" y="1574131"/>
                </a:lnTo>
                <a:lnTo>
                  <a:pt x="61937" y="1559433"/>
                </a:lnTo>
                <a:lnTo>
                  <a:pt x="61540" y="1545133"/>
                </a:lnTo>
                <a:lnTo>
                  <a:pt x="61937" y="1528846"/>
                </a:lnTo>
                <a:lnTo>
                  <a:pt x="63128" y="1512560"/>
                </a:lnTo>
                <a:lnTo>
                  <a:pt x="65907" y="1496273"/>
                </a:lnTo>
                <a:lnTo>
                  <a:pt x="69083" y="1480384"/>
                </a:lnTo>
                <a:lnTo>
                  <a:pt x="73848" y="1465289"/>
                </a:lnTo>
                <a:lnTo>
                  <a:pt x="79009" y="1449400"/>
                </a:lnTo>
                <a:lnTo>
                  <a:pt x="85362" y="1433908"/>
                </a:lnTo>
                <a:lnTo>
                  <a:pt x="92508" y="1418813"/>
                </a:lnTo>
                <a:lnTo>
                  <a:pt x="242983" y="1122874"/>
                </a:lnTo>
                <a:lnTo>
                  <a:pt x="0" y="995362"/>
                </a:lnTo>
                <a:close/>
                <a:moveTo>
                  <a:pt x="2574057" y="833437"/>
                </a:moveTo>
                <a:lnTo>
                  <a:pt x="2912705" y="1366837"/>
                </a:lnTo>
                <a:lnTo>
                  <a:pt x="2917861" y="1375172"/>
                </a:lnTo>
                <a:lnTo>
                  <a:pt x="2923016" y="1384300"/>
                </a:lnTo>
                <a:lnTo>
                  <a:pt x="2927378" y="1393428"/>
                </a:lnTo>
                <a:lnTo>
                  <a:pt x="2931740" y="1402953"/>
                </a:lnTo>
                <a:lnTo>
                  <a:pt x="2936102" y="1412478"/>
                </a:lnTo>
                <a:lnTo>
                  <a:pt x="2940067" y="1422797"/>
                </a:lnTo>
                <a:lnTo>
                  <a:pt x="2943239" y="1433116"/>
                </a:lnTo>
                <a:lnTo>
                  <a:pt x="2946808" y="1443434"/>
                </a:lnTo>
                <a:lnTo>
                  <a:pt x="2949188" y="1453753"/>
                </a:lnTo>
                <a:lnTo>
                  <a:pt x="2951963" y="1464469"/>
                </a:lnTo>
                <a:lnTo>
                  <a:pt x="2954343" y="1474788"/>
                </a:lnTo>
                <a:lnTo>
                  <a:pt x="2955929" y="1485503"/>
                </a:lnTo>
                <a:lnTo>
                  <a:pt x="2957118" y="1495822"/>
                </a:lnTo>
                <a:lnTo>
                  <a:pt x="2958308" y="1505744"/>
                </a:lnTo>
                <a:lnTo>
                  <a:pt x="2958705" y="1516063"/>
                </a:lnTo>
                <a:lnTo>
                  <a:pt x="2959101" y="1525588"/>
                </a:lnTo>
                <a:lnTo>
                  <a:pt x="2958705" y="1543050"/>
                </a:lnTo>
                <a:lnTo>
                  <a:pt x="2956722" y="1560116"/>
                </a:lnTo>
                <a:lnTo>
                  <a:pt x="2954739" y="1576784"/>
                </a:lnTo>
                <a:lnTo>
                  <a:pt x="2951170" y="1593453"/>
                </a:lnTo>
                <a:lnTo>
                  <a:pt x="2946808" y="1609725"/>
                </a:lnTo>
                <a:lnTo>
                  <a:pt x="2941653" y="1625600"/>
                </a:lnTo>
                <a:lnTo>
                  <a:pt x="2935705" y="1641475"/>
                </a:lnTo>
                <a:lnTo>
                  <a:pt x="2928964" y="1656556"/>
                </a:lnTo>
                <a:lnTo>
                  <a:pt x="2921429" y="1671638"/>
                </a:lnTo>
                <a:lnTo>
                  <a:pt x="2913102" y="1685925"/>
                </a:lnTo>
                <a:lnTo>
                  <a:pt x="2904378" y="1700213"/>
                </a:lnTo>
                <a:lnTo>
                  <a:pt x="2894464" y="1713706"/>
                </a:lnTo>
                <a:lnTo>
                  <a:pt x="2884154" y="1726803"/>
                </a:lnTo>
                <a:lnTo>
                  <a:pt x="2873448" y="1739106"/>
                </a:lnTo>
                <a:lnTo>
                  <a:pt x="2862344" y="1751410"/>
                </a:lnTo>
                <a:lnTo>
                  <a:pt x="2850052" y="1763316"/>
                </a:lnTo>
                <a:lnTo>
                  <a:pt x="2837759" y="1774031"/>
                </a:lnTo>
                <a:lnTo>
                  <a:pt x="2825069" y="1784747"/>
                </a:lnTo>
                <a:lnTo>
                  <a:pt x="2811983" y="1794272"/>
                </a:lnTo>
                <a:lnTo>
                  <a:pt x="2797708" y="1803797"/>
                </a:lnTo>
                <a:lnTo>
                  <a:pt x="2783829" y="1812131"/>
                </a:lnTo>
                <a:lnTo>
                  <a:pt x="2769950" y="1820466"/>
                </a:lnTo>
                <a:lnTo>
                  <a:pt x="2754881" y="1827610"/>
                </a:lnTo>
                <a:lnTo>
                  <a:pt x="2740209" y="1834753"/>
                </a:lnTo>
                <a:lnTo>
                  <a:pt x="2725140" y="1840310"/>
                </a:lnTo>
                <a:lnTo>
                  <a:pt x="2709675" y="1845469"/>
                </a:lnTo>
                <a:lnTo>
                  <a:pt x="2694606" y="1849835"/>
                </a:lnTo>
                <a:lnTo>
                  <a:pt x="2679141" y="1853803"/>
                </a:lnTo>
                <a:lnTo>
                  <a:pt x="2663279" y="1856978"/>
                </a:lnTo>
                <a:lnTo>
                  <a:pt x="2648211" y="1858566"/>
                </a:lnTo>
                <a:lnTo>
                  <a:pt x="2632349" y="1860153"/>
                </a:lnTo>
                <a:lnTo>
                  <a:pt x="2616487" y="1860550"/>
                </a:lnTo>
                <a:lnTo>
                  <a:pt x="2418215" y="1860550"/>
                </a:lnTo>
                <a:lnTo>
                  <a:pt x="2078376" y="1290637"/>
                </a:lnTo>
                <a:lnTo>
                  <a:pt x="2008188" y="1171972"/>
                </a:lnTo>
                <a:lnTo>
                  <a:pt x="2378957" y="1129109"/>
                </a:lnTo>
                <a:lnTo>
                  <a:pt x="2574057" y="833437"/>
                </a:lnTo>
                <a:close/>
                <a:moveTo>
                  <a:pt x="1239838" y="0"/>
                </a:moveTo>
                <a:lnTo>
                  <a:pt x="2017953" y="0"/>
                </a:lnTo>
                <a:lnTo>
                  <a:pt x="2027084" y="397"/>
                </a:lnTo>
                <a:lnTo>
                  <a:pt x="2035818" y="794"/>
                </a:lnTo>
                <a:lnTo>
                  <a:pt x="2044155" y="1986"/>
                </a:lnTo>
                <a:lnTo>
                  <a:pt x="2051697" y="3178"/>
                </a:lnTo>
                <a:lnTo>
                  <a:pt x="2058843" y="5561"/>
                </a:lnTo>
                <a:lnTo>
                  <a:pt x="2065195" y="8739"/>
                </a:lnTo>
                <a:lnTo>
                  <a:pt x="2071944" y="12314"/>
                </a:lnTo>
                <a:lnTo>
                  <a:pt x="2077899" y="16684"/>
                </a:lnTo>
                <a:lnTo>
                  <a:pt x="2083854" y="21451"/>
                </a:lnTo>
                <a:lnTo>
                  <a:pt x="2089015" y="27013"/>
                </a:lnTo>
                <a:lnTo>
                  <a:pt x="2094970" y="34163"/>
                </a:lnTo>
                <a:lnTo>
                  <a:pt x="2100925" y="41711"/>
                </a:lnTo>
                <a:lnTo>
                  <a:pt x="2106880" y="50053"/>
                </a:lnTo>
                <a:lnTo>
                  <a:pt x="2112835" y="59587"/>
                </a:lnTo>
                <a:lnTo>
                  <a:pt x="2119584" y="69518"/>
                </a:lnTo>
                <a:lnTo>
                  <a:pt x="2126730" y="81435"/>
                </a:lnTo>
                <a:lnTo>
                  <a:pt x="2320465" y="410355"/>
                </a:lnTo>
                <a:lnTo>
                  <a:pt x="2530476" y="296742"/>
                </a:lnTo>
                <a:lnTo>
                  <a:pt x="2219230" y="850900"/>
                </a:lnTo>
                <a:lnTo>
                  <a:pt x="1584035" y="850900"/>
                </a:lnTo>
                <a:lnTo>
                  <a:pt x="1749979" y="743246"/>
                </a:lnTo>
                <a:lnTo>
                  <a:pt x="1386330" y="148967"/>
                </a:lnTo>
                <a:lnTo>
                  <a:pt x="1337499" y="76668"/>
                </a:lnTo>
                <a:lnTo>
                  <a:pt x="1327177" y="64354"/>
                </a:lnTo>
                <a:lnTo>
                  <a:pt x="1316061" y="52834"/>
                </a:lnTo>
                <a:lnTo>
                  <a:pt x="1304945" y="42902"/>
                </a:lnTo>
                <a:lnTo>
                  <a:pt x="1293433" y="33369"/>
                </a:lnTo>
                <a:lnTo>
                  <a:pt x="1281126" y="23835"/>
                </a:lnTo>
                <a:lnTo>
                  <a:pt x="1268422" y="15492"/>
                </a:lnTo>
                <a:lnTo>
                  <a:pt x="1254527" y="7945"/>
                </a:lnTo>
                <a:lnTo>
                  <a:pt x="1239838" y="0"/>
                </a:lnTo>
                <a:close/>
                <a:moveTo>
                  <a:pt x="1023541" y="0"/>
                </a:moveTo>
                <a:lnTo>
                  <a:pt x="1039416" y="397"/>
                </a:lnTo>
                <a:lnTo>
                  <a:pt x="1054895" y="794"/>
                </a:lnTo>
                <a:lnTo>
                  <a:pt x="1069579" y="1588"/>
                </a:lnTo>
                <a:lnTo>
                  <a:pt x="1084263" y="2779"/>
                </a:lnTo>
                <a:lnTo>
                  <a:pt x="1097757" y="4764"/>
                </a:lnTo>
                <a:lnTo>
                  <a:pt x="1110854" y="6749"/>
                </a:lnTo>
                <a:lnTo>
                  <a:pt x="1123951" y="9132"/>
                </a:lnTo>
                <a:lnTo>
                  <a:pt x="1136254" y="12308"/>
                </a:lnTo>
                <a:lnTo>
                  <a:pt x="1148160" y="15087"/>
                </a:lnTo>
                <a:lnTo>
                  <a:pt x="1159670" y="18660"/>
                </a:lnTo>
                <a:lnTo>
                  <a:pt x="1170385" y="22234"/>
                </a:lnTo>
                <a:lnTo>
                  <a:pt x="1181498" y="26601"/>
                </a:lnTo>
                <a:lnTo>
                  <a:pt x="1191420" y="30968"/>
                </a:lnTo>
                <a:lnTo>
                  <a:pt x="1201738" y="35733"/>
                </a:lnTo>
                <a:lnTo>
                  <a:pt x="1211263" y="40894"/>
                </a:lnTo>
                <a:lnTo>
                  <a:pt x="1220391" y="46453"/>
                </a:lnTo>
                <a:lnTo>
                  <a:pt x="1229520" y="52011"/>
                </a:lnTo>
                <a:lnTo>
                  <a:pt x="1238251" y="57967"/>
                </a:lnTo>
                <a:lnTo>
                  <a:pt x="1246585" y="64319"/>
                </a:lnTo>
                <a:lnTo>
                  <a:pt x="1254920" y="71069"/>
                </a:lnTo>
                <a:lnTo>
                  <a:pt x="1262857" y="77818"/>
                </a:lnTo>
                <a:lnTo>
                  <a:pt x="1270398" y="85362"/>
                </a:lnTo>
                <a:lnTo>
                  <a:pt x="1277938" y="92906"/>
                </a:lnTo>
                <a:lnTo>
                  <a:pt x="1285082" y="100052"/>
                </a:lnTo>
                <a:lnTo>
                  <a:pt x="1292226" y="107993"/>
                </a:lnTo>
                <a:lnTo>
                  <a:pt x="1299370" y="116331"/>
                </a:lnTo>
                <a:lnTo>
                  <a:pt x="1312863" y="133800"/>
                </a:lnTo>
                <a:lnTo>
                  <a:pt x="1325960" y="152064"/>
                </a:lnTo>
                <a:lnTo>
                  <a:pt x="1338660" y="171121"/>
                </a:lnTo>
                <a:lnTo>
                  <a:pt x="1339851" y="174695"/>
                </a:lnTo>
                <a:lnTo>
                  <a:pt x="1341835" y="178268"/>
                </a:lnTo>
                <a:lnTo>
                  <a:pt x="1343423" y="181047"/>
                </a:lnTo>
                <a:lnTo>
                  <a:pt x="1345010" y="183826"/>
                </a:lnTo>
                <a:lnTo>
                  <a:pt x="1435101" y="335096"/>
                </a:lnTo>
                <a:lnTo>
                  <a:pt x="1338660" y="510188"/>
                </a:lnTo>
                <a:lnTo>
                  <a:pt x="1069579" y="995363"/>
                </a:lnTo>
                <a:lnTo>
                  <a:pt x="835820" y="696397"/>
                </a:lnTo>
                <a:lnTo>
                  <a:pt x="481013" y="681706"/>
                </a:lnTo>
                <a:lnTo>
                  <a:pt x="771129" y="144917"/>
                </a:lnTo>
                <a:lnTo>
                  <a:pt x="779463" y="130227"/>
                </a:lnTo>
                <a:lnTo>
                  <a:pt x="788194" y="115934"/>
                </a:lnTo>
                <a:lnTo>
                  <a:pt x="796926" y="102832"/>
                </a:lnTo>
                <a:lnTo>
                  <a:pt x="806451" y="90524"/>
                </a:lnTo>
                <a:lnTo>
                  <a:pt x="815579" y="78613"/>
                </a:lnTo>
                <a:lnTo>
                  <a:pt x="825104" y="68290"/>
                </a:lnTo>
                <a:lnTo>
                  <a:pt x="835026" y="57967"/>
                </a:lnTo>
                <a:lnTo>
                  <a:pt x="845741" y="49232"/>
                </a:lnTo>
                <a:lnTo>
                  <a:pt x="856854" y="40894"/>
                </a:lnTo>
                <a:lnTo>
                  <a:pt x="867966" y="33748"/>
                </a:lnTo>
                <a:lnTo>
                  <a:pt x="880269" y="26998"/>
                </a:lnTo>
                <a:lnTo>
                  <a:pt x="892970" y="21440"/>
                </a:lnTo>
                <a:lnTo>
                  <a:pt x="906066" y="15881"/>
                </a:lnTo>
                <a:lnTo>
                  <a:pt x="920751" y="11514"/>
                </a:lnTo>
                <a:lnTo>
                  <a:pt x="935435" y="8338"/>
                </a:lnTo>
                <a:lnTo>
                  <a:pt x="951310" y="5161"/>
                </a:lnTo>
                <a:lnTo>
                  <a:pt x="959248" y="3970"/>
                </a:lnTo>
                <a:lnTo>
                  <a:pt x="967582" y="2779"/>
                </a:lnTo>
                <a:lnTo>
                  <a:pt x="985441" y="1191"/>
                </a:lnTo>
                <a:lnTo>
                  <a:pt x="1004491" y="397"/>
                </a:lnTo>
                <a:lnTo>
                  <a:pt x="102354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9" name="KSO_Shape">
            <a:extLst>
              <a:ext uri="{FF2B5EF4-FFF2-40B4-BE49-F238E27FC236}">
                <a16:creationId xmlns:a16="http://schemas.microsoft.com/office/drawing/2014/main" id="{1144AE6C-ED74-4992-8EFD-0764A52DCFFE}"/>
              </a:ext>
            </a:extLst>
          </p:cNvPr>
          <p:cNvSpPr/>
          <p:nvPr/>
        </p:nvSpPr>
        <p:spPr>
          <a:xfrm>
            <a:off x="5419666" y="3969053"/>
            <a:ext cx="545287" cy="456223"/>
          </a:xfrm>
          <a:custGeom>
            <a:avLst/>
            <a:gdLst/>
            <a:ahLst/>
            <a:cxnLst/>
            <a:rect l="l" t="t" r="r" b="b"/>
            <a:pathLst>
              <a:path w="1366582" h="1042046">
                <a:moveTo>
                  <a:pt x="37022" y="792087"/>
                </a:moveTo>
                <a:lnTo>
                  <a:pt x="185104" y="792087"/>
                </a:lnTo>
                <a:cubicBezTo>
                  <a:pt x="205551" y="792087"/>
                  <a:pt x="222126" y="808662"/>
                  <a:pt x="222126" y="829109"/>
                </a:cubicBezTo>
                <a:lnTo>
                  <a:pt x="222126" y="1005022"/>
                </a:lnTo>
                <a:cubicBezTo>
                  <a:pt x="222126" y="1025469"/>
                  <a:pt x="205551" y="1042044"/>
                  <a:pt x="185104" y="1042044"/>
                </a:cubicBezTo>
                <a:lnTo>
                  <a:pt x="37022" y="1042044"/>
                </a:lnTo>
                <a:cubicBezTo>
                  <a:pt x="16575" y="1042044"/>
                  <a:pt x="0" y="1025469"/>
                  <a:pt x="0" y="1005022"/>
                </a:cubicBezTo>
                <a:lnTo>
                  <a:pt x="0" y="829109"/>
                </a:lnTo>
                <a:cubicBezTo>
                  <a:pt x="0" y="808662"/>
                  <a:pt x="16575" y="792087"/>
                  <a:pt x="37022" y="792087"/>
                </a:cubicBezTo>
                <a:close/>
                <a:moveTo>
                  <a:pt x="308442" y="614561"/>
                </a:moveTo>
                <a:lnTo>
                  <a:pt x="456524" y="614561"/>
                </a:lnTo>
                <a:cubicBezTo>
                  <a:pt x="476971" y="614561"/>
                  <a:pt x="493546" y="631136"/>
                  <a:pt x="493546" y="651583"/>
                </a:cubicBezTo>
                <a:lnTo>
                  <a:pt x="493546" y="1005023"/>
                </a:lnTo>
                <a:cubicBezTo>
                  <a:pt x="493546" y="1025470"/>
                  <a:pt x="476971" y="1042045"/>
                  <a:pt x="456524" y="1042045"/>
                </a:cubicBezTo>
                <a:lnTo>
                  <a:pt x="308442" y="1042045"/>
                </a:lnTo>
                <a:cubicBezTo>
                  <a:pt x="287995" y="1042045"/>
                  <a:pt x="271420" y="1025470"/>
                  <a:pt x="271420" y="1005023"/>
                </a:cubicBezTo>
                <a:lnTo>
                  <a:pt x="271420" y="651583"/>
                </a:lnTo>
                <a:cubicBezTo>
                  <a:pt x="271420" y="631136"/>
                  <a:pt x="287995" y="614561"/>
                  <a:pt x="308442" y="614561"/>
                </a:cubicBezTo>
                <a:close/>
                <a:moveTo>
                  <a:pt x="583127" y="432047"/>
                </a:moveTo>
                <a:lnTo>
                  <a:pt x="744271" y="432047"/>
                </a:lnTo>
                <a:cubicBezTo>
                  <a:pt x="766521" y="432047"/>
                  <a:pt x="784558" y="450084"/>
                  <a:pt x="784558" y="472334"/>
                </a:cubicBezTo>
                <a:lnTo>
                  <a:pt x="784558" y="1001758"/>
                </a:lnTo>
                <a:cubicBezTo>
                  <a:pt x="784558" y="1024008"/>
                  <a:pt x="766521" y="1042045"/>
                  <a:pt x="744271" y="1042045"/>
                </a:cubicBezTo>
                <a:lnTo>
                  <a:pt x="583127" y="1042045"/>
                </a:lnTo>
                <a:cubicBezTo>
                  <a:pt x="560877" y="1042045"/>
                  <a:pt x="542840" y="1024008"/>
                  <a:pt x="542840" y="1001758"/>
                </a:cubicBezTo>
                <a:lnTo>
                  <a:pt x="542840" y="472334"/>
                </a:lnTo>
                <a:cubicBezTo>
                  <a:pt x="542840" y="450084"/>
                  <a:pt x="560877" y="432047"/>
                  <a:pt x="583127" y="432047"/>
                </a:cubicBezTo>
                <a:close/>
                <a:moveTo>
                  <a:pt x="874139" y="210194"/>
                </a:moveTo>
                <a:lnTo>
                  <a:pt x="1035283" y="210194"/>
                </a:lnTo>
                <a:cubicBezTo>
                  <a:pt x="1057533" y="210194"/>
                  <a:pt x="1075570" y="228231"/>
                  <a:pt x="1075570" y="250481"/>
                </a:cubicBezTo>
                <a:lnTo>
                  <a:pt x="1075570" y="1001758"/>
                </a:lnTo>
                <a:cubicBezTo>
                  <a:pt x="1075570" y="1024008"/>
                  <a:pt x="1057533" y="1042045"/>
                  <a:pt x="1035283" y="1042045"/>
                </a:cubicBezTo>
                <a:lnTo>
                  <a:pt x="874139" y="1042045"/>
                </a:lnTo>
                <a:cubicBezTo>
                  <a:pt x="851889" y="1042045"/>
                  <a:pt x="833852" y="1024008"/>
                  <a:pt x="833852" y="1001758"/>
                </a:cubicBezTo>
                <a:lnTo>
                  <a:pt x="833852" y="250481"/>
                </a:lnTo>
                <a:cubicBezTo>
                  <a:pt x="833852" y="228231"/>
                  <a:pt x="851889" y="210194"/>
                  <a:pt x="874139" y="210194"/>
                </a:cubicBezTo>
                <a:close/>
                <a:moveTo>
                  <a:pt x="1165151" y="0"/>
                </a:moveTo>
                <a:lnTo>
                  <a:pt x="1326295" y="0"/>
                </a:lnTo>
                <a:cubicBezTo>
                  <a:pt x="1348545" y="0"/>
                  <a:pt x="1366582" y="18037"/>
                  <a:pt x="1366582" y="40287"/>
                </a:cubicBezTo>
                <a:lnTo>
                  <a:pt x="1366582" y="1001759"/>
                </a:lnTo>
                <a:cubicBezTo>
                  <a:pt x="1366582" y="1024009"/>
                  <a:pt x="1348545" y="1042046"/>
                  <a:pt x="1326295" y="1042046"/>
                </a:cubicBezTo>
                <a:lnTo>
                  <a:pt x="1165151" y="1042046"/>
                </a:lnTo>
                <a:cubicBezTo>
                  <a:pt x="1142901" y="1042046"/>
                  <a:pt x="1124864" y="1024009"/>
                  <a:pt x="1124864" y="1001759"/>
                </a:cubicBezTo>
                <a:lnTo>
                  <a:pt x="1124864" y="40287"/>
                </a:lnTo>
                <a:cubicBezTo>
                  <a:pt x="1124864" y="18037"/>
                  <a:pt x="1142901" y="0"/>
                  <a:pt x="1165151" y="0"/>
                </a:cubicBezTo>
                <a:close/>
              </a:path>
            </a:pathLst>
          </a:custGeom>
          <a:solidFill>
            <a:srgbClr val="425F7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C0504D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KSO_Shape">
            <a:extLst>
              <a:ext uri="{FF2B5EF4-FFF2-40B4-BE49-F238E27FC236}">
                <a16:creationId xmlns:a16="http://schemas.microsoft.com/office/drawing/2014/main" id="{D0048D79-1792-4B68-9043-3EE0947B89A3}"/>
              </a:ext>
            </a:extLst>
          </p:cNvPr>
          <p:cNvSpPr>
            <a:spLocks/>
          </p:cNvSpPr>
          <p:nvPr/>
        </p:nvSpPr>
        <p:spPr bwMode="auto">
          <a:xfrm>
            <a:off x="8876401" y="3253158"/>
            <a:ext cx="577696" cy="577696"/>
          </a:xfrm>
          <a:custGeom>
            <a:avLst/>
            <a:gdLst>
              <a:gd name="T0" fmla="*/ 1395413 w 2219325"/>
              <a:gd name="T1" fmla="*/ 1938020 h 2219325"/>
              <a:gd name="T2" fmla="*/ 1388316 w 2219325"/>
              <a:gd name="T3" fmla="*/ 2002466 h 2219325"/>
              <a:gd name="T4" fmla="*/ 1670304 w 2219325"/>
              <a:gd name="T5" fmla="*/ 1858614 h 2219325"/>
              <a:gd name="T6" fmla="*/ 1150620 w 2219325"/>
              <a:gd name="T7" fmla="*/ 2015808 h 2219325"/>
              <a:gd name="T8" fmla="*/ 1286510 w 2219325"/>
              <a:gd name="T9" fmla="*/ 1931988 h 2219325"/>
              <a:gd name="T10" fmla="*/ 1400810 w 2219325"/>
              <a:gd name="T11" fmla="*/ 1758633 h 2219325"/>
              <a:gd name="T12" fmla="*/ 848360 w 2219325"/>
              <a:gd name="T13" fmla="*/ 1816418 h 2219325"/>
              <a:gd name="T14" fmla="*/ 969645 w 2219325"/>
              <a:gd name="T15" fmla="*/ 1966278 h 2219325"/>
              <a:gd name="T16" fmla="*/ 388339 w 2219325"/>
              <a:gd name="T17" fmla="*/ 1704282 h 2219325"/>
              <a:gd name="T18" fmla="*/ 625234 w 2219325"/>
              <a:gd name="T19" fmla="*/ 1909105 h 2219325"/>
              <a:gd name="T20" fmla="*/ 900095 w 2219325"/>
              <a:gd name="T21" fmla="*/ 2020749 h 2219325"/>
              <a:gd name="T22" fmla="*/ 793433 w 2219325"/>
              <a:gd name="T23" fmla="*/ 1894840 h 2219325"/>
              <a:gd name="T24" fmla="*/ 1611947 w 2219325"/>
              <a:gd name="T25" fmla="*/ 1244918 h 2219325"/>
              <a:gd name="T26" fmla="*/ 1898577 w 2219325"/>
              <a:gd name="T27" fmla="*/ 1613535 h 2219325"/>
              <a:gd name="T28" fmla="*/ 2016438 w 2219325"/>
              <a:gd name="T29" fmla="*/ 1342906 h 2219325"/>
              <a:gd name="T30" fmla="*/ 1464945 w 2219325"/>
              <a:gd name="T31" fmla="*/ 1588135 h 2219325"/>
              <a:gd name="T32" fmla="*/ 1527810 w 2219325"/>
              <a:gd name="T33" fmla="*/ 1182688 h 2219325"/>
              <a:gd name="T34" fmla="*/ 727393 w 2219325"/>
              <a:gd name="T35" fmla="*/ 1480820 h 2219325"/>
              <a:gd name="T36" fmla="*/ 185422 w 2219325"/>
              <a:gd name="T37" fmla="*/ 1251450 h 2219325"/>
              <a:gd name="T38" fmla="*/ 287674 w 2219325"/>
              <a:gd name="T39" fmla="*/ 1555032 h 2219325"/>
              <a:gd name="T40" fmla="*/ 619125 w 2219325"/>
              <a:gd name="T41" fmla="*/ 1365568 h 2219325"/>
              <a:gd name="T42" fmla="*/ 1581467 w 2219325"/>
              <a:gd name="T43" fmla="*/ 739458 h 2219325"/>
              <a:gd name="T44" fmla="*/ 2043430 w 2219325"/>
              <a:gd name="T45" fmla="*/ 1036784 h 2219325"/>
              <a:gd name="T46" fmla="*/ 1963406 w 2219325"/>
              <a:gd name="T47" fmla="*/ 723993 h 2219325"/>
              <a:gd name="T48" fmla="*/ 1522095 w 2219325"/>
              <a:gd name="T49" fmla="*/ 943928 h 2219325"/>
              <a:gd name="T50" fmla="*/ 762000 w 2219325"/>
              <a:gd name="T51" fmla="*/ 606108 h 2219325"/>
              <a:gd name="T52" fmla="*/ 692467 w 2219325"/>
              <a:gd name="T53" fmla="*/ 1005840 h 2219325"/>
              <a:gd name="T54" fmla="*/ 239406 w 2219325"/>
              <a:gd name="T55" fmla="*/ 765910 h 2219325"/>
              <a:gd name="T56" fmla="*/ 175580 w 2219325"/>
              <a:gd name="T57" fmla="*/ 1068705 h 2219325"/>
              <a:gd name="T58" fmla="*/ 649287 w 2219325"/>
              <a:gd name="T59" fmla="*/ 684848 h 2219325"/>
              <a:gd name="T60" fmla="*/ 1378267 w 2219325"/>
              <a:gd name="T61" fmla="*/ 416878 h 2219325"/>
              <a:gd name="T62" fmla="*/ 1258887 w 2219325"/>
              <a:gd name="T63" fmla="*/ 261303 h 2219325"/>
              <a:gd name="T64" fmla="*/ 1047750 w 2219325"/>
              <a:gd name="T65" fmla="*/ 209550 h 2219325"/>
              <a:gd name="T66" fmla="*/ 914400 w 2219325"/>
              <a:gd name="T67" fmla="*/ 307023 h 2219325"/>
              <a:gd name="T68" fmla="*/ 804545 w 2219325"/>
              <a:gd name="T69" fmla="*/ 491490 h 2219325"/>
              <a:gd name="T70" fmla="*/ 725264 w 2219325"/>
              <a:gd name="T71" fmla="*/ 255919 h 2219325"/>
              <a:gd name="T72" fmla="*/ 464869 w 2219325"/>
              <a:gd name="T73" fmla="*/ 431844 h 2219325"/>
              <a:gd name="T74" fmla="*/ 779145 w 2219325"/>
              <a:gd name="T75" fmla="*/ 348298 h 2219325"/>
              <a:gd name="T76" fmla="*/ 889635 w 2219325"/>
              <a:gd name="T77" fmla="*/ 207963 h 2219325"/>
              <a:gd name="T78" fmla="*/ 1403033 w 2219325"/>
              <a:gd name="T79" fmla="*/ 291783 h 2219325"/>
              <a:gd name="T80" fmla="*/ 1832574 w 2219325"/>
              <a:gd name="T81" fmla="*/ 513773 h 2219325"/>
              <a:gd name="T82" fmla="*/ 1595679 w 2219325"/>
              <a:gd name="T83" fmla="*/ 308950 h 2219325"/>
              <a:gd name="T84" fmla="*/ 1315730 w 2219325"/>
              <a:gd name="T85" fmla="*/ 196178 h 2219325"/>
              <a:gd name="T86" fmla="*/ 1465580 w 2219325"/>
              <a:gd name="T87" fmla="*/ 58420 h 2219325"/>
              <a:gd name="T88" fmla="*/ 1794510 w 2219325"/>
              <a:gd name="T89" fmla="*/ 236855 h 2219325"/>
              <a:gd name="T90" fmla="*/ 2044383 w 2219325"/>
              <a:gd name="T91" fmla="*/ 511493 h 2219325"/>
              <a:gd name="T92" fmla="*/ 2190750 w 2219325"/>
              <a:gd name="T93" fmla="*/ 859473 h 2219325"/>
              <a:gd name="T94" fmla="*/ 2210435 w 2219325"/>
              <a:gd name="T95" fmla="*/ 1250950 h 2219325"/>
              <a:gd name="T96" fmla="*/ 2097723 w 2219325"/>
              <a:gd name="T97" fmla="*/ 1614805 h 2219325"/>
              <a:gd name="T98" fmla="*/ 1875473 w 2219325"/>
              <a:gd name="T99" fmla="*/ 1913255 h 2219325"/>
              <a:gd name="T100" fmla="*/ 1566227 w 2219325"/>
              <a:gd name="T101" fmla="*/ 2121535 h 2219325"/>
              <a:gd name="T102" fmla="*/ 1195070 w 2219325"/>
              <a:gd name="T103" fmla="*/ 2215833 h 2219325"/>
              <a:gd name="T104" fmla="*/ 805815 w 2219325"/>
              <a:gd name="T105" fmla="*/ 2177098 h 2219325"/>
              <a:gd name="T106" fmla="*/ 467043 w 2219325"/>
              <a:gd name="T107" fmla="*/ 2014538 h 2219325"/>
              <a:gd name="T108" fmla="*/ 204787 w 2219325"/>
              <a:gd name="T109" fmla="*/ 1751965 h 2219325"/>
              <a:gd name="T110" fmla="*/ 42227 w 2219325"/>
              <a:gd name="T111" fmla="*/ 1413510 h 2219325"/>
              <a:gd name="T112" fmla="*/ 3175 w 2219325"/>
              <a:gd name="T113" fmla="*/ 1024255 h 2219325"/>
              <a:gd name="T114" fmla="*/ 97790 w 2219325"/>
              <a:gd name="T115" fmla="*/ 653098 h 2219325"/>
              <a:gd name="T116" fmla="*/ 306387 w 2219325"/>
              <a:gd name="T117" fmla="*/ 344488 h 2219325"/>
              <a:gd name="T118" fmla="*/ 604520 w 2219325"/>
              <a:gd name="T119" fmla="*/ 121603 h 2219325"/>
              <a:gd name="T120" fmla="*/ 968375 w 2219325"/>
              <a:gd name="T121" fmla="*/ 9208 h 2219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219325" h="2219325">
                <a:moveTo>
                  <a:pt x="1522095" y="1695768"/>
                </a:moveTo>
                <a:lnTo>
                  <a:pt x="1510983" y="1725295"/>
                </a:lnTo>
                <a:lnTo>
                  <a:pt x="1499553" y="1754188"/>
                </a:lnTo>
                <a:lnTo>
                  <a:pt x="1487170" y="1781810"/>
                </a:lnTo>
                <a:lnTo>
                  <a:pt x="1474153" y="1808480"/>
                </a:lnTo>
                <a:lnTo>
                  <a:pt x="1461135" y="1834515"/>
                </a:lnTo>
                <a:lnTo>
                  <a:pt x="1447165" y="1859280"/>
                </a:lnTo>
                <a:lnTo>
                  <a:pt x="1439863" y="1871345"/>
                </a:lnTo>
                <a:lnTo>
                  <a:pt x="1432877" y="1883093"/>
                </a:lnTo>
                <a:lnTo>
                  <a:pt x="1425575" y="1894840"/>
                </a:lnTo>
                <a:lnTo>
                  <a:pt x="1417955" y="1905953"/>
                </a:lnTo>
                <a:lnTo>
                  <a:pt x="1410653" y="1917065"/>
                </a:lnTo>
                <a:lnTo>
                  <a:pt x="1403033" y="1927860"/>
                </a:lnTo>
                <a:lnTo>
                  <a:pt x="1395413" y="1938020"/>
                </a:lnTo>
                <a:lnTo>
                  <a:pt x="1387157" y="1948498"/>
                </a:lnTo>
                <a:lnTo>
                  <a:pt x="1379537" y="1958023"/>
                </a:lnTo>
                <a:lnTo>
                  <a:pt x="1371600" y="1967865"/>
                </a:lnTo>
                <a:lnTo>
                  <a:pt x="1363027" y="1977390"/>
                </a:lnTo>
                <a:lnTo>
                  <a:pt x="1355090" y="1986280"/>
                </a:lnTo>
                <a:lnTo>
                  <a:pt x="1346517" y="1994853"/>
                </a:lnTo>
                <a:lnTo>
                  <a:pt x="1337945" y="2003425"/>
                </a:lnTo>
                <a:lnTo>
                  <a:pt x="1329690" y="2011680"/>
                </a:lnTo>
                <a:lnTo>
                  <a:pt x="1320800" y="2019300"/>
                </a:lnTo>
                <a:lnTo>
                  <a:pt x="1318516" y="2021258"/>
                </a:lnTo>
                <a:lnTo>
                  <a:pt x="1321630" y="2020566"/>
                </a:lnTo>
                <a:lnTo>
                  <a:pt x="1344176" y="2015168"/>
                </a:lnTo>
                <a:lnTo>
                  <a:pt x="1366405" y="2008817"/>
                </a:lnTo>
                <a:lnTo>
                  <a:pt x="1388316" y="2002466"/>
                </a:lnTo>
                <a:lnTo>
                  <a:pt x="1410227" y="1995479"/>
                </a:lnTo>
                <a:lnTo>
                  <a:pt x="1431821" y="1987858"/>
                </a:lnTo>
                <a:lnTo>
                  <a:pt x="1453415" y="1979602"/>
                </a:lnTo>
                <a:lnTo>
                  <a:pt x="1474691" y="1971345"/>
                </a:lnTo>
                <a:lnTo>
                  <a:pt x="1495332" y="1962136"/>
                </a:lnTo>
                <a:lnTo>
                  <a:pt x="1515973" y="1952610"/>
                </a:lnTo>
                <a:lnTo>
                  <a:pt x="1536296" y="1942448"/>
                </a:lnTo>
                <a:lnTo>
                  <a:pt x="1556302" y="1931651"/>
                </a:lnTo>
                <a:lnTo>
                  <a:pt x="1575991" y="1920537"/>
                </a:lnTo>
                <a:lnTo>
                  <a:pt x="1595679" y="1909105"/>
                </a:lnTo>
                <a:lnTo>
                  <a:pt x="1614415" y="1897038"/>
                </a:lnTo>
                <a:lnTo>
                  <a:pt x="1633468" y="1884653"/>
                </a:lnTo>
                <a:lnTo>
                  <a:pt x="1652203" y="1872268"/>
                </a:lnTo>
                <a:lnTo>
                  <a:pt x="1670304" y="1858614"/>
                </a:lnTo>
                <a:lnTo>
                  <a:pt x="1687770" y="1845276"/>
                </a:lnTo>
                <a:lnTo>
                  <a:pt x="1705553" y="1830986"/>
                </a:lnTo>
                <a:lnTo>
                  <a:pt x="1722383" y="1816379"/>
                </a:lnTo>
                <a:lnTo>
                  <a:pt x="1739531" y="1801454"/>
                </a:lnTo>
                <a:lnTo>
                  <a:pt x="1756044" y="1786529"/>
                </a:lnTo>
                <a:lnTo>
                  <a:pt x="1771921" y="1770651"/>
                </a:lnTo>
                <a:lnTo>
                  <a:pt x="1787481" y="1754456"/>
                </a:lnTo>
                <a:lnTo>
                  <a:pt x="1802724" y="1737943"/>
                </a:lnTo>
                <a:lnTo>
                  <a:pt x="1817967" y="1721430"/>
                </a:lnTo>
                <a:lnTo>
                  <a:pt x="1832574" y="1704282"/>
                </a:lnTo>
                <a:lnTo>
                  <a:pt x="1839112" y="1695768"/>
                </a:lnTo>
                <a:lnTo>
                  <a:pt x="1522095" y="1695768"/>
                </a:lnTo>
                <a:close/>
                <a:moveTo>
                  <a:pt x="1150620" y="1695768"/>
                </a:moveTo>
                <a:lnTo>
                  <a:pt x="1150620" y="2015808"/>
                </a:lnTo>
                <a:lnTo>
                  <a:pt x="1160780" y="2012950"/>
                </a:lnTo>
                <a:lnTo>
                  <a:pt x="1170940" y="2010093"/>
                </a:lnTo>
                <a:lnTo>
                  <a:pt x="1181100" y="2006600"/>
                </a:lnTo>
                <a:lnTo>
                  <a:pt x="1191260" y="2002155"/>
                </a:lnTo>
                <a:lnTo>
                  <a:pt x="1201103" y="1997393"/>
                </a:lnTo>
                <a:lnTo>
                  <a:pt x="1210945" y="1992313"/>
                </a:lnTo>
                <a:lnTo>
                  <a:pt x="1220787" y="1986598"/>
                </a:lnTo>
                <a:lnTo>
                  <a:pt x="1230313" y="1979930"/>
                </a:lnTo>
                <a:lnTo>
                  <a:pt x="1240155" y="1973580"/>
                </a:lnTo>
                <a:lnTo>
                  <a:pt x="1249680" y="1966278"/>
                </a:lnTo>
                <a:lnTo>
                  <a:pt x="1258887" y="1958340"/>
                </a:lnTo>
                <a:lnTo>
                  <a:pt x="1268095" y="1950085"/>
                </a:lnTo>
                <a:lnTo>
                  <a:pt x="1277303" y="1941195"/>
                </a:lnTo>
                <a:lnTo>
                  <a:pt x="1286510" y="1931988"/>
                </a:lnTo>
                <a:lnTo>
                  <a:pt x="1295400" y="1922463"/>
                </a:lnTo>
                <a:lnTo>
                  <a:pt x="1304607" y="1912303"/>
                </a:lnTo>
                <a:lnTo>
                  <a:pt x="1313180" y="1902143"/>
                </a:lnTo>
                <a:lnTo>
                  <a:pt x="1321753" y="1890713"/>
                </a:lnTo>
                <a:lnTo>
                  <a:pt x="1330325" y="1879283"/>
                </a:lnTo>
                <a:lnTo>
                  <a:pt x="1338897" y="1867853"/>
                </a:lnTo>
                <a:lnTo>
                  <a:pt x="1346835" y="1855470"/>
                </a:lnTo>
                <a:lnTo>
                  <a:pt x="1355090" y="1842770"/>
                </a:lnTo>
                <a:lnTo>
                  <a:pt x="1363027" y="1829753"/>
                </a:lnTo>
                <a:lnTo>
                  <a:pt x="1370647" y="1816418"/>
                </a:lnTo>
                <a:lnTo>
                  <a:pt x="1378267" y="1802448"/>
                </a:lnTo>
                <a:lnTo>
                  <a:pt x="1386205" y="1788160"/>
                </a:lnTo>
                <a:lnTo>
                  <a:pt x="1393507" y="1773555"/>
                </a:lnTo>
                <a:lnTo>
                  <a:pt x="1400810" y="1758633"/>
                </a:lnTo>
                <a:lnTo>
                  <a:pt x="1407477" y="1743710"/>
                </a:lnTo>
                <a:lnTo>
                  <a:pt x="1414463" y="1727835"/>
                </a:lnTo>
                <a:lnTo>
                  <a:pt x="1421447" y="1711643"/>
                </a:lnTo>
                <a:lnTo>
                  <a:pt x="1428115" y="1695768"/>
                </a:lnTo>
                <a:lnTo>
                  <a:pt x="1150620" y="1695768"/>
                </a:lnTo>
                <a:close/>
                <a:moveTo>
                  <a:pt x="791210" y="1695768"/>
                </a:moveTo>
                <a:lnTo>
                  <a:pt x="797560" y="1711643"/>
                </a:lnTo>
                <a:lnTo>
                  <a:pt x="804545" y="1727835"/>
                </a:lnTo>
                <a:lnTo>
                  <a:pt x="811213" y="1743710"/>
                </a:lnTo>
                <a:lnTo>
                  <a:pt x="818515" y="1758633"/>
                </a:lnTo>
                <a:lnTo>
                  <a:pt x="825817" y="1773555"/>
                </a:lnTo>
                <a:lnTo>
                  <a:pt x="833120" y="1788160"/>
                </a:lnTo>
                <a:lnTo>
                  <a:pt x="840740" y="1802448"/>
                </a:lnTo>
                <a:lnTo>
                  <a:pt x="848360" y="1816418"/>
                </a:lnTo>
                <a:lnTo>
                  <a:pt x="855980" y="1829753"/>
                </a:lnTo>
                <a:lnTo>
                  <a:pt x="864235" y="1842770"/>
                </a:lnTo>
                <a:lnTo>
                  <a:pt x="872173" y="1855470"/>
                </a:lnTo>
                <a:lnTo>
                  <a:pt x="880427" y="1867853"/>
                </a:lnTo>
                <a:lnTo>
                  <a:pt x="888683" y="1879283"/>
                </a:lnTo>
                <a:lnTo>
                  <a:pt x="897255" y="1890713"/>
                </a:lnTo>
                <a:lnTo>
                  <a:pt x="906145" y="1902143"/>
                </a:lnTo>
                <a:lnTo>
                  <a:pt x="914400" y="1912303"/>
                </a:lnTo>
                <a:lnTo>
                  <a:pt x="923290" y="1922463"/>
                </a:lnTo>
                <a:lnTo>
                  <a:pt x="932497" y="1931988"/>
                </a:lnTo>
                <a:lnTo>
                  <a:pt x="941387" y="1941195"/>
                </a:lnTo>
                <a:lnTo>
                  <a:pt x="950595" y="1950085"/>
                </a:lnTo>
                <a:lnTo>
                  <a:pt x="960120" y="1958340"/>
                </a:lnTo>
                <a:lnTo>
                  <a:pt x="969645" y="1966278"/>
                </a:lnTo>
                <a:lnTo>
                  <a:pt x="979170" y="1973580"/>
                </a:lnTo>
                <a:lnTo>
                  <a:pt x="988695" y="1979930"/>
                </a:lnTo>
                <a:lnTo>
                  <a:pt x="998220" y="1986598"/>
                </a:lnTo>
                <a:lnTo>
                  <a:pt x="1008380" y="1992313"/>
                </a:lnTo>
                <a:lnTo>
                  <a:pt x="1017905" y="1997393"/>
                </a:lnTo>
                <a:lnTo>
                  <a:pt x="1027747" y="2002155"/>
                </a:lnTo>
                <a:lnTo>
                  <a:pt x="1037907" y="2006600"/>
                </a:lnTo>
                <a:lnTo>
                  <a:pt x="1047750" y="2010093"/>
                </a:lnTo>
                <a:lnTo>
                  <a:pt x="1058227" y="2012950"/>
                </a:lnTo>
                <a:lnTo>
                  <a:pt x="1068705" y="2015808"/>
                </a:lnTo>
                <a:lnTo>
                  <a:pt x="1068705" y="1695768"/>
                </a:lnTo>
                <a:lnTo>
                  <a:pt x="791210" y="1695768"/>
                </a:lnTo>
                <a:close/>
                <a:moveTo>
                  <a:pt x="381497" y="1695768"/>
                </a:moveTo>
                <a:lnTo>
                  <a:pt x="388339" y="1704282"/>
                </a:lnTo>
                <a:lnTo>
                  <a:pt x="402946" y="1721430"/>
                </a:lnTo>
                <a:lnTo>
                  <a:pt x="417871" y="1737943"/>
                </a:lnTo>
                <a:lnTo>
                  <a:pt x="432796" y="1754456"/>
                </a:lnTo>
                <a:lnTo>
                  <a:pt x="448674" y="1770651"/>
                </a:lnTo>
                <a:lnTo>
                  <a:pt x="464869" y="1786529"/>
                </a:lnTo>
                <a:lnTo>
                  <a:pt x="481382" y="1801454"/>
                </a:lnTo>
                <a:lnTo>
                  <a:pt x="497895" y="1816379"/>
                </a:lnTo>
                <a:lnTo>
                  <a:pt x="515043" y="1830986"/>
                </a:lnTo>
                <a:lnTo>
                  <a:pt x="532826" y="1845276"/>
                </a:lnTo>
                <a:lnTo>
                  <a:pt x="550609" y="1858614"/>
                </a:lnTo>
                <a:lnTo>
                  <a:pt x="568709" y="1872268"/>
                </a:lnTo>
                <a:lnTo>
                  <a:pt x="587128" y="1884653"/>
                </a:lnTo>
                <a:lnTo>
                  <a:pt x="605863" y="1897038"/>
                </a:lnTo>
                <a:lnTo>
                  <a:pt x="625234" y="1909105"/>
                </a:lnTo>
                <a:lnTo>
                  <a:pt x="644605" y="1920537"/>
                </a:lnTo>
                <a:lnTo>
                  <a:pt x="664293" y="1931651"/>
                </a:lnTo>
                <a:lnTo>
                  <a:pt x="684299" y="1942448"/>
                </a:lnTo>
                <a:lnTo>
                  <a:pt x="704623" y="1952610"/>
                </a:lnTo>
                <a:lnTo>
                  <a:pt x="725264" y="1962136"/>
                </a:lnTo>
                <a:lnTo>
                  <a:pt x="746222" y="1971345"/>
                </a:lnTo>
                <a:lnTo>
                  <a:pt x="767181" y="1979602"/>
                </a:lnTo>
                <a:lnTo>
                  <a:pt x="788457" y="1987858"/>
                </a:lnTo>
                <a:lnTo>
                  <a:pt x="810368" y="1995479"/>
                </a:lnTo>
                <a:lnTo>
                  <a:pt x="832279" y="2002466"/>
                </a:lnTo>
                <a:lnTo>
                  <a:pt x="854190" y="2008817"/>
                </a:lnTo>
                <a:lnTo>
                  <a:pt x="876419" y="2015168"/>
                </a:lnTo>
                <a:lnTo>
                  <a:pt x="899283" y="2020566"/>
                </a:lnTo>
                <a:lnTo>
                  <a:pt x="900095" y="2020749"/>
                </a:lnTo>
                <a:lnTo>
                  <a:pt x="898525" y="2019300"/>
                </a:lnTo>
                <a:lnTo>
                  <a:pt x="889635" y="2011680"/>
                </a:lnTo>
                <a:lnTo>
                  <a:pt x="881063" y="2003425"/>
                </a:lnTo>
                <a:lnTo>
                  <a:pt x="872490" y="1994853"/>
                </a:lnTo>
                <a:lnTo>
                  <a:pt x="864235" y="1986280"/>
                </a:lnTo>
                <a:lnTo>
                  <a:pt x="855980" y="1977390"/>
                </a:lnTo>
                <a:lnTo>
                  <a:pt x="847725" y="1967865"/>
                </a:lnTo>
                <a:lnTo>
                  <a:pt x="839470" y="1958023"/>
                </a:lnTo>
                <a:lnTo>
                  <a:pt x="831850" y="1948498"/>
                </a:lnTo>
                <a:lnTo>
                  <a:pt x="823913" y="1938020"/>
                </a:lnTo>
                <a:lnTo>
                  <a:pt x="816293" y="1927860"/>
                </a:lnTo>
                <a:lnTo>
                  <a:pt x="808355" y="1917065"/>
                </a:lnTo>
                <a:lnTo>
                  <a:pt x="801053" y="1905953"/>
                </a:lnTo>
                <a:lnTo>
                  <a:pt x="793433" y="1894840"/>
                </a:lnTo>
                <a:lnTo>
                  <a:pt x="786130" y="1883093"/>
                </a:lnTo>
                <a:lnTo>
                  <a:pt x="779145" y="1871345"/>
                </a:lnTo>
                <a:lnTo>
                  <a:pt x="771843" y="1859280"/>
                </a:lnTo>
                <a:lnTo>
                  <a:pt x="758190" y="1834515"/>
                </a:lnTo>
                <a:lnTo>
                  <a:pt x="745173" y="1808480"/>
                </a:lnTo>
                <a:lnTo>
                  <a:pt x="731837" y="1781810"/>
                </a:lnTo>
                <a:lnTo>
                  <a:pt x="719773" y="1754188"/>
                </a:lnTo>
                <a:lnTo>
                  <a:pt x="708025" y="1725295"/>
                </a:lnTo>
                <a:lnTo>
                  <a:pt x="696913" y="1695768"/>
                </a:lnTo>
                <a:lnTo>
                  <a:pt x="381497" y="1695768"/>
                </a:lnTo>
                <a:close/>
                <a:moveTo>
                  <a:pt x="1615757" y="1150938"/>
                </a:moveTo>
                <a:lnTo>
                  <a:pt x="1615123" y="1182688"/>
                </a:lnTo>
                <a:lnTo>
                  <a:pt x="1613535" y="1213803"/>
                </a:lnTo>
                <a:lnTo>
                  <a:pt x="1611947" y="1244918"/>
                </a:lnTo>
                <a:lnTo>
                  <a:pt x="1609725" y="1275715"/>
                </a:lnTo>
                <a:lnTo>
                  <a:pt x="1607185" y="1305878"/>
                </a:lnTo>
                <a:lnTo>
                  <a:pt x="1603693" y="1336040"/>
                </a:lnTo>
                <a:lnTo>
                  <a:pt x="1600200" y="1365568"/>
                </a:lnTo>
                <a:lnTo>
                  <a:pt x="1596073" y="1394778"/>
                </a:lnTo>
                <a:lnTo>
                  <a:pt x="1591627" y="1423670"/>
                </a:lnTo>
                <a:lnTo>
                  <a:pt x="1586547" y="1451928"/>
                </a:lnTo>
                <a:lnTo>
                  <a:pt x="1581467" y="1479868"/>
                </a:lnTo>
                <a:lnTo>
                  <a:pt x="1576070" y="1507808"/>
                </a:lnTo>
                <a:lnTo>
                  <a:pt x="1569720" y="1534478"/>
                </a:lnTo>
                <a:lnTo>
                  <a:pt x="1563370" y="1561465"/>
                </a:lnTo>
                <a:lnTo>
                  <a:pt x="1556385" y="1587500"/>
                </a:lnTo>
                <a:lnTo>
                  <a:pt x="1549083" y="1613535"/>
                </a:lnTo>
                <a:lnTo>
                  <a:pt x="1898577" y="1613535"/>
                </a:lnTo>
                <a:lnTo>
                  <a:pt x="1898625" y="1613462"/>
                </a:lnTo>
                <a:lnTo>
                  <a:pt x="1910375" y="1594091"/>
                </a:lnTo>
                <a:lnTo>
                  <a:pt x="1922124" y="1574720"/>
                </a:lnTo>
                <a:lnTo>
                  <a:pt x="1933239" y="1555032"/>
                </a:lnTo>
                <a:lnTo>
                  <a:pt x="1943401" y="1535026"/>
                </a:lnTo>
                <a:lnTo>
                  <a:pt x="1953880" y="1514703"/>
                </a:lnTo>
                <a:lnTo>
                  <a:pt x="1963406" y="1493744"/>
                </a:lnTo>
                <a:lnTo>
                  <a:pt x="1972298" y="1473103"/>
                </a:lnTo>
                <a:lnTo>
                  <a:pt x="1981189" y="1452145"/>
                </a:lnTo>
                <a:lnTo>
                  <a:pt x="1989128" y="1430868"/>
                </a:lnTo>
                <a:lnTo>
                  <a:pt x="1997067" y="1408957"/>
                </a:lnTo>
                <a:lnTo>
                  <a:pt x="2003736" y="1387364"/>
                </a:lnTo>
                <a:lnTo>
                  <a:pt x="2010404" y="1365135"/>
                </a:lnTo>
                <a:lnTo>
                  <a:pt x="2016438" y="1342906"/>
                </a:lnTo>
                <a:lnTo>
                  <a:pt x="2021836" y="1320042"/>
                </a:lnTo>
                <a:lnTo>
                  <a:pt x="2026917" y="1297496"/>
                </a:lnTo>
                <a:lnTo>
                  <a:pt x="2031681" y="1274949"/>
                </a:lnTo>
                <a:lnTo>
                  <a:pt x="2035491" y="1251450"/>
                </a:lnTo>
                <a:lnTo>
                  <a:pt x="2038349" y="1228269"/>
                </a:lnTo>
                <a:lnTo>
                  <a:pt x="2041207" y="1204770"/>
                </a:lnTo>
                <a:lnTo>
                  <a:pt x="2043430" y="1180953"/>
                </a:lnTo>
                <a:lnTo>
                  <a:pt x="2044700" y="1157137"/>
                </a:lnTo>
                <a:lnTo>
                  <a:pt x="2044945" y="1150938"/>
                </a:lnTo>
                <a:lnTo>
                  <a:pt x="1615757" y="1150938"/>
                </a:lnTo>
                <a:close/>
                <a:moveTo>
                  <a:pt x="1150620" y="1150938"/>
                </a:moveTo>
                <a:lnTo>
                  <a:pt x="1150620" y="1613535"/>
                </a:lnTo>
                <a:lnTo>
                  <a:pt x="1456690" y="1613535"/>
                </a:lnTo>
                <a:lnTo>
                  <a:pt x="1464945" y="1588135"/>
                </a:lnTo>
                <a:lnTo>
                  <a:pt x="1472247" y="1561783"/>
                </a:lnTo>
                <a:lnTo>
                  <a:pt x="1479233" y="1535430"/>
                </a:lnTo>
                <a:lnTo>
                  <a:pt x="1485583" y="1508125"/>
                </a:lnTo>
                <a:lnTo>
                  <a:pt x="1491615" y="1480820"/>
                </a:lnTo>
                <a:lnTo>
                  <a:pt x="1497013" y="1452880"/>
                </a:lnTo>
                <a:lnTo>
                  <a:pt x="1502410" y="1423988"/>
                </a:lnTo>
                <a:lnTo>
                  <a:pt x="1507490" y="1395095"/>
                </a:lnTo>
                <a:lnTo>
                  <a:pt x="1511617" y="1365885"/>
                </a:lnTo>
                <a:lnTo>
                  <a:pt x="1515745" y="1336358"/>
                </a:lnTo>
                <a:lnTo>
                  <a:pt x="1518920" y="1305878"/>
                </a:lnTo>
                <a:lnTo>
                  <a:pt x="1522095" y="1275715"/>
                </a:lnTo>
                <a:lnTo>
                  <a:pt x="1524317" y="1244918"/>
                </a:lnTo>
                <a:lnTo>
                  <a:pt x="1526857" y="1213803"/>
                </a:lnTo>
                <a:lnTo>
                  <a:pt x="1527810" y="1182688"/>
                </a:lnTo>
                <a:lnTo>
                  <a:pt x="1529080" y="1150938"/>
                </a:lnTo>
                <a:lnTo>
                  <a:pt x="1150620" y="1150938"/>
                </a:lnTo>
                <a:close/>
                <a:moveTo>
                  <a:pt x="690245" y="1150938"/>
                </a:moveTo>
                <a:lnTo>
                  <a:pt x="691197" y="1182688"/>
                </a:lnTo>
                <a:lnTo>
                  <a:pt x="692467" y="1213803"/>
                </a:lnTo>
                <a:lnTo>
                  <a:pt x="694690" y="1244918"/>
                </a:lnTo>
                <a:lnTo>
                  <a:pt x="696913" y="1275715"/>
                </a:lnTo>
                <a:lnTo>
                  <a:pt x="700087" y="1305878"/>
                </a:lnTo>
                <a:lnTo>
                  <a:pt x="703580" y="1336358"/>
                </a:lnTo>
                <a:lnTo>
                  <a:pt x="707390" y="1365885"/>
                </a:lnTo>
                <a:lnTo>
                  <a:pt x="711517" y="1395095"/>
                </a:lnTo>
                <a:lnTo>
                  <a:pt x="716597" y="1423988"/>
                </a:lnTo>
                <a:lnTo>
                  <a:pt x="721677" y="1452880"/>
                </a:lnTo>
                <a:lnTo>
                  <a:pt x="727393" y="1480820"/>
                </a:lnTo>
                <a:lnTo>
                  <a:pt x="733425" y="1508125"/>
                </a:lnTo>
                <a:lnTo>
                  <a:pt x="740093" y="1535430"/>
                </a:lnTo>
                <a:lnTo>
                  <a:pt x="747077" y="1561783"/>
                </a:lnTo>
                <a:lnTo>
                  <a:pt x="754380" y="1588135"/>
                </a:lnTo>
                <a:lnTo>
                  <a:pt x="762000" y="1613535"/>
                </a:lnTo>
                <a:lnTo>
                  <a:pt x="1068705" y="1613535"/>
                </a:lnTo>
                <a:lnTo>
                  <a:pt x="1068705" y="1150938"/>
                </a:lnTo>
                <a:lnTo>
                  <a:pt x="690245" y="1150938"/>
                </a:lnTo>
                <a:close/>
                <a:moveTo>
                  <a:pt x="175650" y="1150938"/>
                </a:moveTo>
                <a:lnTo>
                  <a:pt x="175895" y="1157137"/>
                </a:lnTo>
                <a:lnTo>
                  <a:pt x="177165" y="1180953"/>
                </a:lnTo>
                <a:lnTo>
                  <a:pt x="179706" y="1204770"/>
                </a:lnTo>
                <a:lnTo>
                  <a:pt x="182246" y="1228269"/>
                </a:lnTo>
                <a:lnTo>
                  <a:pt x="185422" y="1251450"/>
                </a:lnTo>
                <a:lnTo>
                  <a:pt x="189232" y="1274949"/>
                </a:lnTo>
                <a:lnTo>
                  <a:pt x="193678" y="1297496"/>
                </a:lnTo>
                <a:lnTo>
                  <a:pt x="198759" y="1320042"/>
                </a:lnTo>
                <a:lnTo>
                  <a:pt x="204158" y="1342906"/>
                </a:lnTo>
                <a:lnTo>
                  <a:pt x="210191" y="1365135"/>
                </a:lnTo>
                <a:lnTo>
                  <a:pt x="216860" y="1387364"/>
                </a:lnTo>
                <a:lnTo>
                  <a:pt x="223846" y="1408957"/>
                </a:lnTo>
                <a:lnTo>
                  <a:pt x="231467" y="1430868"/>
                </a:lnTo>
                <a:lnTo>
                  <a:pt x="239406" y="1452145"/>
                </a:lnTo>
                <a:lnTo>
                  <a:pt x="248298" y="1473103"/>
                </a:lnTo>
                <a:lnTo>
                  <a:pt x="257189" y="1493744"/>
                </a:lnTo>
                <a:lnTo>
                  <a:pt x="266716" y="1514703"/>
                </a:lnTo>
                <a:lnTo>
                  <a:pt x="277195" y="1535026"/>
                </a:lnTo>
                <a:lnTo>
                  <a:pt x="287674" y="1555032"/>
                </a:lnTo>
                <a:lnTo>
                  <a:pt x="298789" y="1574720"/>
                </a:lnTo>
                <a:lnTo>
                  <a:pt x="310221" y="1594091"/>
                </a:lnTo>
                <a:lnTo>
                  <a:pt x="322288" y="1613462"/>
                </a:lnTo>
                <a:lnTo>
                  <a:pt x="322335" y="1613535"/>
                </a:lnTo>
                <a:lnTo>
                  <a:pt x="670243" y="1613535"/>
                </a:lnTo>
                <a:lnTo>
                  <a:pt x="662940" y="1587500"/>
                </a:lnTo>
                <a:lnTo>
                  <a:pt x="655955" y="1561465"/>
                </a:lnTo>
                <a:lnTo>
                  <a:pt x="649287" y="1534478"/>
                </a:lnTo>
                <a:lnTo>
                  <a:pt x="643255" y="1507808"/>
                </a:lnTo>
                <a:lnTo>
                  <a:pt x="637540" y="1479868"/>
                </a:lnTo>
                <a:lnTo>
                  <a:pt x="632460" y="1451928"/>
                </a:lnTo>
                <a:lnTo>
                  <a:pt x="627380" y="1423670"/>
                </a:lnTo>
                <a:lnTo>
                  <a:pt x="622935" y="1394778"/>
                </a:lnTo>
                <a:lnTo>
                  <a:pt x="619125" y="1365568"/>
                </a:lnTo>
                <a:lnTo>
                  <a:pt x="614997" y="1336040"/>
                </a:lnTo>
                <a:lnTo>
                  <a:pt x="612140" y="1305878"/>
                </a:lnTo>
                <a:lnTo>
                  <a:pt x="609283" y="1275715"/>
                </a:lnTo>
                <a:lnTo>
                  <a:pt x="607060" y="1244918"/>
                </a:lnTo>
                <a:lnTo>
                  <a:pt x="605155" y="1213803"/>
                </a:lnTo>
                <a:lnTo>
                  <a:pt x="603885" y="1182688"/>
                </a:lnTo>
                <a:lnTo>
                  <a:pt x="603250" y="1150938"/>
                </a:lnTo>
                <a:lnTo>
                  <a:pt x="175650" y="1150938"/>
                </a:lnTo>
                <a:close/>
                <a:moveTo>
                  <a:pt x="1549083" y="606108"/>
                </a:moveTo>
                <a:lnTo>
                  <a:pt x="1556385" y="631825"/>
                </a:lnTo>
                <a:lnTo>
                  <a:pt x="1563370" y="657860"/>
                </a:lnTo>
                <a:lnTo>
                  <a:pt x="1569720" y="684848"/>
                </a:lnTo>
                <a:lnTo>
                  <a:pt x="1576070" y="712153"/>
                </a:lnTo>
                <a:lnTo>
                  <a:pt x="1581467" y="739458"/>
                </a:lnTo>
                <a:lnTo>
                  <a:pt x="1586547" y="767398"/>
                </a:lnTo>
                <a:lnTo>
                  <a:pt x="1591627" y="795973"/>
                </a:lnTo>
                <a:lnTo>
                  <a:pt x="1596073" y="824865"/>
                </a:lnTo>
                <a:lnTo>
                  <a:pt x="1600200" y="854393"/>
                </a:lnTo>
                <a:lnTo>
                  <a:pt x="1603693" y="883920"/>
                </a:lnTo>
                <a:lnTo>
                  <a:pt x="1607185" y="914083"/>
                </a:lnTo>
                <a:lnTo>
                  <a:pt x="1609725" y="944245"/>
                </a:lnTo>
                <a:lnTo>
                  <a:pt x="1611947" y="974725"/>
                </a:lnTo>
                <a:lnTo>
                  <a:pt x="1613535" y="1005840"/>
                </a:lnTo>
                <a:lnTo>
                  <a:pt x="1615123" y="1036955"/>
                </a:lnTo>
                <a:lnTo>
                  <a:pt x="1615757" y="1068705"/>
                </a:lnTo>
                <a:lnTo>
                  <a:pt x="2045016" y="1068705"/>
                </a:lnTo>
                <a:lnTo>
                  <a:pt x="2044700" y="1060601"/>
                </a:lnTo>
                <a:lnTo>
                  <a:pt x="2043430" y="1036784"/>
                </a:lnTo>
                <a:lnTo>
                  <a:pt x="2041207" y="1013285"/>
                </a:lnTo>
                <a:lnTo>
                  <a:pt x="2038349" y="990104"/>
                </a:lnTo>
                <a:lnTo>
                  <a:pt x="2035491" y="966605"/>
                </a:lnTo>
                <a:lnTo>
                  <a:pt x="2031681" y="943423"/>
                </a:lnTo>
                <a:lnTo>
                  <a:pt x="2026917" y="920559"/>
                </a:lnTo>
                <a:lnTo>
                  <a:pt x="2021836" y="897695"/>
                </a:lnTo>
                <a:lnTo>
                  <a:pt x="2016438" y="875149"/>
                </a:lnTo>
                <a:lnTo>
                  <a:pt x="2010404" y="852920"/>
                </a:lnTo>
                <a:lnTo>
                  <a:pt x="2003736" y="831009"/>
                </a:lnTo>
                <a:lnTo>
                  <a:pt x="1997067" y="809098"/>
                </a:lnTo>
                <a:lnTo>
                  <a:pt x="1989128" y="787504"/>
                </a:lnTo>
                <a:lnTo>
                  <a:pt x="1981189" y="765910"/>
                </a:lnTo>
                <a:lnTo>
                  <a:pt x="1972298" y="744634"/>
                </a:lnTo>
                <a:lnTo>
                  <a:pt x="1963406" y="723993"/>
                </a:lnTo>
                <a:lnTo>
                  <a:pt x="1953880" y="703352"/>
                </a:lnTo>
                <a:lnTo>
                  <a:pt x="1943401" y="683029"/>
                </a:lnTo>
                <a:lnTo>
                  <a:pt x="1933239" y="663023"/>
                </a:lnTo>
                <a:lnTo>
                  <a:pt x="1922124" y="643335"/>
                </a:lnTo>
                <a:lnTo>
                  <a:pt x="1910375" y="623646"/>
                </a:lnTo>
                <a:lnTo>
                  <a:pt x="1899375" y="606108"/>
                </a:lnTo>
                <a:lnTo>
                  <a:pt x="1549083" y="606108"/>
                </a:lnTo>
                <a:close/>
                <a:moveTo>
                  <a:pt x="1150620" y="606108"/>
                </a:moveTo>
                <a:lnTo>
                  <a:pt x="1150620" y="1068705"/>
                </a:lnTo>
                <a:lnTo>
                  <a:pt x="1529080" y="1068705"/>
                </a:lnTo>
                <a:lnTo>
                  <a:pt x="1527810" y="1036955"/>
                </a:lnTo>
                <a:lnTo>
                  <a:pt x="1526857" y="1005840"/>
                </a:lnTo>
                <a:lnTo>
                  <a:pt x="1524317" y="974725"/>
                </a:lnTo>
                <a:lnTo>
                  <a:pt x="1522095" y="943928"/>
                </a:lnTo>
                <a:lnTo>
                  <a:pt x="1518920" y="913448"/>
                </a:lnTo>
                <a:lnTo>
                  <a:pt x="1515745" y="883603"/>
                </a:lnTo>
                <a:lnTo>
                  <a:pt x="1511617" y="853758"/>
                </a:lnTo>
                <a:lnTo>
                  <a:pt x="1507490" y="824548"/>
                </a:lnTo>
                <a:lnTo>
                  <a:pt x="1502410" y="795655"/>
                </a:lnTo>
                <a:lnTo>
                  <a:pt x="1497013" y="767080"/>
                </a:lnTo>
                <a:lnTo>
                  <a:pt x="1491615" y="739140"/>
                </a:lnTo>
                <a:lnTo>
                  <a:pt x="1485583" y="711518"/>
                </a:lnTo>
                <a:lnTo>
                  <a:pt x="1479233" y="684213"/>
                </a:lnTo>
                <a:lnTo>
                  <a:pt x="1472247" y="657543"/>
                </a:lnTo>
                <a:lnTo>
                  <a:pt x="1464945" y="631508"/>
                </a:lnTo>
                <a:lnTo>
                  <a:pt x="1456690" y="606108"/>
                </a:lnTo>
                <a:lnTo>
                  <a:pt x="1150620" y="606108"/>
                </a:lnTo>
                <a:close/>
                <a:moveTo>
                  <a:pt x="762000" y="606108"/>
                </a:moveTo>
                <a:lnTo>
                  <a:pt x="754380" y="631508"/>
                </a:lnTo>
                <a:lnTo>
                  <a:pt x="747077" y="657543"/>
                </a:lnTo>
                <a:lnTo>
                  <a:pt x="740093" y="684213"/>
                </a:lnTo>
                <a:lnTo>
                  <a:pt x="733425" y="711518"/>
                </a:lnTo>
                <a:lnTo>
                  <a:pt x="727393" y="739140"/>
                </a:lnTo>
                <a:lnTo>
                  <a:pt x="721677" y="767080"/>
                </a:lnTo>
                <a:lnTo>
                  <a:pt x="716597" y="795655"/>
                </a:lnTo>
                <a:lnTo>
                  <a:pt x="711517" y="824548"/>
                </a:lnTo>
                <a:lnTo>
                  <a:pt x="707390" y="853758"/>
                </a:lnTo>
                <a:lnTo>
                  <a:pt x="703580" y="883603"/>
                </a:lnTo>
                <a:lnTo>
                  <a:pt x="700087" y="913448"/>
                </a:lnTo>
                <a:lnTo>
                  <a:pt x="696913" y="943928"/>
                </a:lnTo>
                <a:lnTo>
                  <a:pt x="694690" y="974725"/>
                </a:lnTo>
                <a:lnTo>
                  <a:pt x="692467" y="1005840"/>
                </a:lnTo>
                <a:lnTo>
                  <a:pt x="691197" y="1036955"/>
                </a:lnTo>
                <a:lnTo>
                  <a:pt x="690245" y="1068705"/>
                </a:lnTo>
                <a:lnTo>
                  <a:pt x="1068705" y="1068705"/>
                </a:lnTo>
                <a:lnTo>
                  <a:pt x="1068705" y="606108"/>
                </a:lnTo>
                <a:lnTo>
                  <a:pt x="762000" y="606108"/>
                </a:lnTo>
                <a:close/>
                <a:moveTo>
                  <a:pt x="321517" y="606108"/>
                </a:moveTo>
                <a:lnTo>
                  <a:pt x="310221" y="623646"/>
                </a:lnTo>
                <a:lnTo>
                  <a:pt x="298789" y="643335"/>
                </a:lnTo>
                <a:lnTo>
                  <a:pt x="287674" y="663023"/>
                </a:lnTo>
                <a:lnTo>
                  <a:pt x="277195" y="683029"/>
                </a:lnTo>
                <a:lnTo>
                  <a:pt x="266716" y="703352"/>
                </a:lnTo>
                <a:lnTo>
                  <a:pt x="257189" y="723993"/>
                </a:lnTo>
                <a:lnTo>
                  <a:pt x="248298" y="744634"/>
                </a:lnTo>
                <a:lnTo>
                  <a:pt x="239406" y="765910"/>
                </a:lnTo>
                <a:lnTo>
                  <a:pt x="231467" y="787504"/>
                </a:lnTo>
                <a:lnTo>
                  <a:pt x="223846" y="809098"/>
                </a:lnTo>
                <a:lnTo>
                  <a:pt x="216860" y="831009"/>
                </a:lnTo>
                <a:lnTo>
                  <a:pt x="210191" y="852920"/>
                </a:lnTo>
                <a:lnTo>
                  <a:pt x="204158" y="875149"/>
                </a:lnTo>
                <a:lnTo>
                  <a:pt x="198759" y="897695"/>
                </a:lnTo>
                <a:lnTo>
                  <a:pt x="193678" y="920559"/>
                </a:lnTo>
                <a:lnTo>
                  <a:pt x="189232" y="943423"/>
                </a:lnTo>
                <a:lnTo>
                  <a:pt x="185422" y="966605"/>
                </a:lnTo>
                <a:lnTo>
                  <a:pt x="182246" y="990104"/>
                </a:lnTo>
                <a:lnTo>
                  <a:pt x="179706" y="1013285"/>
                </a:lnTo>
                <a:lnTo>
                  <a:pt x="177165" y="1036784"/>
                </a:lnTo>
                <a:lnTo>
                  <a:pt x="175895" y="1060601"/>
                </a:lnTo>
                <a:lnTo>
                  <a:pt x="175580" y="1068705"/>
                </a:lnTo>
                <a:lnTo>
                  <a:pt x="603250" y="1068705"/>
                </a:lnTo>
                <a:lnTo>
                  <a:pt x="603885" y="1036955"/>
                </a:lnTo>
                <a:lnTo>
                  <a:pt x="605155" y="1005840"/>
                </a:lnTo>
                <a:lnTo>
                  <a:pt x="607060" y="974725"/>
                </a:lnTo>
                <a:lnTo>
                  <a:pt x="609283" y="944245"/>
                </a:lnTo>
                <a:lnTo>
                  <a:pt x="612140" y="914083"/>
                </a:lnTo>
                <a:lnTo>
                  <a:pt x="614997" y="883920"/>
                </a:lnTo>
                <a:lnTo>
                  <a:pt x="619125" y="854393"/>
                </a:lnTo>
                <a:lnTo>
                  <a:pt x="622935" y="824865"/>
                </a:lnTo>
                <a:lnTo>
                  <a:pt x="627380" y="795973"/>
                </a:lnTo>
                <a:lnTo>
                  <a:pt x="632460" y="767398"/>
                </a:lnTo>
                <a:lnTo>
                  <a:pt x="637540" y="739458"/>
                </a:lnTo>
                <a:lnTo>
                  <a:pt x="643255" y="712153"/>
                </a:lnTo>
                <a:lnTo>
                  <a:pt x="649287" y="684848"/>
                </a:lnTo>
                <a:lnTo>
                  <a:pt x="655955" y="657860"/>
                </a:lnTo>
                <a:lnTo>
                  <a:pt x="662940" y="631825"/>
                </a:lnTo>
                <a:lnTo>
                  <a:pt x="670243" y="606108"/>
                </a:lnTo>
                <a:lnTo>
                  <a:pt x="321517" y="606108"/>
                </a:lnTo>
                <a:close/>
                <a:moveTo>
                  <a:pt x="1150620" y="203835"/>
                </a:moveTo>
                <a:lnTo>
                  <a:pt x="1150620" y="523875"/>
                </a:lnTo>
                <a:lnTo>
                  <a:pt x="1428115" y="523875"/>
                </a:lnTo>
                <a:lnTo>
                  <a:pt x="1421447" y="507683"/>
                </a:lnTo>
                <a:lnTo>
                  <a:pt x="1414463" y="491490"/>
                </a:lnTo>
                <a:lnTo>
                  <a:pt x="1407477" y="476250"/>
                </a:lnTo>
                <a:lnTo>
                  <a:pt x="1400810" y="460693"/>
                </a:lnTo>
                <a:lnTo>
                  <a:pt x="1393507" y="445770"/>
                </a:lnTo>
                <a:lnTo>
                  <a:pt x="1386205" y="431165"/>
                </a:lnTo>
                <a:lnTo>
                  <a:pt x="1378267" y="416878"/>
                </a:lnTo>
                <a:lnTo>
                  <a:pt x="1370647" y="403225"/>
                </a:lnTo>
                <a:lnTo>
                  <a:pt x="1363027" y="389890"/>
                </a:lnTo>
                <a:lnTo>
                  <a:pt x="1355090" y="376555"/>
                </a:lnTo>
                <a:lnTo>
                  <a:pt x="1346835" y="363855"/>
                </a:lnTo>
                <a:lnTo>
                  <a:pt x="1338897" y="352108"/>
                </a:lnTo>
                <a:lnTo>
                  <a:pt x="1330325" y="340043"/>
                </a:lnTo>
                <a:lnTo>
                  <a:pt x="1321753" y="328613"/>
                </a:lnTo>
                <a:lnTo>
                  <a:pt x="1313180" y="317818"/>
                </a:lnTo>
                <a:lnTo>
                  <a:pt x="1304607" y="307023"/>
                </a:lnTo>
                <a:lnTo>
                  <a:pt x="1295400" y="297180"/>
                </a:lnTo>
                <a:lnTo>
                  <a:pt x="1286510" y="287655"/>
                </a:lnTo>
                <a:lnTo>
                  <a:pt x="1277303" y="278448"/>
                </a:lnTo>
                <a:lnTo>
                  <a:pt x="1268095" y="269558"/>
                </a:lnTo>
                <a:lnTo>
                  <a:pt x="1258887" y="261303"/>
                </a:lnTo>
                <a:lnTo>
                  <a:pt x="1249680" y="253365"/>
                </a:lnTo>
                <a:lnTo>
                  <a:pt x="1240155" y="246063"/>
                </a:lnTo>
                <a:lnTo>
                  <a:pt x="1230313" y="239395"/>
                </a:lnTo>
                <a:lnTo>
                  <a:pt x="1220787" y="233045"/>
                </a:lnTo>
                <a:lnTo>
                  <a:pt x="1210945" y="227330"/>
                </a:lnTo>
                <a:lnTo>
                  <a:pt x="1201103" y="222250"/>
                </a:lnTo>
                <a:lnTo>
                  <a:pt x="1191260" y="217170"/>
                </a:lnTo>
                <a:lnTo>
                  <a:pt x="1181100" y="213043"/>
                </a:lnTo>
                <a:lnTo>
                  <a:pt x="1170940" y="209550"/>
                </a:lnTo>
                <a:lnTo>
                  <a:pt x="1160780" y="206375"/>
                </a:lnTo>
                <a:lnTo>
                  <a:pt x="1150620" y="203835"/>
                </a:lnTo>
                <a:close/>
                <a:moveTo>
                  <a:pt x="1068705" y="203835"/>
                </a:moveTo>
                <a:lnTo>
                  <a:pt x="1058227" y="206375"/>
                </a:lnTo>
                <a:lnTo>
                  <a:pt x="1047750" y="209550"/>
                </a:lnTo>
                <a:lnTo>
                  <a:pt x="1037907" y="213043"/>
                </a:lnTo>
                <a:lnTo>
                  <a:pt x="1027747" y="217170"/>
                </a:lnTo>
                <a:lnTo>
                  <a:pt x="1017905" y="222250"/>
                </a:lnTo>
                <a:lnTo>
                  <a:pt x="1008380" y="227330"/>
                </a:lnTo>
                <a:lnTo>
                  <a:pt x="998220" y="233045"/>
                </a:lnTo>
                <a:lnTo>
                  <a:pt x="988695" y="239395"/>
                </a:lnTo>
                <a:lnTo>
                  <a:pt x="979170" y="246063"/>
                </a:lnTo>
                <a:lnTo>
                  <a:pt x="969645" y="253365"/>
                </a:lnTo>
                <a:lnTo>
                  <a:pt x="960120" y="261303"/>
                </a:lnTo>
                <a:lnTo>
                  <a:pt x="950595" y="269558"/>
                </a:lnTo>
                <a:lnTo>
                  <a:pt x="941387" y="278448"/>
                </a:lnTo>
                <a:lnTo>
                  <a:pt x="932497" y="287655"/>
                </a:lnTo>
                <a:lnTo>
                  <a:pt x="923290" y="297180"/>
                </a:lnTo>
                <a:lnTo>
                  <a:pt x="914400" y="307023"/>
                </a:lnTo>
                <a:lnTo>
                  <a:pt x="906145" y="317818"/>
                </a:lnTo>
                <a:lnTo>
                  <a:pt x="897255" y="328613"/>
                </a:lnTo>
                <a:lnTo>
                  <a:pt x="888683" y="340043"/>
                </a:lnTo>
                <a:lnTo>
                  <a:pt x="880427" y="352108"/>
                </a:lnTo>
                <a:lnTo>
                  <a:pt x="872173" y="363855"/>
                </a:lnTo>
                <a:lnTo>
                  <a:pt x="864235" y="376555"/>
                </a:lnTo>
                <a:lnTo>
                  <a:pt x="855980" y="389890"/>
                </a:lnTo>
                <a:lnTo>
                  <a:pt x="848360" y="403225"/>
                </a:lnTo>
                <a:lnTo>
                  <a:pt x="840740" y="416878"/>
                </a:lnTo>
                <a:lnTo>
                  <a:pt x="833120" y="431165"/>
                </a:lnTo>
                <a:lnTo>
                  <a:pt x="825817" y="445770"/>
                </a:lnTo>
                <a:lnTo>
                  <a:pt x="818515" y="460693"/>
                </a:lnTo>
                <a:lnTo>
                  <a:pt x="811213" y="476250"/>
                </a:lnTo>
                <a:lnTo>
                  <a:pt x="804545" y="491490"/>
                </a:lnTo>
                <a:lnTo>
                  <a:pt x="797560" y="507683"/>
                </a:lnTo>
                <a:lnTo>
                  <a:pt x="791210" y="523875"/>
                </a:lnTo>
                <a:lnTo>
                  <a:pt x="1068705" y="523875"/>
                </a:lnTo>
                <a:lnTo>
                  <a:pt x="1068705" y="203835"/>
                </a:lnTo>
                <a:close/>
                <a:moveTo>
                  <a:pt x="902594" y="196743"/>
                </a:moveTo>
                <a:lnTo>
                  <a:pt x="899283" y="197489"/>
                </a:lnTo>
                <a:lnTo>
                  <a:pt x="876419" y="202887"/>
                </a:lnTo>
                <a:lnTo>
                  <a:pt x="854190" y="208921"/>
                </a:lnTo>
                <a:lnTo>
                  <a:pt x="832279" y="215589"/>
                </a:lnTo>
                <a:lnTo>
                  <a:pt x="810368" y="222258"/>
                </a:lnTo>
                <a:lnTo>
                  <a:pt x="788457" y="230197"/>
                </a:lnTo>
                <a:lnTo>
                  <a:pt x="767181" y="238136"/>
                </a:lnTo>
                <a:lnTo>
                  <a:pt x="746222" y="247027"/>
                </a:lnTo>
                <a:lnTo>
                  <a:pt x="725264" y="255919"/>
                </a:lnTo>
                <a:lnTo>
                  <a:pt x="704623" y="265445"/>
                </a:lnTo>
                <a:lnTo>
                  <a:pt x="684299" y="275925"/>
                </a:lnTo>
                <a:lnTo>
                  <a:pt x="664293" y="286086"/>
                </a:lnTo>
                <a:lnTo>
                  <a:pt x="644605" y="297201"/>
                </a:lnTo>
                <a:lnTo>
                  <a:pt x="625234" y="308950"/>
                </a:lnTo>
                <a:lnTo>
                  <a:pt x="605863" y="320700"/>
                </a:lnTo>
                <a:lnTo>
                  <a:pt x="587128" y="333084"/>
                </a:lnTo>
                <a:lnTo>
                  <a:pt x="568709" y="345786"/>
                </a:lnTo>
                <a:lnTo>
                  <a:pt x="550609" y="359124"/>
                </a:lnTo>
                <a:lnTo>
                  <a:pt x="532826" y="373096"/>
                </a:lnTo>
                <a:lnTo>
                  <a:pt x="515043" y="386751"/>
                </a:lnTo>
                <a:lnTo>
                  <a:pt x="497895" y="401358"/>
                </a:lnTo>
                <a:lnTo>
                  <a:pt x="481382" y="416601"/>
                </a:lnTo>
                <a:lnTo>
                  <a:pt x="464869" y="431844"/>
                </a:lnTo>
                <a:lnTo>
                  <a:pt x="448674" y="447404"/>
                </a:lnTo>
                <a:lnTo>
                  <a:pt x="432796" y="463281"/>
                </a:lnTo>
                <a:lnTo>
                  <a:pt x="417871" y="479794"/>
                </a:lnTo>
                <a:lnTo>
                  <a:pt x="402946" y="496942"/>
                </a:lnTo>
                <a:lnTo>
                  <a:pt x="388339" y="513773"/>
                </a:lnTo>
                <a:lnTo>
                  <a:pt x="380221" y="523875"/>
                </a:lnTo>
                <a:lnTo>
                  <a:pt x="696913" y="523875"/>
                </a:lnTo>
                <a:lnTo>
                  <a:pt x="708025" y="494348"/>
                </a:lnTo>
                <a:lnTo>
                  <a:pt x="719773" y="465455"/>
                </a:lnTo>
                <a:lnTo>
                  <a:pt x="731837" y="437833"/>
                </a:lnTo>
                <a:lnTo>
                  <a:pt x="745173" y="410845"/>
                </a:lnTo>
                <a:lnTo>
                  <a:pt x="758190" y="385128"/>
                </a:lnTo>
                <a:lnTo>
                  <a:pt x="771843" y="360045"/>
                </a:lnTo>
                <a:lnTo>
                  <a:pt x="779145" y="348298"/>
                </a:lnTo>
                <a:lnTo>
                  <a:pt x="786130" y="336233"/>
                </a:lnTo>
                <a:lnTo>
                  <a:pt x="793433" y="324803"/>
                </a:lnTo>
                <a:lnTo>
                  <a:pt x="801053" y="313690"/>
                </a:lnTo>
                <a:lnTo>
                  <a:pt x="808355" y="302578"/>
                </a:lnTo>
                <a:lnTo>
                  <a:pt x="816293" y="291783"/>
                </a:lnTo>
                <a:lnTo>
                  <a:pt x="823913" y="281305"/>
                </a:lnTo>
                <a:lnTo>
                  <a:pt x="831850" y="271145"/>
                </a:lnTo>
                <a:lnTo>
                  <a:pt x="839470" y="261303"/>
                </a:lnTo>
                <a:lnTo>
                  <a:pt x="847725" y="251778"/>
                </a:lnTo>
                <a:lnTo>
                  <a:pt x="855980" y="242570"/>
                </a:lnTo>
                <a:lnTo>
                  <a:pt x="864235" y="233363"/>
                </a:lnTo>
                <a:lnTo>
                  <a:pt x="872490" y="224473"/>
                </a:lnTo>
                <a:lnTo>
                  <a:pt x="881063" y="216535"/>
                </a:lnTo>
                <a:lnTo>
                  <a:pt x="889635" y="207963"/>
                </a:lnTo>
                <a:lnTo>
                  <a:pt x="898525" y="200343"/>
                </a:lnTo>
                <a:lnTo>
                  <a:pt x="902594" y="196743"/>
                </a:lnTo>
                <a:close/>
                <a:moveTo>
                  <a:pt x="1315730" y="196178"/>
                </a:moveTo>
                <a:lnTo>
                  <a:pt x="1320800" y="200343"/>
                </a:lnTo>
                <a:lnTo>
                  <a:pt x="1329690" y="207963"/>
                </a:lnTo>
                <a:lnTo>
                  <a:pt x="1337945" y="216535"/>
                </a:lnTo>
                <a:lnTo>
                  <a:pt x="1346517" y="224473"/>
                </a:lnTo>
                <a:lnTo>
                  <a:pt x="1355090" y="233363"/>
                </a:lnTo>
                <a:lnTo>
                  <a:pt x="1363027" y="242570"/>
                </a:lnTo>
                <a:lnTo>
                  <a:pt x="1371600" y="251778"/>
                </a:lnTo>
                <a:lnTo>
                  <a:pt x="1379537" y="261303"/>
                </a:lnTo>
                <a:lnTo>
                  <a:pt x="1387157" y="271145"/>
                </a:lnTo>
                <a:lnTo>
                  <a:pt x="1395413" y="281305"/>
                </a:lnTo>
                <a:lnTo>
                  <a:pt x="1403033" y="291783"/>
                </a:lnTo>
                <a:lnTo>
                  <a:pt x="1410653" y="302578"/>
                </a:lnTo>
                <a:lnTo>
                  <a:pt x="1417955" y="313690"/>
                </a:lnTo>
                <a:lnTo>
                  <a:pt x="1425575" y="324803"/>
                </a:lnTo>
                <a:lnTo>
                  <a:pt x="1432877" y="336233"/>
                </a:lnTo>
                <a:lnTo>
                  <a:pt x="1439863" y="348298"/>
                </a:lnTo>
                <a:lnTo>
                  <a:pt x="1447165" y="360045"/>
                </a:lnTo>
                <a:lnTo>
                  <a:pt x="1461135" y="385128"/>
                </a:lnTo>
                <a:lnTo>
                  <a:pt x="1474153" y="410845"/>
                </a:lnTo>
                <a:lnTo>
                  <a:pt x="1487170" y="437833"/>
                </a:lnTo>
                <a:lnTo>
                  <a:pt x="1499553" y="465455"/>
                </a:lnTo>
                <a:lnTo>
                  <a:pt x="1510983" y="494348"/>
                </a:lnTo>
                <a:lnTo>
                  <a:pt x="1522095" y="523875"/>
                </a:lnTo>
                <a:lnTo>
                  <a:pt x="1840331" y="523875"/>
                </a:lnTo>
                <a:lnTo>
                  <a:pt x="1832574" y="513773"/>
                </a:lnTo>
                <a:lnTo>
                  <a:pt x="1817967" y="496942"/>
                </a:lnTo>
                <a:lnTo>
                  <a:pt x="1802724" y="479794"/>
                </a:lnTo>
                <a:lnTo>
                  <a:pt x="1787481" y="463281"/>
                </a:lnTo>
                <a:lnTo>
                  <a:pt x="1771921" y="447404"/>
                </a:lnTo>
                <a:lnTo>
                  <a:pt x="1756044" y="431844"/>
                </a:lnTo>
                <a:lnTo>
                  <a:pt x="1739531" y="416601"/>
                </a:lnTo>
                <a:lnTo>
                  <a:pt x="1722383" y="401358"/>
                </a:lnTo>
                <a:lnTo>
                  <a:pt x="1705553" y="386751"/>
                </a:lnTo>
                <a:lnTo>
                  <a:pt x="1687770" y="373096"/>
                </a:lnTo>
                <a:lnTo>
                  <a:pt x="1670304" y="359124"/>
                </a:lnTo>
                <a:lnTo>
                  <a:pt x="1652203" y="345786"/>
                </a:lnTo>
                <a:lnTo>
                  <a:pt x="1633468" y="333084"/>
                </a:lnTo>
                <a:lnTo>
                  <a:pt x="1614415" y="320700"/>
                </a:lnTo>
                <a:lnTo>
                  <a:pt x="1595679" y="308950"/>
                </a:lnTo>
                <a:lnTo>
                  <a:pt x="1575991" y="297201"/>
                </a:lnTo>
                <a:lnTo>
                  <a:pt x="1556302" y="286086"/>
                </a:lnTo>
                <a:lnTo>
                  <a:pt x="1536296" y="275925"/>
                </a:lnTo>
                <a:lnTo>
                  <a:pt x="1515973" y="265445"/>
                </a:lnTo>
                <a:lnTo>
                  <a:pt x="1495332" y="255919"/>
                </a:lnTo>
                <a:lnTo>
                  <a:pt x="1474691" y="247027"/>
                </a:lnTo>
                <a:lnTo>
                  <a:pt x="1453415" y="238136"/>
                </a:lnTo>
                <a:lnTo>
                  <a:pt x="1431821" y="230197"/>
                </a:lnTo>
                <a:lnTo>
                  <a:pt x="1410227" y="222258"/>
                </a:lnTo>
                <a:lnTo>
                  <a:pt x="1388316" y="215589"/>
                </a:lnTo>
                <a:lnTo>
                  <a:pt x="1366405" y="208921"/>
                </a:lnTo>
                <a:lnTo>
                  <a:pt x="1344176" y="202887"/>
                </a:lnTo>
                <a:lnTo>
                  <a:pt x="1321630" y="197489"/>
                </a:lnTo>
                <a:lnTo>
                  <a:pt x="1315730" y="196178"/>
                </a:lnTo>
                <a:close/>
                <a:moveTo>
                  <a:pt x="1109345" y="0"/>
                </a:moveTo>
                <a:lnTo>
                  <a:pt x="1138237" y="318"/>
                </a:lnTo>
                <a:lnTo>
                  <a:pt x="1166495" y="1588"/>
                </a:lnTo>
                <a:lnTo>
                  <a:pt x="1195070" y="3493"/>
                </a:lnTo>
                <a:lnTo>
                  <a:pt x="1223010" y="5715"/>
                </a:lnTo>
                <a:lnTo>
                  <a:pt x="1250950" y="9208"/>
                </a:lnTo>
                <a:lnTo>
                  <a:pt x="1278573" y="13018"/>
                </a:lnTo>
                <a:lnTo>
                  <a:pt x="1306195" y="17780"/>
                </a:lnTo>
                <a:lnTo>
                  <a:pt x="1333183" y="22860"/>
                </a:lnTo>
                <a:lnTo>
                  <a:pt x="1360487" y="28575"/>
                </a:lnTo>
                <a:lnTo>
                  <a:pt x="1386840" y="34925"/>
                </a:lnTo>
                <a:lnTo>
                  <a:pt x="1413510" y="42228"/>
                </a:lnTo>
                <a:lnTo>
                  <a:pt x="1439545" y="50165"/>
                </a:lnTo>
                <a:lnTo>
                  <a:pt x="1465580" y="58420"/>
                </a:lnTo>
                <a:lnTo>
                  <a:pt x="1490980" y="67628"/>
                </a:lnTo>
                <a:lnTo>
                  <a:pt x="1516380" y="77153"/>
                </a:lnTo>
                <a:lnTo>
                  <a:pt x="1541463" y="87313"/>
                </a:lnTo>
                <a:lnTo>
                  <a:pt x="1566227" y="98108"/>
                </a:lnTo>
                <a:lnTo>
                  <a:pt x="1590675" y="109538"/>
                </a:lnTo>
                <a:lnTo>
                  <a:pt x="1614805" y="121603"/>
                </a:lnTo>
                <a:lnTo>
                  <a:pt x="1638617" y="134303"/>
                </a:lnTo>
                <a:lnTo>
                  <a:pt x="1662113" y="147320"/>
                </a:lnTo>
                <a:lnTo>
                  <a:pt x="1684973" y="160655"/>
                </a:lnTo>
                <a:lnTo>
                  <a:pt x="1707833" y="174943"/>
                </a:lnTo>
                <a:lnTo>
                  <a:pt x="1730057" y="189865"/>
                </a:lnTo>
                <a:lnTo>
                  <a:pt x="1751965" y="204788"/>
                </a:lnTo>
                <a:lnTo>
                  <a:pt x="1773555" y="220663"/>
                </a:lnTo>
                <a:lnTo>
                  <a:pt x="1794510" y="236855"/>
                </a:lnTo>
                <a:lnTo>
                  <a:pt x="1815465" y="253683"/>
                </a:lnTo>
                <a:lnTo>
                  <a:pt x="1835785" y="270510"/>
                </a:lnTo>
                <a:lnTo>
                  <a:pt x="1855787" y="288290"/>
                </a:lnTo>
                <a:lnTo>
                  <a:pt x="1875473" y="306705"/>
                </a:lnTo>
                <a:lnTo>
                  <a:pt x="1894205" y="325120"/>
                </a:lnTo>
                <a:lnTo>
                  <a:pt x="1912937" y="344488"/>
                </a:lnTo>
                <a:lnTo>
                  <a:pt x="1931035" y="363538"/>
                </a:lnTo>
                <a:lnTo>
                  <a:pt x="1948815" y="383540"/>
                </a:lnTo>
                <a:lnTo>
                  <a:pt x="1965643" y="403860"/>
                </a:lnTo>
                <a:lnTo>
                  <a:pt x="1982470" y="424815"/>
                </a:lnTo>
                <a:lnTo>
                  <a:pt x="1998663" y="445770"/>
                </a:lnTo>
                <a:lnTo>
                  <a:pt x="2014537" y="467360"/>
                </a:lnTo>
                <a:lnTo>
                  <a:pt x="2029777" y="489268"/>
                </a:lnTo>
                <a:lnTo>
                  <a:pt x="2044383" y="511493"/>
                </a:lnTo>
                <a:lnTo>
                  <a:pt x="2058670" y="534353"/>
                </a:lnTo>
                <a:lnTo>
                  <a:pt x="2072005" y="557213"/>
                </a:lnTo>
                <a:lnTo>
                  <a:pt x="2085023" y="580708"/>
                </a:lnTo>
                <a:lnTo>
                  <a:pt x="2097723" y="604520"/>
                </a:lnTo>
                <a:lnTo>
                  <a:pt x="2109787" y="628650"/>
                </a:lnTo>
                <a:lnTo>
                  <a:pt x="2121217" y="653098"/>
                </a:lnTo>
                <a:lnTo>
                  <a:pt x="2132013" y="677863"/>
                </a:lnTo>
                <a:lnTo>
                  <a:pt x="2142173" y="702945"/>
                </a:lnTo>
                <a:lnTo>
                  <a:pt x="2152015" y="728345"/>
                </a:lnTo>
                <a:lnTo>
                  <a:pt x="2160905" y="754063"/>
                </a:lnTo>
                <a:lnTo>
                  <a:pt x="2169160" y="779780"/>
                </a:lnTo>
                <a:lnTo>
                  <a:pt x="2177097" y="805815"/>
                </a:lnTo>
                <a:lnTo>
                  <a:pt x="2184400" y="832485"/>
                </a:lnTo>
                <a:lnTo>
                  <a:pt x="2190750" y="859473"/>
                </a:lnTo>
                <a:lnTo>
                  <a:pt x="2196465" y="886143"/>
                </a:lnTo>
                <a:lnTo>
                  <a:pt x="2201863" y="913448"/>
                </a:lnTo>
                <a:lnTo>
                  <a:pt x="2206307" y="940753"/>
                </a:lnTo>
                <a:lnTo>
                  <a:pt x="2210435" y="968375"/>
                </a:lnTo>
                <a:lnTo>
                  <a:pt x="2213610" y="996315"/>
                </a:lnTo>
                <a:lnTo>
                  <a:pt x="2215833" y="1024255"/>
                </a:lnTo>
                <a:lnTo>
                  <a:pt x="2217737" y="1052830"/>
                </a:lnTo>
                <a:lnTo>
                  <a:pt x="2219007" y="1081088"/>
                </a:lnTo>
                <a:lnTo>
                  <a:pt x="2219325" y="1109980"/>
                </a:lnTo>
                <a:lnTo>
                  <a:pt x="2219007" y="1138238"/>
                </a:lnTo>
                <a:lnTo>
                  <a:pt x="2217737" y="1166813"/>
                </a:lnTo>
                <a:lnTo>
                  <a:pt x="2215833" y="1195388"/>
                </a:lnTo>
                <a:lnTo>
                  <a:pt x="2213610" y="1223328"/>
                </a:lnTo>
                <a:lnTo>
                  <a:pt x="2210435" y="1250950"/>
                </a:lnTo>
                <a:lnTo>
                  <a:pt x="2206307" y="1278573"/>
                </a:lnTo>
                <a:lnTo>
                  <a:pt x="2201863" y="1306195"/>
                </a:lnTo>
                <a:lnTo>
                  <a:pt x="2196465" y="1333500"/>
                </a:lnTo>
                <a:lnTo>
                  <a:pt x="2190750" y="1360488"/>
                </a:lnTo>
                <a:lnTo>
                  <a:pt x="2184400" y="1387158"/>
                </a:lnTo>
                <a:lnTo>
                  <a:pt x="2177097" y="1413510"/>
                </a:lnTo>
                <a:lnTo>
                  <a:pt x="2169160" y="1439545"/>
                </a:lnTo>
                <a:lnTo>
                  <a:pt x="2160905" y="1465898"/>
                </a:lnTo>
                <a:lnTo>
                  <a:pt x="2152015" y="1491298"/>
                </a:lnTo>
                <a:lnTo>
                  <a:pt x="2142173" y="1516380"/>
                </a:lnTo>
                <a:lnTo>
                  <a:pt x="2132013" y="1541463"/>
                </a:lnTo>
                <a:lnTo>
                  <a:pt x="2121217" y="1566545"/>
                </a:lnTo>
                <a:lnTo>
                  <a:pt x="2109787" y="1590675"/>
                </a:lnTo>
                <a:lnTo>
                  <a:pt x="2097723" y="1614805"/>
                </a:lnTo>
                <a:lnTo>
                  <a:pt x="2085023" y="1638618"/>
                </a:lnTo>
                <a:lnTo>
                  <a:pt x="2072005" y="1662113"/>
                </a:lnTo>
                <a:lnTo>
                  <a:pt x="2058670" y="1685290"/>
                </a:lnTo>
                <a:lnTo>
                  <a:pt x="2044383" y="1707833"/>
                </a:lnTo>
                <a:lnTo>
                  <a:pt x="2029777" y="1730058"/>
                </a:lnTo>
                <a:lnTo>
                  <a:pt x="2014537" y="1751965"/>
                </a:lnTo>
                <a:lnTo>
                  <a:pt x="1998663" y="1773555"/>
                </a:lnTo>
                <a:lnTo>
                  <a:pt x="1982470" y="1794828"/>
                </a:lnTo>
                <a:lnTo>
                  <a:pt x="1965643" y="1815465"/>
                </a:lnTo>
                <a:lnTo>
                  <a:pt x="1948815" y="1835785"/>
                </a:lnTo>
                <a:lnTo>
                  <a:pt x="1931035" y="1855788"/>
                </a:lnTo>
                <a:lnTo>
                  <a:pt x="1912937" y="1875473"/>
                </a:lnTo>
                <a:lnTo>
                  <a:pt x="1894205" y="1894205"/>
                </a:lnTo>
                <a:lnTo>
                  <a:pt x="1875473" y="1913255"/>
                </a:lnTo>
                <a:lnTo>
                  <a:pt x="1855787" y="1931353"/>
                </a:lnTo>
                <a:lnTo>
                  <a:pt x="1835785" y="1948815"/>
                </a:lnTo>
                <a:lnTo>
                  <a:pt x="1815465" y="1966278"/>
                </a:lnTo>
                <a:lnTo>
                  <a:pt x="1794510" y="1982788"/>
                </a:lnTo>
                <a:lnTo>
                  <a:pt x="1773555" y="1998980"/>
                </a:lnTo>
                <a:lnTo>
                  <a:pt x="1751965" y="2014538"/>
                </a:lnTo>
                <a:lnTo>
                  <a:pt x="1730057" y="2030095"/>
                </a:lnTo>
                <a:lnTo>
                  <a:pt x="1707833" y="2044700"/>
                </a:lnTo>
                <a:lnTo>
                  <a:pt x="1684973" y="2058670"/>
                </a:lnTo>
                <a:lnTo>
                  <a:pt x="1662113" y="2072323"/>
                </a:lnTo>
                <a:lnTo>
                  <a:pt x="1638617" y="2085340"/>
                </a:lnTo>
                <a:lnTo>
                  <a:pt x="1614805" y="2098040"/>
                </a:lnTo>
                <a:lnTo>
                  <a:pt x="1590675" y="2109788"/>
                </a:lnTo>
                <a:lnTo>
                  <a:pt x="1566227" y="2121535"/>
                </a:lnTo>
                <a:lnTo>
                  <a:pt x="1541463" y="2132330"/>
                </a:lnTo>
                <a:lnTo>
                  <a:pt x="1516380" y="2142490"/>
                </a:lnTo>
                <a:lnTo>
                  <a:pt x="1490980" y="2152333"/>
                </a:lnTo>
                <a:lnTo>
                  <a:pt x="1465580" y="2160905"/>
                </a:lnTo>
                <a:lnTo>
                  <a:pt x="1439545" y="2169478"/>
                </a:lnTo>
                <a:lnTo>
                  <a:pt x="1413510" y="2177098"/>
                </a:lnTo>
                <a:lnTo>
                  <a:pt x="1386840" y="2184400"/>
                </a:lnTo>
                <a:lnTo>
                  <a:pt x="1360487" y="2191068"/>
                </a:lnTo>
                <a:lnTo>
                  <a:pt x="1333183" y="2196783"/>
                </a:lnTo>
                <a:lnTo>
                  <a:pt x="1306195" y="2202180"/>
                </a:lnTo>
                <a:lnTo>
                  <a:pt x="1278573" y="2206625"/>
                </a:lnTo>
                <a:lnTo>
                  <a:pt x="1250950" y="2210753"/>
                </a:lnTo>
                <a:lnTo>
                  <a:pt x="1223010" y="2213610"/>
                </a:lnTo>
                <a:lnTo>
                  <a:pt x="1195070" y="2215833"/>
                </a:lnTo>
                <a:lnTo>
                  <a:pt x="1166495" y="2218055"/>
                </a:lnTo>
                <a:lnTo>
                  <a:pt x="1138237" y="2219008"/>
                </a:lnTo>
                <a:lnTo>
                  <a:pt x="1109345" y="2219325"/>
                </a:lnTo>
                <a:lnTo>
                  <a:pt x="1081087" y="2219008"/>
                </a:lnTo>
                <a:lnTo>
                  <a:pt x="1052513" y="2218055"/>
                </a:lnTo>
                <a:lnTo>
                  <a:pt x="1023937" y="2215833"/>
                </a:lnTo>
                <a:lnTo>
                  <a:pt x="995997" y="2213610"/>
                </a:lnTo>
                <a:lnTo>
                  <a:pt x="968375" y="2210753"/>
                </a:lnTo>
                <a:lnTo>
                  <a:pt x="940753" y="2206625"/>
                </a:lnTo>
                <a:lnTo>
                  <a:pt x="913130" y="2202180"/>
                </a:lnTo>
                <a:lnTo>
                  <a:pt x="886143" y="2196783"/>
                </a:lnTo>
                <a:lnTo>
                  <a:pt x="858837" y="2191068"/>
                </a:lnTo>
                <a:lnTo>
                  <a:pt x="832167" y="2184400"/>
                </a:lnTo>
                <a:lnTo>
                  <a:pt x="805815" y="2177098"/>
                </a:lnTo>
                <a:lnTo>
                  <a:pt x="779780" y="2169478"/>
                </a:lnTo>
                <a:lnTo>
                  <a:pt x="753427" y="2160905"/>
                </a:lnTo>
                <a:lnTo>
                  <a:pt x="728027" y="2152333"/>
                </a:lnTo>
                <a:lnTo>
                  <a:pt x="702627" y="2142490"/>
                </a:lnTo>
                <a:lnTo>
                  <a:pt x="677863" y="2132330"/>
                </a:lnTo>
                <a:lnTo>
                  <a:pt x="652780" y="2121535"/>
                </a:lnTo>
                <a:lnTo>
                  <a:pt x="628650" y="2109788"/>
                </a:lnTo>
                <a:lnTo>
                  <a:pt x="604520" y="2098040"/>
                </a:lnTo>
                <a:lnTo>
                  <a:pt x="580707" y="2085340"/>
                </a:lnTo>
                <a:lnTo>
                  <a:pt x="557213" y="2072323"/>
                </a:lnTo>
                <a:lnTo>
                  <a:pt x="534035" y="2058670"/>
                </a:lnTo>
                <a:lnTo>
                  <a:pt x="511493" y="2044700"/>
                </a:lnTo>
                <a:lnTo>
                  <a:pt x="488950" y="2030095"/>
                </a:lnTo>
                <a:lnTo>
                  <a:pt x="467043" y="2014538"/>
                </a:lnTo>
                <a:lnTo>
                  <a:pt x="445770" y="1998980"/>
                </a:lnTo>
                <a:lnTo>
                  <a:pt x="424497" y="1982788"/>
                </a:lnTo>
                <a:lnTo>
                  <a:pt x="403860" y="1966278"/>
                </a:lnTo>
                <a:lnTo>
                  <a:pt x="383540" y="1948815"/>
                </a:lnTo>
                <a:lnTo>
                  <a:pt x="363537" y="1931353"/>
                </a:lnTo>
                <a:lnTo>
                  <a:pt x="344170" y="1913255"/>
                </a:lnTo>
                <a:lnTo>
                  <a:pt x="325120" y="1894205"/>
                </a:lnTo>
                <a:lnTo>
                  <a:pt x="306387" y="1875473"/>
                </a:lnTo>
                <a:lnTo>
                  <a:pt x="287973" y="1855788"/>
                </a:lnTo>
                <a:lnTo>
                  <a:pt x="270510" y="1835785"/>
                </a:lnTo>
                <a:lnTo>
                  <a:pt x="253365" y="1815465"/>
                </a:lnTo>
                <a:lnTo>
                  <a:pt x="236537" y="1794828"/>
                </a:lnTo>
                <a:lnTo>
                  <a:pt x="220345" y="1773555"/>
                </a:lnTo>
                <a:lnTo>
                  <a:pt x="204787" y="1751965"/>
                </a:lnTo>
                <a:lnTo>
                  <a:pt x="189230" y="1730058"/>
                </a:lnTo>
                <a:lnTo>
                  <a:pt x="174625" y="1707833"/>
                </a:lnTo>
                <a:lnTo>
                  <a:pt x="160655" y="1685290"/>
                </a:lnTo>
                <a:lnTo>
                  <a:pt x="147003" y="1662113"/>
                </a:lnTo>
                <a:lnTo>
                  <a:pt x="133985" y="1638618"/>
                </a:lnTo>
                <a:lnTo>
                  <a:pt x="121285" y="1614805"/>
                </a:lnTo>
                <a:lnTo>
                  <a:pt x="109537" y="1590675"/>
                </a:lnTo>
                <a:lnTo>
                  <a:pt x="97790" y="1566545"/>
                </a:lnTo>
                <a:lnTo>
                  <a:pt x="86995" y="1541463"/>
                </a:lnTo>
                <a:lnTo>
                  <a:pt x="77153" y="1516380"/>
                </a:lnTo>
                <a:lnTo>
                  <a:pt x="67627" y="1491298"/>
                </a:lnTo>
                <a:lnTo>
                  <a:pt x="58420" y="1465898"/>
                </a:lnTo>
                <a:lnTo>
                  <a:pt x="49847" y="1439545"/>
                </a:lnTo>
                <a:lnTo>
                  <a:pt x="42227" y="1413510"/>
                </a:lnTo>
                <a:lnTo>
                  <a:pt x="34925" y="1387158"/>
                </a:lnTo>
                <a:lnTo>
                  <a:pt x="28257" y="1360488"/>
                </a:lnTo>
                <a:lnTo>
                  <a:pt x="22543" y="1333500"/>
                </a:lnTo>
                <a:lnTo>
                  <a:pt x="17145" y="1306195"/>
                </a:lnTo>
                <a:lnTo>
                  <a:pt x="13017" y="1278573"/>
                </a:lnTo>
                <a:lnTo>
                  <a:pt x="9207" y="1250950"/>
                </a:lnTo>
                <a:lnTo>
                  <a:pt x="5715" y="1223328"/>
                </a:lnTo>
                <a:lnTo>
                  <a:pt x="3175" y="1195388"/>
                </a:lnTo>
                <a:lnTo>
                  <a:pt x="1270" y="1166813"/>
                </a:lnTo>
                <a:lnTo>
                  <a:pt x="317" y="1138238"/>
                </a:lnTo>
                <a:lnTo>
                  <a:pt x="0" y="1109980"/>
                </a:lnTo>
                <a:lnTo>
                  <a:pt x="317" y="1081088"/>
                </a:lnTo>
                <a:lnTo>
                  <a:pt x="1270" y="1052830"/>
                </a:lnTo>
                <a:lnTo>
                  <a:pt x="3175" y="1024255"/>
                </a:lnTo>
                <a:lnTo>
                  <a:pt x="5715" y="996315"/>
                </a:lnTo>
                <a:lnTo>
                  <a:pt x="9207" y="968375"/>
                </a:lnTo>
                <a:lnTo>
                  <a:pt x="13017" y="940753"/>
                </a:lnTo>
                <a:lnTo>
                  <a:pt x="17145" y="913448"/>
                </a:lnTo>
                <a:lnTo>
                  <a:pt x="22543" y="886143"/>
                </a:lnTo>
                <a:lnTo>
                  <a:pt x="28257" y="859473"/>
                </a:lnTo>
                <a:lnTo>
                  <a:pt x="34925" y="832485"/>
                </a:lnTo>
                <a:lnTo>
                  <a:pt x="42227" y="805815"/>
                </a:lnTo>
                <a:lnTo>
                  <a:pt x="49847" y="779780"/>
                </a:lnTo>
                <a:lnTo>
                  <a:pt x="58420" y="754063"/>
                </a:lnTo>
                <a:lnTo>
                  <a:pt x="67627" y="728345"/>
                </a:lnTo>
                <a:lnTo>
                  <a:pt x="77153" y="702945"/>
                </a:lnTo>
                <a:lnTo>
                  <a:pt x="86995" y="677863"/>
                </a:lnTo>
                <a:lnTo>
                  <a:pt x="97790" y="653098"/>
                </a:lnTo>
                <a:lnTo>
                  <a:pt x="109537" y="628650"/>
                </a:lnTo>
                <a:lnTo>
                  <a:pt x="121285" y="604520"/>
                </a:lnTo>
                <a:lnTo>
                  <a:pt x="133985" y="580708"/>
                </a:lnTo>
                <a:lnTo>
                  <a:pt x="147003" y="557213"/>
                </a:lnTo>
                <a:lnTo>
                  <a:pt x="160655" y="534353"/>
                </a:lnTo>
                <a:lnTo>
                  <a:pt x="174625" y="511493"/>
                </a:lnTo>
                <a:lnTo>
                  <a:pt x="189230" y="489268"/>
                </a:lnTo>
                <a:lnTo>
                  <a:pt x="204787" y="467360"/>
                </a:lnTo>
                <a:lnTo>
                  <a:pt x="220345" y="445770"/>
                </a:lnTo>
                <a:lnTo>
                  <a:pt x="236537" y="424815"/>
                </a:lnTo>
                <a:lnTo>
                  <a:pt x="253365" y="403860"/>
                </a:lnTo>
                <a:lnTo>
                  <a:pt x="270510" y="383540"/>
                </a:lnTo>
                <a:lnTo>
                  <a:pt x="287973" y="363538"/>
                </a:lnTo>
                <a:lnTo>
                  <a:pt x="306387" y="344488"/>
                </a:lnTo>
                <a:lnTo>
                  <a:pt x="325120" y="325120"/>
                </a:lnTo>
                <a:lnTo>
                  <a:pt x="344170" y="306705"/>
                </a:lnTo>
                <a:lnTo>
                  <a:pt x="363537" y="288290"/>
                </a:lnTo>
                <a:lnTo>
                  <a:pt x="383540" y="270510"/>
                </a:lnTo>
                <a:lnTo>
                  <a:pt x="403860" y="253683"/>
                </a:lnTo>
                <a:lnTo>
                  <a:pt x="424497" y="236855"/>
                </a:lnTo>
                <a:lnTo>
                  <a:pt x="445770" y="220663"/>
                </a:lnTo>
                <a:lnTo>
                  <a:pt x="467043" y="204788"/>
                </a:lnTo>
                <a:lnTo>
                  <a:pt x="488950" y="189865"/>
                </a:lnTo>
                <a:lnTo>
                  <a:pt x="511493" y="174943"/>
                </a:lnTo>
                <a:lnTo>
                  <a:pt x="534035" y="160655"/>
                </a:lnTo>
                <a:lnTo>
                  <a:pt x="557213" y="147320"/>
                </a:lnTo>
                <a:lnTo>
                  <a:pt x="580707" y="134303"/>
                </a:lnTo>
                <a:lnTo>
                  <a:pt x="604520" y="121603"/>
                </a:lnTo>
                <a:lnTo>
                  <a:pt x="628650" y="109538"/>
                </a:lnTo>
                <a:lnTo>
                  <a:pt x="652780" y="98108"/>
                </a:lnTo>
                <a:lnTo>
                  <a:pt x="677863" y="87313"/>
                </a:lnTo>
                <a:lnTo>
                  <a:pt x="702627" y="77153"/>
                </a:lnTo>
                <a:lnTo>
                  <a:pt x="728027" y="67628"/>
                </a:lnTo>
                <a:lnTo>
                  <a:pt x="753427" y="58420"/>
                </a:lnTo>
                <a:lnTo>
                  <a:pt x="779780" y="50165"/>
                </a:lnTo>
                <a:lnTo>
                  <a:pt x="805815" y="42228"/>
                </a:lnTo>
                <a:lnTo>
                  <a:pt x="832167" y="34925"/>
                </a:lnTo>
                <a:lnTo>
                  <a:pt x="858837" y="28575"/>
                </a:lnTo>
                <a:lnTo>
                  <a:pt x="886143" y="22860"/>
                </a:lnTo>
                <a:lnTo>
                  <a:pt x="913130" y="17780"/>
                </a:lnTo>
                <a:lnTo>
                  <a:pt x="940753" y="13018"/>
                </a:lnTo>
                <a:lnTo>
                  <a:pt x="968375" y="9208"/>
                </a:lnTo>
                <a:lnTo>
                  <a:pt x="995997" y="5715"/>
                </a:lnTo>
                <a:lnTo>
                  <a:pt x="1023937" y="3493"/>
                </a:lnTo>
                <a:lnTo>
                  <a:pt x="1052513" y="1588"/>
                </a:lnTo>
                <a:lnTo>
                  <a:pt x="1081087" y="318"/>
                </a:lnTo>
                <a:lnTo>
                  <a:pt x="110934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95C2F7A-7D69-44DC-A343-31981C41893E}"/>
              </a:ext>
            </a:extLst>
          </p:cNvPr>
          <p:cNvSpPr txBox="1"/>
          <p:nvPr/>
        </p:nvSpPr>
        <p:spPr>
          <a:xfrm>
            <a:off x="1792733" y="4052524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287D3CC-4D90-4487-8C12-82CE66B33B42}"/>
              </a:ext>
            </a:extLst>
          </p:cNvPr>
          <p:cNvSpPr txBox="1"/>
          <p:nvPr/>
        </p:nvSpPr>
        <p:spPr>
          <a:xfrm>
            <a:off x="1467354" y="4588449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F1542F2-D7BF-4498-A17D-8699E1E03766}"/>
              </a:ext>
            </a:extLst>
          </p:cNvPr>
          <p:cNvSpPr txBox="1"/>
          <p:nvPr/>
        </p:nvSpPr>
        <p:spPr>
          <a:xfrm>
            <a:off x="1467354" y="4925515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AE1BE9A9-5FC8-4EAC-928A-CB089E351851}"/>
              </a:ext>
            </a:extLst>
          </p:cNvPr>
          <p:cNvSpPr txBox="1"/>
          <p:nvPr/>
        </p:nvSpPr>
        <p:spPr>
          <a:xfrm>
            <a:off x="4845098" y="2129428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4421D11-D12C-440C-9D88-D7FBBEB4F5AF}"/>
              </a:ext>
            </a:extLst>
          </p:cNvPr>
          <p:cNvSpPr txBox="1"/>
          <p:nvPr/>
        </p:nvSpPr>
        <p:spPr>
          <a:xfrm>
            <a:off x="4519718" y="2665353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BD87E881-E2F4-472F-9475-60AEA22692FB}"/>
              </a:ext>
            </a:extLst>
          </p:cNvPr>
          <p:cNvSpPr txBox="1"/>
          <p:nvPr/>
        </p:nvSpPr>
        <p:spPr>
          <a:xfrm>
            <a:off x="4519718" y="3002419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7E2DC57B-8953-4C4B-B8BD-D894E1976AA8}"/>
              </a:ext>
            </a:extLst>
          </p:cNvPr>
          <p:cNvSpPr txBox="1"/>
          <p:nvPr/>
        </p:nvSpPr>
        <p:spPr>
          <a:xfrm>
            <a:off x="8367824" y="4205244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59A5936A-1305-47E9-B9B4-C017A6042249}"/>
              </a:ext>
            </a:extLst>
          </p:cNvPr>
          <p:cNvSpPr txBox="1"/>
          <p:nvPr/>
        </p:nvSpPr>
        <p:spPr>
          <a:xfrm>
            <a:off x="8042445" y="4741169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8FE782F-1D8E-4143-B4EF-FC0F5505577A}"/>
              </a:ext>
            </a:extLst>
          </p:cNvPr>
          <p:cNvSpPr txBox="1"/>
          <p:nvPr/>
        </p:nvSpPr>
        <p:spPr>
          <a:xfrm>
            <a:off x="8042445" y="5078235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20336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8" grpId="0" animBg="1"/>
      <p:bldP spid="19" grpId="0" animBg="1"/>
      <p:bldP spid="20" grpId="0" animBg="1"/>
      <p:bldP spid="14" grpId="0"/>
      <p:bldP spid="15" grpId="0"/>
      <p:bldP spid="17" grpId="0"/>
      <p:bldP spid="21" grpId="0"/>
      <p:bldP spid="22" grpId="0"/>
      <p:bldP spid="23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流程图: 联系 16">
            <a:extLst>
              <a:ext uri="{FF2B5EF4-FFF2-40B4-BE49-F238E27FC236}">
                <a16:creationId xmlns:a16="http://schemas.microsoft.com/office/drawing/2014/main" id="{A46BF012-DFAE-4328-9BF6-CE69B6403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081" y="2124251"/>
            <a:ext cx="1176339" cy="1176337"/>
          </a:xfrm>
          <a:custGeom>
            <a:avLst/>
            <a:gdLst>
              <a:gd name="T0" fmla="*/ 588171 w 1176338"/>
              <a:gd name="T1" fmla="*/ 159539 h 1176338"/>
              <a:gd name="T2" fmla="*/ 152403 w 1176338"/>
              <a:gd name="T3" fmla="*/ 595307 h 1176338"/>
              <a:gd name="T4" fmla="*/ 588171 w 1176338"/>
              <a:gd name="T5" fmla="*/ 1031075 h 1176338"/>
              <a:gd name="T6" fmla="*/ 1023939 w 1176338"/>
              <a:gd name="T7" fmla="*/ 595307 h 1176338"/>
              <a:gd name="T8" fmla="*/ 588171 w 1176338"/>
              <a:gd name="T9" fmla="*/ 159539 h 1176338"/>
              <a:gd name="T10" fmla="*/ 588169 w 1176338"/>
              <a:gd name="T11" fmla="*/ 0 h 1176338"/>
              <a:gd name="T12" fmla="*/ 1176338 w 1176338"/>
              <a:gd name="T13" fmla="*/ 588169 h 1176338"/>
              <a:gd name="T14" fmla="*/ 588169 w 1176338"/>
              <a:gd name="T15" fmla="*/ 1176338 h 1176338"/>
              <a:gd name="T16" fmla="*/ 0 w 1176338"/>
              <a:gd name="T17" fmla="*/ 588169 h 1176338"/>
              <a:gd name="T18" fmla="*/ 588169 w 1176338"/>
              <a:gd name="T19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6338" h="1176338">
                <a:moveTo>
                  <a:pt x="588171" y="159539"/>
                </a:moveTo>
                <a:cubicBezTo>
                  <a:pt x="347503" y="159539"/>
                  <a:pt x="152403" y="354639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close/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263332"/>
                  <a:pt x="263332" y="0"/>
                  <a:pt x="588169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流程图: 联系 16">
            <a:extLst>
              <a:ext uri="{FF2B5EF4-FFF2-40B4-BE49-F238E27FC236}">
                <a16:creationId xmlns:a16="http://schemas.microsoft.com/office/drawing/2014/main" id="{8528495A-5986-4A10-82D6-8F0A181C7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081" y="2124251"/>
            <a:ext cx="1176339" cy="1176337"/>
          </a:xfrm>
          <a:custGeom>
            <a:avLst/>
            <a:gdLst>
              <a:gd name="T0" fmla="*/ 588169 w 1176338"/>
              <a:gd name="T1" fmla="*/ 0 h 1176338"/>
              <a:gd name="T2" fmla="*/ 1176338 w 1176338"/>
              <a:gd name="T3" fmla="*/ 588169 h 1176338"/>
              <a:gd name="T4" fmla="*/ 588169 w 1176338"/>
              <a:gd name="T5" fmla="*/ 1176338 h 1176338"/>
              <a:gd name="T6" fmla="*/ 0 w 1176338"/>
              <a:gd name="T7" fmla="*/ 588169 h 1176338"/>
              <a:gd name="T8" fmla="*/ 19007 w 1176338"/>
              <a:gd name="T9" fmla="*/ 446899 h 1176338"/>
              <a:gd name="T10" fmla="*/ 167426 w 1176338"/>
              <a:gd name="T11" fmla="*/ 487610 h 1176338"/>
              <a:gd name="T12" fmla="*/ 152403 w 1176338"/>
              <a:gd name="T13" fmla="*/ 595307 h 1176338"/>
              <a:gd name="T14" fmla="*/ 588171 w 1176338"/>
              <a:gd name="T15" fmla="*/ 1031075 h 1176338"/>
              <a:gd name="T16" fmla="*/ 1023939 w 1176338"/>
              <a:gd name="T17" fmla="*/ 595307 h 1176338"/>
              <a:gd name="T18" fmla="*/ 588171 w 1176338"/>
              <a:gd name="T19" fmla="*/ 159539 h 1176338"/>
              <a:gd name="T20" fmla="*/ 585073 w 1176338"/>
              <a:gd name="T21" fmla="*/ 159851 h 1176338"/>
              <a:gd name="T22" fmla="*/ 585073 w 1176338"/>
              <a:gd name="T23" fmla="*/ 312 h 1176338"/>
              <a:gd name="T24" fmla="*/ 588169 w 1176338"/>
              <a:gd name="T25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76338" h="1176338"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539308"/>
                  <a:pt x="5958" y="491839"/>
                  <a:pt x="19007" y="446899"/>
                </a:cubicBezTo>
                <a:lnTo>
                  <a:pt x="167426" y="487610"/>
                </a:lnTo>
                <a:cubicBezTo>
                  <a:pt x="157092" y="521785"/>
                  <a:pt x="152403" y="557998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lnTo>
                  <a:pt x="585073" y="159851"/>
                </a:lnTo>
                <a:lnTo>
                  <a:pt x="585073" y="312"/>
                </a:lnTo>
                <a:cubicBezTo>
                  <a:pt x="586103" y="3"/>
                  <a:pt x="587136" y="0"/>
                  <a:pt x="588169" y="0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流程图: 联系 16">
            <a:extLst>
              <a:ext uri="{FF2B5EF4-FFF2-40B4-BE49-F238E27FC236}">
                <a16:creationId xmlns:a16="http://schemas.microsoft.com/office/drawing/2014/main" id="{0E7FBA59-2BA2-4A22-B666-4EBD309E4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432" y="2139883"/>
            <a:ext cx="1176339" cy="1176337"/>
          </a:xfrm>
          <a:custGeom>
            <a:avLst/>
            <a:gdLst>
              <a:gd name="T0" fmla="*/ 588171 w 1176338"/>
              <a:gd name="T1" fmla="*/ 159539 h 1176338"/>
              <a:gd name="T2" fmla="*/ 152403 w 1176338"/>
              <a:gd name="T3" fmla="*/ 595307 h 1176338"/>
              <a:gd name="T4" fmla="*/ 588171 w 1176338"/>
              <a:gd name="T5" fmla="*/ 1031075 h 1176338"/>
              <a:gd name="T6" fmla="*/ 1023939 w 1176338"/>
              <a:gd name="T7" fmla="*/ 595307 h 1176338"/>
              <a:gd name="T8" fmla="*/ 588171 w 1176338"/>
              <a:gd name="T9" fmla="*/ 159539 h 1176338"/>
              <a:gd name="T10" fmla="*/ 588169 w 1176338"/>
              <a:gd name="T11" fmla="*/ 0 h 1176338"/>
              <a:gd name="T12" fmla="*/ 1176338 w 1176338"/>
              <a:gd name="T13" fmla="*/ 588169 h 1176338"/>
              <a:gd name="T14" fmla="*/ 588169 w 1176338"/>
              <a:gd name="T15" fmla="*/ 1176338 h 1176338"/>
              <a:gd name="T16" fmla="*/ 0 w 1176338"/>
              <a:gd name="T17" fmla="*/ 588169 h 1176338"/>
              <a:gd name="T18" fmla="*/ 588169 w 1176338"/>
              <a:gd name="T19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6338" h="1176338">
                <a:moveTo>
                  <a:pt x="588171" y="159539"/>
                </a:moveTo>
                <a:cubicBezTo>
                  <a:pt x="347503" y="159539"/>
                  <a:pt x="152403" y="354639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close/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263332"/>
                  <a:pt x="263332" y="0"/>
                  <a:pt x="588169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流程图: 联系 16">
            <a:extLst>
              <a:ext uri="{FF2B5EF4-FFF2-40B4-BE49-F238E27FC236}">
                <a16:creationId xmlns:a16="http://schemas.microsoft.com/office/drawing/2014/main" id="{341D90FA-50D0-4D56-A744-AE270F35E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546" y="2139883"/>
            <a:ext cx="1165225" cy="1176337"/>
          </a:xfrm>
          <a:custGeom>
            <a:avLst/>
            <a:gdLst>
              <a:gd name="T0" fmla="*/ 576875 w 1165044"/>
              <a:gd name="T1" fmla="*/ 0 h 1176338"/>
              <a:gd name="T2" fmla="*/ 1165044 w 1165044"/>
              <a:gd name="T3" fmla="*/ 588169 h 1176338"/>
              <a:gd name="T4" fmla="*/ 576875 w 1165044"/>
              <a:gd name="T5" fmla="*/ 1176338 h 1176338"/>
              <a:gd name="T6" fmla="*/ 0 w 1165044"/>
              <a:gd name="T7" fmla="*/ 700201 h 1176338"/>
              <a:gd name="T8" fmla="*/ 149115 w 1165044"/>
              <a:gd name="T9" fmla="*/ 674724 h 1176338"/>
              <a:gd name="T10" fmla="*/ 576877 w 1165044"/>
              <a:gd name="T11" fmla="*/ 1031075 h 1176338"/>
              <a:gd name="T12" fmla="*/ 1012645 w 1165044"/>
              <a:gd name="T13" fmla="*/ 595307 h 1176338"/>
              <a:gd name="T14" fmla="*/ 576877 w 1165044"/>
              <a:gd name="T15" fmla="*/ 159539 h 1176338"/>
              <a:gd name="T16" fmla="*/ 573779 w 1165044"/>
              <a:gd name="T17" fmla="*/ 159851 h 1176338"/>
              <a:gd name="T18" fmla="*/ 573779 w 1165044"/>
              <a:gd name="T19" fmla="*/ 312 h 1176338"/>
              <a:gd name="T20" fmla="*/ 576875 w 1165044"/>
              <a:gd name="T21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65044" h="1176338">
                <a:moveTo>
                  <a:pt x="576875" y="0"/>
                </a:moveTo>
                <a:cubicBezTo>
                  <a:pt x="901712" y="0"/>
                  <a:pt x="1165044" y="263332"/>
                  <a:pt x="1165044" y="588169"/>
                </a:cubicBezTo>
                <a:cubicBezTo>
                  <a:pt x="1165044" y="913006"/>
                  <a:pt x="901712" y="1176338"/>
                  <a:pt x="576875" y="1176338"/>
                </a:cubicBezTo>
                <a:cubicBezTo>
                  <a:pt x="290390" y="1176338"/>
                  <a:pt x="51743" y="971515"/>
                  <a:pt x="0" y="700201"/>
                </a:cubicBezTo>
                <a:lnTo>
                  <a:pt x="149115" y="674724"/>
                </a:lnTo>
                <a:cubicBezTo>
                  <a:pt x="185744" y="877542"/>
                  <a:pt x="363381" y="1031075"/>
                  <a:pt x="576877" y="1031075"/>
                </a:cubicBezTo>
                <a:cubicBezTo>
                  <a:pt x="817545" y="1031075"/>
                  <a:pt x="1012645" y="835975"/>
                  <a:pt x="1012645" y="595307"/>
                </a:cubicBezTo>
                <a:cubicBezTo>
                  <a:pt x="1012645" y="354639"/>
                  <a:pt x="817545" y="159539"/>
                  <a:pt x="576877" y="159539"/>
                </a:cubicBezTo>
                <a:lnTo>
                  <a:pt x="573779" y="159851"/>
                </a:lnTo>
                <a:lnTo>
                  <a:pt x="573779" y="312"/>
                </a:lnTo>
                <a:cubicBezTo>
                  <a:pt x="574809" y="3"/>
                  <a:pt x="575842" y="0"/>
                  <a:pt x="576875" y="0"/>
                </a:cubicBezTo>
                <a:close/>
              </a:path>
            </a:pathLst>
          </a:custGeom>
          <a:solidFill>
            <a:srgbClr val="19667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B510AEB7-24B8-4DDE-9A80-10EBF0D0B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256" y="2528816"/>
            <a:ext cx="819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196674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66%</a:t>
            </a:r>
            <a:endParaRPr lang="zh-CN" altLang="en-US" sz="2000" b="1">
              <a:solidFill>
                <a:srgbClr val="196674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TextBox 43">
            <a:extLst>
              <a:ext uri="{FF2B5EF4-FFF2-40B4-BE49-F238E27FC236}">
                <a16:creationId xmlns:a16="http://schemas.microsoft.com/office/drawing/2014/main" id="{795C8681-3A8E-48EB-8FC4-1AFCD9A31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7846" y="2514772"/>
            <a:ext cx="819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77%</a:t>
            </a:r>
            <a:endParaRPr lang="zh-CN" altLang="en-US" sz="20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流程图: 联系 16">
            <a:extLst>
              <a:ext uri="{FF2B5EF4-FFF2-40B4-BE49-F238E27FC236}">
                <a16:creationId xmlns:a16="http://schemas.microsoft.com/office/drawing/2014/main" id="{2FA95F0C-2543-4AF8-A511-291293A66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6" y="2121076"/>
            <a:ext cx="1176339" cy="1176337"/>
          </a:xfrm>
          <a:custGeom>
            <a:avLst/>
            <a:gdLst>
              <a:gd name="T0" fmla="*/ 588171 w 1176338"/>
              <a:gd name="T1" fmla="*/ 159539 h 1176338"/>
              <a:gd name="T2" fmla="*/ 152403 w 1176338"/>
              <a:gd name="T3" fmla="*/ 595307 h 1176338"/>
              <a:gd name="T4" fmla="*/ 588171 w 1176338"/>
              <a:gd name="T5" fmla="*/ 1031075 h 1176338"/>
              <a:gd name="T6" fmla="*/ 1023939 w 1176338"/>
              <a:gd name="T7" fmla="*/ 595307 h 1176338"/>
              <a:gd name="T8" fmla="*/ 588171 w 1176338"/>
              <a:gd name="T9" fmla="*/ 159539 h 1176338"/>
              <a:gd name="T10" fmla="*/ 588169 w 1176338"/>
              <a:gd name="T11" fmla="*/ 0 h 1176338"/>
              <a:gd name="T12" fmla="*/ 1176338 w 1176338"/>
              <a:gd name="T13" fmla="*/ 588169 h 1176338"/>
              <a:gd name="T14" fmla="*/ 588169 w 1176338"/>
              <a:gd name="T15" fmla="*/ 1176338 h 1176338"/>
              <a:gd name="T16" fmla="*/ 0 w 1176338"/>
              <a:gd name="T17" fmla="*/ 588169 h 1176338"/>
              <a:gd name="T18" fmla="*/ 588169 w 1176338"/>
              <a:gd name="T19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6338" h="1176338">
                <a:moveTo>
                  <a:pt x="588171" y="159539"/>
                </a:moveTo>
                <a:cubicBezTo>
                  <a:pt x="347503" y="159539"/>
                  <a:pt x="152403" y="354639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close/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263332"/>
                  <a:pt x="263332" y="0"/>
                  <a:pt x="588169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流程图: 联系 16">
            <a:extLst>
              <a:ext uri="{FF2B5EF4-FFF2-40B4-BE49-F238E27FC236}">
                <a16:creationId xmlns:a16="http://schemas.microsoft.com/office/drawing/2014/main" id="{565FE424-D983-4CC6-BF4A-DE2445F3C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6" y="2124251"/>
            <a:ext cx="1176339" cy="1176337"/>
          </a:xfrm>
          <a:custGeom>
            <a:avLst/>
            <a:gdLst>
              <a:gd name="T0" fmla="*/ 588171 w 1176338"/>
              <a:gd name="T1" fmla="*/ 159539 h 1176338"/>
              <a:gd name="T2" fmla="*/ 152403 w 1176338"/>
              <a:gd name="T3" fmla="*/ 595307 h 1176338"/>
              <a:gd name="T4" fmla="*/ 588171 w 1176338"/>
              <a:gd name="T5" fmla="*/ 1031075 h 1176338"/>
              <a:gd name="T6" fmla="*/ 1023939 w 1176338"/>
              <a:gd name="T7" fmla="*/ 595307 h 1176338"/>
              <a:gd name="T8" fmla="*/ 588171 w 1176338"/>
              <a:gd name="T9" fmla="*/ 159539 h 1176338"/>
              <a:gd name="T10" fmla="*/ 588169 w 1176338"/>
              <a:gd name="T11" fmla="*/ 0 h 1176338"/>
              <a:gd name="T12" fmla="*/ 1176338 w 1176338"/>
              <a:gd name="T13" fmla="*/ 588169 h 1176338"/>
              <a:gd name="T14" fmla="*/ 588169 w 1176338"/>
              <a:gd name="T15" fmla="*/ 1176338 h 1176338"/>
              <a:gd name="T16" fmla="*/ 0 w 1176338"/>
              <a:gd name="T17" fmla="*/ 588169 h 1176338"/>
              <a:gd name="T18" fmla="*/ 588169 w 1176338"/>
              <a:gd name="T19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6338" h="1176338">
                <a:moveTo>
                  <a:pt x="588171" y="159539"/>
                </a:moveTo>
                <a:cubicBezTo>
                  <a:pt x="347503" y="159539"/>
                  <a:pt x="152403" y="354639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close/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263332"/>
                  <a:pt x="263332" y="0"/>
                  <a:pt x="588169" y="0"/>
                </a:cubicBezTo>
                <a:close/>
              </a:path>
            </a:pathLst>
          </a:custGeom>
          <a:solidFill>
            <a:srgbClr val="F2F2F2">
              <a:alpha val="35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流程图: 联系 16">
            <a:extLst>
              <a:ext uri="{FF2B5EF4-FFF2-40B4-BE49-F238E27FC236}">
                <a16:creationId xmlns:a16="http://schemas.microsoft.com/office/drawing/2014/main" id="{BCB2479D-7F8F-4189-949A-4DCF857D5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164" y="2124251"/>
            <a:ext cx="1085851" cy="1176337"/>
          </a:xfrm>
          <a:custGeom>
            <a:avLst/>
            <a:gdLst>
              <a:gd name="T0" fmla="*/ 498862 w 1087031"/>
              <a:gd name="T1" fmla="*/ 0 h 1176338"/>
              <a:gd name="T2" fmla="*/ 1087031 w 1087031"/>
              <a:gd name="T3" fmla="*/ 588169 h 1176338"/>
              <a:gd name="T4" fmla="*/ 498862 w 1087031"/>
              <a:gd name="T5" fmla="*/ 1176338 h 1176338"/>
              <a:gd name="T6" fmla="*/ 0 w 1087031"/>
              <a:gd name="T7" fmla="*/ 896491 h 1176338"/>
              <a:gd name="T8" fmla="*/ 127626 w 1087031"/>
              <a:gd name="T9" fmla="*/ 820724 h 1176338"/>
              <a:gd name="T10" fmla="*/ 498864 w 1087031"/>
              <a:gd name="T11" fmla="*/ 1031075 h 1176338"/>
              <a:gd name="T12" fmla="*/ 934632 w 1087031"/>
              <a:gd name="T13" fmla="*/ 595307 h 1176338"/>
              <a:gd name="T14" fmla="*/ 498864 w 1087031"/>
              <a:gd name="T15" fmla="*/ 159539 h 1176338"/>
              <a:gd name="T16" fmla="*/ 495767 w 1087031"/>
              <a:gd name="T17" fmla="*/ 159851 h 1176338"/>
              <a:gd name="T18" fmla="*/ 495767 w 1087031"/>
              <a:gd name="T19" fmla="*/ 312 h 1176338"/>
              <a:gd name="T20" fmla="*/ 498862 w 1087031"/>
              <a:gd name="T21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87031" h="1176338">
                <a:moveTo>
                  <a:pt x="498862" y="0"/>
                </a:moveTo>
                <a:cubicBezTo>
                  <a:pt x="823699" y="0"/>
                  <a:pt x="1087031" y="263332"/>
                  <a:pt x="1087031" y="588169"/>
                </a:cubicBezTo>
                <a:cubicBezTo>
                  <a:pt x="1087031" y="913006"/>
                  <a:pt x="823699" y="1176338"/>
                  <a:pt x="498862" y="1176338"/>
                </a:cubicBezTo>
                <a:cubicBezTo>
                  <a:pt x="287485" y="1176338"/>
                  <a:pt x="102151" y="1064835"/>
                  <a:pt x="0" y="896491"/>
                </a:cubicBezTo>
                <a:lnTo>
                  <a:pt x="127626" y="820724"/>
                </a:lnTo>
                <a:cubicBezTo>
                  <a:pt x="202790" y="947161"/>
                  <a:pt x="341028" y="1031075"/>
                  <a:pt x="498864" y="1031075"/>
                </a:cubicBezTo>
                <a:cubicBezTo>
                  <a:pt x="739532" y="1031075"/>
                  <a:pt x="934632" y="835975"/>
                  <a:pt x="934632" y="595307"/>
                </a:cubicBezTo>
                <a:cubicBezTo>
                  <a:pt x="934632" y="354639"/>
                  <a:pt x="739532" y="159539"/>
                  <a:pt x="498864" y="159539"/>
                </a:cubicBezTo>
                <a:lnTo>
                  <a:pt x="495767" y="159851"/>
                </a:lnTo>
                <a:lnTo>
                  <a:pt x="495767" y="312"/>
                </a:lnTo>
                <a:cubicBezTo>
                  <a:pt x="496797" y="3"/>
                  <a:pt x="497829" y="0"/>
                  <a:pt x="498862" y="0"/>
                </a:cubicBezTo>
                <a:close/>
              </a:path>
            </a:pathLst>
          </a:custGeom>
          <a:solidFill>
            <a:srgbClr val="0A3A4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TextBox 40">
            <a:extLst>
              <a:ext uri="{FF2B5EF4-FFF2-40B4-BE49-F238E27FC236}">
                <a16:creationId xmlns:a16="http://schemas.microsoft.com/office/drawing/2014/main" id="{4CFAFD37-4F9D-4C78-9393-1A6A08D5D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029" y="2524297"/>
            <a:ext cx="819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0A3A4A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60%</a:t>
            </a:r>
            <a:endParaRPr lang="zh-CN" altLang="en-US" sz="2000">
              <a:solidFill>
                <a:srgbClr val="0A3A4A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流程图: 联系 16">
            <a:extLst>
              <a:ext uri="{FF2B5EF4-FFF2-40B4-BE49-F238E27FC236}">
                <a16:creationId xmlns:a16="http://schemas.microsoft.com/office/drawing/2014/main" id="{889A12BA-D0FE-4EBE-947B-B7D66AA9A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7234" y="2222797"/>
            <a:ext cx="1176337" cy="1176337"/>
          </a:xfrm>
          <a:custGeom>
            <a:avLst/>
            <a:gdLst>
              <a:gd name="T0" fmla="*/ 588171 w 1176338"/>
              <a:gd name="T1" fmla="*/ 159539 h 1176338"/>
              <a:gd name="T2" fmla="*/ 152403 w 1176338"/>
              <a:gd name="T3" fmla="*/ 595307 h 1176338"/>
              <a:gd name="T4" fmla="*/ 588171 w 1176338"/>
              <a:gd name="T5" fmla="*/ 1031075 h 1176338"/>
              <a:gd name="T6" fmla="*/ 1023939 w 1176338"/>
              <a:gd name="T7" fmla="*/ 595307 h 1176338"/>
              <a:gd name="T8" fmla="*/ 588171 w 1176338"/>
              <a:gd name="T9" fmla="*/ 159539 h 1176338"/>
              <a:gd name="T10" fmla="*/ 588169 w 1176338"/>
              <a:gd name="T11" fmla="*/ 0 h 1176338"/>
              <a:gd name="T12" fmla="*/ 1176338 w 1176338"/>
              <a:gd name="T13" fmla="*/ 588169 h 1176338"/>
              <a:gd name="T14" fmla="*/ 588169 w 1176338"/>
              <a:gd name="T15" fmla="*/ 1176338 h 1176338"/>
              <a:gd name="T16" fmla="*/ 0 w 1176338"/>
              <a:gd name="T17" fmla="*/ 588169 h 1176338"/>
              <a:gd name="T18" fmla="*/ 588169 w 1176338"/>
              <a:gd name="T19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6338" h="1176338">
                <a:moveTo>
                  <a:pt x="588171" y="159539"/>
                </a:moveTo>
                <a:cubicBezTo>
                  <a:pt x="347503" y="159539"/>
                  <a:pt x="152403" y="354639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close/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263332"/>
                  <a:pt x="263332" y="0"/>
                  <a:pt x="588169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流程图: 联系 16">
            <a:extLst>
              <a:ext uri="{FF2B5EF4-FFF2-40B4-BE49-F238E27FC236}">
                <a16:creationId xmlns:a16="http://schemas.microsoft.com/office/drawing/2014/main" id="{35AD8938-869B-4C67-99D7-D16F8B73D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7234" y="2222797"/>
            <a:ext cx="1176337" cy="1176337"/>
          </a:xfrm>
          <a:custGeom>
            <a:avLst/>
            <a:gdLst>
              <a:gd name="T0" fmla="*/ 588169 w 1176338"/>
              <a:gd name="T1" fmla="*/ 0 h 1176338"/>
              <a:gd name="T2" fmla="*/ 1176338 w 1176338"/>
              <a:gd name="T3" fmla="*/ 588169 h 1176338"/>
              <a:gd name="T4" fmla="*/ 588169 w 1176338"/>
              <a:gd name="T5" fmla="*/ 1176338 h 1176338"/>
              <a:gd name="T6" fmla="*/ 0 w 1176338"/>
              <a:gd name="T7" fmla="*/ 588169 h 1176338"/>
              <a:gd name="T8" fmla="*/ 40460 w 1176338"/>
              <a:gd name="T9" fmla="*/ 377789 h 1176338"/>
              <a:gd name="T10" fmla="*/ 183254 w 1176338"/>
              <a:gd name="T11" fmla="*/ 436620 h 1176338"/>
              <a:gd name="T12" fmla="*/ 152403 w 1176338"/>
              <a:gd name="T13" fmla="*/ 595307 h 1176338"/>
              <a:gd name="T14" fmla="*/ 588171 w 1176338"/>
              <a:gd name="T15" fmla="*/ 1031075 h 1176338"/>
              <a:gd name="T16" fmla="*/ 1023939 w 1176338"/>
              <a:gd name="T17" fmla="*/ 595307 h 1176338"/>
              <a:gd name="T18" fmla="*/ 588171 w 1176338"/>
              <a:gd name="T19" fmla="*/ 159539 h 1176338"/>
              <a:gd name="T20" fmla="*/ 585073 w 1176338"/>
              <a:gd name="T21" fmla="*/ 159851 h 1176338"/>
              <a:gd name="T22" fmla="*/ 585073 w 1176338"/>
              <a:gd name="T23" fmla="*/ 312 h 1176338"/>
              <a:gd name="T24" fmla="*/ 588169 w 1176338"/>
              <a:gd name="T25" fmla="*/ 0 h 1176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76338" h="1176338">
                <a:moveTo>
                  <a:pt x="588169" y="0"/>
                </a:moveTo>
                <a:cubicBezTo>
                  <a:pt x="913006" y="0"/>
                  <a:pt x="1176338" y="263332"/>
                  <a:pt x="1176338" y="588169"/>
                </a:cubicBezTo>
                <a:cubicBezTo>
                  <a:pt x="1176338" y="913006"/>
                  <a:pt x="913006" y="1176338"/>
                  <a:pt x="588169" y="1176338"/>
                </a:cubicBezTo>
                <a:cubicBezTo>
                  <a:pt x="263332" y="1176338"/>
                  <a:pt x="0" y="913006"/>
                  <a:pt x="0" y="588169"/>
                </a:cubicBezTo>
                <a:cubicBezTo>
                  <a:pt x="0" y="513822"/>
                  <a:pt x="13795" y="442697"/>
                  <a:pt x="40460" y="377789"/>
                </a:cubicBezTo>
                <a:lnTo>
                  <a:pt x="183254" y="436620"/>
                </a:lnTo>
                <a:cubicBezTo>
                  <a:pt x="163014" y="485534"/>
                  <a:pt x="152403" y="539181"/>
                  <a:pt x="152403" y="595307"/>
                </a:cubicBezTo>
                <a:cubicBezTo>
                  <a:pt x="152403" y="835975"/>
                  <a:pt x="347503" y="1031075"/>
                  <a:pt x="588171" y="1031075"/>
                </a:cubicBezTo>
                <a:cubicBezTo>
                  <a:pt x="828839" y="1031075"/>
                  <a:pt x="1023939" y="835975"/>
                  <a:pt x="1023939" y="595307"/>
                </a:cubicBezTo>
                <a:cubicBezTo>
                  <a:pt x="1023939" y="354639"/>
                  <a:pt x="828839" y="159539"/>
                  <a:pt x="588171" y="159539"/>
                </a:cubicBezTo>
                <a:lnTo>
                  <a:pt x="585073" y="159851"/>
                </a:lnTo>
                <a:lnTo>
                  <a:pt x="585073" y="312"/>
                </a:lnTo>
                <a:cubicBezTo>
                  <a:pt x="586104" y="3"/>
                  <a:pt x="587136" y="0"/>
                  <a:pt x="588169" y="0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12EB4CD2-CAE7-4590-992D-5D3AD927F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0759" y="2619668"/>
            <a:ext cx="819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80%</a:t>
            </a:r>
            <a:endParaRPr lang="zh-CN" altLang="en-US" sz="20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BDF945D-DE85-4447-ADFE-DEDAA3C24B5A}"/>
              </a:ext>
            </a:extLst>
          </p:cNvPr>
          <p:cNvSpPr txBox="1"/>
          <p:nvPr/>
        </p:nvSpPr>
        <p:spPr>
          <a:xfrm>
            <a:off x="1089346" y="3792945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BF6FF55-2468-43BE-836F-EE1170971DDE}"/>
              </a:ext>
            </a:extLst>
          </p:cNvPr>
          <p:cNvSpPr txBox="1"/>
          <p:nvPr/>
        </p:nvSpPr>
        <p:spPr>
          <a:xfrm>
            <a:off x="592363" y="4351372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A7652D0-7575-4445-9645-A7D315268501}"/>
              </a:ext>
            </a:extLst>
          </p:cNvPr>
          <p:cNvSpPr txBox="1"/>
          <p:nvPr/>
        </p:nvSpPr>
        <p:spPr>
          <a:xfrm>
            <a:off x="592363" y="4688438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089FE2B-ED3C-4462-BBB5-8321DF4130A4}"/>
              </a:ext>
            </a:extLst>
          </p:cNvPr>
          <p:cNvSpPr txBox="1"/>
          <p:nvPr/>
        </p:nvSpPr>
        <p:spPr>
          <a:xfrm>
            <a:off x="3796020" y="3823347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3688403-B79A-4EA0-A058-600CF9C5B495}"/>
              </a:ext>
            </a:extLst>
          </p:cNvPr>
          <p:cNvSpPr txBox="1"/>
          <p:nvPr/>
        </p:nvSpPr>
        <p:spPr>
          <a:xfrm>
            <a:off x="3299038" y="4381774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42CA253-9557-416D-94B4-C544F9114E7F}"/>
              </a:ext>
            </a:extLst>
          </p:cNvPr>
          <p:cNvSpPr txBox="1"/>
          <p:nvPr/>
        </p:nvSpPr>
        <p:spPr>
          <a:xfrm>
            <a:off x="3299038" y="4718840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B68372E-B2F9-43C7-AE38-17CBAE01F5F1}"/>
              </a:ext>
            </a:extLst>
          </p:cNvPr>
          <p:cNvSpPr txBox="1"/>
          <p:nvPr/>
        </p:nvSpPr>
        <p:spPr>
          <a:xfrm>
            <a:off x="6680913" y="3825211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28E7491F-6F85-481E-9296-5142BFA86A13}"/>
              </a:ext>
            </a:extLst>
          </p:cNvPr>
          <p:cNvSpPr txBox="1"/>
          <p:nvPr/>
        </p:nvSpPr>
        <p:spPr>
          <a:xfrm>
            <a:off x="6183931" y="4383638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C730CD6-C43C-4107-9D30-6EB039755C42}"/>
              </a:ext>
            </a:extLst>
          </p:cNvPr>
          <p:cNvSpPr txBox="1"/>
          <p:nvPr/>
        </p:nvSpPr>
        <p:spPr>
          <a:xfrm>
            <a:off x="6183931" y="4720704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92C8DB69-F90D-4053-A5F6-4E165B2BEFCC}"/>
              </a:ext>
            </a:extLst>
          </p:cNvPr>
          <p:cNvSpPr txBox="1"/>
          <p:nvPr/>
        </p:nvSpPr>
        <p:spPr>
          <a:xfrm>
            <a:off x="9387586" y="3855613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E5FA3BD-91CC-4DEF-8306-E0B0979BF276}"/>
              </a:ext>
            </a:extLst>
          </p:cNvPr>
          <p:cNvSpPr txBox="1"/>
          <p:nvPr/>
        </p:nvSpPr>
        <p:spPr>
          <a:xfrm>
            <a:off x="8890603" y="4414040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9D2166D-816A-4D7E-B537-5EBE9A75103E}"/>
              </a:ext>
            </a:extLst>
          </p:cNvPr>
          <p:cNvSpPr txBox="1"/>
          <p:nvPr/>
        </p:nvSpPr>
        <p:spPr>
          <a:xfrm>
            <a:off x="8890603" y="4751106"/>
            <a:ext cx="28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0652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F48FD25-9A6C-498B-95DB-19E7CCD413AA}"/>
              </a:ext>
            </a:extLst>
          </p:cNvPr>
          <p:cNvSpPr txBox="1"/>
          <p:nvPr/>
        </p:nvSpPr>
        <p:spPr>
          <a:xfrm>
            <a:off x="7337288" y="178743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A786510-1789-40B0-8E94-4F340E927846}"/>
              </a:ext>
            </a:extLst>
          </p:cNvPr>
          <p:cNvSpPr txBox="1"/>
          <p:nvPr/>
        </p:nvSpPr>
        <p:spPr>
          <a:xfrm>
            <a:off x="7971838" y="2509956"/>
            <a:ext cx="3478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4BE66F45-9A2C-49BE-82D3-69A35E06D206}"/>
              </a:ext>
            </a:extLst>
          </p:cNvPr>
          <p:cNvSpPr/>
          <p:nvPr/>
        </p:nvSpPr>
        <p:spPr>
          <a:xfrm>
            <a:off x="7376290" y="2509959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9F9F8A7-042F-468C-A423-98B48AC1D334}"/>
              </a:ext>
            </a:extLst>
          </p:cNvPr>
          <p:cNvSpPr txBox="1"/>
          <p:nvPr/>
        </p:nvSpPr>
        <p:spPr>
          <a:xfrm>
            <a:off x="7971838" y="3326222"/>
            <a:ext cx="3478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B9E17873-9E1F-478E-BA72-DE6CEFA66876}"/>
              </a:ext>
            </a:extLst>
          </p:cNvPr>
          <p:cNvSpPr/>
          <p:nvPr/>
        </p:nvSpPr>
        <p:spPr>
          <a:xfrm>
            <a:off x="7376290" y="3326221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1F448EA-4FBF-4750-B656-8C1C888191F5}"/>
              </a:ext>
            </a:extLst>
          </p:cNvPr>
          <p:cNvSpPr txBox="1"/>
          <p:nvPr/>
        </p:nvSpPr>
        <p:spPr>
          <a:xfrm>
            <a:off x="7971838" y="4142488"/>
            <a:ext cx="3478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6AEEEF78-0B55-4B56-8D08-E182B1E45905}"/>
              </a:ext>
            </a:extLst>
          </p:cNvPr>
          <p:cNvSpPr/>
          <p:nvPr/>
        </p:nvSpPr>
        <p:spPr>
          <a:xfrm>
            <a:off x="7376290" y="4142491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269B40B-2783-4CF7-A67D-BC1A79667926}"/>
              </a:ext>
            </a:extLst>
          </p:cNvPr>
          <p:cNvSpPr txBox="1"/>
          <p:nvPr/>
        </p:nvSpPr>
        <p:spPr>
          <a:xfrm>
            <a:off x="7971838" y="4983623"/>
            <a:ext cx="3478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186B00F3-06F5-44E8-B94D-3496AAB4A9BF}"/>
              </a:ext>
            </a:extLst>
          </p:cNvPr>
          <p:cNvSpPr/>
          <p:nvPr/>
        </p:nvSpPr>
        <p:spPr>
          <a:xfrm>
            <a:off x="7376290" y="4983626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74A2ED75-2478-4A2D-AEBE-BD15FC1277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2452" y="2310663"/>
            <a:ext cx="4398949" cy="3377635"/>
          </a:xfrm>
          <a:custGeom>
            <a:avLst/>
            <a:gdLst>
              <a:gd name="connsiteX0" fmla="*/ 3333734 w 3796894"/>
              <a:gd name="connsiteY0" fmla="*/ 158827 h 2914704"/>
              <a:gd name="connsiteX1" fmla="*/ 3333734 w 3796894"/>
              <a:gd name="connsiteY1" fmla="*/ 159782 h 2914704"/>
              <a:gd name="connsiteX2" fmla="*/ 154601 w 3796894"/>
              <a:gd name="connsiteY2" fmla="*/ 159782 h 2914704"/>
              <a:gd name="connsiteX3" fmla="*/ 154601 w 3796894"/>
              <a:gd name="connsiteY3" fmla="*/ 2128067 h 2914704"/>
              <a:gd name="connsiteX4" fmla="*/ 3626221 w 3796894"/>
              <a:gd name="connsiteY4" fmla="*/ 2128067 h 2914704"/>
              <a:gd name="connsiteX5" fmla="*/ 3626221 w 3796894"/>
              <a:gd name="connsiteY5" fmla="*/ 2118575 h 2914704"/>
              <a:gd name="connsiteX6" fmla="*/ 3640861 w 3796894"/>
              <a:gd name="connsiteY6" fmla="*/ 2118575 h 2914704"/>
              <a:gd name="connsiteX7" fmla="*/ 3640861 w 3796894"/>
              <a:gd name="connsiteY7" fmla="*/ 158827 h 2914704"/>
              <a:gd name="connsiteX8" fmla="*/ 0 w 3796894"/>
              <a:gd name="connsiteY8" fmla="*/ 0 h 2914704"/>
              <a:gd name="connsiteX9" fmla="*/ 3796894 w 3796894"/>
              <a:gd name="connsiteY9" fmla="*/ 0 h 2914704"/>
              <a:gd name="connsiteX10" fmla="*/ 3796894 w 3796894"/>
              <a:gd name="connsiteY10" fmla="*/ 2914704 h 2914704"/>
              <a:gd name="connsiteX11" fmla="*/ 0 w 3796894"/>
              <a:gd name="connsiteY11" fmla="*/ 2914704 h 291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796894" h="2914704">
                <a:moveTo>
                  <a:pt x="3333734" y="158827"/>
                </a:moveTo>
                <a:lnTo>
                  <a:pt x="3333734" y="159782"/>
                </a:lnTo>
                <a:lnTo>
                  <a:pt x="154601" y="159782"/>
                </a:lnTo>
                <a:lnTo>
                  <a:pt x="154601" y="2128067"/>
                </a:lnTo>
                <a:lnTo>
                  <a:pt x="3626221" y="2128067"/>
                </a:lnTo>
                <a:lnTo>
                  <a:pt x="3626221" y="2118575"/>
                </a:lnTo>
                <a:lnTo>
                  <a:pt x="3640861" y="2118575"/>
                </a:lnTo>
                <a:lnTo>
                  <a:pt x="3640861" y="158827"/>
                </a:lnTo>
                <a:close/>
                <a:moveTo>
                  <a:pt x="0" y="0"/>
                </a:moveTo>
                <a:lnTo>
                  <a:pt x="3796894" y="0"/>
                </a:lnTo>
                <a:lnTo>
                  <a:pt x="3796894" y="2914704"/>
                </a:lnTo>
                <a:lnTo>
                  <a:pt x="0" y="2914704"/>
                </a:lnTo>
                <a:close/>
              </a:path>
            </a:pathLst>
          </a:custGeom>
        </p:spPr>
      </p:pic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8F17BBB2-A788-439E-89D8-2CB413FE8074}"/>
              </a:ext>
            </a:extLst>
          </p:cNvPr>
          <p:cNvCxnSpPr/>
          <p:nvPr/>
        </p:nvCxnSpPr>
        <p:spPr>
          <a:xfrm>
            <a:off x="6453679" y="2484359"/>
            <a:ext cx="0" cy="246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>
            <a:extLst>
              <a:ext uri="{FF2B5EF4-FFF2-40B4-BE49-F238E27FC236}">
                <a16:creationId xmlns:a16="http://schemas.microsoft.com/office/drawing/2014/main" id="{F12BB67C-D5EE-4A64-9C0A-A598B5DAA32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095"/>
          <a:stretch/>
        </p:blipFill>
        <p:spPr>
          <a:xfrm>
            <a:off x="3447772" y="3037494"/>
            <a:ext cx="2143629" cy="183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381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139 L -0.66328 0.0069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03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EACCFF3-7DFA-4501-9353-1BCED7936DEF}"/>
              </a:ext>
            </a:extLst>
          </p:cNvPr>
          <p:cNvSpPr/>
          <p:nvPr/>
        </p:nvSpPr>
        <p:spPr>
          <a:xfrm>
            <a:off x="1981771" y="1710813"/>
            <a:ext cx="8519652" cy="3436374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EECD5B3-FF09-44DE-90A4-EF956F4FD5CC}"/>
              </a:ext>
            </a:extLst>
          </p:cNvPr>
          <p:cNvSpPr/>
          <p:nvPr/>
        </p:nvSpPr>
        <p:spPr>
          <a:xfrm>
            <a:off x="2426967" y="2035277"/>
            <a:ext cx="7629263" cy="2713704"/>
          </a:xfrm>
          <a:prstGeom prst="rect">
            <a:avLst/>
          </a:prstGeom>
          <a:solidFill>
            <a:srgbClr val="425F78"/>
          </a:solidFill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F7FBA52-B1A6-4E5D-A1FC-E53601ABE329}"/>
              </a:ext>
            </a:extLst>
          </p:cNvPr>
          <p:cNvSpPr txBox="1"/>
          <p:nvPr/>
        </p:nvSpPr>
        <p:spPr>
          <a:xfrm>
            <a:off x="4454015" y="2969345"/>
            <a:ext cx="32839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Part 4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6BD2B49-BEAE-4303-8B67-EFEF27C91EAB}"/>
              </a:ext>
            </a:extLst>
          </p:cNvPr>
          <p:cNvSpPr txBox="1"/>
          <p:nvPr/>
        </p:nvSpPr>
        <p:spPr>
          <a:xfrm>
            <a:off x="4155196" y="3770883"/>
            <a:ext cx="3881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0F50E84-DB38-4098-869D-F3EA58F295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095"/>
          <a:stretch/>
        </p:blipFill>
        <p:spPr>
          <a:xfrm>
            <a:off x="9048729" y="3810000"/>
            <a:ext cx="3143251" cy="26860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3633CF8-3B31-49DA-8216-A3E2798F41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487" y="1022559"/>
            <a:ext cx="2667135" cy="170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05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-0.00139 L -0.66328 0.00694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D9844490-C91B-4543-A324-826FA213EA46}"/>
              </a:ext>
            </a:extLst>
          </p:cNvPr>
          <p:cNvSpPr>
            <a:spLocks/>
          </p:cNvSpPr>
          <p:nvPr/>
        </p:nvSpPr>
        <p:spPr bwMode="auto">
          <a:xfrm>
            <a:off x="4899529" y="3740051"/>
            <a:ext cx="2316163" cy="1662113"/>
          </a:xfrm>
          <a:custGeom>
            <a:avLst/>
            <a:gdLst>
              <a:gd name="T0" fmla="*/ 961 w 961"/>
              <a:gd name="T1" fmla="*/ 388 h 689"/>
              <a:gd name="T2" fmla="*/ 863 w 961"/>
              <a:gd name="T3" fmla="*/ 495 h 689"/>
              <a:gd name="T4" fmla="*/ 652 w 961"/>
              <a:gd name="T5" fmla="*/ 633 h 689"/>
              <a:gd name="T6" fmla="*/ 368 w 961"/>
              <a:gd name="T7" fmla="*/ 676 h 689"/>
              <a:gd name="T8" fmla="*/ 119 w 961"/>
              <a:gd name="T9" fmla="*/ 554 h 689"/>
              <a:gd name="T10" fmla="*/ 109 w 961"/>
              <a:gd name="T11" fmla="*/ 544 h 689"/>
              <a:gd name="T12" fmla="*/ 22 w 961"/>
              <a:gd name="T13" fmla="*/ 386 h 689"/>
              <a:gd name="T14" fmla="*/ 5 w 961"/>
              <a:gd name="T15" fmla="*/ 217 h 689"/>
              <a:gd name="T16" fmla="*/ 44 w 961"/>
              <a:gd name="T17" fmla="*/ 83 h 689"/>
              <a:gd name="T18" fmla="*/ 117 w 961"/>
              <a:gd name="T19" fmla="*/ 12 h 689"/>
              <a:gd name="T20" fmla="*/ 201 w 961"/>
              <a:gd name="T21" fmla="*/ 6 h 689"/>
              <a:gd name="T22" fmla="*/ 280 w 961"/>
              <a:gd name="T23" fmla="*/ 39 h 689"/>
              <a:gd name="T24" fmla="*/ 354 w 961"/>
              <a:gd name="T25" fmla="*/ 89 h 689"/>
              <a:gd name="T26" fmla="*/ 420 w 961"/>
              <a:gd name="T27" fmla="*/ 150 h 689"/>
              <a:gd name="T28" fmla="*/ 425 w 961"/>
              <a:gd name="T29" fmla="*/ 155 h 689"/>
              <a:gd name="T30" fmla="*/ 531 w 961"/>
              <a:gd name="T31" fmla="*/ 270 h 689"/>
              <a:gd name="T32" fmla="*/ 679 w 961"/>
              <a:gd name="T33" fmla="*/ 366 h 689"/>
              <a:gd name="T34" fmla="*/ 848 w 961"/>
              <a:gd name="T35" fmla="*/ 399 h 689"/>
              <a:gd name="T36" fmla="*/ 961 w 961"/>
              <a:gd name="T37" fmla="*/ 388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61" h="689">
                <a:moveTo>
                  <a:pt x="961" y="388"/>
                </a:moveTo>
                <a:cubicBezTo>
                  <a:pt x="947" y="405"/>
                  <a:pt x="915" y="447"/>
                  <a:pt x="863" y="495"/>
                </a:cubicBezTo>
                <a:cubicBezTo>
                  <a:pt x="811" y="543"/>
                  <a:pt x="739" y="597"/>
                  <a:pt x="652" y="633"/>
                </a:cubicBezTo>
                <a:cubicBezTo>
                  <a:pt x="565" y="670"/>
                  <a:pt x="464" y="689"/>
                  <a:pt x="368" y="676"/>
                </a:cubicBezTo>
                <a:cubicBezTo>
                  <a:pt x="273" y="664"/>
                  <a:pt x="182" y="620"/>
                  <a:pt x="119" y="554"/>
                </a:cubicBezTo>
                <a:cubicBezTo>
                  <a:pt x="116" y="551"/>
                  <a:pt x="113" y="547"/>
                  <a:pt x="109" y="544"/>
                </a:cubicBezTo>
                <a:cubicBezTo>
                  <a:pt x="68" y="499"/>
                  <a:pt x="39" y="443"/>
                  <a:pt x="22" y="386"/>
                </a:cubicBezTo>
                <a:cubicBezTo>
                  <a:pt x="5" y="328"/>
                  <a:pt x="0" y="269"/>
                  <a:pt x="5" y="217"/>
                </a:cubicBezTo>
                <a:cubicBezTo>
                  <a:pt x="10" y="164"/>
                  <a:pt x="24" y="118"/>
                  <a:pt x="44" y="83"/>
                </a:cubicBezTo>
                <a:cubicBezTo>
                  <a:pt x="64" y="48"/>
                  <a:pt x="89" y="25"/>
                  <a:pt x="117" y="12"/>
                </a:cubicBezTo>
                <a:cubicBezTo>
                  <a:pt x="145" y="0"/>
                  <a:pt x="173" y="0"/>
                  <a:pt x="201" y="6"/>
                </a:cubicBezTo>
                <a:cubicBezTo>
                  <a:pt x="228" y="12"/>
                  <a:pt x="255" y="24"/>
                  <a:pt x="280" y="39"/>
                </a:cubicBezTo>
                <a:cubicBezTo>
                  <a:pt x="306" y="53"/>
                  <a:pt x="331" y="70"/>
                  <a:pt x="354" y="89"/>
                </a:cubicBezTo>
                <a:cubicBezTo>
                  <a:pt x="377" y="107"/>
                  <a:pt x="399" y="127"/>
                  <a:pt x="420" y="150"/>
                </a:cubicBezTo>
                <a:cubicBezTo>
                  <a:pt x="422" y="152"/>
                  <a:pt x="423" y="154"/>
                  <a:pt x="425" y="155"/>
                </a:cubicBezTo>
                <a:cubicBezTo>
                  <a:pt x="457" y="189"/>
                  <a:pt x="489" y="232"/>
                  <a:pt x="531" y="270"/>
                </a:cubicBezTo>
                <a:cubicBezTo>
                  <a:pt x="572" y="309"/>
                  <a:pt x="623" y="343"/>
                  <a:pt x="679" y="366"/>
                </a:cubicBezTo>
                <a:cubicBezTo>
                  <a:pt x="735" y="388"/>
                  <a:pt x="796" y="399"/>
                  <a:pt x="848" y="399"/>
                </a:cubicBezTo>
                <a:cubicBezTo>
                  <a:pt x="900" y="400"/>
                  <a:pt x="943" y="390"/>
                  <a:pt x="961" y="388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9BECBCA-9C74-4C6A-A0E7-6F18CA383D86}"/>
              </a:ext>
            </a:extLst>
          </p:cNvPr>
          <p:cNvSpPr>
            <a:spLocks/>
          </p:cNvSpPr>
          <p:nvPr/>
        </p:nvSpPr>
        <p:spPr bwMode="auto">
          <a:xfrm>
            <a:off x="7152192" y="4695726"/>
            <a:ext cx="25400" cy="22225"/>
          </a:xfrm>
          <a:custGeom>
            <a:avLst/>
            <a:gdLst>
              <a:gd name="T0" fmla="*/ 2147483647 w 10"/>
              <a:gd name="T1" fmla="*/ 2147483647 h 9"/>
              <a:gd name="T2" fmla="*/ 2147483647 w 10"/>
              <a:gd name="T3" fmla="*/ 2147483647 h 9"/>
              <a:gd name="T4" fmla="*/ 2147483647 w 10"/>
              <a:gd name="T5" fmla="*/ 2147483647 h 9"/>
              <a:gd name="T6" fmla="*/ 2147483647 w 10"/>
              <a:gd name="T7" fmla="*/ 2147483647 h 9"/>
              <a:gd name="T8" fmla="*/ 2147483647 w 10"/>
              <a:gd name="T9" fmla="*/ 2147483647 h 9"/>
              <a:gd name="T10" fmla="*/ 2147483647 w 10"/>
              <a:gd name="T11" fmla="*/ 2147483647 h 9"/>
              <a:gd name="T12" fmla="*/ 2147483647 w 10"/>
              <a:gd name="T13" fmla="*/ 2147483647 h 9"/>
              <a:gd name="T14" fmla="*/ 2147483647 w 10"/>
              <a:gd name="T15" fmla="*/ 0 h 9"/>
              <a:gd name="T16" fmla="*/ 2147483647 w 10"/>
              <a:gd name="T17" fmla="*/ 2147483647 h 9"/>
              <a:gd name="T18" fmla="*/ 2147483647 w 10"/>
              <a:gd name="T19" fmla="*/ 2147483647 h 9"/>
              <a:gd name="T20" fmla="*/ 2147483647 w 10"/>
              <a:gd name="T21" fmla="*/ 2147483647 h 9"/>
              <a:gd name="T22" fmla="*/ 2147483647 w 10"/>
              <a:gd name="T23" fmla="*/ 2147483647 h 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" h="9">
                <a:moveTo>
                  <a:pt x="4" y="8"/>
                </a:moveTo>
                <a:cubicBezTo>
                  <a:pt x="3" y="8"/>
                  <a:pt x="3" y="8"/>
                  <a:pt x="3" y="8"/>
                </a:cubicBezTo>
                <a:cubicBezTo>
                  <a:pt x="3" y="7"/>
                  <a:pt x="3" y="6"/>
                  <a:pt x="3" y="6"/>
                </a:cubicBezTo>
                <a:cubicBezTo>
                  <a:pt x="4" y="5"/>
                  <a:pt x="4" y="5"/>
                  <a:pt x="5" y="4"/>
                </a:cubicBezTo>
                <a:cubicBezTo>
                  <a:pt x="4" y="4"/>
                  <a:pt x="3" y="4"/>
                  <a:pt x="2" y="4"/>
                </a:cubicBezTo>
                <a:cubicBezTo>
                  <a:pt x="2" y="5"/>
                  <a:pt x="1" y="4"/>
                  <a:pt x="1" y="3"/>
                </a:cubicBezTo>
                <a:cubicBezTo>
                  <a:pt x="0" y="2"/>
                  <a:pt x="1" y="1"/>
                  <a:pt x="2" y="1"/>
                </a:cubicBezTo>
                <a:cubicBezTo>
                  <a:pt x="4" y="1"/>
                  <a:pt x="6" y="1"/>
                  <a:pt x="8" y="0"/>
                </a:cubicBezTo>
                <a:cubicBezTo>
                  <a:pt x="9" y="0"/>
                  <a:pt x="10" y="0"/>
                  <a:pt x="10" y="1"/>
                </a:cubicBezTo>
                <a:cubicBezTo>
                  <a:pt x="10" y="2"/>
                  <a:pt x="10" y="2"/>
                  <a:pt x="10" y="3"/>
                </a:cubicBezTo>
                <a:cubicBezTo>
                  <a:pt x="8" y="4"/>
                  <a:pt x="7" y="6"/>
                  <a:pt x="6" y="8"/>
                </a:cubicBezTo>
                <a:cubicBezTo>
                  <a:pt x="5" y="8"/>
                  <a:pt x="4" y="9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0768FA31-7C09-485F-BE29-4CE2400A7D93}"/>
              </a:ext>
            </a:extLst>
          </p:cNvPr>
          <p:cNvSpPr>
            <a:spLocks/>
          </p:cNvSpPr>
          <p:nvPr/>
        </p:nvSpPr>
        <p:spPr bwMode="auto">
          <a:xfrm>
            <a:off x="5959982" y="3076472"/>
            <a:ext cx="2009775" cy="1441450"/>
          </a:xfrm>
          <a:custGeom>
            <a:avLst/>
            <a:gdLst>
              <a:gd name="T0" fmla="*/ 0 w 834"/>
              <a:gd name="T1" fmla="*/ 2147483647 h 598"/>
              <a:gd name="T2" fmla="*/ 2147483647 w 834"/>
              <a:gd name="T3" fmla="*/ 2147483647 h 598"/>
              <a:gd name="T4" fmla="*/ 2147483647 w 834"/>
              <a:gd name="T5" fmla="*/ 2147483647 h 598"/>
              <a:gd name="T6" fmla="*/ 2147483647 w 834"/>
              <a:gd name="T7" fmla="*/ 2147483647 h 598"/>
              <a:gd name="T8" fmla="*/ 2147483647 w 834"/>
              <a:gd name="T9" fmla="*/ 2147483647 h 598"/>
              <a:gd name="T10" fmla="*/ 2147483647 w 834"/>
              <a:gd name="T11" fmla="*/ 2147483647 h 598"/>
              <a:gd name="T12" fmla="*/ 2147483647 w 834"/>
              <a:gd name="T13" fmla="*/ 2147483647 h 598"/>
              <a:gd name="T14" fmla="*/ 2147483647 w 834"/>
              <a:gd name="T15" fmla="*/ 2147483647 h 598"/>
              <a:gd name="T16" fmla="*/ 2147483647 w 834"/>
              <a:gd name="T17" fmla="*/ 2147483647 h 598"/>
              <a:gd name="T18" fmla="*/ 2147483647 w 834"/>
              <a:gd name="T19" fmla="*/ 2147483647 h 598"/>
              <a:gd name="T20" fmla="*/ 2147483647 w 834"/>
              <a:gd name="T21" fmla="*/ 2147483647 h 598"/>
              <a:gd name="T22" fmla="*/ 2147483647 w 834"/>
              <a:gd name="T23" fmla="*/ 2147483647 h 598"/>
              <a:gd name="T24" fmla="*/ 2147483647 w 834"/>
              <a:gd name="T25" fmla="*/ 2147483647 h 598"/>
              <a:gd name="T26" fmla="*/ 2147483647 w 834"/>
              <a:gd name="T27" fmla="*/ 2147483647 h 598"/>
              <a:gd name="T28" fmla="*/ 2147483647 w 834"/>
              <a:gd name="T29" fmla="*/ 2147483647 h 598"/>
              <a:gd name="T30" fmla="*/ 2147483647 w 834"/>
              <a:gd name="T31" fmla="*/ 2147483647 h 598"/>
              <a:gd name="T32" fmla="*/ 2147483647 w 834"/>
              <a:gd name="T33" fmla="*/ 2147483647 h 598"/>
              <a:gd name="T34" fmla="*/ 2147483647 w 834"/>
              <a:gd name="T35" fmla="*/ 2147483647 h 598"/>
              <a:gd name="T36" fmla="*/ 0 w 834"/>
              <a:gd name="T37" fmla="*/ 2147483647 h 5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34" h="598">
                <a:moveTo>
                  <a:pt x="0" y="336"/>
                </a:moveTo>
                <a:cubicBezTo>
                  <a:pt x="12" y="352"/>
                  <a:pt x="40" y="388"/>
                  <a:pt x="85" y="430"/>
                </a:cubicBezTo>
                <a:cubicBezTo>
                  <a:pt x="130" y="471"/>
                  <a:pt x="193" y="518"/>
                  <a:pt x="269" y="550"/>
                </a:cubicBezTo>
                <a:cubicBezTo>
                  <a:pt x="343" y="581"/>
                  <a:pt x="431" y="598"/>
                  <a:pt x="514" y="587"/>
                </a:cubicBezTo>
                <a:cubicBezTo>
                  <a:pt x="597" y="576"/>
                  <a:pt x="675" y="538"/>
                  <a:pt x="731" y="481"/>
                </a:cubicBezTo>
                <a:cubicBezTo>
                  <a:pt x="733" y="478"/>
                  <a:pt x="736" y="475"/>
                  <a:pt x="739" y="472"/>
                </a:cubicBezTo>
                <a:cubicBezTo>
                  <a:pt x="774" y="433"/>
                  <a:pt x="800" y="385"/>
                  <a:pt x="815" y="335"/>
                </a:cubicBezTo>
                <a:cubicBezTo>
                  <a:pt x="829" y="285"/>
                  <a:pt x="834" y="234"/>
                  <a:pt x="829" y="188"/>
                </a:cubicBezTo>
                <a:cubicBezTo>
                  <a:pt x="825" y="143"/>
                  <a:pt x="813" y="103"/>
                  <a:pt x="796" y="72"/>
                </a:cubicBezTo>
                <a:cubicBezTo>
                  <a:pt x="778" y="42"/>
                  <a:pt x="756" y="22"/>
                  <a:pt x="732" y="11"/>
                </a:cubicBezTo>
                <a:cubicBezTo>
                  <a:pt x="708" y="0"/>
                  <a:pt x="683" y="1"/>
                  <a:pt x="660" y="6"/>
                </a:cubicBezTo>
                <a:cubicBezTo>
                  <a:pt x="636" y="11"/>
                  <a:pt x="613" y="22"/>
                  <a:pt x="590" y="34"/>
                </a:cubicBezTo>
                <a:cubicBezTo>
                  <a:pt x="568" y="47"/>
                  <a:pt x="547" y="61"/>
                  <a:pt x="527" y="77"/>
                </a:cubicBezTo>
                <a:cubicBezTo>
                  <a:pt x="507" y="93"/>
                  <a:pt x="487" y="110"/>
                  <a:pt x="469" y="130"/>
                </a:cubicBezTo>
                <a:cubicBezTo>
                  <a:pt x="468" y="132"/>
                  <a:pt x="467" y="134"/>
                  <a:pt x="465" y="135"/>
                </a:cubicBezTo>
                <a:cubicBezTo>
                  <a:pt x="438" y="165"/>
                  <a:pt x="410" y="201"/>
                  <a:pt x="373" y="235"/>
                </a:cubicBezTo>
                <a:cubicBezTo>
                  <a:pt x="337" y="268"/>
                  <a:pt x="293" y="298"/>
                  <a:pt x="244" y="317"/>
                </a:cubicBezTo>
                <a:cubicBezTo>
                  <a:pt x="196" y="337"/>
                  <a:pt x="144" y="346"/>
                  <a:pt x="98" y="346"/>
                </a:cubicBezTo>
                <a:cubicBezTo>
                  <a:pt x="53" y="347"/>
                  <a:pt x="16" y="338"/>
                  <a:pt x="0" y="336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8616AE7D-DAEC-42FA-834F-DD0B5987DD1C}"/>
              </a:ext>
            </a:extLst>
          </p:cNvPr>
          <p:cNvSpPr>
            <a:spLocks/>
          </p:cNvSpPr>
          <p:nvPr/>
        </p:nvSpPr>
        <p:spPr bwMode="auto">
          <a:xfrm>
            <a:off x="5994905" y="3905148"/>
            <a:ext cx="19051" cy="17463"/>
          </a:xfrm>
          <a:custGeom>
            <a:avLst/>
            <a:gdLst>
              <a:gd name="T0" fmla="*/ 2147483647 w 8"/>
              <a:gd name="T1" fmla="*/ 2147483647 h 7"/>
              <a:gd name="T2" fmla="*/ 2147483647 w 8"/>
              <a:gd name="T3" fmla="*/ 2147483647 h 7"/>
              <a:gd name="T4" fmla="*/ 2147483647 w 8"/>
              <a:gd name="T5" fmla="*/ 2147483647 h 7"/>
              <a:gd name="T6" fmla="*/ 2147483647 w 8"/>
              <a:gd name="T7" fmla="*/ 2147483647 h 7"/>
              <a:gd name="T8" fmla="*/ 2147483647 w 8"/>
              <a:gd name="T9" fmla="*/ 2147483647 h 7"/>
              <a:gd name="T10" fmla="*/ 2147483647 w 8"/>
              <a:gd name="T11" fmla="*/ 2147483647 h 7"/>
              <a:gd name="T12" fmla="*/ 2147483647 w 8"/>
              <a:gd name="T13" fmla="*/ 2147483647 h 7"/>
              <a:gd name="T14" fmla="*/ 2147483647 w 8"/>
              <a:gd name="T15" fmla="*/ 0 h 7"/>
              <a:gd name="T16" fmla="*/ 0 w 8"/>
              <a:gd name="T17" fmla="*/ 2147483647 h 7"/>
              <a:gd name="T18" fmla="*/ 0 w 8"/>
              <a:gd name="T19" fmla="*/ 2147483647 h 7"/>
              <a:gd name="T20" fmla="*/ 2147483647 w 8"/>
              <a:gd name="T21" fmla="*/ 2147483647 h 7"/>
              <a:gd name="T22" fmla="*/ 2147483647 w 8"/>
              <a:gd name="T23" fmla="*/ 2147483647 h 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" h="7">
                <a:moveTo>
                  <a:pt x="5" y="7"/>
                </a:moveTo>
                <a:cubicBezTo>
                  <a:pt x="6" y="7"/>
                  <a:pt x="6" y="7"/>
                  <a:pt x="6" y="7"/>
                </a:cubicBezTo>
                <a:cubicBezTo>
                  <a:pt x="6" y="6"/>
                  <a:pt x="6" y="5"/>
                  <a:pt x="6" y="5"/>
                </a:cubicBezTo>
                <a:cubicBezTo>
                  <a:pt x="6" y="4"/>
                  <a:pt x="5" y="4"/>
                  <a:pt x="5" y="3"/>
                </a:cubicBezTo>
                <a:cubicBezTo>
                  <a:pt x="5" y="3"/>
                  <a:pt x="6" y="4"/>
                  <a:pt x="7" y="4"/>
                </a:cubicBezTo>
                <a:cubicBezTo>
                  <a:pt x="7" y="4"/>
                  <a:pt x="8" y="3"/>
                  <a:pt x="8" y="2"/>
                </a:cubicBezTo>
                <a:cubicBezTo>
                  <a:pt x="8" y="2"/>
                  <a:pt x="8" y="1"/>
                  <a:pt x="7" y="1"/>
                </a:cubicBezTo>
                <a:cubicBezTo>
                  <a:pt x="5" y="1"/>
                  <a:pt x="3" y="0"/>
                  <a:pt x="2" y="0"/>
                </a:cubicBez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2"/>
                  <a:pt x="0" y="2"/>
                </a:cubicBezTo>
                <a:cubicBezTo>
                  <a:pt x="1" y="4"/>
                  <a:pt x="3" y="5"/>
                  <a:pt x="4" y="7"/>
                </a:cubicBezTo>
                <a:cubicBezTo>
                  <a:pt x="4" y="7"/>
                  <a:pt x="5" y="7"/>
                  <a:pt x="5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AC134835-1AB8-431F-83CB-C7E022F43E37}"/>
              </a:ext>
            </a:extLst>
          </p:cNvPr>
          <p:cNvSpPr>
            <a:spLocks/>
          </p:cNvSpPr>
          <p:nvPr/>
        </p:nvSpPr>
        <p:spPr bwMode="auto">
          <a:xfrm>
            <a:off x="5209094" y="2411310"/>
            <a:ext cx="1876425" cy="1344612"/>
          </a:xfrm>
          <a:custGeom>
            <a:avLst/>
            <a:gdLst>
              <a:gd name="T0" fmla="*/ 779 w 779"/>
              <a:gd name="T1" fmla="*/ 314 h 558"/>
              <a:gd name="T2" fmla="*/ 700 w 779"/>
              <a:gd name="T3" fmla="*/ 401 h 558"/>
              <a:gd name="T4" fmla="*/ 528 w 779"/>
              <a:gd name="T5" fmla="*/ 513 h 558"/>
              <a:gd name="T6" fmla="*/ 299 w 779"/>
              <a:gd name="T7" fmla="*/ 548 h 558"/>
              <a:gd name="T8" fmla="*/ 97 w 779"/>
              <a:gd name="T9" fmla="*/ 449 h 558"/>
              <a:gd name="T10" fmla="*/ 89 w 779"/>
              <a:gd name="T11" fmla="*/ 441 h 558"/>
              <a:gd name="T12" fmla="*/ 18 w 779"/>
              <a:gd name="T13" fmla="*/ 313 h 558"/>
              <a:gd name="T14" fmla="*/ 4 w 779"/>
              <a:gd name="T15" fmla="*/ 176 h 558"/>
              <a:gd name="T16" fmla="*/ 36 w 779"/>
              <a:gd name="T17" fmla="*/ 67 h 558"/>
              <a:gd name="T18" fmla="*/ 95 w 779"/>
              <a:gd name="T19" fmla="*/ 10 h 558"/>
              <a:gd name="T20" fmla="*/ 163 w 779"/>
              <a:gd name="T21" fmla="*/ 5 h 558"/>
              <a:gd name="T22" fmla="*/ 227 w 779"/>
              <a:gd name="T23" fmla="*/ 31 h 558"/>
              <a:gd name="T24" fmla="*/ 287 w 779"/>
              <a:gd name="T25" fmla="*/ 72 h 558"/>
              <a:gd name="T26" fmla="*/ 341 w 779"/>
              <a:gd name="T27" fmla="*/ 121 h 558"/>
              <a:gd name="T28" fmla="*/ 344 w 779"/>
              <a:gd name="T29" fmla="*/ 126 h 558"/>
              <a:gd name="T30" fmla="*/ 431 w 779"/>
              <a:gd name="T31" fmla="*/ 219 h 558"/>
              <a:gd name="T32" fmla="*/ 551 w 779"/>
              <a:gd name="T33" fmla="*/ 296 h 558"/>
              <a:gd name="T34" fmla="*/ 687 w 779"/>
              <a:gd name="T35" fmla="*/ 323 h 558"/>
              <a:gd name="T36" fmla="*/ 779 w 779"/>
              <a:gd name="T37" fmla="*/ 314 h 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79" h="558">
                <a:moveTo>
                  <a:pt x="779" y="314"/>
                </a:moveTo>
                <a:cubicBezTo>
                  <a:pt x="768" y="328"/>
                  <a:pt x="742" y="362"/>
                  <a:pt x="700" y="401"/>
                </a:cubicBezTo>
                <a:cubicBezTo>
                  <a:pt x="658" y="440"/>
                  <a:pt x="599" y="484"/>
                  <a:pt x="528" y="513"/>
                </a:cubicBezTo>
                <a:cubicBezTo>
                  <a:pt x="458" y="543"/>
                  <a:pt x="376" y="558"/>
                  <a:pt x="299" y="548"/>
                </a:cubicBezTo>
                <a:cubicBezTo>
                  <a:pt x="221" y="538"/>
                  <a:pt x="148" y="502"/>
                  <a:pt x="97" y="449"/>
                </a:cubicBezTo>
                <a:cubicBezTo>
                  <a:pt x="94" y="446"/>
                  <a:pt x="91" y="444"/>
                  <a:pt x="89" y="441"/>
                </a:cubicBezTo>
                <a:cubicBezTo>
                  <a:pt x="56" y="404"/>
                  <a:pt x="32" y="359"/>
                  <a:pt x="18" y="313"/>
                </a:cubicBezTo>
                <a:cubicBezTo>
                  <a:pt x="4" y="266"/>
                  <a:pt x="0" y="218"/>
                  <a:pt x="4" y="176"/>
                </a:cubicBezTo>
                <a:cubicBezTo>
                  <a:pt x="8" y="133"/>
                  <a:pt x="20" y="95"/>
                  <a:pt x="36" y="67"/>
                </a:cubicBezTo>
                <a:cubicBezTo>
                  <a:pt x="52" y="39"/>
                  <a:pt x="72" y="20"/>
                  <a:pt x="95" y="10"/>
                </a:cubicBezTo>
                <a:cubicBezTo>
                  <a:pt x="118" y="0"/>
                  <a:pt x="141" y="0"/>
                  <a:pt x="163" y="5"/>
                </a:cubicBezTo>
                <a:cubicBezTo>
                  <a:pt x="185" y="10"/>
                  <a:pt x="207" y="20"/>
                  <a:pt x="227" y="31"/>
                </a:cubicBezTo>
                <a:cubicBezTo>
                  <a:pt x="248" y="43"/>
                  <a:pt x="268" y="57"/>
                  <a:pt x="287" y="72"/>
                </a:cubicBezTo>
                <a:cubicBezTo>
                  <a:pt x="306" y="86"/>
                  <a:pt x="324" y="103"/>
                  <a:pt x="341" y="121"/>
                </a:cubicBezTo>
                <a:cubicBezTo>
                  <a:pt x="342" y="123"/>
                  <a:pt x="343" y="124"/>
                  <a:pt x="344" y="126"/>
                </a:cubicBezTo>
                <a:cubicBezTo>
                  <a:pt x="370" y="153"/>
                  <a:pt x="397" y="188"/>
                  <a:pt x="431" y="219"/>
                </a:cubicBezTo>
                <a:cubicBezTo>
                  <a:pt x="464" y="250"/>
                  <a:pt x="505" y="278"/>
                  <a:pt x="551" y="296"/>
                </a:cubicBezTo>
                <a:cubicBezTo>
                  <a:pt x="596" y="315"/>
                  <a:pt x="645" y="323"/>
                  <a:pt x="687" y="323"/>
                </a:cubicBezTo>
                <a:cubicBezTo>
                  <a:pt x="730" y="324"/>
                  <a:pt x="765" y="316"/>
                  <a:pt x="779" y="314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9F8C645-F808-41A8-B4B4-F389872ADCAC}"/>
              </a:ext>
            </a:extLst>
          </p:cNvPr>
          <p:cNvSpPr>
            <a:spLocks/>
          </p:cNvSpPr>
          <p:nvPr/>
        </p:nvSpPr>
        <p:spPr bwMode="auto">
          <a:xfrm>
            <a:off x="7034717" y="3184426"/>
            <a:ext cx="19051" cy="17463"/>
          </a:xfrm>
          <a:custGeom>
            <a:avLst/>
            <a:gdLst>
              <a:gd name="T0" fmla="*/ 2147483647 w 8"/>
              <a:gd name="T1" fmla="*/ 2147483647 h 7"/>
              <a:gd name="T2" fmla="*/ 2147483647 w 8"/>
              <a:gd name="T3" fmla="*/ 2147483647 h 7"/>
              <a:gd name="T4" fmla="*/ 2147483647 w 8"/>
              <a:gd name="T5" fmla="*/ 2147483647 h 7"/>
              <a:gd name="T6" fmla="*/ 2147483647 w 8"/>
              <a:gd name="T7" fmla="*/ 2147483647 h 7"/>
              <a:gd name="T8" fmla="*/ 2147483647 w 8"/>
              <a:gd name="T9" fmla="*/ 2147483647 h 7"/>
              <a:gd name="T10" fmla="*/ 2147483647 w 8"/>
              <a:gd name="T11" fmla="*/ 2147483647 h 7"/>
              <a:gd name="T12" fmla="*/ 2147483647 w 8"/>
              <a:gd name="T13" fmla="*/ 2147483647 h 7"/>
              <a:gd name="T14" fmla="*/ 2147483647 w 8"/>
              <a:gd name="T15" fmla="*/ 0 h 7"/>
              <a:gd name="T16" fmla="*/ 2147483647 w 8"/>
              <a:gd name="T17" fmla="*/ 2147483647 h 7"/>
              <a:gd name="T18" fmla="*/ 2147483647 w 8"/>
              <a:gd name="T19" fmla="*/ 2147483647 h 7"/>
              <a:gd name="T20" fmla="*/ 2147483647 w 8"/>
              <a:gd name="T21" fmla="*/ 2147483647 h 7"/>
              <a:gd name="T22" fmla="*/ 2147483647 w 8"/>
              <a:gd name="T23" fmla="*/ 2147483647 h 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" h="7">
                <a:moveTo>
                  <a:pt x="3" y="6"/>
                </a:moveTo>
                <a:cubicBezTo>
                  <a:pt x="3" y="6"/>
                  <a:pt x="3" y="6"/>
                  <a:pt x="3" y="6"/>
                </a:cubicBezTo>
                <a:cubicBezTo>
                  <a:pt x="2" y="6"/>
                  <a:pt x="2" y="5"/>
                  <a:pt x="3" y="4"/>
                </a:cubicBezTo>
                <a:cubicBezTo>
                  <a:pt x="3" y="4"/>
                  <a:pt x="3" y="4"/>
                  <a:pt x="4" y="3"/>
                </a:cubicBezTo>
                <a:cubicBezTo>
                  <a:pt x="3" y="3"/>
                  <a:pt x="3" y="3"/>
                  <a:pt x="2" y="3"/>
                </a:cubicBezTo>
                <a:cubicBezTo>
                  <a:pt x="1" y="3"/>
                  <a:pt x="1" y="3"/>
                  <a:pt x="1" y="2"/>
                </a:cubicBezTo>
                <a:cubicBezTo>
                  <a:pt x="0" y="2"/>
                  <a:pt x="1" y="1"/>
                  <a:pt x="2" y="1"/>
                </a:cubicBezTo>
                <a:cubicBezTo>
                  <a:pt x="3" y="1"/>
                  <a:pt x="5" y="0"/>
                  <a:pt x="7" y="0"/>
                </a:cubicBezTo>
                <a:cubicBezTo>
                  <a:pt x="7" y="0"/>
                  <a:pt x="8" y="0"/>
                  <a:pt x="8" y="1"/>
                </a:cubicBezTo>
                <a:cubicBezTo>
                  <a:pt x="8" y="1"/>
                  <a:pt x="8" y="2"/>
                  <a:pt x="8" y="2"/>
                </a:cubicBezTo>
                <a:cubicBezTo>
                  <a:pt x="7" y="3"/>
                  <a:pt x="6" y="5"/>
                  <a:pt x="5" y="6"/>
                </a:cubicBezTo>
                <a:cubicBezTo>
                  <a:pt x="4" y="7"/>
                  <a:pt x="4" y="7"/>
                  <a:pt x="3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F0D0A853-DFE1-4C06-B10A-3A71FDD21808}"/>
              </a:ext>
            </a:extLst>
          </p:cNvPr>
          <p:cNvSpPr>
            <a:spLocks/>
          </p:cNvSpPr>
          <p:nvPr/>
        </p:nvSpPr>
        <p:spPr bwMode="auto">
          <a:xfrm>
            <a:off x="6117141" y="1920772"/>
            <a:ext cx="1568451" cy="1125538"/>
          </a:xfrm>
          <a:custGeom>
            <a:avLst/>
            <a:gdLst>
              <a:gd name="T0" fmla="*/ 0 w 651"/>
              <a:gd name="T1" fmla="*/ 2147483647 h 467"/>
              <a:gd name="T2" fmla="*/ 2147483647 w 651"/>
              <a:gd name="T3" fmla="*/ 2147483647 h 467"/>
              <a:gd name="T4" fmla="*/ 2147483647 w 651"/>
              <a:gd name="T5" fmla="*/ 2147483647 h 467"/>
              <a:gd name="T6" fmla="*/ 2147483647 w 651"/>
              <a:gd name="T7" fmla="*/ 2147483647 h 467"/>
              <a:gd name="T8" fmla="*/ 2147483647 w 651"/>
              <a:gd name="T9" fmla="*/ 2147483647 h 467"/>
              <a:gd name="T10" fmla="*/ 2147483647 w 651"/>
              <a:gd name="T11" fmla="*/ 2147483647 h 467"/>
              <a:gd name="T12" fmla="*/ 2147483647 w 651"/>
              <a:gd name="T13" fmla="*/ 2147483647 h 467"/>
              <a:gd name="T14" fmla="*/ 2147483647 w 651"/>
              <a:gd name="T15" fmla="*/ 2147483647 h 467"/>
              <a:gd name="T16" fmla="*/ 2147483647 w 651"/>
              <a:gd name="T17" fmla="*/ 2147483647 h 467"/>
              <a:gd name="T18" fmla="*/ 2147483647 w 651"/>
              <a:gd name="T19" fmla="*/ 2147483647 h 467"/>
              <a:gd name="T20" fmla="*/ 2147483647 w 651"/>
              <a:gd name="T21" fmla="*/ 2147483647 h 467"/>
              <a:gd name="T22" fmla="*/ 2147483647 w 651"/>
              <a:gd name="T23" fmla="*/ 2147483647 h 467"/>
              <a:gd name="T24" fmla="*/ 2147483647 w 651"/>
              <a:gd name="T25" fmla="*/ 2147483647 h 467"/>
              <a:gd name="T26" fmla="*/ 2147483647 w 651"/>
              <a:gd name="T27" fmla="*/ 2147483647 h 467"/>
              <a:gd name="T28" fmla="*/ 2147483647 w 651"/>
              <a:gd name="T29" fmla="*/ 2147483647 h 467"/>
              <a:gd name="T30" fmla="*/ 2147483647 w 651"/>
              <a:gd name="T31" fmla="*/ 2147483647 h 467"/>
              <a:gd name="T32" fmla="*/ 2147483647 w 651"/>
              <a:gd name="T33" fmla="*/ 2147483647 h 467"/>
              <a:gd name="T34" fmla="*/ 2147483647 w 651"/>
              <a:gd name="T35" fmla="*/ 2147483647 h 467"/>
              <a:gd name="T36" fmla="*/ 0 w 651"/>
              <a:gd name="T37" fmla="*/ 2147483647 h 46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51" h="467">
                <a:moveTo>
                  <a:pt x="0" y="263"/>
                </a:moveTo>
                <a:cubicBezTo>
                  <a:pt x="9" y="275"/>
                  <a:pt x="31" y="303"/>
                  <a:pt x="66" y="336"/>
                </a:cubicBezTo>
                <a:cubicBezTo>
                  <a:pt x="101" y="368"/>
                  <a:pt x="150" y="405"/>
                  <a:pt x="209" y="430"/>
                </a:cubicBezTo>
                <a:cubicBezTo>
                  <a:pt x="268" y="455"/>
                  <a:pt x="336" y="467"/>
                  <a:pt x="401" y="459"/>
                </a:cubicBezTo>
                <a:cubicBezTo>
                  <a:pt x="466" y="450"/>
                  <a:pt x="527" y="421"/>
                  <a:pt x="570" y="376"/>
                </a:cubicBezTo>
                <a:cubicBezTo>
                  <a:pt x="573" y="374"/>
                  <a:pt x="575" y="371"/>
                  <a:pt x="577" y="369"/>
                </a:cubicBezTo>
                <a:cubicBezTo>
                  <a:pt x="605" y="339"/>
                  <a:pt x="625" y="301"/>
                  <a:pt x="636" y="262"/>
                </a:cubicBezTo>
                <a:cubicBezTo>
                  <a:pt x="648" y="223"/>
                  <a:pt x="651" y="183"/>
                  <a:pt x="648" y="147"/>
                </a:cubicBezTo>
                <a:cubicBezTo>
                  <a:pt x="644" y="112"/>
                  <a:pt x="635" y="80"/>
                  <a:pt x="621" y="57"/>
                </a:cubicBezTo>
                <a:cubicBezTo>
                  <a:pt x="608" y="33"/>
                  <a:pt x="591" y="17"/>
                  <a:pt x="572" y="9"/>
                </a:cubicBezTo>
                <a:cubicBezTo>
                  <a:pt x="553" y="0"/>
                  <a:pt x="534" y="0"/>
                  <a:pt x="515" y="5"/>
                </a:cubicBezTo>
                <a:cubicBezTo>
                  <a:pt x="496" y="9"/>
                  <a:pt x="478" y="17"/>
                  <a:pt x="461" y="27"/>
                </a:cubicBezTo>
                <a:cubicBezTo>
                  <a:pt x="444" y="36"/>
                  <a:pt x="427" y="48"/>
                  <a:pt x="411" y="60"/>
                </a:cubicBezTo>
                <a:cubicBezTo>
                  <a:pt x="395" y="73"/>
                  <a:pt x="380" y="86"/>
                  <a:pt x="366" y="102"/>
                </a:cubicBezTo>
                <a:cubicBezTo>
                  <a:pt x="365" y="103"/>
                  <a:pt x="364" y="104"/>
                  <a:pt x="363" y="106"/>
                </a:cubicBezTo>
                <a:cubicBezTo>
                  <a:pt x="342" y="129"/>
                  <a:pt x="320" y="157"/>
                  <a:pt x="291" y="183"/>
                </a:cubicBezTo>
                <a:cubicBezTo>
                  <a:pt x="263" y="210"/>
                  <a:pt x="228" y="233"/>
                  <a:pt x="191" y="248"/>
                </a:cubicBezTo>
                <a:cubicBezTo>
                  <a:pt x="153" y="264"/>
                  <a:pt x="112" y="271"/>
                  <a:pt x="76" y="271"/>
                </a:cubicBezTo>
                <a:cubicBezTo>
                  <a:pt x="41" y="271"/>
                  <a:pt x="12" y="265"/>
                  <a:pt x="0" y="263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859B192E-C49F-4216-BB28-731547C00412}"/>
              </a:ext>
            </a:extLst>
          </p:cNvPr>
          <p:cNvSpPr>
            <a:spLocks/>
          </p:cNvSpPr>
          <p:nvPr/>
        </p:nvSpPr>
        <p:spPr bwMode="auto">
          <a:xfrm>
            <a:off x="6140956" y="2570064"/>
            <a:ext cx="15875" cy="14287"/>
          </a:xfrm>
          <a:custGeom>
            <a:avLst/>
            <a:gdLst>
              <a:gd name="T0" fmla="*/ 2147483647 w 7"/>
              <a:gd name="T1" fmla="*/ 2147483647 h 6"/>
              <a:gd name="T2" fmla="*/ 2147483647 w 7"/>
              <a:gd name="T3" fmla="*/ 2147483647 h 6"/>
              <a:gd name="T4" fmla="*/ 2147483647 w 7"/>
              <a:gd name="T5" fmla="*/ 2147483647 h 6"/>
              <a:gd name="T6" fmla="*/ 2147483647 w 7"/>
              <a:gd name="T7" fmla="*/ 2147483647 h 6"/>
              <a:gd name="T8" fmla="*/ 2147483647 w 7"/>
              <a:gd name="T9" fmla="*/ 2147483647 h 6"/>
              <a:gd name="T10" fmla="*/ 2147483647 w 7"/>
              <a:gd name="T11" fmla="*/ 2147483647 h 6"/>
              <a:gd name="T12" fmla="*/ 2147483647 w 7"/>
              <a:gd name="T13" fmla="*/ 2147483647 h 6"/>
              <a:gd name="T14" fmla="*/ 2147483647 w 7"/>
              <a:gd name="T15" fmla="*/ 0 h 6"/>
              <a:gd name="T16" fmla="*/ 2147483647 w 7"/>
              <a:gd name="T17" fmla="*/ 0 h 6"/>
              <a:gd name="T18" fmla="*/ 2147483647 w 7"/>
              <a:gd name="T19" fmla="*/ 2147483647 h 6"/>
              <a:gd name="T20" fmla="*/ 2147483647 w 7"/>
              <a:gd name="T21" fmla="*/ 2147483647 h 6"/>
              <a:gd name="T22" fmla="*/ 2147483647 w 7"/>
              <a:gd name="T23" fmla="*/ 2147483647 h 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" h="6">
                <a:moveTo>
                  <a:pt x="5" y="5"/>
                </a:move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4"/>
                  <a:pt x="5" y="4"/>
                </a:cubicBezTo>
                <a:cubicBezTo>
                  <a:pt x="5" y="3"/>
                  <a:pt x="4" y="3"/>
                  <a:pt x="4" y="3"/>
                </a:cubicBezTo>
                <a:cubicBezTo>
                  <a:pt x="5" y="3"/>
                  <a:pt x="5" y="3"/>
                  <a:pt x="6" y="3"/>
                </a:cubicBezTo>
                <a:cubicBezTo>
                  <a:pt x="6" y="3"/>
                  <a:pt x="7" y="2"/>
                  <a:pt x="7" y="2"/>
                </a:cubicBezTo>
                <a:cubicBezTo>
                  <a:pt x="7" y="1"/>
                  <a:pt x="7" y="1"/>
                  <a:pt x="6" y="1"/>
                </a:cubicBezTo>
                <a:cubicBezTo>
                  <a:pt x="4" y="0"/>
                  <a:pt x="3" y="0"/>
                  <a:pt x="2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1"/>
                  <a:pt x="0" y="1"/>
                  <a:pt x="1" y="2"/>
                </a:cubicBezTo>
                <a:cubicBezTo>
                  <a:pt x="2" y="3"/>
                  <a:pt x="2" y="4"/>
                  <a:pt x="3" y="5"/>
                </a:cubicBezTo>
                <a:cubicBezTo>
                  <a:pt x="4" y="5"/>
                  <a:pt x="4" y="6"/>
                  <a:pt x="5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C80E3CFF-A3BF-4A74-8AE8-8F449BF5AD5E}"/>
              </a:ext>
            </a:extLst>
          </p:cNvPr>
          <p:cNvSpPr>
            <a:spLocks/>
          </p:cNvSpPr>
          <p:nvPr/>
        </p:nvSpPr>
        <p:spPr bwMode="auto">
          <a:xfrm>
            <a:off x="5236080" y="4049610"/>
            <a:ext cx="390525" cy="285750"/>
          </a:xfrm>
          <a:custGeom>
            <a:avLst/>
            <a:gdLst>
              <a:gd name="T0" fmla="*/ 2147483647 w 163"/>
              <a:gd name="T1" fmla="*/ 2147483647 h 119"/>
              <a:gd name="T2" fmla="*/ 2147483647 w 163"/>
              <a:gd name="T3" fmla="*/ 2147483647 h 119"/>
              <a:gd name="T4" fmla="*/ 2147483647 w 163"/>
              <a:gd name="T5" fmla="*/ 0 h 119"/>
              <a:gd name="T6" fmla="*/ 2147483647 w 163"/>
              <a:gd name="T7" fmla="*/ 2147483647 h 119"/>
              <a:gd name="T8" fmla="*/ 2147483647 w 163"/>
              <a:gd name="T9" fmla="*/ 2147483647 h 119"/>
              <a:gd name="T10" fmla="*/ 2147483647 w 163"/>
              <a:gd name="T11" fmla="*/ 2147483647 h 119"/>
              <a:gd name="T12" fmla="*/ 2147483647 w 163"/>
              <a:gd name="T13" fmla="*/ 2147483647 h 119"/>
              <a:gd name="T14" fmla="*/ 2147483647 w 163"/>
              <a:gd name="T15" fmla="*/ 2147483647 h 119"/>
              <a:gd name="T16" fmla="*/ 2147483647 w 163"/>
              <a:gd name="T17" fmla="*/ 2147483647 h 119"/>
              <a:gd name="T18" fmla="*/ 2147483647 w 163"/>
              <a:gd name="T19" fmla="*/ 2147483647 h 119"/>
              <a:gd name="T20" fmla="*/ 2147483647 w 163"/>
              <a:gd name="T21" fmla="*/ 2147483647 h 119"/>
              <a:gd name="T22" fmla="*/ 2147483647 w 163"/>
              <a:gd name="T23" fmla="*/ 2147483647 h 119"/>
              <a:gd name="T24" fmla="*/ 2147483647 w 163"/>
              <a:gd name="T25" fmla="*/ 2147483647 h 119"/>
              <a:gd name="T26" fmla="*/ 2147483647 w 163"/>
              <a:gd name="T27" fmla="*/ 2147483647 h 119"/>
              <a:gd name="T28" fmla="*/ 2147483647 w 163"/>
              <a:gd name="T29" fmla="*/ 2147483647 h 119"/>
              <a:gd name="T30" fmla="*/ 2147483647 w 163"/>
              <a:gd name="T31" fmla="*/ 2147483647 h 119"/>
              <a:gd name="T32" fmla="*/ 2147483647 w 163"/>
              <a:gd name="T33" fmla="*/ 0 h 119"/>
              <a:gd name="T34" fmla="*/ 2147483647 w 163"/>
              <a:gd name="T35" fmla="*/ 2147483647 h 119"/>
              <a:gd name="T36" fmla="*/ 2147483647 w 163"/>
              <a:gd name="T37" fmla="*/ 2147483647 h 119"/>
              <a:gd name="T38" fmla="*/ 0 w 163"/>
              <a:gd name="T39" fmla="*/ 2147483647 h 119"/>
              <a:gd name="T40" fmla="*/ 2147483647 w 163"/>
              <a:gd name="T41" fmla="*/ 2147483647 h 119"/>
              <a:gd name="T42" fmla="*/ 2147483647 w 163"/>
              <a:gd name="T43" fmla="*/ 2147483647 h 119"/>
              <a:gd name="T44" fmla="*/ 2147483647 w 163"/>
              <a:gd name="T45" fmla="*/ 2147483647 h 119"/>
              <a:gd name="T46" fmla="*/ 2147483647 w 163"/>
              <a:gd name="T47" fmla="*/ 2147483647 h 119"/>
              <a:gd name="T48" fmla="*/ 2147483647 w 163"/>
              <a:gd name="T49" fmla="*/ 2147483647 h 119"/>
              <a:gd name="T50" fmla="*/ 2147483647 w 163"/>
              <a:gd name="T51" fmla="*/ 2147483647 h 11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63" h="119">
                <a:moveTo>
                  <a:pt x="140" y="37"/>
                </a:moveTo>
                <a:cubicBezTo>
                  <a:pt x="146" y="33"/>
                  <a:pt x="150" y="27"/>
                  <a:pt x="150" y="20"/>
                </a:cubicBezTo>
                <a:cubicBezTo>
                  <a:pt x="150" y="9"/>
                  <a:pt x="141" y="0"/>
                  <a:pt x="130" y="0"/>
                </a:cubicBezTo>
                <a:cubicBezTo>
                  <a:pt x="119" y="0"/>
                  <a:pt x="110" y="9"/>
                  <a:pt x="110" y="20"/>
                </a:cubicBezTo>
                <a:cubicBezTo>
                  <a:pt x="110" y="27"/>
                  <a:pt x="114" y="33"/>
                  <a:pt x="120" y="37"/>
                </a:cubicBezTo>
                <a:cubicBezTo>
                  <a:pt x="116" y="40"/>
                  <a:pt x="113" y="46"/>
                  <a:pt x="109" y="52"/>
                </a:cubicBezTo>
                <a:cubicBezTo>
                  <a:pt x="106" y="43"/>
                  <a:pt x="102" y="35"/>
                  <a:pt x="97" y="30"/>
                </a:cubicBezTo>
                <a:cubicBezTo>
                  <a:pt x="82" y="37"/>
                  <a:pt x="82" y="37"/>
                  <a:pt x="82" y="37"/>
                </a:cubicBezTo>
                <a:cubicBezTo>
                  <a:pt x="97" y="67"/>
                  <a:pt x="97" y="67"/>
                  <a:pt x="97" y="67"/>
                </a:cubicBezTo>
                <a:cubicBezTo>
                  <a:pt x="82" y="82"/>
                  <a:pt x="82" y="82"/>
                  <a:pt x="82" y="82"/>
                </a:cubicBezTo>
                <a:cubicBezTo>
                  <a:pt x="67" y="67"/>
                  <a:pt x="67" y="67"/>
                  <a:pt x="67" y="67"/>
                </a:cubicBezTo>
                <a:cubicBezTo>
                  <a:pt x="82" y="37"/>
                  <a:pt x="82" y="37"/>
                  <a:pt x="82" y="37"/>
                </a:cubicBezTo>
                <a:cubicBezTo>
                  <a:pt x="68" y="30"/>
                  <a:pt x="68" y="30"/>
                  <a:pt x="68" y="30"/>
                </a:cubicBezTo>
                <a:cubicBezTo>
                  <a:pt x="63" y="35"/>
                  <a:pt x="58" y="43"/>
                  <a:pt x="55" y="53"/>
                </a:cubicBezTo>
                <a:cubicBezTo>
                  <a:pt x="51" y="46"/>
                  <a:pt x="48" y="40"/>
                  <a:pt x="43" y="37"/>
                </a:cubicBezTo>
                <a:cubicBezTo>
                  <a:pt x="49" y="33"/>
                  <a:pt x="53" y="27"/>
                  <a:pt x="53" y="20"/>
                </a:cubicBezTo>
                <a:cubicBezTo>
                  <a:pt x="53" y="9"/>
                  <a:pt x="44" y="0"/>
                  <a:pt x="33" y="0"/>
                </a:cubicBezTo>
                <a:cubicBezTo>
                  <a:pt x="22" y="0"/>
                  <a:pt x="13" y="9"/>
                  <a:pt x="13" y="20"/>
                </a:cubicBezTo>
                <a:cubicBezTo>
                  <a:pt x="13" y="27"/>
                  <a:pt x="17" y="33"/>
                  <a:pt x="23" y="37"/>
                </a:cubicBezTo>
                <a:cubicBezTo>
                  <a:pt x="10" y="48"/>
                  <a:pt x="0" y="81"/>
                  <a:pt x="0" y="119"/>
                </a:cubicBezTo>
                <a:cubicBezTo>
                  <a:pt x="45" y="119"/>
                  <a:pt x="45" y="119"/>
                  <a:pt x="45" y="119"/>
                </a:cubicBezTo>
                <a:cubicBezTo>
                  <a:pt x="66" y="119"/>
                  <a:pt x="66" y="119"/>
                  <a:pt x="66" y="119"/>
                </a:cubicBezTo>
                <a:cubicBezTo>
                  <a:pt x="97" y="119"/>
                  <a:pt x="97" y="119"/>
                  <a:pt x="97" y="119"/>
                </a:cubicBezTo>
                <a:cubicBezTo>
                  <a:pt x="120" y="119"/>
                  <a:pt x="120" y="119"/>
                  <a:pt x="120" y="119"/>
                </a:cubicBezTo>
                <a:cubicBezTo>
                  <a:pt x="163" y="119"/>
                  <a:pt x="163" y="119"/>
                  <a:pt x="163" y="119"/>
                </a:cubicBezTo>
                <a:cubicBezTo>
                  <a:pt x="163" y="81"/>
                  <a:pt x="154" y="48"/>
                  <a:pt x="140" y="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Freeform 23">
            <a:extLst>
              <a:ext uri="{FF2B5EF4-FFF2-40B4-BE49-F238E27FC236}">
                <a16:creationId xmlns:a16="http://schemas.microsoft.com/office/drawing/2014/main" id="{4478ACE9-8CCC-4B4E-8E6E-EB2003C9849C}"/>
              </a:ext>
            </a:extLst>
          </p:cNvPr>
          <p:cNvSpPr>
            <a:spLocks/>
          </p:cNvSpPr>
          <p:nvPr/>
        </p:nvSpPr>
        <p:spPr bwMode="auto">
          <a:xfrm>
            <a:off x="5378953" y="4013097"/>
            <a:ext cx="109539" cy="109538"/>
          </a:xfrm>
          <a:custGeom>
            <a:avLst/>
            <a:gdLst>
              <a:gd name="T0" fmla="*/ 2147483647 w 45"/>
              <a:gd name="T1" fmla="*/ 2147483647 h 45"/>
              <a:gd name="T2" fmla="*/ 2147483647 w 45"/>
              <a:gd name="T3" fmla="*/ 2147483647 h 45"/>
              <a:gd name="T4" fmla="*/ 2147483647 w 45"/>
              <a:gd name="T5" fmla="*/ 2147483647 h 45"/>
              <a:gd name="T6" fmla="*/ 2147483647 w 45"/>
              <a:gd name="T7" fmla="*/ 2147483647 h 45"/>
              <a:gd name="T8" fmla="*/ 2147483647 w 45"/>
              <a:gd name="T9" fmla="*/ 2147483647 h 45"/>
              <a:gd name="T10" fmla="*/ 2147483647 w 45"/>
              <a:gd name="T11" fmla="*/ 0 h 45"/>
              <a:gd name="T12" fmla="*/ 0 w 45"/>
              <a:gd name="T13" fmla="*/ 2147483647 h 45"/>
              <a:gd name="T14" fmla="*/ 2147483647 w 45"/>
              <a:gd name="T15" fmla="*/ 2147483647 h 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5" h="45">
                <a:moveTo>
                  <a:pt x="11" y="42"/>
                </a:moveTo>
                <a:cubicBezTo>
                  <a:pt x="10" y="42"/>
                  <a:pt x="9" y="43"/>
                  <a:pt x="8" y="45"/>
                </a:cubicBezTo>
                <a:cubicBezTo>
                  <a:pt x="37" y="45"/>
                  <a:pt x="37" y="45"/>
                  <a:pt x="37" y="45"/>
                </a:cubicBezTo>
                <a:cubicBezTo>
                  <a:pt x="36" y="43"/>
                  <a:pt x="34" y="42"/>
                  <a:pt x="33" y="42"/>
                </a:cubicBezTo>
                <a:cubicBezTo>
                  <a:pt x="40" y="38"/>
                  <a:pt x="45" y="30"/>
                  <a:pt x="45" y="22"/>
                </a:cubicBezTo>
                <a:cubicBezTo>
                  <a:pt x="45" y="10"/>
                  <a:pt x="35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30"/>
                  <a:pt x="4" y="38"/>
                  <a:pt x="11" y="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Freeform 24">
            <a:extLst>
              <a:ext uri="{FF2B5EF4-FFF2-40B4-BE49-F238E27FC236}">
                <a16:creationId xmlns:a16="http://schemas.microsoft.com/office/drawing/2014/main" id="{17A49BAA-7994-4644-82C8-20663582016F}"/>
              </a:ext>
            </a:extLst>
          </p:cNvPr>
          <p:cNvSpPr>
            <a:spLocks/>
          </p:cNvSpPr>
          <p:nvPr/>
        </p:nvSpPr>
        <p:spPr bwMode="auto">
          <a:xfrm>
            <a:off x="7403020" y="3319360"/>
            <a:ext cx="287337" cy="334962"/>
          </a:xfrm>
          <a:custGeom>
            <a:avLst/>
            <a:gdLst>
              <a:gd name="T0" fmla="*/ 0 w 247"/>
              <a:gd name="T1" fmla="*/ 2147483647 h 289"/>
              <a:gd name="T2" fmla="*/ 0 w 247"/>
              <a:gd name="T3" fmla="*/ 2147483647 h 289"/>
              <a:gd name="T4" fmla="*/ 2147483647 w 247"/>
              <a:gd name="T5" fmla="*/ 2147483647 h 289"/>
              <a:gd name="T6" fmla="*/ 2147483647 w 247"/>
              <a:gd name="T7" fmla="*/ 2147483647 h 289"/>
              <a:gd name="T8" fmla="*/ 2147483647 w 247"/>
              <a:gd name="T9" fmla="*/ 2147483647 h 289"/>
              <a:gd name="T10" fmla="*/ 2147483647 w 247"/>
              <a:gd name="T11" fmla="*/ 2147483647 h 289"/>
              <a:gd name="T12" fmla="*/ 2147483647 w 247"/>
              <a:gd name="T13" fmla="*/ 2147483647 h 289"/>
              <a:gd name="T14" fmla="*/ 2147483647 w 247"/>
              <a:gd name="T15" fmla="*/ 2147483647 h 289"/>
              <a:gd name="T16" fmla="*/ 2147483647 w 247"/>
              <a:gd name="T17" fmla="*/ 2147483647 h 289"/>
              <a:gd name="T18" fmla="*/ 2147483647 w 247"/>
              <a:gd name="T19" fmla="*/ 2147483647 h 289"/>
              <a:gd name="T20" fmla="*/ 2147483647 w 247"/>
              <a:gd name="T21" fmla="*/ 2147483647 h 289"/>
              <a:gd name="T22" fmla="*/ 2147483647 w 247"/>
              <a:gd name="T23" fmla="*/ 2147483647 h 289"/>
              <a:gd name="T24" fmla="*/ 2147483647 w 247"/>
              <a:gd name="T25" fmla="*/ 0 h 289"/>
              <a:gd name="T26" fmla="*/ 0 w 247"/>
              <a:gd name="T27" fmla="*/ 2147483647 h 28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47" h="289">
                <a:moveTo>
                  <a:pt x="0" y="123"/>
                </a:moveTo>
                <a:lnTo>
                  <a:pt x="0" y="289"/>
                </a:lnTo>
                <a:lnTo>
                  <a:pt x="83" y="289"/>
                </a:lnTo>
                <a:lnTo>
                  <a:pt x="83" y="284"/>
                </a:lnTo>
                <a:lnTo>
                  <a:pt x="83" y="164"/>
                </a:lnTo>
                <a:lnTo>
                  <a:pt x="164" y="164"/>
                </a:lnTo>
                <a:lnTo>
                  <a:pt x="164" y="284"/>
                </a:lnTo>
                <a:lnTo>
                  <a:pt x="166" y="284"/>
                </a:lnTo>
                <a:lnTo>
                  <a:pt x="166" y="289"/>
                </a:lnTo>
                <a:lnTo>
                  <a:pt x="247" y="289"/>
                </a:lnTo>
                <a:lnTo>
                  <a:pt x="247" y="123"/>
                </a:lnTo>
                <a:lnTo>
                  <a:pt x="124" y="0"/>
                </a:lnTo>
                <a:lnTo>
                  <a:pt x="0" y="1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DF05737A-7CD9-4E05-8FCB-3E0EC6D61D5C}"/>
              </a:ext>
            </a:extLst>
          </p:cNvPr>
          <p:cNvSpPr>
            <a:spLocks/>
          </p:cNvSpPr>
          <p:nvPr/>
        </p:nvSpPr>
        <p:spPr bwMode="auto">
          <a:xfrm>
            <a:off x="7331579" y="3251097"/>
            <a:ext cx="431800" cy="236538"/>
          </a:xfrm>
          <a:custGeom>
            <a:avLst/>
            <a:gdLst>
              <a:gd name="T0" fmla="*/ 2147483647 w 179"/>
              <a:gd name="T1" fmla="*/ 2147483647 h 98"/>
              <a:gd name="T2" fmla="*/ 2147483647 w 179"/>
              <a:gd name="T3" fmla="*/ 2147483647 h 98"/>
              <a:gd name="T4" fmla="*/ 2147483647 w 179"/>
              <a:gd name="T5" fmla="*/ 2147483647 h 98"/>
              <a:gd name="T6" fmla="*/ 2147483647 w 179"/>
              <a:gd name="T7" fmla="*/ 2147483647 h 98"/>
              <a:gd name="T8" fmla="*/ 2147483647 w 179"/>
              <a:gd name="T9" fmla="*/ 2147483647 h 98"/>
              <a:gd name="T10" fmla="*/ 2147483647 w 179"/>
              <a:gd name="T11" fmla="*/ 2147483647 h 98"/>
              <a:gd name="T12" fmla="*/ 2147483647 w 179"/>
              <a:gd name="T13" fmla="*/ 2147483647 h 98"/>
              <a:gd name="T14" fmla="*/ 2147483647 w 179"/>
              <a:gd name="T15" fmla="*/ 2147483647 h 98"/>
              <a:gd name="T16" fmla="*/ 2147483647 w 179"/>
              <a:gd name="T17" fmla="*/ 2147483647 h 98"/>
              <a:gd name="T18" fmla="*/ 2147483647 w 179"/>
              <a:gd name="T19" fmla="*/ 2147483647 h 98"/>
              <a:gd name="T20" fmla="*/ 2147483647 w 179"/>
              <a:gd name="T21" fmla="*/ 2147483647 h 98"/>
              <a:gd name="T22" fmla="*/ 2147483647 w 179"/>
              <a:gd name="T23" fmla="*/ 2147483647 h 98"/>
              <a:gd name="T24" fmla="*/ 2147483647 w 179"/>
              <a:gd name="T25" fmla="*/ 2147483647 h 9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9" h="98">
                <a:moveTo>
                  <a:pt x="176" y="83"/>
                </a:moveTo>
                <a:cubicBezTo>
                  <a:pt x="96" y="3"/>
                  <a:pt x="96" y="3"/>
                  <a:pt x="96" y="3"/>
                </a:cubicBezTo>
                <a:cubicBezTo>
                  <a:pt x="93" y="0"/>
                  <a:pt x="87" y="0"/>
                  <a:pt x="83" y="3"/>
                </a:cubicBezTo>
                <a:cubicBezTo>
                  <a:pt x="4" y="83"/>
                  <a:pt x="4" y="83"/>
                  <a:pt x="4" y="83"/>
                </a:cubicBezTo>
                <a:cubicBezTo>
                  <a:pt x="0" y="86"/>
                  <a:pt x="0" y="92"/>
                  <a:pt x="4" y="95"/>
                </a:cubicBezTo>
                <a:cubicBezTo>
                  <a:pt x="7" y="98"/>
                  <a:pt x="12" y="98"/>
                  <a:pt x="16" y="95"/>
                </a:cubicBezTo>
                <a:cubicBezTo>
                  <a:pt x="17" y="95"/>
                  <a:pt x="18" y="94"/>
                  <a:pt x="19" y="94"/>
                </a:cubicBezTo>
                <a:cubicBezTo>
                  <a:pt x="90" y="22"/>
                  <a:pt x="90" y="22"/>
                  <a:pt x="90" y="22"/>
                </a:cubicBezTo>
                <a:cubicBezTo>
                  <a:pt x="161" y="94"/>
                  <a:pt x="161" y="94"/>
                  <a:pt x="161" y="94"/>
                </a:cubicBezTo>
                <a:cubicBezTo>
                  <a:pt x="162" y="94"/>
                  <a:pt x="163" y="95"/>
                  <a:pt x="164" y="95"/>
                </a:cubicBezTo>
                <a:cubicBezTo>
                  <a:pt x="165" y="97"/>
                  <a:pt x="167" y="98"/>
                  <a:pt x="169" y="98"/>
                </a:cubicBezTo>
                <a:cubicBezTo>
                  <a:pt x="172" y="98"/>
                  <a:pt x="174" y="97"/>
                  <a:pt x="176" y="95"/>
                </a:cubicBezTo>
                <a:cubicBezTo>
                  <a:pt x="179" y="92"/>
                  <a:pt x="179" y="86"/>
                  <a:pt x="176" y="8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9" name="Freeform 26">
            <a:extLst>
              <a:ext uri="{FF2B5EF4-FFF2-40B4-BE49-F238E27FC236}">
                <a16:creationId xmlns:a16="http://schemas.microsoft.com/office/drawing/2014/main" id="{E37DC13C-D271-44EE-A49B-4BA025BDD0A6}"/>
              </a:ext>
            </a:extLst>
          </p:cNvPr>
          <p:cNvSpPr>
            <a:spLocks noEditPoints="1"/>
          </p:cNvSpPr>
          <p:nvPr/>
        </p:nvSpPr>
        <p:spPr bwMode="auto">
          <a:xfrm>
            <a:off x="5726617" y="2693885"/>
            <a:ext cx="87312" cy="95250"/>
          </a:xfrm>
          <a:custGeom>
            <a:avLst/>
            <a:gdLst>
              <a:gd name="T0" fmla="*/ 2147483647 w 36"/>
              <a:gd name="T1" fmla="*/ 0 h 39"/>
              <a:gd name="T2" fmla="*/ 2147483647 w 36"/>
              <a:gd name="T3" fmla="*/ 0 h 39"/>
              <a:gd name="T4" fmla="*/ 0 w 36"/>
              <a:gd name="T5" fmla="*/ 2147483647 h 39"/>
              <a:gd name="T6" fmla="*/ 0 w 36"/>
              <a:gd name="T7" fmla="*/ 2147483647 h 39"/>
              <a:gd name="T8" fmla="*/ 2147483647 w 36"/>
              <a:gd name="T9" fmla="*/ 2147483647 h 39"/>
              <a:gd name="T10" fmla="*/ 2147483647 w 36"/>
              <a:gd name="T11" fmla="*/ 2147483647 h 39"/>
              <a:gd name="T12" fmla="*/ 2147483647 w 36"/>
              <a:gd name="T13" fmla="*/ 2147483647 h 39"/>
              <a:gd name="T14" fmla="*/ 2147483647 w 36"/>
              <a:gd name="T15" fmla="*/ 2147483647 h 39"/>
              <a:gd name="T16" fmla="*/ 2147483647 w 36"/>
              <a:gd name="T17" fmla="*/ 0 h 39"/>
              <a:gd name="T18" fmla="*/ 2147483647 w 36"/>
              <a:gd name="T19" fmla="*/ 2147483647 h 39"/>
              <a:gd name="T20" fmla="*/ 2147483647 w 36"/>
              <a:gd name="T21" fmla="*/ 2147483647 h 39"/>
              <a:gd name="T22" fmla="*/ 2147483647 w 36"/>
              <a:gd name="T23" fmla="*/ 2147483647 h 39"/>
              <a:gd name="T24" fmla="*/ 2147483647 w 36"/>
              <a:gd name="T25" fmla="*/ 2147483647 h 39"/>
              <a:gd name="T26" fmla="*/ 2147483647 w 36"/>
              <a:gd name="T27" fmla="*/ 2147483647 h 39"/>
              <a:gd name="T28" fmla="*/ 2147483647 w 36"/>
              <a:gd name="T29" fmla="*/ 2147483647 h 39"/>
              <a:gd name="T30" fmla="*/ 2147483647 w 36"/>
              <a:gd name="T31" fmla="*/ 2147483647 h 39"/>
              <a:gd name="T32" fmla="*/ 2147483647 w 36"/>
              <a:gd name="T33" fmla="*/ 2147483647 h 39"/>
              <a:gd name="T34" fmla="*/ 2147483647 w 36"/>
              <a:gd name="T35" fmla="*/ 2147483647 h 3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6" h="39">
                <a:moveTo>
                  <a:pt x="25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4"/>
                  <a:pt x="5" y="39"/>
                  <a:pt x="11" y="39"/>
                </a:cubicBezTo>
                <a:cubicBezTo>
                  <a:pt x="25" y="39"/>
                  <a:pt x="25" y="39"/>
                  <a:pt x="25" y="39"/>
                </a:cubicBezTo>
                <a:cubicBezTo>
                  <a:pt x="31" y="39"/>
                  <a:pt x="36" y="34"/>
                  <a:pt x="36" y="28"/>
                </a:cubicBezTo>
                <a:cubicBezTo>
                  <a:pt x="36" y="11"/>
                  <a:pt x="36" y="11"/>
                  <a:pt x="36" y="11"/>
                </a:cubicBezTo>
                <a:cubicBezTo>
                  <a:pt x="36" y="5"/>
                  <a:pt x="31" y="0"/>
                  <a:pt x="25" y="0"/>
                </a:cubicBezTo>
                <a:close/>
                <a:moveTo>
                  <a:pt x="35" y="27"/>
                </a:moveTo>
                <a:cubicBezTo>
                  <a:pt x="35" y="33"/>
                  <a:pt x="30" y="37"/>
                  <a:pt x="24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6" y="37"/>
                  <a:pt x="2" y="33"/>
                  <a:pt x="2" y="27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6"/>
                  <a:pt x="6" y="2"/>
                  <a:pt x="12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30" y="2"/>
                  <a:pt x="35" y="6"/>
                  <a:pt x="35" y="12"/>
                </a:cubicBezTo>
                <a:lnTo>
                  <a:pt x="35" y="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Freeform 27">
            <a:extLst>
              <a:ext uri="{FF2B5EF4-FFF2-40B4-BE49-F238E27FC236}">
                <a16:creationId xmlns:a16="http://schemas.microsoft.com/office/drawing/2014/main" id="{A4A0D478-287E-4834-AFDF-69BD093ECDB2}"/>
              </a:ext>
            </a:extLst>
          </p:cNvPr>
          <p:cNvSpPr>
            <a:spLocks noEditPoints="1"/>
          </p:cNvSpPr>
          <p:nvPr/>
        </p:nvSpPr>
        <p:spPr bwMode="auto">
          <a:xfrm>
            <a:off x="5437694" y="2725639"/>
            <a:ext cx="398463" cy="263525"/>
          </a:xfrm>
          <a:custGeom>
            <a:avLst/>
            <a:gdLst>
              <a:gd name="T0" fmla="*/ 2147483647 w 165"/>
              <a:gd name="T1" fmla="*/ 0 h 109"/>
              <a:gd name="T2" fmla="*/ 2147483647 w 165"/>
              <a:gd name="T3" fmla="*/ 0 h 109"/>
              <a:gd name="T4" fmla="*/ 0 w 165"/>
              <a:gd name="T5" fmla="*/ 2147483647 h 109"/>
              <a:gd name="T6" fmla="*/ 0 w 165"/>
              <a:gd name="T7" fmla="*/ 2147483647 h 109"/>
              <a:gd name="T8" fmla="*/ 2147483647 w 165"/>
              <a:gd name="T9" fmla="*/ 2147483647 h 109"/>
              <a:gd name="T10" fmla="*/ 2147483647 w 165"/>
              <a:gd name="T11" fmla="*/ 2147483647 h 109"/>
              <a:gd name="T12" fmla="*/ 2147483647 w 165"/>
              <a:gd name="T13" fmla="*/ 2147483647 h 109"/>
              <a:gd name="T14" fmla="*/ 2147483647 w 165"/>
              <a:gd name="T15" fmla="*/ 2147483647 h 109"/>
              <a:gd name="T16" fmla="*/ 2147483647 w 165"/>
              <a:gd name="T17" fmla="*/ 0 h 109"/>
              <a:gd name="T18" fmla="*/ 2147483647 w 165"/>
              <a:gd name="T19" fmla="*/ 2147483647 h 109"/>
              <a:gd name="T20" fmla="*/ 2147483647 w 165"/>
              <a:gd name="T21" fmla="*/ 2147483647 h 109"/>
              <a:gd name="T22" fmla="*/ 2147483647 w 165"/>
              <a:gd name="T23" fmla="*/ 2147483647 h 109"/>
              <a:gd name="T24" fmla="*/ 2147483647 w 165"/>
              <a:gd name="T25" fmla="*/ 2147483647 h 109"/>
              <a:gd name="T26" fmla="*/ 2147483647 w 165"/>
              <a:gd name="T27" fmla="*/ 2147483647 h 1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65" h="109">
                <a:moveTo>
                  <a:pt x="154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04"/>
                  <a:pt x="5" y="109"/>
                  <a:pt x="11" y="109"/>
                </a:cubicBezTo>
                <a:cubicBezTo>
                  <a:pt x="154" y="109"/>
                  <a:pt x="154" y="109"/>
                  <a:pt x="154" y="109"/>
                </a:cubicBezTo>
                <a:cubicBezTo>
                  <a:pt x="160" y="109"/>
                  <a:pt x="165" y="104"/>
                  <a:pt x="165" y="97"/>
                </a:cubicBezTo>
                <a:cubicBezTo>
                  <a:pt x="165" y="11"/>
                  <a:pt x="165" y="11"/>
                  <a:pt x="165" y="11"/>
                </a:cubicBezTo>
                <a:cubicBezTo>
                  <a:pt x="165" y="5"/>
                  <a:pt x="160" y="0"/>
                  <a:pt x="154" y="0"/>
                </a:cubicBezTo>
                <a:close/>
                <a:moveTo>
                  <a:pt x="50" y="93"/>
                </a:moveTo>
                <a:cubicBezTo>
                  <a:pt x="28" y="93"/>
                  <a:pt x="10" y="75"/>
                  <a:pt x="10" y="53"/>
                </a:cubicBezTo>
                <a:cubicBezTo>
                  <a:pt x="10" y="30"/>
                  <a:pt x="28" y="12"/>
                  <a:pt x="50" y="12"/>
                </a:cubicBezTo>
                <a:cubicBezTo>
                  <a:pt x="73" y="12"/>
                  <a:pt x="90" y="30"/>
                  <a:pt x="90" y="53"/>
                </a:cubicBezTo>
                <a:cubicBezTo>
                  <a:pt x="90" y="75"/>
                  <a:pt x="73" y="93"/>
                  <a:pt x="50" y="9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Freeform 28">
            <a:extLst>
              <a:ext uri="{FF2B5EF4-FFF2-40B4-BE49-F238E27FC236}">
                <a16:creationId xmlns:a16="http://schemas.microsoft.com/office/drawing/2014/main" id="{6AA840E9-57D2-4796-8E4C-DD3ADCBBAD6E}"/>
              </a:ext>
            </a:extLst>
          </p:cNvPr>
          <p:cNvSpPr>
            <a:spLocks noEditPoints="1"/>
          </p:cNvSpPr>
          <p:nvPr/>
        </p:nvSpPr>
        <p:spPr bwMode="auto">
          <a:xfrm>
            <a:off x="7206167" y="2093814"/>
            <a:ext cx="292100" cy="365125"/>
          </a:xfrm>
          <a:custGeom>
            <a:avLst/>
            <a:gdLst>
              <a:gd name="T0" fmla="*/ 2147483647 w 121"/>
              <a:gd name="T1" fmla="*/ 2147483647 h 151"/>
              <a:gd name="T2" fmla="*/ 2147483647 w 121"/>
              <a:gd name="T3" fmla="*/ 2147483647 h 151"/>
              <a:gd name="T4" fmla="*/ 2147483647 w 121"/>
              <a:gd name="T5" fmla="*/ 2147483647 h 151"/>
              <a:gd name="T6" fmla="*/ 2147483647 w 121"/>
              <a:gd name="T7" fmla="*/ 2147483647 h 151"/>
              <a:gd name="T8" fmla="*/ 2147483647 w 121"/>
              <a:gd name="T9" fmla="*/ 2147483647 h 151"/>
              <a:gd name="T10" fmla="*/ 2147483647 w 121"/>
              <a:gd name="T11" fmla="*/ 0 h 151"/>
              <a:gd name="T12" fmla="*/ 2147483647 w 121"/>
              <a:gd name="T13" fmla="*/ 0 h 151"/>
              <a:gd name="T14" fmla="*/ 2147483647 w 121"/>
              <a:gd name="T15" fmla="*/ 0 h 151"/>
              <a:gd name="T16" fmla="*/ 2147483647 w 121"/>
              <a:gd name="T17" fmla="*/ 0 h 151"/>
              <a:gd name="T18" fmla="*/ 2147483647 w 121"/>
              <a:gd name="T19" fmla="*/ 0 h 151"/>
              <a:gd name="T20" fmla="*/ 2147483647 w 121"/>
              <a:gd name="T21" fmla="*/ 2147483647 h 151"/>
              <a:gd name="T22" fmla="*/ 0 w 121"/>
              <a:gd name="T23" fmla="*/ 2147483647 h 151"/>
              <a:gd name="T24" fmla="*/ 2147483647 w 121"/>
              <a:gd name="T25" fmla="*/ 2147483647 h 151"/>
              <a:gd name="T26" fmla="*/ 2147483647 w 121"/>
              <a:gd name="T27" fmla="*/ 2147483647 h 151"/>
              <a:gd name="T28" fmla="*/ 2147483647 w 121"/>
              <a:gd name="T29" fmla="*/ 2147483647 h 151"/>
              <a:gd name="T30" fmla="*/ 2147483647 w 121"/>
              <a:gd name="T31" fmla="*/ 2147483647 h 151"/>
              <a:gd name="T32" fmla="*/ 2147483647 w 121"/>
              <a:gd name="T33" fmla="*/ 2147483647 h 151"/>
              <a:gd name="T34" fmla="*/ 2147483647 w 121"/>
              <a:gd name="T35" fmla="*/ 2147483647 h 151"/>
              <a:gd name="T36" fmla="*/ 2147483647 w 121"/>
              <a:gd name="T37" fmla="*/ 2147483647 h 151"/>
              <a:gd name="T38" fmla="*/ 2147483647 w 121"/>
              <a:gd name="T39" fmla="*/ 2147483647 h 151"/>
              <a:gd name="T40" fmla="*/ 2147483647 w 121"/>
              <a:gd name="T41" fmla="*/ 2147483647 h 151"/>
              <a:gd name="T42" fmla="*/ 2147483647 w 121"/>
              <a:gd name="T43" fmla="*/ 2147483647 h 151"/>
              <a:gd name="T44" fmla="*/ 2147483647 w 121"/>
              <a:gd name="T45" fmla="*/ 2147483647 h 151"/>
              <a:gd name="T46" fmla="*/ 2147483647 w 121"/>
              <a:gd name="T47" fmla="*/ 2147483647 h 151"/>
              <a:gd name="T48" fmla="*/ 2147483647 w 121"/>
              <a:gd name="T49" fmla="*/ 2147483647 h 151"/>
              <a:gd name="T50" fmla="*/ 2147483647 w 121"/>
              <a:gd name="T51" fmla="*/ 2147483647 h 151"/>
              <a:gd name="T52" fmla="*/ 2147483647 w 121"/>
              <a:gd name="T53" fmla="*/ 2147483647 h 151"/>
              <a:gd name="T54" fmla="*/ 2147483647 w 121"/>
              <a:gd name="T55" fmla="*/ 2147483647 h 151"/>
              <a:gd name="T56" fmla="*/ 2147483647 w 121"/>
              <a:gd name="T57" fmla="*/ 2147483647 h 151"/>
              <a:gd name="T58" fmla="*/ 2147483647 w 121"/>
              <a:gd name="T59" fmla="*/ 2147483647 h 151"/>
              <a:gd name="T60" fmla="*/ 2147483647 w 121"/>
              <a:gd name="T61" fmla="*/ 2147483647 h 151"/>
              <a:gd name="T62" fmla="*/ 2147483647 w 121"/>
              <a:gd name="T63" fmla="*/ 2147483647 h 151"/>
              <a:gd name="T64" fmla="*/ 2147483647 w 121"/>
              <a:gd name="T65" fmla="*/ 2147483647 h 151"/>
              <a:gd name="T66" fmla="*/ 2147483647 w 121"/>
              <a:gd name="T67" fmla="*/ 2147483647 h 151"/>
              <a:gd name="T68" fmla="*/ 2147483647 w 121"/>
              <a:gd name="T69" fmla="*/ 2147483647 h 151"/>
              <a:gd name="T70" fmla="*/ 2147483647 w 121"/>
              <a:gd name="T71" fmla="*/ 2147483647 h 151"/>
              <a:gd name="T72" fmla="*/ 2147483647 w 121"/>
              <a:gd name="T73" fmla="*/ 2147483647 h 151"/>
              <a:gd name="T74" fmla="*/ 2147483647 w 121"/>
              <a:gd name="T75" fmla="*/ 2147483647 h 151"/>
              <a:gd name="T76" fmla="*/ 2147483647 w 121"/>
              <a:gd name="T77" fmla="*/ 2147483647 h 151"/>
              <a:gd name="T78" fmla="*/ 2147483647 w 121"/>
              <a:gd name="T79" fmla="*/ 2147483647 h 151"/>
              <a:gd name="T80" fmla="*/ 2147483647 w 121"/>
              <a:gd name="T81" fmla="*/ 2147483647 h 151"/>
              <a:gd name="T82" fmla="*/ 2147483647 w 121"/>
              <a:gd name="T83" fmla="*/ 2147483647 h 151"/>
              <a:gd name="T84" fmla="*/ 2147483647 w 121"/>
              <a:gd name="T85" fmla="*/ 2147483647 h 1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1" h="151">
                <a:moveTo>
                  <a:pt x="121" y="26"/>
                </a:moveTo>
                <a:cubicBezTo>
                  <a:pt x="121" y="23"/>
                  <a:pt x="121" y="23"/>
                  <a:pt x="121" y="23"/>
                </a:cubicBezTo>
                <a:cubicBezTo>
                  <a:pt x="120" y="22"/>
                  <a:pt x="120" y="22"/>
                  <a:pt x="120" y="22"/>
                </a:cubicBezTo>
                <a:cubicBezTo>
                  <a:pt x="120" y="22"/>
                  <a:pt x="120" y="22"/>
                  <a:pt x="120" y="22"/>
                </a:cubicBezTo>
                <a:cubicBezTo>
                  <a:pt x="120" y="11"/>
                  <a:pt x="120" y="11"/>
                  <a:pt x="120" y="11"/>
                </a:cubicBezTo>
                <a:cubicBezTo>
                  <a:pt x="120" y="5"/>
                  <a:pt x="115" y="0"/>
                  <a:pt x="109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108" y="0"/>
                  <a:pt x="107" y="0"/>
                  <a:pt x="107" y="0"/>
                </a:cubicBezTo>
                <a:cubicBezTo>
                  <a:pt x="102" y="0"/>
                  <a:pt x="102" y="0"/>
                  <a:pt x="102" y="0"/>
                </a:cubicBezTo>
                <a:cubicBezTo>
                  <a:pt x="102" y="0"/>
                  <a:pt x="101" y="0"/>
                  <a:pt x="101" y="0"/>
                </a:cubicBezTo>
                <a:cubicBezTo>
                  <a:pt x="11" y="1"/>
                  <a:pt x="11" y="1"/>
                  <a:pt x="11" y="1"/>
                </a:cubicBezTo>
                <a:cubicBezTo>
                  <a:pt x="5" y="1"/>
                  <a:pt x="0" y="6"/>
                  <a:pt x="0" y="12"/>
                </a:cubicBezTo>
                <a:cubicBezTo>
                  <a:pt x="1" y="141"/>
                  <a:pt x="1" y="141"/>
                  <a:pt x="1" y="141"/>
                </a:cubicBezTo>
                <a:cubicBezTo>
                  <a:pt x="1" y="147"/>
                  <a:pt x="5" y="151"/>
                  <a:pt x="11" y="151"/>
                </a:cubicBezTo>
                <a:cubicBezTo>
                  <a:pt x="110" y="151"/>
                  <a:pt x="110" y="151"/>
                  <a:pt x="110" y="151"/>
                </a:cubicBezTo>
                <a:cubicBezTo>
                  <a:pt x="116" y="151"/>
                  <a:pt x="121" y="146"/>
                  <a:pt x="121" y="140"/>
                </a:cubicBezTo>
                <a:cubicBezTo>
                  <a:pt x="120" y="39"/>
                  <a:pt x="120" y="39"/>
                  <a:pt x="120" y="39"/>
                </a:cubicBezTo>
                <a:cubicBezTo>
                  <a:pt x="120" y="39"/>
                  <a:pt x="121" y="38"/>
                  <a:pt x="121" y="38"/>
                </a:cubicBezTo>
                <a:cubicBezTo>
                  <a:pt x="121" y="31"/>
                  <a:pt x="121" y="31"/>
                  <a:pt x="121" y="31"/>
                </a:cubicBezTo>
                <a:cubicBezTo>
                  <a:pt x="121" y="31"/>
                  <a:pt x="120" y="30"/>
                  <a:pt x="120" y="30"/>
                </a:cubicBezTo>
                <a:cubicBezTo>
                  <a:pt x="120" y="27"/>
                  <a:pt x="120" y="27"/>
                  <a:pt x="120" y="27"/>
                </a:cubicBezTo>
                <a:cubicBezTo>
                  <a:pt x="120" y="27"/>
                  <a:pt x="120" y="27"/>
                  <a:pt x="120" y="27"/>
                </a:cubicBezTo>
                <a:lnTo>
                  <a:pt x="121" y="26"/>
                </a:lnTo>
                <a:close/>
                <a:moveTo>
                  <a:pt x="51" y="148"/>
                </a:moveTo>
                <a:cubicBezTo>
                  <a:pt x="49" y="148"/>
                  <a:pt x="48" y="146"/>
                  <a:pt x="48" y="144"/>
                </a:cubicBezTo>
                <a:cubicBezTo>
                  <a:pt x="48" y="142"/>
                  <a:pt x="49" y="140"/>
                  <a:pt x="51" y="140"/>
                </a:cubicBezTo>
                <a:cubicBezTo>
                  <a:pt x="53" y="140"/>
                  <a:pt x="55" y="142"/>
                  <a:pt x="55" y="144"/>
                </a:cubicBezTo>
                <a:cubicBezTo>
                  <a:pt x="55" y="146"/>
                  <a:pt x="53" y="148"/>
                  <a:pt x="51" y="148"/>
                </a:cubicBezTo>
                <a:close/>
                <a:moveTo>
                  <a:pt x="60" y="148"/>
                </a:moveTo>
                <a:cubicBezTo>
                  <a:pt x="58" y="148"/>
                  <a:pt x="57" y="146"/>
                  <a:pt x="57" y="144"/>
                </a:cubicBezTo>
                <a:cubicBezTo>
                  <a:pt x="57" y="142"/>
                  <a:pt x="58" y="140"/>
                  <a:pt x="60" y="140"/>
                </a:cubicBezTo>
                <a:cubicBezTo>
                  <a:pt x="62" y="140"/>
                  <a:pt x="64" y="142"/>
                  <a:pt x="64" y="144"/>
                </a:cubicBezTo>
                <a:cubicBezTo>
                  <a:pt x="64" y="146"/>
                  <a:pt x="62" y="148"/>
                  <a:pt x="60" y="148"/>
                </a:cubicBezTo>
                <a:close/>
                <a:moveTo>
                  <a:pt x="69" y="148"/>
                </a:moveTo>
                <a:cubicBezTo>
                  <a:pt x="67" y="148"/>
                  <a:pt x="66" y="146"/>
                  <a:pt x="66" y="144"/>
                </a:cubicBezTo>
                <a:cubicBezTo>
                  <a:pt x="66" y="142"/>
                  <a:pt x="67" y="140"/>
                  <a:pt x="69" y="140"/>
                </a:cubicBezTo>
                <a:cubicBezTo>
                  <a:pt x="71" y="140"/>
                  <a:pt x="73" y="142"/>
                  <a:pt x="73" y="144"/>
                </a:cubicBezTo>
                <a:cubicBezTo>
                  <a:pt x="73" y="146"/>
                  <a:pt x="71" y="148"/>
                  <a:pt x="69" y="148"/>
                </a:cubicBezTo>
                <a:close/>
                <a:moveTo>
                  <a:pt x="16" y="139"/>
                </a:moveTo>
                <a:cubicBezTo>
                  <a:pt x="16" y="19"/>
                  <a:pt x="16" y="19"/>
                  <a:pt x="16" y="19"/>
                </a:cubicBezTo>
                <a:cubicBezTo>
                  <a:pt x="105" y="19"/>
                  <a:pt x="105" y="19"/>
                  <a:pt x="105" y="19"/>
                </a:cubicBezTo>
                <a:cubicBezTo>
                  <a:pt x="106" y="138"/>
                  <a:pt x="106" y="138"/>
                  <a:pt x="106" y="138"/>
                </a:cubicBezTo>
                <a:lnTo>
                  <a:pt x="16" y="1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DD74610-A810-473D-877A-E56773D1BA97}"/>
              </a:ext>
            </a:extLst>
          </p:cNvPr>
          <p:cNvSpPr txBox="1"/>
          <p:nvPr/>
        </p:nvSpPr>
        <p:spPr>
          <a:xfrm>
            <a:off x="8554528" y="1585948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766AAA6-F456-43DC-8BD0-FBCF707EB858}"/>
              </a:ext>
            </a:extLst>
          </p:cNvPr>
          <p:cNvSpPr txBox="1"/>
          <p:nvPr/>
        </p:nvSpPr>
        <p:spPr>
          <a:xfrm>
            <a:off x="8229149" y="2121873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88CF257-927F-45AF-ABA0-015E50D5FB48}"/>
              </a:ext>
            </a:extLst>
          </p:cNvPr>
          <p:cNvSpPr txBox="1"/>
          <p:nvPr/>
        </p:nvSpPr>
        <p:spPr>
          <a:xfrm>
            <a:off x="8229149" y="2458939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CAB8DCD-90F8-4F77-98C4-D527B2AE0E62}"/>
              </a:ext>
            </a:extLst>
          </p:cNvPr>
          <p:cNvSpPr txBox="1"/>
          <p:nvPr/>
        </p:nvSpPr>
        <p:spPr>
          <a:xfrm>
            <a:off x="2418232" y="2369743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35ABF3D-25E4-40C5-A352-89601B6F8042}"/>
              </a:ext>
            </a:extLst>
          </p:cNvPr>
          <p:cNvSpPr txBox="1"/>
          <p:nvPr/>
        </p:nvSpPr>
        <p:spPr>
          <a:xfrm>
            <a:off x="1577400" y="2968423"/>
            <a:ext cx="291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EF229CB5-0799-4AF2-88D5-6C59B3F60573}"/>
              </a:ext>
            </a:extLst>
          </p:cNvPr>
          <p:cNvSpPr txBox="1"/>
          <p:nvPr/>
        </p:nvSpPr>
        <p:spPr>
          <a:xfrm>
            <a:off x="1577400" y="3305489"/>
            <a:ext cx="291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C7A1CFCA-4D4A-43A4-9CBB-7B10E2C2D5E1}"/>
              </a:ext>
            </a:extLst>
          </p:cNvPr>
          <p:cNvSpPr txBox="1"/>
          <p:nvPr/>
        </p:nvSpPr>
        <p:spPr>
          <a:xfrm>
            <a:off x="8633902" y="3506514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691689E-89C3-4C2E-A7C3-16B416CD851C}"/>
              </a:ext>
            </a:extLst>
          </p:cNvPr>
          <p:cNvSpPr txBox="1"/>
          <p:nvPr/>
        </p:nvSpPr>
        <p:spPr>
          <a:xfrm>
            <a:off x="8308522" y="4042439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7CBFC05-6678-461D-BC00-8C92454B72F3}"/>
              </a:ext>
            </a:extLst>
          </p:cNvPr>
          <p:cNvSpPr txBox="1"/>
          <p:nvPr/>
        </p:nvSpPr>
        <p:spPr>
          <a:xfrm>
            <a:off x="8308522" y="4379505"/>
            <a:ext cx="302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2CA844A-D3F6-4285-81F2-96B01C32148C}"/>
              </a:ext>
            </a:extLst>
          </p:cNvPr>
          <p:cNvSpPr txBox="1"/>
          <p:nvPr/>
        </p:nvSpPr>
        <p:spPr>
          <a:xfrm>
            <a:off x="2267738" y="4064201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28885E43-3AC0-44C5-A447-6052407580A8}"/>
              </a:ext>
            </a:extLst>
          </p:cNvPr>
          <p:cNvSpPr txBox="1"/>
          <p:nvPr/>
        </p:nvSpPr>
        <p:spPr>
          <a:xfrm>
            <a:off x="1537720" y="4600126"/>
            <a:ext cx="291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8CE88252-5785-4C82-B8B9-70334E7C274A}"/>
              </a:ext>
            </a:extLst>
          </p:cNvPr>
          <p:cNvSpPr txBox="1"/>
          <p:nvPr/>
        </p:nvSpPr>
        <p:spPr>
          <a:xfrm>
            <a:off x="1537720" y="4937192"/>
            <a:ext cx="291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2033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3CB0DFA-D2E6-4F4B-83DD-50F3BC0466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404B7B04-156A-4F74-AF35-A68F7CE1A0AF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2621392-4831-43F5-B56C-4AC1D2F58A5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174" b="-14103"/>
          <a:stretch/>
        </p:blipFill>
        <p:spPr>
          <a:xfrm>
            <a:off x="8565144" y="1892999"/>
            <a:ext cx="3626856" cy="4222055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D1F077B-5C05-42E2-9222-584FDF2442AF}"/>
              </a:ext>
            </a:extLst>
          </p:cNvPr>
          <p:cNvSpPr txBox="1"/>
          <p:nvPr/>
        </p:nvSpPr>
        <p:spPr>
          <a:xfrm>
            <a:off x="7924801" y="628650"/>
            <a:ext cx="3905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B5354C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</a:t>
            </a:r>
            <a:r>
              <a:rPr lang="en-US" altLang="zh-CN" sz="40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ONTENTS</a:t>
            </a:r>
            <a:endParaRPr lang="zh-CN" altLang="en-US" sz="4000" b="1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矩形: 剪去顶角 8">
            <a:extLst>
              <a:ext uri="{FF2B5EF4-FFF2-40B4-BE49-F238E27FC236}">
                <a16:creationId xmlns:a16="http://schemas.microsoft.com/office/drawing/2014/main" id="{C7765EDC-E828-4EC3-B1BD-A0307B09B9B0}"/>
              </a:ext>
            </a:extLst>
          </p:cNvPr>
          <p:cNvSpPr/>
          <p:nvPr/>
        </p:nvSpPr>
        <p:spPr>
          <a:xfrm>
            <a:off x="1253643" y="1214368"/>
            <a:ext cx="914400" cy="742950"/>
          </a:xfrm>
          <a:prstGeom prst="snip2SameRect">
            <a:avLst>
              <a:gd name="adj1" fmla="val 37180"/>
              <a:gd name="adj2" fmla="val 0"/>
            </a:avLst>
          </a:prstGeom>
          <a:solidFill>
            <a:srgbClr val="425F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0EACCAE-1162-4A61-9401-97F8E647F9C0}"/>
              </a:ext>
            </a:extLst>
          </p:cNvPr>
          <p:cNvSpPr txBox="1"/>
          <p:nvPr/>
        </p:nvSpPr>
        <p:spPr>
          <a:xfrm>
            <a:off x="1415549" y="1413484"/>
            <a:ext cx="676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292D766-566D-4B58-9052-9EE0FA299E5A}"/>
              </a:ext>
            </a:extLst>
          </p:cNvPr>
          <p:cNvSpPr txBox="1"/>
          <p:nvPr/>
        </p:nvSpPr>
        <p:spPr>
          <a:xfrm>
            <a:off x="2425199" y="1182652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34594D5-B441-4071-8F96-FE75BC0FDE47}"/>
              </a:ext>
            </a:extLst>
          </p:cNvPr>
          <p:cNvSpPr txBox="1"/>
          <p:nvPr/>
        </p:nvSpPr>
        <p:spPr>
          <a:xfrm>
            <a:off x="2453773" y="1627398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矩形: 剪去顶角 13">
            <a:extLst>
              <a:ext uri="{FF2B5EF4-FFF2-40B4-BE49-F238E27FC236}">
                <a16:creationId xmlns:a16="http://schemas.microsoft.com/office/drawing/2014/main" id="{6A0A53EC-0868-4DAE-B43B-E75030AB16F9}"/>
              </a:ext>
            </a:extLst>
          </p:cNvPr>
          <p:cNvSpPr/>
          <p:nvPr/>
        </p:nvSpPr>
        <p:spPr>
          <a:xfrm>
            <a:off x="1253643" y="2510472"/>
            <a:ext cx="914400" cy="742950"/>
          </a:xfrm>
          <a:prstGeom prst="snip2SameRect">
            <a:avLst>
              <a:gd name="adj1" fmla="val 37180"/>
              <a:gd name="adj2" fmla="val 0"/>
            </a:avLst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23E923E-D9AA-468F-B4EA-7AF0619C1926}"/>
              </a:ext>
            </a:extLst>
          </p:cNvPr>
          <p:cNvSpPr txBox="1"/>
          <p:nvPr/>
        </p:nvSpPr>
        <p:spPr>
          <a:xfrm>
            <a:off x="1415549" y="2671765"/>
            <a:ext cx="647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F9131EE-6A65-4581-86C1-8D2EB8D652CA}"/>
              </a:ext>
            </a:extLst>
          </p:cNvPr>
          <p:cNvSpPr txBox="1"/>
          <p:nvPr/>
        </p:nvSpPr>
        <p:spPr>
          <a:xfrm>
            <a:off x="2425199" y="2478756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5403886-2FD1-4F08-9518-5C9B10125702}"/>
              </a:ext>
            </a:extLst>
          </p:cNvPr>
          <p:cNvSpPr txBox="1"/>
          <p:nvPr/>
        </p:nvSpPr>
        <p:spPr>
          <a:xfrm>
            <a:off x="2453773" y="2923502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矩形: 剪去顶角 17">
            <a:extLst>
              <a:ext uri="{FF2B5EF4-FFF2-40B4-BE49-F238E27FC236}">
                <a16:creationId xmlns:a16="http://schemas.microsoft.com/office/drawing/2014/main" id="{3EADDC29-9CDE-47F0-8258-056025A9B878}"/>
              </a:ext>
            </a:extLst>
          </p:cNvPr>
          <p:cNvSpPr/>
          <p:nvPr/>
        </p:nvSpPr>
        <p:spPr>
          <a:xfrm>
            <a:off x="1269015" y="3818953"/>
            <a:ext cx="914400" cy="742950"/>
          </a:xfrm>
          <a:prstGeom prst="snip2SameRect">
            <a:avLst>
              <a:gd name="adj1" fmla="val 37180"/>
              <a:gd name="adj2" fmla="val 0"/>
            </a:avLst>
          </a:prstGeom>
          <a:solidFill>
            <a:srgbClr val="425F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27A2689-F68F-4F18-A47C-A91AC9F3D930}"/>
              </a:ext>
            </a:extLst>
          </p:cNvPr>
          <p:cNvSpPr txBox="1"/>
          <p:nvPr/>
        </p:nvSpPr>
        <p:spPr>
          <a:xfrm>
            <a:off x="1415549" y="3980246"/>
            <a:ext cx="663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53AA5F9-003F-4E43-93DC-DDB051A2C1C8}"/>
              </a:ext>
            </a:extLst>
          </p:cNvPr>
          <p:cNvSpPr txBox="1"/>
          <p:nvPr/>
        </p:nvSpPr>
        <p:spPr>
          <a:xfrm>
            <a:off x="2440569" y="3787237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E22B1C0-7312-4762-9B32-43D711711BF2}"/>
              </a:ext>
            </a:extLst>
          </p:cNvPr>
          <p:cNvSpPr txBox="1"/>
          <p:nvPr/>
        </p:nvSpPr>
        <p:spPr>
          <a:xfrm>
            <a:off x="2469144" y="4231983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矩形: 剪去顶角 21">
            <a:extLst>
              <a:ext uri="{FF2B5EF4-FFF2-40B4-BE49-F238E27FC236}">
                <a16:creationId xmlns:a16="http://schemas.microsoft.com/office/drawing/2014/main" id="{42E8AABD-8DA7-4F3A-AE4E-C3FFA7ACB261}"/>
              </a:ext>
            </a:extLst>
          </p:cNvPr>
          <p:cNvSpPr/>
          <p:nvPr/>
        </p:nvSpPr>
        <p:spPr>
          <a:xfrm>
            <a:off x="1253643" y="5159289"/>
            <a:ext cx="914400" cy="742950"/>
          </a:xfrm>
          <a:prstGeom prst="snip2SameRect">
            <a:avLst>
              <a:gd name="adj1" fmla="val 37180"/>
              <a:gd name="adj2" fmla="val 0"/>
            </a:avLst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B1CB727-2F38-4B31-8DB7-878651B3758F}"/>
              </a:ext>
            </a:extLst>
          </p:cNvPr>
          <p:cNvSpPr txBox="1"/>
          <p:nvPr/>
        </p:nvSpPr>
        <p:spPr>
          <a:xfrm>
            <a:off x="1415549" y="5320582"/>
            <a:ext cx="647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07E2B874-BF48-4F54-89A5-2A18525652A7}"/>
              </a:ext>
            </a:extLst>
          </p:cNvPr>
          <p:cNvSpPr txBox="1"/>
          <p:nvPr/>
        </p:nvSpPr>
        <p:spPr>
          <a:xfrm>
            <a:off x="2425199" y="5127573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4172062-DE13-4407-AD27-C9771CB86AF7}"/>
              </a:ext>
            </a:extLst>
          </p:cNvPr>
          <p:cNvSpPr txBox="1"/>
          <p:nvPr/>
        </p:nvSpPr>
        <p:spPr>
          <a:xfrm>
            <a:off x="2453773" y="5572319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40729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/>
      <p:bldP spid="12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 animBg="1"/>
      <p:bldP spid="23" grpId="0"/>
      <p:bldP spid="24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流程图: 联系 11">
            <a:extLst>
              <a:ext uri="{FF2B5EF4-FFF2-40B4-BE49-F238E27FC236}">
                <a16:creationId xmlns:a16="http://schemas.microsoft.com/office/drawing/2014/main" id="{D6CA6A47-DF20-4426-B0BF-5BA57E962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260" y="3094288"/>
            <a:ext cx="898525" cy="898525"/>
          </a:xfrm>
          <a:prstGeom prst="flowChartConnector">
            <a:avLst/>
          </a:prstGeom>
          <a:solidFill>
            <a:srgbClr val="425F78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流程图: 联系 12">
            <a:extLst>
              <a:ext uri="{FF2B5EF4-FFF2-40B4-BE49-F238E27FC236}">
                <a16:creationId xmlns:a16="http://schemas.microsoft.com/office/drawing/2014/main" id="{F8A587B8-119D-4895-ADA5-50B6F8ABB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1751" y="3329234"/>
            <a:ext cx="434975" cy="434975"/>
          </a:xfrm>
          <a:prstGeom prst="flowChartConnector">
            <a:avLst/>
          </a:prstGeom>
          <a:solidFill>
            <a:srgbClr val="425F78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流程图: 联系 14">
            <a:extLst>
              <a:ext uri="{FF2B5EF4-FFF2-40B4-BE49-F238E27FC236}">
                <a16:creationId xmlns:a16="http://schemas.microsoft.com/office/drawing/2014/main" id="{DFEC7717-5EFA-4294-A72A-0B71CAFE6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362" y="3329234"/>
            <a:ext cx="433388" cy="434975"/>
          </a:xfrm>
          <a:prstGeom prst="flowChartConnector">
            <a:avLst/>
          </a:prstGeom>
          <a:solidFill>
            <a:srgbClr val="19667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流程图: 联系 15">
            <a:extLst>
              <a:ext uri="{FF2B5EF4-FFF2-40B4-BE49-F238E27FC236}">
                <a16:creationId xmlns:a16="http://schemas.microsoft.com/office/drawing/2014/main" id="{BE356EB6-F06B-4B1A-A275-2552C8C76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5425" y="3329234"/>
            <a:ext cx="433387" cy="434975"/>
          </a:xfrm>
          <a:prstGeom prst="flowChartConnector">
            <a:avLst/>
          </a:prstGeom>
          <a:solidFill>
            <a:srgbClr val="0A3A4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流程图: 联系 16">
            <a:extLst>
              <a:ext uri="{FF2B5EF4-FFF2-40B4-BE49-F238E27FC236}">
                <a16:creationId xmlns:a16="http://schemas.microsoft.com/office/drawing/2014/main" id="{E6F155DE-D17B-496E-8AFA-55B39C302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360" y="3094288"/>
            <a:ext cx="898525" cy="898525"/>
          </a:xfrm>
          <a:prstGeom prst="flowChartConnector">
            <a:avLst/>
          </a:prstGeom>
          <a:solidFill>
            <a:srgbClr val="B535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流程图: 联系 17">
            <a:extLst>
              <a:ext uri="{FF2B5EF4-FFF2-40B4-BE49-F238E27FC236}">
                <a16:creationId xmlns:a16="http://schemas.microsoft.com/office/drawing/2014/main" id="{676DFE34-2583-464B-A949-88DD42F3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136" y="3102222"/>
            <a:ext cx="898525" cy="898525"/>
          </a:xfrm>
          <a:prstGeom prst="flowChartConnector">
            <a:avLst/>
          </a:prstGeom>
          <a:solidFill>
            <a:srgbClr val="B5354C"/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 dirty="0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流程图: 联系 27">
            <a:extLst>
              <a:ext uri="{FF2B5EF4-FFF2-40B4-BE49-F238E27FC236}">
                <a16:creationId xmlns:a16="http://schemas.microsoft.com/office/drawing/2014/main" id="{36134929-8989-4E1A-A154-190BC121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375" y="3435597"/>
            <a:ext cx="231775" cy="231775"/>
          </a:xfrm>
          <a:custGeom>
            <a:avLst/>
            <a:gdLst>
              <a:gd name="T0" fmla="*/ 68600 w 487870"/>
              <a:gd name="T1" fmla="*/ 356585 h 487870"/>
              <a:gd name="T2" fmla="*/ 230061 w 487870"/>
              <a:gd name="T3" fmla="*/ 355730 h 487870"/>
              <a:gd name="T4" fmla="*/ 204185 w 487870"/>
              <a:gd name="T5" fmla="*/ 450286 h 487870"/>
              <a:gd name="T6" fmla="*/ 327486 w 487870"/>
              <a:gd name="T7" fmla="*/ 355214 h 487870"/>
              <a:gd name="T8" fmla="*/ 254982 w 487870"/>
              <a:gd name="T9" fmla="*/ 453660 h 487870"/>
              <a:gd name="T10" fmla="*/ 327486 w 487870"/>
              <a:gd name="T11" fmla="*/ 355214 h 487870"/>
              <a:gd name="T12" fmla="*/ 363700 w 487870"/>
              <a:gd name="T13" fmla="*/ 355023 h 487870"/>
              <a:gd name="T14" fmla="*/ 423861 w 487870"/>
              <a:gd name="T15" fmla="*/ 354704 h 487870"/>
              <a:gd name="T16" fmla="*/ 36189 w 487870"/>
              <a:gd name="T17" fmla="*/ 261405 h 487870"/>
              <a:gd name="T18" fmla="*/ 109671 w 487870"/>
              <a:gd name="T19" fmla="*/ 330090 h 487870"/>
              <a:gd name="T20" fmla="*/ 229556 w 487870"/>
              <a:gd name="T21" fmla="*/ 260382 h 487870"/>
              <a:gd name="T22" fmla="*/ 143899 w 487870"/>
              <a:gd name="T23" fmla="*/ 330090 h 487870"/>
              <a:gd name="T24" fmla="*/ 345830 w 487870"/>
              <a:gd name="T25" fmla="*/ 259766 h 487870"/>
              <a:gd name="T26" fmla="*/ 254982 w 487870"/>
              <a:gd name="T27" fmla="*/ 330090 h 487870"/>
              <a:gd name="T28" fmla="*/ 345830 w 487870"/>
              <a:gd name="T29" fmla="*/ 259766 h 487870"/>
              <a:gd name="T30" fmla="*/ 381657 w 487870"/>
              <a:gd name="T31" fmla="*/ 259577 h 487870"/>
              <a:gd name="T32" fmla="*/ 437779 w 487870"/>
              <a:gd name="T33" fmla="*/ 330090 h 487870"/>
              <a:gd name="T34" fmla="*/ 106076 w 487870"/>
              <a:gd name="T35" fmla="*/ 165874 h 487870"/>
              <a:gd name="T36" fmla="*/ 34343 w 487870"/>
              <a:gd name="T37" fmla="*/ 234840 h 487870"/>
              <a:gd name="T38" fmla="*/ 106076 w 487870"/>
              <a:gd name="T39" fmla="*/ 165874 h 487870"/>
              <a:gd name="T40" fmla="*/ 141750 w 487870"/>
              <a:gd name="T41" fmla="*/ 165685 h 487870"/>
              <a:gd name="T42" fmla="*/ 229421 w 487870"/>
              <a:gd name="T43" fmla="*/ 234840 h 487870"/>
              <a:gd name="T44" fmla="*/ 254982 w 487870"/>
              <a:gd name="T45" fmla="*/ 165086 h 487870"/>
              <a:gd name="T46" fmla="*/ 346808 w 487870"/>
              <a:gd name="T47" fmla="*/ 234840 h 487870"/>
              <a:gd name="T48" fmla="*/ 443347 w 487870"/>
              <a:gd name="T49" fmla="*/ 164088 h 487870"/>
              <a:gd name="T50" fmla="*/ 382560 w 487870"/>
              <a:gd name="T51" fmla="*/ 234840 h 487870"/>
              <a:gd name="T52" fmla="*/ 443347 w 487870"/>
              <a:gd name="T53" fmla="*/ 164088 h 487870"/>
              <a:gd name="T54" fmla="*/ 61702 w 487870"/>
              <a:gd name="T55" fmla="*/ 139590 h 487870"/>
              <a:gd name="T56" fmla="*/ 160740 w 487870"/>
              <a:gd name="T57" fmla="*/ 47119 h 487870"/>
              <a:gd name="T58" fmla="*/ 367170 w 487870"/>
              <a:gd name="T59" fmla="*/ 139590 h 487870"/>
              <a:gd name="T60" fmla="*/ 315938 w 487870"/>
              <a:gd name="T61" fmla="*/ 41191 h 487870"/>
              <a:gd name="T62" fmla="*/ 208103 w 487870"/>
              <a:gd name="T63" fmla="*/ 32429 h 487870"/>
              <a:gd name="T64" fmla="*/ 228917 w 487870"/>
              <a:gd name="T65" fmla="*/ 139590 h 487870"/>
              <a:gd name="T66" fmla="*/ 254982 w 487870"/>
              <a:gd name="T67" fmla="*/ 139590 h 487870"/>
              <a:gd name="T68" fmla="*/ 272206 w 487870"/>
              <a:gd name="T69" fmla="*/ 31187 h 487870"/>
              <a:gd name="T70" fmla="*/ 487870 w 487870"/>
              <a:gd name="T71" fmla="*/ 243935 h 487870"/>
              <a:gd name="T72" fmla="*/ 0 w 487870"/>
              <a:gd name="T73" fmla="*/ 243935 h 487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7870" h="487870">
                <a:moveTo>
                  <a:pt x="115475" y="356337"/>
                </a:moveTo>
                <a:lnTo>
                  <a:pt x="68600" y="356585"/>
                </a:lnTo>
                <a:cubicBezTo>
                  <a:pt x="88470" y="388740"/>
                  <a:pt x="117743" y="414300"/>
                  <a:pt x="152494" y="430432"/>
                </a:cubicBezTo>
                <a:close/>
                <a:moveTo>
                  <a:pt x="230061" y="355730"/>
                </a:moveTo>
                <a:lnTo>
                  <a:pt x="151322" y="356147"/>
                </a:lnTo>
                <a:cubicBezTo>
                  <a:pt x="162926" y="392049"/>
                  <a:pt x="181183" y="423971"/>
                  <a:pt x="204185" y="450286"/>
                </a:cubicBezTo>
                <a:lnTo>
                  <a:pt x="230575" y="452946"/>
                </a:lnTo>
                <a:close/>
                <a:moveTo>
                  <a:pt x="327486" y="355214"/>
                </a:moveTo>
                <a:lnTo>
                  <a:pt x="254982" y="355598"/>
                </a:lnTo>
                <a:lnTo>
                  <a:pt x="254982" y="453660"/>
                </a:lnTo>
                <a:lnTo>
                  <a:pt x="271985" y="451946"/>
                </a:lnTo>
                <a:cubicBezTo>
                  <a:pt x="296189" y="425188"/>
                  <a:pt x="315418" y="392353"/>
                  <a:pt x="327486" y="355214"/>
                </a:cubicBezTo>
                <a:close/>
                <a:moveTo>
                  <a:pt x="423861" y="354704"/>
                </a:moveTo>
                <a:lnTo>
                  <a:pt x="363700" y="355023"/>
                </a:lnTo>
                <a:cubicBezTo>
                  <a:pt x="352682" y="387722"/>
                  <a:pt x="336265" y="417139"/>
                  <a:pt x="315749" y="441978"/>
                </a:cubicBezTo>
                <a:cubicBezTo>
                  <a:pt x="361647" y="426619"/>
                  <a:pt x="400381" y="395852"/>
                  <a:pt x="423861" y="354704"/>
                </a:cubicBezTo>
                <a:close/>
                <a:moveTo>
                  <a:pt x="97570" y="261080"/>
                </a:moveTo>
                <a:lnTo>
                  <a:pt x="36189" y="261405"/>
                </a:lnTo>
                <a:cubicBezTo>
                  <a:pt x="37852" y="286007"/>
                  <a:pt x="43894" y="309367"/>
                  <a:pt x="54960" y="330090"/>
                </a:cubicBezTo>
                <a:lnTo>
                  <a:pt x="109671" y="330090"/>
                </a:lnTo>
                <a:cubicBezTo>
                  <a:pt x="101726" y="308521"/>
                  <a:pt x="98395" y="285194"/>
                  <a:pt x="97570" y="261080"/>
                </a:cubicBezTo>
                <a:close/>
                <a:moveTo>
                  <a:pt x="229556" y="260382"/>
                </a:moveTo>
                <a:lnTo>
                  <a:pt x="133449" y="260890"/>
                </a:lnTo>
                <a:cubicBezTo>
                  <a:pt x="134247" y="284940"/>
                  <a:pt x="137526" y="308206"/>
                  <a:pt x="143899" y="330090"/>
                </a:cubicBezTo>
                <a:lnTo>
                  <a:pt x="229925" y="330090"/>
                </a:lnTo>
                <a:close/>
                <a:moveTo>
                  <a:pt x="345830" y="259766"/>
                </a:moveTo>
                <a:lnTo>
                  <a:pt x="254982" y="260247"/>
                </a:lnTo>
                <a:lnTo>
                  <a:pt x="254982" y="330090"/>
                </a:lnTo>
                <a:lnTo>
                  <a:pt x="334860" y="330090"/>
                </a:lnTo>
                <a:cubicBezTo>
                  <a:pt x="341501" y="307888"/>
                  <a:pt x="344951" y="284236"/>
                  <a:pt x="345830" y="259766"/>
                </a:cubicBezTo>
                <a:close/>
                <a:moveTo>
                  <a:pt x="456479" y="259181"/>
                </a:moveTo>
                <a:lnTo>
                  <a:pt x="381657" y="259577"/>
                </a:lnTo>
                <a:cubicBezTo>
                  <a:pt x="380779" y="284118"/>
                  <a:pt x="377305" y="307836"/>
                  <a:pt x="370602" y="330090"/>
                </a:cubicBezTo>
                <a:lnTo>
                  <a:pt x="437779" y="330090"/>
                </a:lnTo>
                <a:cubicBezTo>
                  <a:pt x="448914" y="308632"/>
                  <a:pt x="455002" y="284544"/>
                  <a:pt x="456479" y="259181"/>
                </a:cubicBezTo>
                <a:close/>
                <a:moveTo>
                  <a:pt x="106076" y="165874"/>
                </a:moveTo>
                <a:lnTo>
                  <a:pt x="48592" y="166178"/>
                </a:lnTo>
                <a:cubicBezTo>
                  <a:pt x="39466" y="187335"/>
                  <a:pt x="34839" y="210575"/>
                  <a:pt x="34343" y="234840"/>
                </a:cubicBezTo>
                <a:lnTo>
                  <a:pt x="97035" y="234840"/>
                </a:lnTo>
                <a:cubicBezTo>
                  <a:pt x="97435" y="210946"/>
                  <a:pt x="100240" y="187770"/>
                  <a:pt x="106076" y="165874"/>
                </a:cubicBezTo>
                <a:close/>
                <a:moveTo>
                  <a:pt x="229053" y="165223"/>
                </a:moveTo>
                <a:lnTo>
                  <a:pt x="141750" y="165685"/>
                </a:lnTo>
                <a:cubicBezTo>
                  <a:pt x="136027" y="187660"/>
                  <a:pt x="133219" y="210889"/>
                  <a:pt x="132820" y="234840"/>
                </a:cubicBezTo>
                <a:lnTo>
                  <a:pt x="229421" y="234840"/>
                </a:lnTo>
                <a:close/>
                <a:moveTo>
                  <a:pt x="337989" y="164646"/>
                </a:moveTo>
                <a:lnTo>
                  <a:pt x="254982" y="165086"/>
                </a:lnTo>
                <a:lnTo>
                  <a:pt x="254982" y="234840"/>
                </a:lnTo>
                <a:lnTo>
                  <a:pt x="346808" y="234840"/>
                </a:lnTo>
                <a:cubicBezTo>
                  <a:pt x="346514" y="210529"/>
                  <a:pt x="343755" y="186946"/>
                  <a:pt x="337989" y="164646"/>
                </a:cubicBezTo>
                <a:close/>
                <a:moveTo>
                  <a:pt x="443347" y="164088"/>
                </a:moveTo>
                <a:lnTo>
                  <a:pt x="373581" y="164458"/>
                </a:lnTo>
                <a:cubicBezTo>
                  <a:pt x="379484" y="186797"/>
                  <a:pt x="382265" y="210452"/>
                  <a:pt x="382560" y="234840"/>
                </a:cubicBezTo>
                <a:lnTo>
                  <a:pt x="458223" y="234840"/>
                </a:lnTo>
                <a:cubicBezTo>
                  <a:pt x="457713" y="209802"/>
                  <a:pt x="452809" y="185857"/>
                  <a:pt x="443347" y="164088"/>
                </a:cubicBezTo>
                <a:close/>
                <a:moveTo>
                  <a:pt x="160740" y="47119"/>
                </a:moveTo>
                <a:cubicBezTo>
                  <a:pt x="117820" y="65665"/>
                  <a:pt x="82358" y="98057"/>
                  <a:pt x="61702" y="139590"/>
                </a:cubicBezTo>
                <a:lnTo>
                  <a:pt x="112798" y="139590"/>
                </a:lnTo>
                <a:cubicBezTo>
                  <a:pt x="123242" y="104827"/>
                  <a:pt x="139734" y="73522"/>
                  <a:pt x="160740" y="47119"/>
                </a:cubicBezTo>
                <a:close/>
                <a:moveTo>
                  <a:pt x="315938" y="41191"/>
                </a:moveTo>
                <a:cubicBezTo>
                  <a:pt x="338728" y="68915"/>
                  <a:pt x="356454" y="102289"/>
                  <a:pt x="367170" y="139590"/>
                </a:cubicBezTo>
                <a:lnTo>
                  <a:pt x="430331" y="139590"/>
                </a:lnTo>
                <a:cubicBezTo>
                  <a:pt x="407391" y="93032"/>
                  <a:pt x="365921" y="57973"/>
                  <a:pt x="315938" y="41191"/>
                </a:cubicBezTo>
                <a:close/>
                <a:moveTo>
                  <a:pt x="228339" y="30390"/>
                </a:moveTo>
                <a:lnTo>
                  <a:pt x="208103" y="32429"/>
                </a:lnTo>
                <a:cubicBezTo>
                  <a:pt x="181583" y="61663"/>
                  <a:pt x="160948" y="98157"/>
                  <a:pt x="149045" y="139590"/>
                </a:cubicBezTo>
                <a:lnTo>
                  <a:pt x="228917" y="139590"/>
                </a:lnTo>
                <a:close/>
                <a:moveTo>
                  <a:pt x="254982" y="29451"/>
                </a:moveTo>
                <a:lnTo>
                  <a:pt x="254982" y="139590"/>
                </a:lnTo>
                <a:lnTo>
                  <a:pt x="331121" y="139590"/>
                </a:lnTo>
                <a:cubicBezTo>
                  <a:pt x="319406" y="97700"/>
                  <a:pt x="298814" y="60768"/>
                  <a:pt x="272206" y="31187"/>
                </a:cubicBezTo>
                <a:close/>
                <a:moveTo>
                  <a:pt x="243935" y="0"/>
                </a:moveTo>
                <a:cubicBezTo>
                  <a:pt x="378657" y="0"/>
                  <a:pt x="487870" y="109213"/>
                  <a:pt x="487870" y="243935"/>
                </a:cubicBezTo>
                <a:cubicBezTo>
                  <a:pt x="487870" y="378657"/>
                  <a:pt x="378657" y="487870"/>
                  <a:pt x="243935" y="487870"/>
                </a:cubicBezTo>
                <a:cubicBezTo>
                  <a:pt x="109213" y="487870"/>
                  <a:pt x="0" y="378657"/>
                  <a:pt x="0" y="243935"/>
                </a:cubicBezTo>
                <a:cubicBezTo>
                  <a:pt x="0" y="109213"/>
                  <a:pt x="109213" y="0"/>
                  <a:pt x="243935" y="0"/>
                </a:cubicBezTo>
                <a:close/>
              </a:path>
            </a:pathLst>
          </a:custGeom>
          <a:solidFill>
            <a:srgbClr val="FFFFFF">
              <a:alpha val="64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流程图: 联系 39">
            <a:extLst>
              <a:ext uri="{FF2B5EF4-FFF2-40B4-BE49-F238E27FC236}">
                <a16:creationId xmlns:a16="http://schemas.microsoft.com/office/drawing/2014/main" id="{6CF931F1-58C3-43F0-B033-B112D72B4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188" y="3324471"/>
            <a:ext cx="315913" cy="374650"/>
          </a:xfrm>
          <a:custGeom>
            <a:avLst/>
            <a:gdLst>
              <a:gd name="T0" fmla="*/ 580920 w 645314"/>
              <a:gd name="T1" fmla="*/ 326873 h 763875"/>
              <a:gd name="T2" fmla="*/ 570206 w 645314"/>
              <a:gd name="T3" fmla="*/ 333605 h 763875"/>
              <a:gd name="T4" fmla="*/ 559579 w 645314"/>
              <a:gd name="T5" fmla="*/ 340090 h 763875"/>
              <a:gd name="T6" fmla="*/ 557348 w 645314"/>
              <a:gd name="T7" fmla="*/ 368996 h 763875"/>
              <a:gd name="T8" fmla="*/ 555129 w 645314"/>
              <a:gd name="T9" fmla="*/ 411000 h 763875"/>
              <a:gd name="T10" fmla="*/ 559808 w 645314"/>
              <a:gd name="T11" fmla="*/ 448734 h 763875"/>
              <a:gd name="T12" fmla="*/ 573343 w 645314"/>
              <a:gd name="T13" fmla="*/ 463164 h 763875"/>
              <a:gd name="T14" fmla="*/ 588652 w 645314"/>
              <a:gd name="T15" fmla="*/ 453842 h 763875"/>
              <a:gd name="T16" fmla="*/ 597324 w 645314"/>
              <a:gd name="T17" fmla="*/ 451126 h 763875"/>
              <a:gd name="T18" fmla="*/ 606986 w 645314"/>
              <a:gd name="T19" fmla="*/ 402523 h 763875"/>
              <a:gd name="T20" fmla="*/ 605675 w 645314"/>
              <a:gd name="T21" fmla="*/ 353063 h 763875"/>
              <a:gd name="T22" fmla="*/ 597410 w 645314"/>
              <a:gd name="T23" fmla="*/ 316444 h 763875"/>
              <a:gd name="T24" fmla="*/ 590272 w 645314"/>
              <a:gd name="T25" fmla="*/ 323256 h 763875"/>
              <a:gd name="T26" fmla="*/ 645314 w 645314"/>
              <a:gd name="T27" fmla="*/ 441218 h 763875"/>
              <a:gd name="T28" fmla="*/ 0 w 645314"/>
              <a:gd name="T29" fmla="*/ 441218 h 763875"/>
              <a:gd name="T30" fmla="*/ 66835 w 645314"/>
              <a:gd name="T31" fmla="*/ 300101 h 763875"/>
              <a:gd name="T32" fmla="*/ 92063 w 645314"/>
              <a:gd name="T33" fmla="*/ 385450 h 763875"/>
              <a:gd name="T34" fmla="*/ 88058 w 645314"/>
              <a:gd name="T35" fmla="*/ 439760 h 763875"/>
              <a:gd name="T36" fmla="*/ 98752 w 645314"/>
              <a:gd name="T37" fmla="*/ 579139 h 763875"/>
              <a:gd name="T38" fmla="*/ 246169 w 645314"/>
              <a:gd name="T39" fmla="*/ 675905 h 763875"/>
              <a:gd name="T40" fmla="*/ 361982 w 645314"/>
              <a:gd name="T41" fmla="*/ 646318 h 763875"/>
              <a:gd name="T42" fmla="*/ 446855 w 645314"/>
              <a:gd name="T43" fmla="*/ 566512 h 763875"/>
              <a:gd name="T44" fmla="*/ 489190 w 645314"/>
              <a:gd name="T45" fmla="*/ 388528 h 763875"/>
              <a:gd name="T46" fmla="*/ 455621 w 645314"/>
              <a:gd name="T47" fmla="*/ 269212 h 763875"/>
              <a:gd name="T48" fmla="*/ 374240 w 645314"/>
              <a:gd name="T49" fmla="*/ 231851 h 763875"/>
              <a:gd name="T50" fmla="*/ 339344 w 645314"/>
              <a:gd name="T51" fmla="*/ 169055 h 763875"/>
              <a:gd name="T52" fmla="*/ 312020 w 645314"/>
              <a:gd name="T53" fmla="*/ 119633 h 763875"/>
              <a:gd name="T54" fmla="*/ 178805 w 645314"/>
              <a:gd name="T55" fmla="*/ 345 h 763875"/>
              <a:gd name="T56" fmla="*/ 162653 w 645314"/>
              <a:gd name="T57" fmla="*/ 60096 h 763875"/>
              <a:gd name="T58" fmla="*/ 315311 w 645314"/>
              <a:gd name="T59" fmla="*/ 183907 h 763875"/>
              <a:gd name="T60" fmla="*/ 331468 w 645314"/>
              <a:gd name="T61" fmla="*/ 423356 h 763875"/>
              <a:gd name="T62" fmla="*/ 223010 w 645314"/>
              <a:gd name="T63" fmla="*/ 289237 h 763875"/>
              <a:gd name="T64" fmla="*/ 139019 w 645314"/>
              <a:gd name="T65" fmla="*/ 245119 h 763875"/>
              <a:gd name="T66" fmla="*/ 7857 w 645314"/>
              <a:gd name="T67" fmla="*/ 117216 h 763875"/>
              <a:gd name="T68" fmla="*/ 178805 w 645314"/>
              <a:gd name="T69" fmla="*/ 345 h 763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45314" h="763875">
                <a:moveTo>
                  <a:pt x="585095" y="314581"/>
                </a:moveTo>
                <a:lnTo>
                  <a:pt x="580920" y="326873"/>
                </a:lnTo>
                <a:lnTo>
                  <a:pt x="575150" y="319253"/>
                </a:lnTo>
                <a:lnTo>
                  <a:pt x="570206" y="333605"/>
                </a:lnTo>
                <a:cubicBezTo>
                  <a:pt x="568469" y="329450"/>
                  <a:pt x="566494" y="328047"/>
                  <a:pt x="564612" y="329194"/>
                </a:cubicBezTo>
                <a:lnTo>
                  <a:pt x="559579" y="340090"/>
                </a:lnTo>
                <a:cubicBezTo>
                  <a:pt x="557852" y="347750"/>
                  <a:pt x="557051" y="358156"/>
                  <a:pt x="557394" y="368475"/>
                </a:cubicBezTo>
                <a:cubicBezTo>
                  <a:pt x="557379" y="368650"/>
                  <a:pt x="557363" y="368821"/>
                  <a:pt x="557348" y="368996"/>
                </a:cubicBezTo>
                <a:cubicBezTo>
                  <a:pt x="554789" y="370076"/>
                  <a:pt x="552753" y="378284"/>
                  <a:pt x="552444" y="388762"/>
                </a:cubicBezTo>
                <a:lnTo>
                  <a:pt x="555129" y="411000"/>
                </a:lnTo>
                <a:cubicBezTo>
                  <a:pt x="553794" y="416804"/>
                  <a:pt x="553311" y="425042"/>
                  <a:pt x="553857" y="432676"/>
                </a:cubicBezTo>
                <a:cubicBezTo>
                  <a:pt x="554612" y="443226"/>
                  <a:pt x="557128" y="450015"/>
                  <a:pt x="559808" y="448734"/>
                </a:cubicBezTo>
                <a:lnTo>
                  <a:pt x="565836" y="467603"/>
                </a:lnTo>
                <a:lnTo>
                  <a:pt x="573343" y="463164"/>
                </a:lnTo>
                <a:cubicBezTo>
                  <a:pt x="575335" y="475361"/>
                  <a:pt x="578971" y="481188"/>
                  <a:pt x="582455" y="477769"/>
                </a:cubicBezTo>
                <a:cubicBezTo>
                  <a:pt x="585412" y="474867"/>
                  <a:pt x="587771" y="465758"/>
                  <a:pt x="588652" y="453842"/>
                </a:cubicBezTo>
                <a:lnTo>
                  <a:pt x="593098" y="458293"/>
                </a:lnTo>
                <a:lnTo>
                  <a:pt x="597324" y="451126"/>
                </a:lnTo>
                <a:cubicBezTo>
                  <a:pt x="598925" y="445497"/>
                  <a:pt x="599854" y="437320"/>
                  <a:pt x="599871" y="428697"/>
                </a:cubicBezTo>
                <a:cubicBezTo>
                  <a:pt x="603324" y="426682"/>
                  <a:pt x="606136" y="416336"/>
                  <a:pt x="606986" y="402523"/>
                </a:cubicBezTo>
                <a:cubicBezTo>
                  <a:pt x="607625" y="392132"/>
                  <a:pt x="607066" y="381117"/>
                  <a:pt x="605467" y="372620"/>
                </a:cubicBezTo>
                <a:cubicBezTo>
                  <a:pt x="606117" y="366425"/>
                  <a:pt x="606191" y="359468"/>
                  <a:pt x="605675" y="353063"/>
                </a:cubicBezTo>
                <a:lnTo>
                  <a:pt x="601030" y="335028"/>
                </a:lnTo>
                <a:lnTo>
                  <a:pt x="597410" y="316444"/>
                </a:lnTo>
                <a:cubicBezTo>
                  <a:pt x="596167" y="314258"/>
                  <a:pt x="594820" y="313855"/>
                  <a:pt x="593565" y="315052"/>
                </a:cubicBezTo>
                <a:lnTo>
                  <a:pt x="590272" y="323256"/>
                </a:lnTo>
                <a:close/>
                <a:moveTo>
                  <a:pt x="322657" y="118561"/>
                </a:moveTo>
                <a:cubicBezTo>
                  <a:pt x="500856" y="118561"/>
                  <a:pt x="645314" y="263019"/>
                  <a:pt x="645314" y="441218"/>
                </a:cubicBezTo>
                <a:cubicBezTo>
                  <a:pt x="645314" y="619417"/>
                  <a:pt x="500856" y="763875"/>
                  <a:pt x="322657" y="763875"/>
                </a:cubicBezTo>
                <a:cubicBezTo>
                  <a:pt x="144458" y="763875"/>
                  <a:pt x="0" y="619417"/>
                  <a:pt x="0" y="441218"/>
                </a:cubicBezTo>
                <a:cubicBezTo>
                  <a:pt x="0" y="375437"/>
                  <a:pt x="19685" y="314253"/>
                  <a:pt x="53711" y="263385"/>
                </a:cubicBezTo>
                <a:cubicBezTo>
                  <a:pt x="53771" y="278579"/>
                  <a:pt x="58956" y="292157"/>
                  <a:pt x="66835" y="300101"/>
                </a:cubicBezTo>
                <a:cubicBezTo>
                  <a:pt x="59637" y="313229"/>
                  <a:pt x="57033" y="331863"/>
                  <a:pt x="59979" y="349129"/>
                </a:cubicBezTo>
                <a:cubicBezTo>
                  <a:pt x="64046" y="372993"/>
                  <a:pt x="77614" y="388349"/>
                  <a:pt x="92063" y="385450"/>
                </a:cubicBezTo>
                <a:cubicBezTo>
                  <a:pt x="93885" y="390914"/>
                  <a:pt x="95987" y="395927"/>
                  <a:pt x="99462" y="399881"/>
                </a:cubicBezTo>
                <a:lnTo>
                  <a:pt x="88058" y="439760"/>
                </a:lnTo>
                <a:cubicBezTo>
                  <a:pt x="86063" y="468165"/>
                  <a:pt x="94043" y="495893"/>
                  <a:pt x="108372" y="510343"/>
                </a:cubicBezTo>
                <a:cubicBezTo>
                  <a:pt x="98273" y="528764"/>
                  <a:pt x="94618" y="554912"/>
                  <a:pt x="98752" y="579139"/>
                </a:cubicBezTo>
                <a:cubicBezTo>
                  <a:pt x="104459" y="612626"/>
                  <a:pt x="123497" y="634174"/>
                  <a:pt x="143773" y="630106"/>
                </a:cubicBezTo>
                <a:cubicBezTo>
                  <a:pt x="164413" y="691997"/>
                  <a:pt x="210605" y="712651"/>
                  <a:pt x="246169" y="675905"/>
                </a:cubicBezTo>
                <a:cubicBezTo>
                  <a:pt x="261236" y="714619"/>
                  <a:pt x="288744" y="733113"/>
                  <a:pt x="315100" y="722260"/>
                </a:cubicBezTo>
                <a:cubicBezTo>
                  <a:pt x="337467" y="713050"/>
                  <a:pt x="355316" y="684138"/>
                  <a:pt x="361982" y="646318"/>
                </a:cubicBezTo>
                <a:cubicBezTo>
                  <a:pt x="382594" y="668336"/>
                  <a:pt x="409180" y="664848"/>
                  <a:pt x="427586" y="637699"/>
                </a:cubicBezTo>
                <a:cubicBezTo>
                  <a:pt x="439699" y="619833"/>
                  <a:pt x="446730" y="593879"/>
                  <a:pt x="446855" y="566512"/>
                </a:cubicBezTo>
                <a:cubicBezTo>
                  <a:pt x="472981" y="560114"/>
                  <a:pt x="494254" y="527280"/>
                  <a:pt x="500680" y="483435"/>
                </a:cubicBezTo>
                <a:cubicBezTo>
                  <a:pt x="505514" y="450456"/>
                  <a:pt x="501284" y="415496"/>
                  <a:pt x="489190" y="388528"/>
                </a:cubicBezTo>
                <a:cubicBezTo>
                  <a:pt x="494110" y="368864"/>
                  <a:pt x="494667" y="346785"/>
                  <a:pt x="490763" y="326456"/>
                </a:cubicBezTo>
                <a:cubicBezTo>
                  <a:pt x="485392" y="298450"/>
                  <a:pt x="472194" y="276962"/>
                  <a:pt x="455621" y="269212"/>
                </a:cubicBezTo>
                <a:cubicBezTo>
                  <a:pt x="452859" y="242945"/>
                  <a:pt x="442577" y="220805"/>
                  <a:pt x="428238" y="210231"/>
                </a:cubicBezTo>
                <a:cubicBezTo>
                  <a:pt x="409420" y="196348"/>
                  <a:pt x="387495" y="205124"/>
                  <a:pt x="374240" y="231851"/>
                </a:cubicBezTo>
                <a:cubicBezTo>
                  <a:pt x="365710" y="212677"/>
                  <a:pt x="352187" y="202231"/>
                  <a:pt x="338432" y="205035"/>
                </a:cubicBezTo>
                <a:lnTo>
                  <a:pt x="339344" y="169055"/>
                </a:lnTo>
                <a:cubicBezTo>
                  <a:pt x="335516" y="149096"/>
                  <a:pt x="326111" y="133783"/>
                  <a:pt x="314300" y="128260"/>
                </a:cubicBezTo>
                <a:cubicBezTo>
                  <a:pt x="313982" y="125237"/>
                  <a:pt x="313524" y="122291"/>
                  <a:pt x="312020" y="119633"/>
                </a:cubicBezTo>
                <a:cubicBezTo>
                  <a:pt x="315532" y="118619"/>
                  <a:pt x="319088" y="118561"/>
                  <a:pt x="322657" y="118561"/>
                </a:cubicBezTo>
                <a:close/>
                <a:moveTo>
                  <a:pt x="178805" y="345"/>
                </a:moveTo>
                <a:cubicBezTo>
                  <a:pt x="185630" y="1199"/>
                  <a:pt x="190573" y="3651"/>
                  <a:pt x="193042" y="7831"/>
                </a:cubicBezTo>
                <a:cubicBezTo>
                  <a:pt x="199580" y="18900"/>
                  <a:pt x="187126" y="39318"/>
                  <a:pt x="162653" y="60096"/>
                </a:cubicBezTo>
                <a:lnTo>
                  <a:pt x="242428" y="182270"/>
                </a:lnTo>
                <a:cubicBezTo>
                  <a:pt x="277766" y="169384"/>
                  <a:pt x="306721" y="169363"/>
                  <a:pt x="315311" y="183907"/>
                </a:cubicBezTo>
                <a:cubicBezTo>
                  <a:pt x="327089" y="203847"/>
                  <a:pt x="296414" y="244096"/>
                  <a:pt x="245462" y="276086"/>
                </a:cubicBezTo>
                <a:lnTo>
                  <a:pt x="331468" y="423356"/>
                </a:lnTo>
                <a:lnTo>
                  <a:pt x="311943" y="447169"/>
                </a:lnTo>
                <a:lnTo>
                  <a:pt x="223010" y="289237"/>
                </a:lnTo>
                <a:cubicBezTo>
                  <a:pt x="170827" y="317972"/>
                  <a:pt x="121381" y="325169"/>
                  <a:pt x="109684" y="305368"/>
                </a:cubicBezTo>
                <a:cubicBezTo>
                  <a:pt x="101577" y="291640"/>
                  <a:pt x="113588" y="268287"/>
                  <a:pt x="139019" y="245119"/>
                </a:cubicBezTo>
                <a:lnTo>
                  <a:pt x="57011" y="119527"/>
                </a:lnTo>
                <a:cubicBezTo>
                  <a:pt x="32425" y="127304"/>
                  <a:pt x="13554" y="126861"/>
                  <a:pt x="7857" y="117216"/>
                </a:cubicBezTo>
                <a:cubicBezTo>
                  <a:pt x="-2018" y="100497"/>
                  <a:pt x="31430" y="62455"/>
                  <a:pt x="82567" y="32250"/>
                </a:cubicBezTo>
                <a:cubicBezTo>
                  <a:pt x="120920" y="9595"/>
                  <a:pt x="158331" y="-2217"/>
                  <a:pt x="178805" y="345"/>
                </a:cubicBez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流程图: 联系 47">
            <a:extLst>
              <a:ext uri="{FF2B5EF4-FFF2-40B4-BE49-F238E27FC236}">
                <a16:creationId xmlns:a16="http://schemas.microsoft.com/office/drawing/2014/main" id="{5833EFD2-8B58-4AB6-B0B3-2598EFEAA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1475" y="3421313"/>
            <a:ext cx="141287" cy="249237"/>
          </a:xfrm>
          <a:custGeom>
            <a:avLst/>
            <a:gdLst>
              <a:gd name="T0" fmla="*/ 83614 w 287266"/>
              <a:gd name="T1" fmla="*/ 79914 h 511969"/>
              <a:gd name="T2" fmla="*/ 120112 w 287266"/>
              <a:gd name="T3" fmla="*/ 119729 h 511969"/>
              <a:gd name="T4" fmla="*/ 83614 w 287266"/>
              <a:gd name="T5" fmla="*/ 159544 h 511969"/>
              <a:gd name="T6" fmla="*/ 47118 w 287266"/>
              <a:gd name="T7" fmla="*/ 119729 h 511969"/>
              <a:gd name="T8" fmla="*/ 83614 w 287266"/>
              <a:gd name="T9" fmla="*/ 79914 h 511969"/>
              <a:gd name="T10" fmla="*/ 57146 w 287266"/>
              <a:gd name="T11" fmla="*/ 0 h 511969"/>
              <a:gd name="T12" fmla="*/ 256282 w 287266"/>
              <a:gd name="T13" fmla="*/ 135582 h 511969"/>
              <a:gd name="T14" fmla="*/ 273772 w 287266"/>
              <a:gd name="T15" fmla="*/ 130180 h 511969"/>
              <a:gd name="T16" fmla="*/ 280544 w 287266"/>
              <a:gd name="T17" fmla="*/ 152100 h 511969"/>
              <a:gd name="T18" fmla="*/ 280984 w 287266"/>
              <a:gd name="T19" fmla="*/ 152400 h 511969"/>
              <a:gd name="T20" fmla="*/ 280758 w 287266"/>
              <a:gd name="T21" fmla="*/ 152793 h 511969"/>
              <a:gd name="T22" fmla="*/ 287266 w 287266"/>
              <a:gd name="T23" fmla="*/ 173862 h 511969"/>
              <a:gd name="T24" fmla="*/ 166974 w 287266"/>
              <a:gd name="T25" fmla="*/ 211022 h 511969"/>
              <a:gd name="T26" fmla="*/ 199548 w 287266"/>
              <a:gd name="T27" fmla="*/ 312683 h 511969"/>
              <a:gd name="T28" fmla="*/ 188464 w 287266"/>
              <a:gd name="T29" fmla="*/ 316234 h 511969"/>
              <a:gd name="T30" fmla="*/ 195738 w 287266"/>
              <a:gd name="T31" fmla="*/ 319086 h 511969"/>
              <a:gd name="T32" fmla="*/ 174306 w 287266"/>
              <a:gd name="T33" fmla="*/ 492918 h 511969"/>
              <a:gd name="T34" fmla="*/ 142874 w 287266"/>
              <a:gd name="T35" fmla="*/ 483392 h 511969"/>
              <a:gd name="T36" fmla="*/ 169346 w 287266"/>
              <a:gd name="T37" fmla="*/ 322360 h 511969"/>
              <a:gd name="T38" fmla="*/ 138320 w 287266"/>
              <a:gd name="T39" fmla="*/ 332301 h 511969"/>
              <a:gd name="T40" fmla="*/ 30958 w 287266"/>
              <a:gd name="T41" fmla="*/ 511969 h 511969"/>
              <a:gd name="T42" fmla="*/ 0 w 287266"/>
              <a:gd name="T43" fmla="*/ 481013 h 511969"/>
              <a:gd name="T44" fmla="*/ 115312 w 287266"/>
              <a:gd name="T45" fmla="*/ 315124 h 511969"/>
              <a:gd name="T46" fmla="*/ 76670 w 287266"/>
              <a:gd name="T47" fmla="*/ 194523 h 511969"/>
              <a:gd name="T48" fmla="*/ 106900 w 287266"/>
              <a:gd name="T49" fmla="*/ 184836 h 511969"/>
              <a:gd name="T50" fmla="*/ 106024 w 287266"/>
              <a:gd name="T51" fmla="*/ 182000 h 511969"/>
              <a:gd name="T52" fmla="*/ 238480 w 287266"/>
              <a:gd name="T53" fmla="*/ 141082 h 511969"/>
              <a:gd name="T54" fmla="*/ 50004 w 287266"/>
              <a:gd name="T55" fmla="*/ 14764 h 511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87266" h="511969">
                <a:moveTo>
                  <a:pt x="83614" y="79914"/>
                </a:moveTo>
                <a:cubicBezTo>
                  <a:pt x="103772" y="79914"/>
                  <a:pt x="120112" y="97740"/>
                  <a:pt x="120112" y="119729"/>
                </a:cubicBezTo>
                <a:cubicBezTo>
                  <a:pt x="120112" y="141718"/>
                  <a:pt x="103772" y="159544"/>
                  <a:pt x="83614" y="159544"/>
                </a:cubicBezTo>
                <a:cubicBezTo>
                  <a:pt x="63458" y="159544"/>
                  <a:pt x="47118" y="141718"/>
                  <a:pt x="47118" y="119729"/>
                </a:cubicBezTo>
                <a:cubicBezTo>
                  <a:pt x="47118" y="97740"/>
                  <a:pt x="63458" y="79914"/>
                  <a:pt x="83614" y="79914"/>
                </a:cubicBezTo>
                <a:close/>
                <a:moveTo>
                  <a:pt x="57146" y="0"/>
                </a:moveTo>
                <a:lnTo>
                  <a:pt x="256282" y="135582"/>
                </a:lnTo>
                <a:lnTo>
                  <a:pt x="273772" y="130180"/>
                </a:lnTo>
                <a:lnTo>
                  <a:pt x="280544" y="152100"/>
                </a:lnTo>
                <a:lnTo>
                  <a:pt x="280984" y="152400"/>
                </a:lnTo>
                <a:lnTo>
                  <a:pt x="280758" y="152793"/>
                </a:lnTo>
                <a:lnTo>
                  <a:pt x="287266" y="173862"/>
                </a:lnTo>
                <a:lnTo>
                  <a:pt x="166974" y="211022"/>
                </a:lnTo>
                <a:lnTo>
                  <a:pt x="199548" y="312683"/>
                </a:lnTo>
                <a:lnTo>
                  <a:pt x="188464" y="316234"/>
                </a:lnTo>
                <a:lnTo>
                  <a:pt x="195738" y="319086"/>
                </a:lnTo>
                <a:lnTo>
                  <a:pt x="174306" y="492918"/>
                </a:lnTo>
                <a:lnTo>
                  <a:pt x="142874" y="483392"/>
                </a:lnTo>
                <a:lnTo>
                  <a:pt x="169346" y="322360"/>
                </a:lnTo>
                <a:lnTo>
                  <a:pt x="138320" y="332301"/>
                </a:lnTo>
                <a:lnTo>
                  <a:pt x="30958" y="511969"/>
                </a:lnTo>
                <a:lnTo>
                  <a:pt x="0" y="481013"/>
                </a:lnTo>
                <a:lnTo>
                  <a:pt x="115312" y="315124"/>
                </a:lnTo>
                <a:lnTo>
                  <a:pt x="76670" y="194523"/>
                </a:lnTo>
                <a:lnTo>
                  <a:pt x="106900" y="184836"/>
                </a:lnTo>
                <a:lnTo>
                  <a:pt x="106024" y="182000"/>
                </a:lnTo>
                <a:lnTo>
                  <a:pt x="238480" y="141082"/>
                </a:lnTo>
                <a:lnTo>
                  <a:pt x="50004" y="147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矩形 3">
            <a:extLst>
              <a:ext uri="{FF2B5EF4-FFF2-40B4-BE49-F238E27FC236}">
                <a16:creationId xmlns:a16="http://schemas.microsoft.com/office/drawing/2014/main" id="{5E0F34C5-E936-4741-8FEB-083200AB7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073" y="3411784"/>
            <a:ext cx="339725" cy="269875"/>
          </a:xfrm>
          <a:custGeom>
            <a:avLst/>
            <a:gdLst>
              <a:gd name="T0" fmla="*/ 0 w 695325"/>
              <a:gd name="T1" fmla="*/ 185739 h 552451"/>
              <a:gd name="T2" fmla="*/ 695325 w 695325"/>
              <a:gd name="T3" fmla="*/ 185739 h 552451"/>
              <a:gd name="T4" fmla="*/ 666750 w 695325"/>
              <a:gd name="T5" fmla="*/ 552451 h 552451"/>
              <a:gd name="T6" fmla="*/ 52387 w 695325"/>
              <a:gd name="T7" fmla="*/ 552451 h 552451"/>
              <a:gd name="T8" fmla="*/ 80963 w 695325"/>
              <a:gd name="T9" fmla="*/ 0 h 552451"/>
              <a:gd name="T10" fmla="*/ 245269 w 695325"/>
              <a:gd name="T11" fmla="*/ 0 h 552451"/>
              <a:gd name="T12" fmla="*/ 348039 w 695325"/>
              <a:gd name="T13" fmla="*/ 73820 h 552451"/>
              <a:gd name="T14" fmla="*/ 638175 w 695325"/>
              <a:gd name="T15" fmla="*/ 73820 h 552451"/>
              <a:gd name="T16" fmla="*/ 638175 w 695325"/>
              <a:gd name="T17" fmla="*/ 119539 h 552451"/>
              <a:gd name="T18" fmla="*/ 411687 w 695325"/>
              <a:gd name="T19" fmla="*/ 119539 h 552451"/>
              <a:gd name="T20" fmla="*/ 414338 w 695325"/>
              <a:gd name="T21" fmla="*/ 121443 h 552451"/>
              <a:gd name="T22" fmla="*/ 69056 w 695325"/>
              <a:gd name="T23" fmla="*/ 119062 h 55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5325" h="552451">
                <a:moveTo>
                  <a:pt x="0" y="185739"/>
                </a:moveTo>
                <a:lnTo>
                  <a:pt x="695325" y="185739"/>
                </a:lnTo>
                <a:lnTo>
                  <a:pt x="666750" y="552451"/>
                </a:lnTo>
                <a:lnTo>
                  <a:pt x="52387" y="552451"/>
                </a:lnTo>
                <a:close/>
                <a:moveTo>
                  <a:pt x="80963" y="0"/>
                </a:moveTo>
                <a:lnTo>
                  <a:pt x="245269" y="0"/>
                </a:lnTo>
                <a:lnTo>
                  <a:pt x="348039" y="73820"/>
                </a:lnTo>
                <a:lnTo>
                  <a:pt x="638175" y="73820"/>
                </a:lnTo>
                <a:lnTo>
                  <a:pt x="638175" y="119539"/>
                </a:lnTo>
                <a:lnTo>
                  <a:pt x="411687" y="119539"/>
                </a:lnTo>
                <a:lnTo>
                  <a:pt x="414338" y="121443"/>
                </a:lnTo>
                <a:lnTo>
                  <a:pt x="69056" y="1190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流程图: 联系 8">
            <a:extLst>
              <a:ext uri="{FF2B5EF4-FFF2-40B4-BE49-F238E27FC236}">
                <a16:creationId xmlns:a16="http://schemas.microsoft.com/office/drawing/2014/main" id="{1F689549-375B-4056-83FB-1A3890B46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4461" y="3427663"/>
            <a:ext cx="207963" cy="230187"/>
          </a:xfrm>
          <a:custGeom>
            <a:avLst/>
            <a:gdLst>
              <a:gd name="T0" fmla="*/ 157167 w 404342"/>
              <a:gd name="T1" fmla="*/ 176579 h 450457"/>
              <a:gd name="T2" fmla="*/ 249019 w 404342"/>
              <a:gd name="T3" fmla="*/ 216274 h 450457"/>
              <a:gd name="T4" fmla="*/ 319093 w 404342"/>
              <a:gd name="T5" fmla="*/ 196495 h 450457"/>
              <a:gd name="T6" fmla="*/ 319093 w 404342"/>
              <a:gd name="T7" fmla="*/ 225508 h 450457"/>
              <a:gd name="T8" fmla="*/ 249017 w 404342"/>
              <a:gd name="T9" fmla="*/ 240503 h 450457"/>
              <a:gd name="T10" fmla="*/ 130222 w 404342"/>
              <a:gd name="T11" fmla="*/ 188115 h 450457"/>
              <a:gd name="T12" fmla="*/ 157167 w 404342"/>
              <a:gd name="T13" fmla="*/ 188115 h 450457"/>
              <a:gd name="T14" fmla="*/ 202408 w 404342"/>
              <a:gd name="T15" fmla="*/ 109537 h 450457"/>
              <a:gd name="T16" fmla="*/ 404096 w 404342"/>
              <a:gd name="T17" fmla="*/ 259552 h 450457"/>
              <a:gd name="T18" fmla="*/ 363023 w 404342"/>
              <a:gd name="T19" fmla="*/ 259552 h 450457"/>
              <a:gd name="T20" fmla="*/ 361602 w 404342"/>
              <a:gd name="T21" fmla="*/ 260141 h 450457"/>
              <a:gd name="T22" fmla="*/ 362032 w 404342"/>
              <a:gd name="T23" fmla="*/ 263265 h 450457"/>
              <a:gd name="T24" fmla="*/ 221461 w 404342"/>
              <a:gd name="T25" fmla="*/ 334823 h 450457"/>
              <a:gd name="T26" fmla="*/ 58523 w 404342"/>
              <a:gd name="T27" fmla="*/ 217566 h 450457"/>
              <a:gd name="T28" fmla="*/ 85903 w 404342"/>
              <a:gd name="T29" fmla="*/ 186366 h 450457"/>
              <a:gd name="T30" fmla="*/ 221463 w 404342"/>
              <a:gd name="T31" fmla="*/ 303578 h 450457"/>
              <a:gd name="T32" fmla="*/ 337859 w 404342"/>
              <a:gd name="T33" fmla="*/ 240888 h 450457"/>
              <a:gd name="T34" fmla="*/ 336713 w 404342"/>
              <a:gd name="T35" fmla="*/ 238121 h 450457"/>
              <a:gd name="T36" fmla="*/ 350821 w 404342"/>
              <a:gd name="T37" fmla="*/ 218887 h 450457"/>
              <a:gd name="T38" fmla="*/ 202410 w 404342"/>
              <a:gd name="T39" fmla="*/ 140494 h 450457"/>
              <a:gd name="T40" fmla="*/ 40484 w 404342"/>
              <a:gd name="T41" fmla="*/ 264898 h 450457"/>
              <a:gd name="T42" fmla="*/ 202410 w 404342"/>
              <a:gd name="T43" fmla="*/ 389302 h 450457"/>
              <a:gd name="T44" fmla="*/ 351974 w 404342"/>
              <a:gd name="T45" fmla="*/ 311940 h 450457"/>
              <a:gd name="T46" fmla="*/ 394418 w 404342"/>
              <a:gd name="T47" fmla="*/ 311940 h 450457"/>
              <a:gd name="T48" fmla="*/ 313718 w 404342"/>
              <a:gd name="T49" fmla="*/ 393606 h 450457"/>
              <a:gd name="T50" fmla="*/ 320536 w 404342"/>
              <a:gd name="T51" fmla="*/ 450457 h 450457"/>
              <a:gd name="T52" fmla="*/ 240678 w 404342"/>
              <a:gd name="T53" fmla="*/ 419727 h 450457"/>
              <a:gd name="T54" fmla="*/ 246765 w 404342"/>
              <a:gd name="T55" fmla="*/ 414990 h 450457"/>
              <a:gd name="T56" fmla="*/ 202408 w 404342"/>
              <a:gd name="T57" fmla="*/ 420547 h 450457"/>
              <a:gd name="T58" fmla="*/ 0 w 404342"/>
              <a:gd name="T59" fmla="*/ 265042 h 450457"/>
              <a:gd name="T60" fmla="*/ 202408 w 404342"/>
              <a:gd name="T61" fmla="*/ 109537 h 450457"/>
              <a:gd name="T62" fmla="*/ 230985 w 404342"/>
              <a:gd name="T63" fmla="*/ 47625 h 450457"/>
              <a:gd name="T64" fmla="*/ 404342 w 404342"/>
              <a:gd name="T65" fmla="*/ 145252 h 450457"/>
              <a:gd name="T66" fmla="*/ 373776 w 404342"/>
              <a:gd name="T67" fmla="*/ 145252 h 450457"/>
              <a:gd name="T68" fmla="*/ 219657 w 404342"/>
              <a:gd name="T69" fmla="*/ 71128 h 450457"/>
              <a:gd name="T70" fmla="*/ 65443 w 404342"/>
              <a:gd name="T71" fmla="*/ 145252 h 450457"/>
              <a:gd name="T72" fmla="*/ 58025 w 404342"/>
              <a:gd name="T73" fmla="*/ 145252 h 450457"/>
              <a:gd name="T74" fmla="*/ 230985 w 404342"/>
              <a:gd name="T75" fmla="*/ 47625 h 450457"/>
              <a:gd name="T76" fmla="*/ 254798 w 404342"/>
              <a:gd name="T77" fmla="*/ 0 h 450457"/>
              <a:gd name="T78" fmla="*/ 384793 w 404342"/>
              <a:gd name="T79" fmla="*/ 47621 h 450457"/>
              <a:gd name="T80" fmla="*/ 337106 w 404342"/>
              <a:gd name="T81" fmla="*/ 47621 h 450457"/>
              <a:gd name="T82" fmla="*/ 243470 w 404342"/>
              <a:gd name="T83" fmla="*/ 23503 h 450457"/>
              <a:gd name="T84" fmla="*/ 149803 w 404342"/>
              <a:gd name="T85" fmla="*/ 47621 h 450457"/>
              <a:gd name="T86" fmla="*/ 124953 w 404342"/>
              <a:gd name="T87" fmla="*/ 47621 h 450457"/>
              <a:gd name="T88" fmla="*/ 254798 w 404342"/>
              <a:gd name="T89" fmla="*/ 0 h 450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04342" h="450457">
                <a:moveTo>
                  <a:pt x="157167" y="176579"/>
                </a:moveTo>
                <a:cubicBezTo>
                  <a:pt x="176875" y="201188"/>
                  <a:pt x="210809" y="216274"/>
                  <a:pt x="249019" y="216274"/>
                </a:cubicBezTo>
                <a:cubicBezTo>
                  <a:pt x="275455" y="216274"/>
                  <a:pt x="299844" y="209052"/>
                  <a:pt x="319093" y="196495"/>
                </a:cubicBezTo>
                <a:lnTo>
                  <a:pt x="319093" y="225508"/>
                </a:lnTo>
                <a:cubicBezTo>
                  <a:pt x="298485" y="235130"/>
                  <a:pt x="274513" y="240503"/>
                  <a:pt x="249017" y="240503"/>
                </a:cubicBezTo>
                <a:cubicBezTo>
                  <a:pt x="199225" y="240503"/>
                  <a:pt x="155242" y="220009"/>
                  <a:pt x="130222" y="188115"/>
                </a:cubicBezTo>
                <a:lnTo>
                  <a:pt x="157167" y="188115"/>
                </a:lnTo>
                <a:close/>
                <a:moveTo>
                  <a:pt x="202408" y="109537"/>
                </a:moveTo>
                <a:cubicBezTo>
                  <a:pt x="311792" y="109537"/>
                  <a:pt x="400909" y="176197"/>
                  <a:pt x="404096" y="259552"/>
                </a:cubicBezTo>
                <a:lnTo>
                  <a:pt x="363023" y="259552"/>
                </a:lnTo>
                <a:lnTo>
                  <a:pt x="361602" y="260141"/>
                </a:lnTo>
                <a:cubicBezTo>
                  <a:pt x="362076" y="261173"/>
                  <a:pt x="362067" y="262217"/>
                  <a:pt x="362032" y="263265"/>
                </a:cubicBezTo>
                <a:cubicBezTo>
                  <a:pt x="333816" y="307105"/>
                  <a:pt x="281208" y="334823"/>
                  <a:pt x="221461" y="334823"/>
                </a:cubicBezTo>
                <a:cubicBezTo>
                  <a:pt x="141667" y="334823"/>
                  <a:pt x="74605" y="285383"/>
                  <a:pt x="58523" y="217566"/>
                </a:cubicBezTo>
                <a:lnTo>
                  <a:pt x="85903" y="186366"/>
                </a:lnTo>
                <a:cubicBezTo>
                  <a:pt x="88688" y="251772"/>
                  <a:pt x="148405" y="303578"/>
                  <a:pt x="221463" y="303578"/>
                </a:cubicBezTo>
                <a:cubicBezTo>
                  <a:pt x="271954" y="303578"/>
                  <a:pt x="316074" y="278834"/>
                  <a:pt x="337859" y="240888"/>
                </a:cubicBezTo>
                <a:cubicBezTo>
                  <a:pt x="336775" y="240064"/>
                  <a:pt x="336713" y="239100"/>
                  <a:pt x="336713" y="238121"/>
                </a:cubicBezTo>
                <a:cubicBezTo>
                  <a:pt x="336713" y="228875"/>
                  <a:pt x="342203" y="220910"/>
                  <a:pt x="350821" y="218887"/>
                </a:cubicBezTo>
                <a:cubicBezTo>
                  <a:pt x="328556" y="172662"/>
                  <a:pt x="270372" y="140494"/>
                  <a:pt x="202410" y="140494"/>
                </a:cubicBezTo>
                <a:cubicBezTo>
                  <a:pt x="112981" y="140494"/>
                  <a:pt x="40484" y="196192"/>
                  <a:pt x="40484" y="264898"/>
                </a:cubicBezTo>
                <a:cubicBezTo>
                  <a:pt x="40484" y="333604"/>
                  <a:pt x="112981" y="389302"/>
                  <a:pt x="202410" y="389302"/>
                </a:cubicBezTo>
                <a:cubicBezTo>
                  <a:pt x="270092" y="389302"/>
                  <a:pt x="328075" y="357400"/>
                  <a:pt x="351974" y="311940"/>
                </a:cubicBezTo>
                <a:lnTo>
                  <a:pt x="394418" y="311940"/>
                </a:lnTo>
                <a:cubicBezTo>
                  <a:pt x="380783" y="346161"/>
                  <a:pt x="352062" y="375191"/>
                  <a:pt x="313718" y="393606"/>
                </a:cubicBezTo>
                <a:lnTo>
                  <a:pt x="320536" y="450457"/>
                </a:lnTo>
                <a:lnTo>
                  <a:pt x="240678" y="419727"/>
                </a:lnTo>
                <a:lnTo>
                  <a:pt x="246765" y="414990"/>
                </a:lnTo>
                <a:cubicBezTo>
                  <a:pt x="232704" y="419235"/>
                  <a:pt x="217755" y="420547"/>
                  <a:pt x="202408" y="420547"/>
                </a:cubicBezTo>
                <a:cubicBezTo>
                  <a:pt x="90621" y="420547"/>
                  <a:pt x="0" y="350925"/>
                  <a:pt x="0" y="265042"/>
                </a:cubicBezTo>
                <a:cubicBezTo>
                  <a:pt x="0" y="179159"/>
                  <a:pt x="90621" y="109537"/>
                  <a:pt x="202408" y="109537"/>
                </a:cubicBezTo>
                <a:close/>
                <a:moveTo>
                  <a:pt x="230985" y="47625"/>
                </a:moveTo>
                <a:cubicBezTo>
                  <a:pt x="306084" y="47625"/>
                  <a:pt x="371630" y="86401"/>
                  <a:pt x="404342" y="145252"/>
                </a:cubicBezTo>
                <a:lnTo>
                  <a:pt x="373776" y="145252"/>
                </a:lnTo>
                <a:cubicBezTo>
                  <a:pt x="337801" y="99377"/>
                  <a:pt x="281976" y="71128"/>
                  <a:pt x="219657" y="71128"/>
                </a:cubicBezTo>
                <a:cubicBezTo>
                  <a:pt x="157308" y="71128"/>
                  <a:pt x="101457" y="99406"/>
                  <a:pt x="65443" y="145252"/>
                </a:cubicBezTo>
                <a:lnTo>
                  <a:pt x="58025" y="145252"/>
                </a:lnTo>
                <a:cubicBezTo>
                  <a:pt x="90434" y="86345"/>
                  <a:pt x="155941" y="47625"/>
                  <a:pt x="230985" y="47625"/>
                </a:cubicBezTo>
                <a:close/>
                <a:moveTo>
                  <a:pt x="254798" y="0"/>
                </a:moveTo>
                <a:cubicBezTo>
                  <a:pt x="305050" y="0"/>
                  <a:pt x="351025" y="17362"/>
                  <a:pt x="384793" y="47621"/>
                </a:cubicBezTo>
                <a:lnTo>
                  <a:pt x="337106" y="47621"/>
                </a:lnTo>
                <a:cubicBezTo>
                  <a:pt x="309500" y="31902"/>
                  <a:pt x="277450" y="23503"/>
                  <a:pt x="243470" y="23503"/>
                </a:cubicBezTo>
                <a:cubicBezTo>
                  <a:pt x="209481" y="23503"/>
                  <a:pt x="177423" y="31907"/>
                  <a:pt x="149803" y="47621"/>
                </a:cubicBezTo>
                <a:lnTo>
                  <a:pt x="124953" y="47621"/>
                </a:lnTo>
                <a:cubicBezTo>
                  <a:pt x="158613" y="17347"/>
                  <a:pt x="204569" y="0"/>
                  <a:pt x="254798" y="0"/>
                </a:cubicBezTo>
                <a:close/>
              </a:path>
            </a:pathLst>
          </a:custGeom>
          <a:solidFill>
            <a:srgbClr val="FFFFFF">
              <a:alpha val="60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流程图: 联系 1">
            <a:extLst>
              <a:ext uri="{FF2B5EF4-FFF2-40B4-BE49-F238E27FC236}">
                <a16:creationId xmlns:a16="http://schemas.microsoft.com/office/drawing/2014/main" id="{A49CD78E-ED3F-4371-B9E2-30627CDC0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699" y="3360984"/>
            <a:ext cx="317500" cy="368300"/>
          </a:xfrm>
          <a:custGeom>
            <a:avLst/>
            <a:gdLst>
              <a:gd name="T0" fmla="*/ 144274 w 316760"/>
              <a:gd name="T1" fmla="*/ 0 h 369027"/>
              <a:gd name="T2" fmla="*/ 159860 w 316760"/>
              <a:gd name="T3" fmla="*/ 222 h 369027"/>
              <a:gd name="T4" fmla="*/ 230802 w 316760"/>
              <a:gd name="T5" fmla="*/ 14688 h 369027"/>
              <a:gd name="T6" fmla="*/ 263417 w 316760"/>
              <a:gd name="T7" fmla="*/ 29400 h 369027"/>
              <a:gd name="T8" fmla="*/ 260595 w 316760"/>
              <a:gd name="T9" fmla="*/ 34900 h 369027"/>
              <a:gd name="T10" fmla="*/ 277859 w 316760"/>
              <a:gd name="T11" fmla="*/ 54806 h 369027"/>
              <a:gd name="T12" fmla="*/ 277662 w 316760"/>
              <a:gd name="T13" fmla="*/ 55042 h 369027"/>
              <a:gd name="T14" fmla="*/ 290400 w 316760"/>
              <a:gd name="T15" fmla="*/ 68504 h 369027"/>
              <a:gd name="T16" fmla="*/ 282016 w 316760"/>
              <a:gd name="T17" fmla="*/ 77353 h 369027"/>
              <a:gd name="T18" fmla="*/ 304096 w 316760"/>
              <a:gd name="T19" fmla="*/ 133364 h 369027"/>
              <a:gd name="T20" fmla="*/ 296553 w 316760"/>
              <a:gd name="T21" fmla="*/ 150135 h 369027"/>
              <a:gd name="T22" fmla="*/ 316539 w 316760"/>
              <a:gd name="T23" fmla="*/ 200832 h 369027"/>
              <a:gd name="T24" fmla="*/ 316760 w 316760"/>
              <a:gd name="T25" fmla="*/ 207610 h 369027"/>
              <a:gd name="T26" fmla="*/ 316185 w 316760"/>
              <a:gd name="T27" fmla="*/ 214743 h 369027"/>
              <a:gd name="T28" fmla="*/ 302841 w 316760"/>
              <a:gd name="T29" fmla="*/ 220568 h 369027"/>
              <a:gd name="T30" fmla="*/ 310147 w 316760"/>
              <a:gd name="T31" fmla="*/ 247736 h 369027"/>
              <a:gd name="T32" fmla="*/ 309768 w 316760"/>
              <a:gd name="T33" fmla="*/ 248632 h 369027"/>
              <a:gd name="T34" fmla="*/ 300949 w 316760"/>
              <a:gd name="T35" fmla="*/ 254076 h 369027"/>
              <a:gd name="T36" fmla="*/ 304837 w 316760"/>
              <a:gd name="T37" fmla="*/ 260287 h 369027"/>
              <a:gd name="T38" fmla="*/ 304338 w 316760"/>
              <a:gd name="T39" fmla="*/ 261069 h 369027"/>
              <a:gd name="T40" fmla="*/ 308480 w 316760"/>
              <a:gd name="T41" fmla="*/ 270144 h 369027"/>
              <a:gd name="T42" fmla="*/ 302223 w 316760"/>
              <a:gd name="T43" fmla="*/ 277668 h 369027"/>
              <a:gd name="T44" fmla="*/ 298818 w 316760"/>
              <a:gd name="T45" fmla="*/ 286110 h 369027"/>
              <a:gd name="T46" fmla="*/ 301573 w 316760"/>
              <a:gd name="T47" fmla="*/ 299167 h 369027"/>
              <a:gd name="T48" fmla="*/ 291523 w 316760"/>
              <a:gd name="T49" fmla="*/ 307681 h 369027"/>
              <a:gd name="T50" fmla="*/ 290870 w 316760"/>
              <a:gd name="T51" fmla="*/ 307411 h 369027"/>
              <a:gd name="T52" fmla="*/ 247189 w 316760"/>
              <a:gd name="T53" fmla="*/ 307411 h 369027"/>
              <a:gd name="T54" fmla="*/ 241259 w 316760"/>
              <a:gd name="T55" fmla="*/ 313341 h 369027"/>
              <a:gd name="T56" fmla="*/ 241259 w 316760"/>
              <a:gd name="T57" fmla="*/ 317251 h 369027"/>
              <a:gd name="T58" fmla="*/ 240824 w 316760"/>
              <a:gd name="T59" fmla="*/ 317454 h 369027"/>
              <a:gd name="T60" fmla="*/ 240824 w 316760"/>
              <a:gd name="T61" fmla="*/ 369027 h 369027"/>
              <a:gd name="T62" fmla="*/ 82010 w 316760"/>
              <a:gd name="T63" fmla="*/ 369027 h 369027"/>
              <a:gd name="T64" fmla="*/ 82010 w 316760"/>
              <a:gd name="T65" fmla="*/ 343528 h 369027"/>
              <a:gd name="T66" fmla="*/ 82662 w 316760"/>
              <a:gd name="T67" fmla="*/ 330626 h 369027"/>
              <a:gd name="T68" fmla="*/ 34779 w 316760"/>
              <a:gd name="T69" fmla="*/ 223534 h 369027"/>
              <a:gd name="T70" fmla="*/ 23707 w 316760"/>
              <a:gd name="T71" fmla="*/ 209776 h 369027"/>
              <a:gd name="T72" fmla="*/ 16055 w 316760"/>
              <a:gd name="T73" fmla="*/ 201127 h 369027"/>
              <a:gd name="T74" fmla="*/ 16055 w 316760"/>
              <a:gd name="T75" fmla="*/ 197417 h 369027"/>
              <a:gd name="T76" fmla="*/ 0 w 316760"/>
              <a:gd name="T77" fmla="*/ 135579 h 369027"/>
              <a:gd name="T78" fmla="*/ 142074 w 316760"/>
              <a:gd name="T79" fmla="*/ 311 h 369027"/>
              <a:gd name="T80" fmla="*/ 144274 w 316760"/>
              <a:gd name="T81" fmla="*/ 0 h 369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16760" h="369027">
                <a:moveTo>
                  <a:pt x="144274" y="0"/>
                </a:moveTo>
                <a:lnTo>
                  <a:pt x="159860" y="222"/>
                </a:lnTo>
                <a:cubicBezTo>
                  <a:pt x="187379" y="57"/>
                  <a:pt x="213997" y="5206"/>
                  <a:pt x="230802" y="14688"/>
                </a:cubicBezTo>
                <a:cubicBezTo>
                  <a:pt x="242303" y="18683"/>
                  <a:pt x="254223" y="23723"/>
                  <a:pt x="263417" y="29400"/>
                </a:cubicBezTo>
                <a:lnTo>
                  <a:pt x="260595" y="34900"/>
                </a:lnTo>
                <a:lnTo>
                  <a:pt x="277859" y="54806"/>
                </a:lnTo>
                <a:lnTo>
                  <a:pt x="277662" y="55042"/>
                </a:lnTo>
                <a:lnTo>
                  <a:pt x="290400" y="68504"/>
                </a:lnTo>
                <a:lnTo>
                  <a:pt x="282016" y="77353"/>
                </a:lnTo>
                <a:lnTo>
                  <a:pt x="304096" y="133364"/>
                </a:lnTo>
                <a:lnTo>
                  <a:pt x="296553" y="150135"/>
                </a:lnTo>
                <a:lnTo>
                  <a:pt x="316539" y="200832"/>
                </a:lnTo>
                <a:cubicBezTo>
                  <a:pt x="316734" y="203080"/>
                  <a:pt x="316760" y="205341"/>
                  <a:pt x="316760" y="207610"/>
                </a:cubicBezTo>
                <a:lnTo>
                  <a:pt x="316185" y="214743"/>
                </a:lnTo>
                <a:lnTo>
                  <a:pt x="302841" y="220568"/>
                </a:lnTo>
                <a:lnTo>
                  <a:pt x="310147" y="247736"/>
                </a:lnTo>
                <a:lnTo>
                  <a:pt x="309768" y="248632"/>
                </a:lnTo>
                <a:lnTo>
                  <a:pt x="300949" y="254076"/>
                </a:lnTo>
                <a:cubicBezTo>
                  <a:pt x="302192" y="256118"/>
                  <a:pt x="303568" y="258160"/>
                  <a:pt x="304837" y="260287"/>
                </a:cubicBezTo>
                <a:lnTo>
                  <a:pt x="304338" y="261069"/>
                </a:lnTo>
                <a:cubicBezTo>
                  <a:pt x="306894" y="263203"/>
                  <a:pt x="308469" y="266481"/>
                  <a:pt x="308480" y="270144"/>
                </a:cubicBezTo>
                <a:lnTo>
                  <a:pt x="302223" y="277668"/>
                </a:lnTo>
                <a:cubicBezTo>
                  <a:pt x="298952" y="279059"/>
                  <a:pt x="297427" y="282838"/>
                  <a:pt x="298818" y="286110"/>
                </a:cubicBezTo>
                <a:lnTo>
                  <a:pt x="301573" y="299167"/>
                </a:lnTo>
                <a:cubicBezTo>
                  <a:pt x="301703" y="299481"/>
                  <a:pt x="296710" y="303511"/>
                  <a:pt x="291523" y="307681"/>
                </a:cubicBezTo>
                <a:lnTo>
                  <a:pt x="290870" y="307411"/>
                </a:lnTo>
                <a:lnTo>
                  <a:pt x="247189" y="307411"/>
                </a:lnTo>
                <a:cubicBezTo>
                  <a:pt x="243914" y="307411"/>
                  <a:pt x="241259" y="310066"/>
                  <a:pt x="241259" y="313341"/>
                </a:cubicBezTo>
                <a:lnTo>
                  <a:pt x="241259" y="317251"/>
                </a:lnTo>
                <a:cubicBezTo>
                  <a:pt x="241120" y="317335"/>
                  <a:pt x="240972" y="317395"/>
                  <a:pt x="240824" y="317454"/>
                </a:cubicBezTo>
                <a:lnTo>
                  <a:pt x="240824" y="369027"/>
                </a:lnTo>
                <a:lnTo>
                  <a:pt x="82010" y="369027"/>
                </a:lnTo>
                <a:lnTo>
                  <a:pt x="82010" y="343528"/>
                </a:lnTo>
                <a:lnTo>
                  <a:pt x="82662" y="330626"/>
                </a:lnTo>
                <a:cubicBezTo>
                  <a:pt x="79290" y="300673"/>
                  <a:pt x="60565" y="257780"/>
                  <a:pt x="34779" y="223534"/>
                </a:cubicBezTo>
                <a:cubicBezTo>
                  <a:pt x="30718" y="219239"/>
                  <a:pt x="27021" y="214636"/>
                  <a:pt x="23707" y="209776"/>
                </a:cubicBezTo>
                <a:cubicBezTo>
                  <a:pt x="21306" y="206698"/>
                  <a:pt x="18702" y="203854"/>
                  <a:pt x="16055" y="201127"/>
                </a:cubicBezTo>
                <a:lnTo>
                  <a:pt x="16055" y="197417"/>
                </a:lnTo>
                <a:cubicBezTo>
                  <a:pt x="5756" y="178924"/>
                  <a:pt x="0" y="157881"/>
                  <a:pt x="0" y="135579"/>
                </a:cubicBezTo>
                <a:cubicBezTo>
                  <a:pt x="0" y="61568"/>
                  <a:pt x="63388" y="1427"/>
                  <a:pt x="142074" y="311"/>
                </a:cubicBezTo>
                <a:cubicBezTo>
                  <a:pt x="142783" y="95"/>
                  <a:pt x="143522" y="43"/>
                  <a:pt x="14427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直接连接符 21">
            <a:extLst>
              <a:ext uri="{FF2B5EF4-FFF2-40B4-BE49-F238E27FC236}">
                <a16:creationId xmlns:a16="http://schemas.microsoft.com/office/drawing/2014/main" id="{EDF93416-9697-40E8-B055-447EAEB28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5787" y="3545138"/>
            <a:ext cx="714375" cy="1587"/>
          </a:xfrm>
          <a:prstGeom prst="line">
            <a:avLst/>
          </a:prstGeom>
          <a:noFill/>
          <a:ln w="9525">
            <a:solidFill>
              <a:srgbClr val="BFBFBF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直接连接符 23">
            <a:extLst>
              <a:ext uri="{FF2B5EF4-FFF2-40B4-BE49-F238E27FC236}">
                <a16:creationId xmlns:a16="http://schemas.microsoft.com/office/drawing/2014/main" id="{09D1A8A4-3570-467F-9F11-0F66D346AB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06248" y="3545134"/>
            <a:ext cx="646112" cy="3175"/>
          </a:xfrm>
          <a:prstGeom prst="line">
            <a:avLst/>
          </a:prstGeom>
          <a:noFill/>
          <a:ln w="9525">
            <a:solidFill>
              <a:srgbClr val="BFBFBF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直接连接符 26">
            <a:extLst>
              <a:ext uri="{FF2B5EF4-FFF2-40B4-BE49-F238E27FC236}">
                <a16:creationId xmlns:a16="http://schemas.microsoft.com/office/drawing/2014/main" id="{1F41D51D-1DDC-42D5-A5CD-65886B2F3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5173" y="3545134"/>
            <a:ext cx="600075" cy="3175"/>
          </a:xfrm>
          <a:prstGeom prst="line">
            <a:avLst/>
          </a:prstGeom>
          <a:noFill/>
          <a:ln w="9525">
            <a:solidFill>
              <a:srgbClr val="BFBFBF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直接连接符 29">
            <a:extLst>
              <a:ext uri="{FF2B5EF4-FFF2-40B4-BE49-F238E27FC236}">
                <a16:creationId xmlns:a16="http://schemas.microsoft.com/office/drawing/2014/main" id="{75529240-B20B-4C55-96DF-DF187D0FC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0863" y="3545138"/>
            <a:ext cx="663575" cy="1587"/>
          </a:xfrm>
          <a:prstGeom prst="line">
            <a:avLst/>
          </a:prstGeom>
          <a:noFill/>
          <a:ln w="9525">
            <a:solidFill>
              <a:srgbClr val="BFBFBF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直接连接符 31">
            <a:extLst>
              <a:ext uri="{FF2B5EF4-FFF2-40B4-BE49-F238E27FC236}">
                <a16:creationId xmlns:a16="http://schemas.microsoft.com/office/drawing/2014/main" id="{6F62DB4B-DFCE-4709-86D3-EF484F0D7C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98838" y="3546722"/>
            <a:ext cx="620713" cy="4763"/>
          </a:xfrm>
          <a:prstGeom prst="line">
            <a:avLst/>
          </a:prstGeom>
          <a:noFill/>
          <a:ln w="9525">
            <a:solidFill>
              <a:srgbClr val="BFBFBF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A2ABAE64-E6EC-45F0-9DAD-2CEDFB8058BC}"/>
              </a:ext>
            </a:extLst>
          </p:cNvPr>
          <p:cNvSpPr txBox="1"/>
          <p:nvPr/>
        </p:nvSpPr>
        <p:spPr>
          <a:xfrm>
            <a:off x="1958294" y="444365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C7E763E-DC72-42FC-81F2-BECD0C300988}"/>
              </a:ext>
            </a:extLst>
          </p:cNvPr>
          <p:cNvSpPr txBox="1"/>
          <p:nvPr/>
        </p:nvSpPr>
        <p:spPr>
          <a:xfrm>
            <a:off x="1632915" y="4979584"/>
            <a:ext cx="351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CE8661D-29DB-42F0-B339-0C71E8F9EAE2}"/>
              </a:ext>
            </a:extLst>
          </p:cNvPr>
          <p:cNvSpPr txBox="1"/>
          <p:nvPr/>
        </p:nvSpPr>
        <p:spPr>
          <a:xfrm>
            <a:off x="1632915" y="5316650"/>
            <a:ext cx="351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FF12F5D-B62C-42A9-8D98-FE984FD13A65}"/>
              </a:ext>
            </a:extLst>
          </p:cNvPr>
          <p:cNvSpPr txBox="1"/>
          <p:nvPr/>
        </p:nvSpPr>
        <p:spPr>
          <a:xfrm>
            <a:off x="4991318" y="1701738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15699E08-6627-4755-9F16-8B39FAFA1A55}"/>
              </a:ext>
            </a:extLst>
          </p:cNvPr>
          <p:cNvSpPr txBox="1"/>
          <p:nvPr/>
        </p:nvSpPr>
        <p:spPr>
          <a:xfrm>
            <a:off x="4665939" y="2237663"/>
            <a:ext cx="351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7D5EE19-C066-4F3A-88B9-52DD94F505B0}"/>
              </a:ext>
            </a:extLst>
          </p:cNvPr>
          <p:cNvSpPr txBox="1"/>
          <p:nvPr/>
        </p:nvSpPr>
        <p:spPr>
          <a:xfrm>
            <a:off x="4665939" y="2574729"/>
            <a:ext cx="351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76781008-88CA-4E08-8AAA-2DE2EEFD6D95}"/>
              </a:ext>
            </a:extLst>
          </p:cNvPr>
          <p:cNvSpPr txBox="1"/>
          <p:nvPr/>
        </p:nvSpPr>
        <p:spPr>
          <a:xfrm>
            <a:off x="7626506" y="4461160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9327DAC-9159-4720-BA9A-BB5FF78F2E9F}"/>
              </a:ext>
            </a:extLst>
          </p:cNvPr>
          <p:cNvSpPr txBox="1"/>
          <p:nvPr/>
        </p:nvSpPr>
        <p:spPr>
          <a:xfrm>
            <a:off x="7301127" y="4997085"/>
            <a:ext cx="351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81A3FADD-89BA-4ED5-AED3-A12019A35F1C}"/>
              </a:ext>
            </a:extLst>
          </p:cNvPr>
          <p:cNvSpPr txBox="1"/>
          <p:nvPr/>
        </p:nvSpPr>
        <p:spPr>
          <a:xfrm>
            <a:off x="7301127" y="5334151"/>
            <a:ext cx="351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43765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1FA1110-6392-4341-833C-CB0F54EC8CA1}"/>
              </a:ext>
            </a:extLst>
          </p:cNvPr>
          <p:cNvSpPr>
            <a:spLocks/>
          </p:cNvSpPr>
          <p:nvPr/>
        </p:nvSpPr>
        <p:spPr bwMode="auto">
          <a:xfrm>
            <a:off x="6165853" y="2000250"/>
            <a:ext cx="1614487" cy="1614488"/>
          </a:xfrm>
          <a:custGeom>
            <a:avLst/>
            <a:gdLst>
              <a:gd name="T0" fmla="*/ 0 w 86"/>
              <a:gd name="T1" fmla="*/ 86 h 86"/>
              <a:gd name="T2" fmla="*/ 0 w 86"/>
              <a:gd name="T3" fmla="*/ 22 h 86"/>
              <a:gd name="T4" fmla="*/ 23 w 86"/>
              <a:gd name="T5" fmla="*/ 0 h 86"/>
              <a:gd name="T6" fmla="*/ 86 w 86"/>
              <a:gd name="T7" fmla="*/ 0 h 86"/>
              <a:gd name="T8" fmla="*/ 86 w 86"/>
              <a:gd name="T9" fmla="*/ 63 h 86"/>
              <a:gd name="T10" fmla="*/ 64 w 86"/>
              <a:gd name="T11" fmla="*/ 86 h 86"/>
              <a:gd name="T12" fmla="*/ 0 w 86"/>
              <a:gd name="T13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86">
                <a:moveTo>
                  <a:pt x="0" y="86"/>
                </a:moveTo>
                <a:cubicBezTo>
                  <a:pt x="0" y="22"/>
                  <a:pt x="0" y="22"/>
                  <a:pt x="0" y="22"/>
                </a:cubicBezTo>
                <a:cubicBezTo>
                  <a:pt x="0" y="10"/>
                  <a:pt x="10" y="0"/>
                  <a:pt x="23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86" y="63"/>
                  <a:pt x="86" y="63"/>
                  <a:pt x="86" y="63"/>
                </a:cubicBezTo>
                <a:cubicBezTo>
                  <a:pt x="86" y="76"/>
                  <a:pt x="76" y="86"/>
                  <a:pt x="64" y="86"/>
                </a:cubicBezTo>
                <a:lnTo>
                  <a:pt x="0" y="86"/>
                </a:lnTo>
                <a:close/>
              </a:path>
            </a:pathLst>
          </a:cu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DE7F9FF9-7286-45C6-88B4-69F6C688AE5B}"/>
              </a:ext>
            </a:extLst>
          </p:cNvPr>
          <p:cNvSpPr>
            <a:spLocks/>
          </p:cNvSpPr>
          <p:nvPr/>
        </p:nvSpPr>
        <p:spPr bwMode="auto">
          <a:xfrm>
            <a:off x="4459289" y="2000250"/>
            <a:ext cx="1636713" cy="1614488"/>
          </a:xfrm>
          <a:custGeom>
            <a:avLst/>
            <a:gdLst>
              <a:gd name="T0" fmla="*/ 87 w 87"/>
              <a:gd name="T1" fmla="*/ 86 h 86"/>
              <a:gd name="T2" fmla="*/ 23 w 87"/>
              <a:gd name="T3" fmla="*/ 86 h 86"/>
              <a:gd name="T4" fmla="*/ 0 w 87"/>
              <a:gd name="T5" fmla="*/ 63 h 86"/>
              <a:gd name="T6" fmla="*/ 0 w 87"/>
              <a:gd name="T7" fmla="*/ 0 h 86"/>
              <a:gd name="T8" fmla="*/ 64 w 87"/>
              <a:gd name="T9" fmla="*/ 0 h 86"/>
              <a:gd name="T10" fmla="*/ 87 w 87"/>
              <a:gd name="T11" fmla="*/ 22 h 86"/>
              <a:gd name="T12" fmla="*/ 87 w 87"/>
              <a:gd name="T13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" h="86">
                <a:moveTo>
                  <a:pt x="87" y="86"/>
                </a:moveTo>
                <a:cubicBezTo>
                  <a:pt x="23" y="86"/>
                  <a:pt x="23" y="86"/>
                  <a:pt x="23" y="86"/>
                </a:cubicBezTo>
                <a:cubicBezTo>
                  <a:pt x="10" y="86"/>
                  <a:pt x="0" y="76"/>
                  <a:pt x="0" y="63"/>
                </a:cubicBezTo>
                <a:cubicBezTo>
                  <a:pt x="0" y="0"/>
                  <a:pt x="0" y="0"/>
                  <a:pt x="0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77" y="0"/>
                  <a:pt x="87" y="10"/>
                  <a:pt x="87" y="22"/>
                </a:cubicBezTo>
                <a:lnTo>
                  <a:pt x="87" y="86"/>
                </a:lnTo>
                <a:close/>
              </a:path>
            </a:pathLst>
          </a:cu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781B8061-A47D-4803-9678-6887DD382944}"/>
              </a:ext>
            </a:extLst>
          </p:cNvPr>
          <p:cNvSpPr>
            <a:spLocks/>
          </p:cNvSpPr>
          <p:nvPr/>
        </p:nvSpPr>
        <p:spPr bwMode="auto">
          <a:xfrm>
            <a:off x="6165853" y="3692529"/>
            <a:ext cx="1614487" cy="1628775"/>
          </a:xfrm>
          <a:custGeom>
            <a:avLst/>
            <a:gdLst>
              <a:gd name="T0" fmla="*/ 86 w 86"/>
              <a:gd name="T1" fmla="*/ 87 h 87"/>
              <a:gd name="T2" fmla="*/ 23 w 86"/>
              <a:gd name="T3" fmla="*/ 87 h 87"/>
              <a:gd name="T4" fmla="*/ 0 w 86"/>
              <a:gd name="T5" fmla="*/ 64 h 87"/>
              <a:gd name="T6" fmla="*/ 0 w 86"/>
              <a:gd name="T7" fmla="*/ 0 h 87"/>
              <a:gd name="T8" fmla="*/ 64 w 86"/>
              <a:gd name="T9" fmla="*/ 0 h 87"/>
              <a:gd name="T10" fmla="*/ 86 w 86"/>
              <a:gd name="T11" fmla="*/ 23 h 87"/>
              <a:gd name="T12" fmla="*/ 86 w 86"/>
              <a:gd name="T13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87">
                <a:moveTo>
                  <a:pt x="86" y="87"/>
                </a:moveTo>
                <a:cubicBezTo>
                  <a:pt x="23" y="87"/>
                  <a:pt x="23" y="87"/>
                  <a:pt x="23" y="87"/>
                </a:cubicBezTo>
                <a:cubicBezTo>
                  <a:pt x="10" y="87"/>
                  <a:pt x="0" y="76"/>
                  <a:pt x="0" y="64"/>
                </a:cubicBezTo>
                <a:cubicBezTo>
                  <a:pt x="0" y="0"/>
                  <a:pt x="0" y="0"/>
                  <a:pt x="0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76" y="0"/>
                  <a:pt x="86" y="10"/>
                  <a:pt x="86" y="23"/>
                </a:cubicBezTo>
                <a:lnTo>
                  <a:pt x="86" y="87"/>
                </a:lnTo>
                <a:close/>
              </a:path>
            </a:pathLst>
          </a:cu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D82E9D1F-0E81-4A4A-BA65-648D9516E21F}"/>
              </a:ext>
            </a:extLst>
          </p:cNvPr>
          <p:cNvSpPr>
            <a:spLocks/>
          </p:cNvSpPr>
          <p:nvPr/>
        </p:nvSpPr>
        <p:spPr bwMode="auto">
          <a:xfrm>
            <a:off x="4459289" y="3692529"/>
            <a:ext cx="1636713" cy="1628775"/>
          </a:xfrm>
          <a:custGeom>
            <a:avLst/>
            <a:gdLst>
              <a:gd name="T0" fmla="*/ 0 w 87"/>
              <a:gd name="T1" fmla="*/ 87 h 87"/>
              <a:gd name="T2" fmla="*/ 0 w 87"/>
              <a:gd name="T3" fmla="*/ 23 h 87"/>
              <a:gd name="T4" fmla="*/ 23 w 87"/>
              <a:gd name="T5" fmla="*/ 0 h 87"/>
              <a:gd name="T6" fmla="*/ 87 w 87"/>
              <a:gd name="T7" fmla="*/ 0 h 87"/>
              <a:gd name="T8" fmla="*/ 87 w 87"/>
              <a:gd name="T9" fmla="*/ 64 h 87"/>
              <a:gd name="T10" fmla="*/ 64 w 87"/>
              <a:gd name="T11" fmla="*/ 87 h 87"/>
              <a:gd name="T12" fmla="*/ 0 w 87"/>
              <a:gd name="T13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" h="87">
                <a:moveTo>
                  <a:pt x="0" y="87"/>
                </a:moveTo>
                <a:cubicBezTo>
                  <a:pt x="0" y="23"/>
                  <a:pt x="0" y="23"/>
                  <a:pt x="0" y="23"/>
                </a:cubicBezTo>
                <a:cubicBezTo>
                  <a:pt x="0" y="10"/>
                  <a:pt x="10" y="0"/>
                  <a:pt x="23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87" y="64"/>
                  <a:pt x="87" y="64"/>
                  <a:pt x="87" y="64"/>
                </a:cubicBezTo>
                <a:cubicBezTo>
                  <a:pt x="87" y="76"/>
                  <a:pt x="77" y="87"/>
                  <a:pt x="64" y="87"/>
                </a:cubicBezTo>
                <a:lnTo>
                  <a:pt x="0" y="87"/>
                </a:lnTo>
                <a:close/>
              </a:path>
            </a:pathLst>
          </a:cu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Oval 9">
            <a:extLst>
              <a:ext uri="{FF2B5EF4-FFF2-40B4-BE49-F238E27FC236}">
                <a16:creationId xmlns:a16="http://schemas.microsoft.com/office/drawing/2014/main" id="{C7B96440-3A89-490C-AEAB-59A045129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2261" y="2943225"/>
            <a:ext cx="1441451" cy="1427163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矩形 33">
            <a:extLst>
              <a:ext uri="{FF2B5EF4-FFF2-40B4-BE49-F238E27FC236}">
                <a16:creationId xmlns:a16="http://schemas.microsoft.com/office/drawing/2014/main" id="{C8FC6748-7BC2-4E55-9808-27AEFE619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109917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S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3" name="矩形 34">
            <a:extLst>
              <a:ext uri="{FF2B5EF4-FFF2-40B4-BE49-F238E27FC236}">
                <a16:creationId xmlns:a16="http://schemas.microsoft.com/office/drawing/2014/main" id="{5E67A1DF-56A3-4B39-ADAF-9A81388E2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1725" y="3109917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O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4" name="矩形 35">
            <a:extLst>
              <a:ext uri="{FF2B5EF4-FFF2-40B4-BE49-F238E27FC236}">
                <a16:creationId xmlns:a16="http://schemas.microsoft.com/office/drawing/2014/main" id="{AFFDF618-83B2-4FAC-8251-C1778DFE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372110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W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5" name="矩形 36">
            <a:extLst>
              <a:ext uri="{FF2B5EF4-FFF2-40B4-BE49-F238E27FC236}">
                <a16:creationId xmlns:a16="http://schemas.microsoft.com/office/drawing/2014/main" id="{370320A4-145F-4E36-BEB5-70F6197D6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25" y="3711579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T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218FB948-6434-4976-AA21-7B64FA280F79}"/>
              </a:ext>
            </a:extLst>
          </p:cNvPr>
          <p:cNvGrpSpPr/>
          <p:nvPr/>
        </p:nvGrpSpPr>
        <p:grpSpPr>
          <a:xfrm>
            <a:off x="6782362" y="4293026"/>
            <a:ext cx="619055" cy="622865"/>
            <a:chOff x="5595939" y="4999038"/>
            <a:chExt cx="515938" cy="519113"/>
          </a:xfrm>
          <a:solidFill>
            <a:schemeClr val="bg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8D8A942-D250-4E7B-AAE2-43D0CFA7E7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9114" y="4999038"/>
              <a:ext cx="430213" cy="303213"/>
            </a:xfrm>
            <a:custGeom>
              <a:avLst/>
              <a:gdLst>
                <a:gd name="T0" fmla="*/ 298 w 298"/>
                <a:gd name="T1" fmla="*/ 81 h 211"/>
                <a:gd name="T2" fmla="*/ 292 w 298"/>
                <a:gd name="T3" fmla="*/ 0 h 211"/>
                <a:gd name="T4" fmla="*/ 210 w 298"/>
                <a:gd name="T5" fmla="*/ 30 h 211"/>
                <a:gd name="T6" fmla="*/ 242 w 298"/>
                <a:gd name="T7" fmla="*/ 48 h 211"/>
                <a:gd name="T8" fmla="*/ 100 w 298"/>
                <a:gd name="T9" fmla="*/ 155 h 211"/>
                <a:gd name="T10" fmla="*/ 1 w 298"/>
                <a:gd name="T11" fmla="*/ 169 h 211"/>
                <a:gd name="T12" fmla="*/ 1 w 298"/>
                <a:gd name="T13" fmla="*/ 188 h 211"/>
                <a:gd name="T14" fmla="*/ 1 w 298"/>
                <a:gd name="T15" fmla="*/ 207 h 211"/>
                <a:gd name="T16" fmla="*/ 1 w 298"/>
                <a:gd name="T17" fmla="*/ 207 h 211"/>
                <a:gd name="T18" fmla="*/ 112 w 298"/>
                <a:gd name="T19" fmla="*/ 191 h 211"/>
                <a:gd name="T20" fmla="*/ 208 w 298"/>
                <a:gd name="T21" fmla="*/ 139 h 211"/>
                <a:gd name="T22" fmla="*/ 275 w 298"/>
                <a:gd name="T23" fmla="*/ 68 h 211"/>
                <a:gd name="T24" fmla="*/ 298 w 298"/>
                <a:gd name="T25" fmla="*/ 8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8" h="211">
                  <a:moveTo>
                    <a:pt x="298" y="81"/>
                  </a:moveTo>
                  <a:cubicBezTo>
                    <a:pt x="292" y="0"/>
                    <a:pt x="292" y="0"/>
                    <a:pt x="292" y="0"/>
                  </a:cubicBezTo>
                  <a:cubicBezTo>
                    <a:pt x="210" y="30"/>
                    <a:pt x="210" y="30"/>
                    <a:pt x="210" y="30"/>
                  </a:cubicBezTo>
                  <a:cubicBezTo>
                    <a:pt x="242" y="48"/>
                    <a:pt x="242" y="48"/>
                    <a:pt x="242" y="48"/>
                  </a:cubicBezTo>
                  <a:cubicBezTo>
                    <a:pt x="208" y="98"/>
                    <a:pt x="160" y="133"/>
                    <a:pt x="100" y="155"/>
                  </a:cubicBezTo>
                  <a:cubicBezTo>
                    <a:pt x="46" y="174"/>
                    <a:pt x="1" y="169"/>
                    <a:pt x="1" y="169"/>
                  </a:cubicBezTo>
                  <a:cubicBezTo>
                    <a:pt x="1" y="188"/>
                    <a:pt x="1" y="188"/>
                    <a:pt x="1" y="188"/>
                  </a:cubicBezTo>
                  <a:cubicBezTo>
                    <a:pt x="1" y="207"/>
                    <a:pt x="1" y="207"/>
                    <a:pt x="1" y="207"/>
                  </a:cubicBezTo>
                  <a:cubicBezTo>
                    <a:pt x="1" y="207"/>
                    <a:pt x="0" y="207"/>
                    <a:pt x="1" y="207"/>
                  </a:cubicBezTo>
                  <a:cubicBezTo>
                    <a:pt x="8" y="207"/>
                    <a:pt x="55" y="211"/>
                    <a:pt x="112" y="191"/>
                  </a:cubicBezTo>
                  <a:cubicBezTo>
                    <a:pt x="147" y="179"/>
                    <a:pt x="180" y="161"/>
                    <a:pt x="208" y="139"/>
                  </a:cubicBezTo>
                  <a:cubicBezTo>
                    <a:pt x="234" y="119"/>
                    <a:pt x="256" y="95"/>
                    <a:pt x="275" y="68"/>
                  </a:cubicBezTo>
                  <a:lnTo>
                    <a:pt x="298" y="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D5CFAC64-5552-4173-8627-9F2CE001E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5939" y="5345113"/>
              <a:ext cx="100013" cy="1095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CC117921-2F47-49B3-81A6-B2C2A890E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3414" y="5310188"/>
              <a:ext cx="98425" cy="144463"/>
            </a:xfrm>
            <a:custGeom>
              <a:avLst/>
              <a:gdLst>
                <a:gd name="T0" fmla="*/ 62 w 62"/>
                <a:gd name="T1" fmla="*/ 0 h 91"/>
                <a:gd name="T2" fmla="*/ 1 w 62"/>
                <a:gd name="T3" fmla="*/ 0 h 91"/>
                <a:gd name="T4" fmla="*/ 0 w 62"/>
                <a:gd name="T5" fmla="*/ 91 h 91"/>
                <a:gd name="T6" fmla="*/ 62 w 62"/>
                <a:gd name="T7" fmla="*/ 91 h 91"/>
                <a:gd name="T8" fmla="*/ 62 w 62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91">
                  <a:moveTo>
                    <a:pt x="62" y="0"/>
                  </a:moveTo>
                  <a:lnTo>
                    <a:pt x="1" y="0"/>
                  </a:lnTo>
                  <a:lnTo>
                    <a:pt x="0" y="91"/>
                  </a:lnTo>
                  <a:lnTo>
                    <a:pt x="62" y="91"/>
                  </a:lnTo>
                  <a:lnTo>
                    <a:pt x="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96F253B5-E50B-4F96-B626-E568200AE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0889" y="5260976"/>
              <a:ext cx="98425" cy="1936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C483BCA3-B905-4B6B-98D2-15468E3C9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8364" y="5183188"/>
              <a:ext cx="98425" cy="271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6E052A64-E819-441C-B818-07CC5B0FF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5939" y="4999038"/>
              <a:ext cx="515938" cy="519113"/>
            </a:xfrm>
            <a:custGeom>
              <a:avLst/>
              <a:gdLst>
                <a:gd name="T0" fmla="*/ 343 w 358"/>
                <a:gd name="T1" fmla="*/ 0 h 361"/>
                <a:gd name="T2" fmla="*/ 343 w 358"/>
                <a:gd name="T3" fmla="*/ 0 h 361"/>
                <a:gd name="T4" fmla="*/ 343 w 358"/>
                <a:gd name="T5" fmla="*/ 0 h 361"/>
                <a:gd name="T6" fmla="*/ 334 w 358"/>
                <a:gd name="T7" fmla="*/ 4 h 361"/>
                <a:gd name="T8" fmla="*/ 329 w 358"/>
                <a:gd name="T9" fmla="*/ 14 h 361"/>
                <a:gd name="T10" fmla="*/ 339 w 358"/>
                <a:gd name="T11" fmla="*/ 28 h 361"/>
                <a:gd name="T12" fmla="*/ 339 w 358"/>
                <a:gd name="T13" fmla="*/ 343 h 361"/>
                <a:gd name="T14" fmla="*/ 29 w 358"/>
                <a:gd name="T15" fmla="*/ 343 h 361"/>
                <a:gd name="T16" fmla="*/ 15 w 358"/>
                <a:gd name="T17" fmla="*/ 332 h 361"/>
                <a:gd name="T18" fmla="*/ 0 w 358"/>
                <a:gd name="T19" fmla="*/ 347 h 361"/>
                <a:gd name="T20" fmla="*/ 0 w 358"/>
                <a:gd name="T21" fmla="*/ 348 h 361"/>
                <a:gd name="T22" fmla="*/ 15 w 358"/>
                <a:gd name="T23" fmla="*/ 361 h 361"/>
                <a:gd name="T24" fmla="*/ 29 w 358"/>
                <a:gd name="T25" fmla="*/ 351 h 361"/>
                <a:gd name="T26" fmla="*/ 347 w 358"/>
                <a:gd name="T27" fmla="*/ 351 h 361"/>
                <a:gd name="T28" fmla="*/ 347 w 358"/>
                <a:gd name="T29" fmla="*/ 28 h 361"/>
                <a:gd name="T30" fmla="*/ 358 w 358"/>
                <a:gd name="T31" fmla="*/ 14 h 361"/>
                <a:gd name="T32" fmla="*/ 343 w 358"/>
                <a:gd name="T33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361">
                  <a:moveTo>
                    <a:pt x="343" y="0"/>
                  </a:moveTo>
                  <a:cubicBezTo>
                    <a:pt x="343" y="0"/>
                    <a:pt x="343" y="0"/>
                    <a:pt x="343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39" y="0"/>
                    <a:pt x="336" y="1"/>
                    <a:pt x="334" y="4"/>
                  </a:cubicBezTo>
                  <a:cubicBezTo>
                    <a:pt x="331" y="6"/>
                    <a:pt x="329" y="10"/>
                    <a:pt x="329" y="14"/>
                  </a:cubicBezTo>
                  <a:cubicBezTo>
                    <a:pt x="329" y="21"/>
                    <a:pt x="333" y="26"/>
                    <a:pt x="339" y="28"/>
                  </a:cubicBezTo>
                  <a:cubicBezTo>
                    <a:pt x="339" y="343"/>
                    <a:pt x="339" y="343"/>
                    <a:pt x="339" y="343"/>
                  </a:cubicBezTo>
                  <a:cubicBezTo>
                    <a:pt x="29" y="343"/>
                    <a:pt x="29" y="343"/>
                    <a:pt x="29" y="343"/>
                  </a:cubicBezTo>
                  <a:cubicBezTo>
                    <a:pt x="27" y="337"/>
                    <a:pt x="21" y="332"/>
                    <a:pt x="15" y="332"/>
                  </a:cubicBezTo>
                  <a:cubicBezTo>
                    <a:pt x="7" y="332"/>
                    <a:pt x="0" y="339"/>
                    <a:pt x="0" y="347"/>
                  </a:cubicBezTo>
                  <a:cubicBezTo>
                    <a:pt x="0" y="347"/>
                    <a:pt x="0" y="348"/>
                    <a:pt x="0" y="348"/>
                  </a:cubicBezTo>
                  <a:cubicBezTo>
                    <a:pt x="1" y="355"/>
                    <a:pt x="7" y="361"/>
                    <a:pt x="15" y="361"/>
                  </a:cubicBezTo>
                  <a:cubicBezTo>
                    <a:pt x="21" y="361"/>
                    <a:pt x="27" y="357"/>
                    <a:pt x="29" y="351"/>
                  </a:cubicBezTo>
                  <a:cubicBezTo>
                    <a:pt x="347" y="351"/>
                    <a:pt x="347" y="351"/>
                    <a:pt x="347" y="351"/>
                  </a:cubicBezTo>
                  <a:cubicBezTo>
                    <a:pt x="347" y="28"/>
                    <a:pt x="347" y="28"/>
                    <a:pt x="347" y="28"/>
                  </a:cubicBezTo>
                  <a:cubicBezTo>
                    <a:pt x="353" y="27"/>
                    <a:pt x="358" y="21"/>
                    <a:pt x="358" y="14"/>
                  </a:cubicBezTo>
                  <a:cubicBezTo>
                    <a:pt x="358" y="6"/>
                    <a:pt x="351" y="0"/>
                    <a:pt x="3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BD6775-70C3-4B88-BDC5-316D54AE1275}"/>
              </a:ext>
            </a:extLst>
          </p:cNvPr>
          <p:cNvGrpSpPr/>
          <p:nvPr/>
        </p:nvGrpSpPr>
        <p:grpSpPr>
          <a:xfrm>
            <a:off x="4851748" y="2378129"/>
            <a:ext cx="710485" cy="483815"/>
            <a:chOff x="5842315" y="2065986"/>
            <a:chExt cx="592138" cy="403225"/>
          </a:xfrm>
          <a:solidFill>
            <a:schemeClr val="bg1"/>
          </a:solidFill>
        </p:grpSpPr>
        <p:sp>
          <p:nvSpPr>
            <p:cNvPr id="24" name="Oval 14">
              <a:extLst>
                <a:ext uri="{FF2B5EF4-FFF2-40B4-BE49-F238E27FC236}">
                  <a16:creationId xmlns:a16="http://schemas.microsoft.com/office/drawing/2014/main" id="{18F08E92-F304-4DCE-BD79-79B70A66B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0278" y="2065986"/>
              <a:ext cx="174625" cy="1714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B79DCFA8-C150-4AAE-9A0B-7D128EAC9435}"/>
                </a:ext>
              </a:extLst>
            </p:cNvPr>
            <p:cNvGrpSpPr/>
            <p:nvPr/>
          </p:nvGrpSpPr>
          <p:grpSpPr>
            <a:xfrm>
              <a:off x="5842315" y="2112023"/>
              <a:ext cx="592138" cy="357188"/>
              <a:chOff x="5543551" y="2033588"/>
              <a:chExt cx="592138" cy="357188"/>
            </a:xfrm>
            <a:grpFill/>
          </p:grpSpPr>
          <p:sp>
            <p:nvSpPr>
              <p:cNvPr id="26" name="Freeform 15">
                <a:extLst>
                  <a:ext uri="{FF2B5EF4-FFF2-40B4-BE49-F238E27FC236}">
                    <a16:creationId xmlns:a16="http://schemas.microsoft.com/office/drawing/2014/main" id="{82D03DD3-5FE9-4858-A31E-9F1C2C56F7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664" y="2170113"/>
                <a:ext cx="315913" cy="220663"/>
              </a:xfrm>
              <a:custGeom>
                <a:avLst/>
                <a:gdLst>
                  <a:gd name="T0" fmla="*/ 219 w 219"/>
                  <a:gd name="T1" fmla="*/ 93 h 154"/>
                  <a:gd name="T2" fmla="*/ 156 w 219"/>
                  <a:gd name="T3" fmla="*/ 0 h 154"/>
                  <a:gd name="T4" fmla="*/ 110 w 219"/>
                  <a:gd name="T5" fmla="*/ 125 h 154"/>
                  <a:gd name="T6" fmla="*/ 64 w 219"/>
                  <a:gd name="T7" fmla="*/ 0 h 154"/>
                  <a:gd name="T8" fmla="*/ 0 w 219"/>
                  <a:gd name="T9" fmla="*/ 93 h 154"/>
                  <a:gd name="T10" fmla="*/ 0 w 219"/>
                  <a:gd name="T11" fmla="*/ 96 h 154"/>
                  <a:gd name="T12" fmla="*/ 0 w 219"/>
                  <a:gd name="T13" fmla="*/ 97 h 154"/>
                  <a:gd name="T14" fmla="*/ 110 w 219"/>
                  <a:gd name="T15" fmla="*/ 154 h 154"/>
                  <a:gd name="T16" fmla="*/ 219 w 219"/>
                  <a:gd name="T17" fmla="*/ 97 h 154"/>
                  <a:gd name="T18" fmla="*/ 219 w 219"/>
                  <a:gd name="T19" fmla="*/ 96 h 154"/>
                  <a:gd name="T20" fmla="*/ 219 w 219"/>
                  <a:gd name="T21" fmla="*/ 93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9" h="154">
                    <a:moveTo>
                      <a:pt x="219" y="93"/>
                    </a:moveTo>
                    <a:cubicBezTo>
                      <a:pt x="217" y="52"/>
                      <a:pt x="191" y="16"/>
                      <a:pt x="156" y="0"/>
                    </a:cubicBezTo>
                    <a:cubicBezTo>
                      <a:pt x="110" y="125"/>
                      <a:pt x="110" y="125"/>
                      <a:pt x="110" y="125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28" y="16"/>
                      <a:pt x="2" y="52"/>
                      <a:pt x="0" y="93"/>
                    </a:cubicBezTo>
                    <a:cubicBezTo>
                      <a:pt x="0" y="94"/>
                      <a:pt x="0" y="95"/>
                      <a:pt x="0" y="96"/>
                    </a:cubicBezTo>
                    <a:cubicBezTo>
                      <a:pt x="0" y="96"/>
                      <a:pt x="0" y="97"/>
                      <a:pt x="0" y="97"/>
                    </a:cubicBezTo>
                    <a:cubicBezTo>
                      <a:pt x="1" y="122"/>
                      <a:pt x="50" y="154"/>
                      <a:pt x="110" y="154"/>
                    </a:cubicBezTo>
                    <a:cubicBezTo>
                      <a:pt x="169" y="154"/>
                      <a:pt x="218" y="122"/>
                      <a:pt x="219" y="97"/>
                    </a:cubicBezTo>
                    <a:cubicBezTo>
                      <a:pt x="219" y="97"/>
                      <a:pt x="219" y="96"/>
                      <a:pt x="219" y="96"/>
                    </a:cubicBezTo>
                    <a:cubicBezTo>
                      <a:pt x="219" y="95"/>
                      <a:pt x="219" y="94"/>
                      <a:pt x="219" y="9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27" name="Freeform 16">
                <a:extLst>
                  <a:ext uri="{FF2B5EF4-FFF2-40B4-BE49-F238E27FC236}">
                    <a16:creationId xmlns:a16="http://schemas.microsoft.com/office/drawing/2014/main" id="{00ACB3A6-DECD-49E6-8947-8FA4AC0F5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4539" y="2165351"/>
                <a:ext cx="31750" cy="31750"/>
              </a:xfrm>
              <a:custGeom>
                <a:avLst/>
                <a:gdLst>
                  <a:gd name="T0" fmla="*/ 10 w 20"/>
                  <a:gd name="T1" fmla="*/ 0 h 20"/>
                  <a:gd name="T2" fmla="*/ 20 w 20"/>
                  <a:gd name="T3" fmla="*/ 10 h 20"/>
                  <a:gd name="T4" fmla="*/ 10 w 20"/>
                  <a:gd name="T5" fmla="*/ 20 h 20"/>
                  <a:gd name="T6" fmla="*/ 0 w 20"/>
                  <a:gd name="T7" fmla="*/ 10 h 20"/>
                  <a:gd name="T8" fmla="*/ 10 w 20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10" y="0"/>
                    </a:moveTo>
                    <a:lnTo>
                      <a:pt x="20" y="10"/>
                    </a:lnTo>
                    <a:lnTo>
                      <a:pt x="10" y="20"/>
                    </a:ln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28" name="Freeform 17">
                <a:extLst>
                  <a:ext uri="{FF2B5EF4-FFF2-40B4-BE49-F238E27FC236}">
                    <a16:creationId xmlns:a16="http://schemas.microsoft.com/office/drawing/2014/main" id="{AA410EE2-785D-40A7-A20C-D0ACE888F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6601" y="2197101"/>
                <a:ext cx="46038" cy="117475"/>
              </a:xfrm>
              <a:custGeom>
                <a:avLst/>
                <a:gdLst>
                  <a:gd name="T0" fmla="*/ 21 w 29"/>
                  <a:gd name="T1" fmla="*/ 6 h 74"/>
                  <a:gd name="T2" fmla="*/ 15 w 29"/>
                  <a:gd name="T3" fmla="*/ 0 h 74"/>
                  <a:gd name="T4" fmla="*/ 7 w 29"/>
                  <a:gd name="T5" fmla="*/ 6 h 74"/>
                  <a:gd name="T6" fmla="*/ 0 w 29"/>
                  <a:gd name="T7" fmla="*/ 37 h 74"/>
                  <a:gd name="T8" fmla="*/ 15 w 29"/>
                  <a:gd name="T9" fmla="*/ 74 h 74"/>
                  <a:gd name="T10" fmla="*/ 29 w 29"/>
                  <a:gd name="T11" fmla="*/ 37 h 74"/>
                  <a:gd name="T12" fmla="*/ 21 w 29"/>
                  <a:gd name="T13" fmla="*/ 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74">
                    <a:moveTo>
                      <a:pt x="21" y="6"/>
                    </a:moveTo>
                    <a:lnTo>
                      <a:pt x="15" y="0"/>
                    </a:lnTo>
                    <a:lnTo>
                      <a:pt x="7" y="6"/>
                    </a:lnTo>
                    <a:lnTo>
                      <a:pt x="0" y="37"/>
                    </a:lnTo>
                    <a:lnTo>
                      <a:pt x="15" y="74"/>
                    </a:lnTo>
                    <a:lnTo>
                      <a:pt x="29" y="37"/>
                    </a:lnTo>
                    <a:lnTo>
                      <a:pt x="21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29" name="Freeform 18">
                <a:extLst>
                  <a:ext uri="{FF2B5EF4-FFF2-40B4-BE49-F238E27FC236}">
                    <a16:creationId xmlns:a16="http://schemas.microsoft.com/office/drawing/2014/main" id="{B58724A9-B86F-443B-BA94-874296E087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6301" y="2033588"/>
                <a:ext cx="127000" cy="125413"/>
              </a:xfrm>
              <a:custGeom>
                <a:avLst/>
                <a:gdLst>
                  <a:gd name="T0" fmla="*/ 88 w 88"/>
                  <a:gd name="T1" fmla="*/ 44 h 87"/>
                  <a:gd name="T2" fmla="*/ 44 w 88"/>
                  <a:gd name="T3" fmla="*/ 0 h 87"/>
                  <a:gd name="T4" fmla="*/ 0 w 88"/>
                  <a:gd name="T5" fmla="*/ 44 h 87"/>
                  <a:gd name="T6" fmla="*/ 44 w 88"/>
                  <a:gd name="T7" fmla="*/ 87 h 87"/>
                  <a:gd name="T8" fmla="*/ 88 w 88"/>
                  <a:gd name="T9" fmla="*/ 44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7">
                    <a:moveTo>
                      <a:pt x="88" y="44"/>
                    </a:moveTo>
                    <a:cubicBezTo>
                      <a:pt x="88" y="19"/>
                      <a:pt x="68" y="0"/>
                      <a:pt x="44" y="0"/>
                    </a:cubicBezTo>
                    <a:cubicBezTo>
                      <a:pt x="20" y="0"/>
                      <a:pt x="1" y="19"/>
                      <a:pt x="0" y="44"/>
                    </a:cubicBezTo>
                    <a:cubicBezTo>
                      <a:pt x="0" y="68"/>
                      <a:pt x="20" y="87"/>
                      <a:pt x="44" y="87"/>
                    </a:cubicBezTo>
                    <a:cubicBezTo>
                      <a:pt x="68" y="87"/>
                      <a:pt x="88" y="68"/>
                      <a:pt x="88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0" name="Freeform 19">
                <a:extLst>
                  <a:ext uri="{FF2B5EF4-FFF2-40B4-BE49-F238E27FC236}">
                    <a16:creationId xmlns:a16="http://schemas.microsoft.com/office/drawing/2014/main" id="{D33896D2-1364-4F2C-83FC-5EBFD1F6D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8689" y="2162176"/>
                <a:ext cx="23813" cy="23813"/>
              </a:xfrm>
              <a:custGeom>
                <a:avLst/>
                <a:gdLst>
                  <a:gd name="T0" fmla="*/ 7 w 15"/>
                  <a:gd name="T1" fmla="*/ 0 h 15"/>
                  <a:gd name="T2" fmla="*/ 15 w 15"/>
                  <a:gd name="T3" fmla="*/ 7 h 15"/>
                  <a:gd name="T4" fmla="*/ 7 w 15"/>
                  <a:gd name="T5" fmla="*/ 15 h 15"/>
                  <a:gd name="T6" fmla="*/ 0 w 15"/>
                  <a:gd name="T7" fmla="*/ 7 h 15"/>
                  <a:gd name="T8" fmla="*/ 7 w 15"/>
                  <a:gd name="T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7" y="0"/>
                    </a:moveTo>
                    <a:lnTo>
                      <a:pt x="15" y="7"/>
                    </a:lnTo>
                    <a:lnTo>
                      <a:pt x="7" y="15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1" name="Freeform 20">
                <a:extLst>
                  <a:ext uri="{FF2B5EF4-FFF2-40B4-BE49-F238E27FC236}">
                    <a16:creationId xmlns:a16="http://schemas.microsoft.com/office/drawing/2014/main" id="{14C7760E-674B-47D9-BB31-FD908341BC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3926" y="2185988"/>
                <a:ext cx="33338" cy="85725"/>
              </a:xfrm>
              <a:custGeom>
                <a:avLst/>
                <a:gdLst>
                  <a:gd name="T0" fmla="*/ 16 w 21"/>
                  <a:gd name="T1" fmla="*/ 4 h 54"/>
                  <a:gd name="T2" fmla="*/ 10 w 21"/>
                  <a:gd name="T3" fmla="*/ 0 h 54"/>
                  <a:gd name="T4" fmla="*/ 6 w 21"/>
                  <a:gd name="T5" fmla="*/ 4 h 54"/>
                  <a:gd name="T6" fmla="*/ 0 w 21"/>
                  <a:gd name="T7" fmla="*/ 27 h 54"/>
                  <a:gd name="T8" fmla="*/ 10 w 21"/>
                  <a:gd name="T9" fmla="*/ 54 h 54"/>
                  <a:gd name="T10" fmla="*/ 21 w 21"/>
                  <a:gd name="T11" fmla="*/ 27 h 54"/>
                  <a:gd name="T12" fmla="*/ 16 w 21"/>
                  <a:gd name="T13" fmla="*/ 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54">
                    <a:moveTo>
                      <a:pt x="16" y="4"/>
                    </a:moveTo>
                    <a:lnTo>
                      <a:pt x="10" y="0"/>
                    </a:lnTo>
                    <a:lnTo>
                      <a:pt x="6" y="4"/>
                    </a:lnTo>
                    <a:lnTo>
                      <a:pt x="0" y="27"/>
                    </a:lnTo>
                    <a:lnTo>
                      <a:pt x="10" y="54"/>
                    </a:lnTo>
                    <a:lnTo>
                      <a:pt x="21" y="27"/>
                    </a:lnTo>
                    <a:lnTo>
                      <a:pt x="1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2" name="Oval 21">
                <a:extLst>
                  <a:ext uri="{FF2B5EF4-FFF2-40B4-BE49-F238E27FC236}">
                    <a16:creationId xmlns:a16="http://schemas.microsoft.com/office/drawing/2014/main" id="{E32072E4-5FC5-4FFA-BA7F-3806AACF2E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4351" y="2033588"/>
                <a:ext cx="127000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0ECA3D0B-2304-40BF-A364-471F05A6D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3551" y="2165351"/>
                <a:ext cx="190500" cy="161925"/>
              </a:xfrm>
              <a:custGeom>
                <a:avLst/>
                <a:gdLst>
                  <a:gd name="T0" fmla="*/ 91 w 133"/>
                  <a:gd name="T1" fmla="*/ 100 h 112"/>
                  <a:gd name="T2" fmla="*/ 91 w 133"/>
                  <a:gd name="T3" fmla="*/ 100 h 112"/>
                  <a:gd name="T4" fmla="*/ 91 w 133"/>
                  <a:gd name="T5" fmla="*/ 99 h 112"/>
                  <a:gd name="T6" fmla="*/ 91 w 133"/>
                  <a:gd name="T7" fmla="*/ 96 h 112"/>
                  <a:gd name="T8" fmla="*/ 133 w 133"/>
                  <a:gd name="T9" fmla="*/ 13 h 112"/>
                  <a:gd name="T10" fmla="*/ 114 w 133"/>
                  <a:gd name="T11" fmla="*/ 0 h 112"/>
                  <a:gd name="T12" fmla="*/ 80 w 133"/>
                  <a:gd name="T13" fmla="*/ 92 h 112"/>
                  <a:gd name="T14" fmla="*/ 47 w 133"/>
                  <a:gd name="T15" fmla="*/ 0 h 112"/>
                  <a:gd name="T16" fmla="*/ 0 w 133"/>
                  <a:gd name="T17" fmla="*/ 68 h 112"/>
                  <a:gd name="T18" fmla="*/ 0 w 133"/>
                  <a:gd name="T19" fmla="*/ 70 h 112"/>
                  <a:gd name="T20" fmla="*/ 0 w 133"/>
                  <a:gd name="T21" fmla="*/ 71 h 112"/>
                  <a:gd name="T22" fmla="*/ 80 w 133"/>
                  <a:gd name="T23" fmla="*/ 112 h 112"/>
                  <a:gd name="T24" fmla="*/ 94 w 133"/>
                  <a:gd name="T25" fmla="*/ 112 h 112"/>
                  <a:gd name="T26" fmla="*/ 91 w 133"/>
                  <a:gd name="T27" fmla="*/ 10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112">
                    <a:moveTo>
                      <a:pt x="91" y="100"/>
                    </a:moveTo>
                    <a:cubicBezTo>
                      <a:pt x="91" y="100"/>
                      <a:pt x="91" y="100"/>
                      <a:pt x="91" y="100"/>
                    </a:cubicBezTo>
                    <a:cubicBezTo>
                      <a:pt x="91" y="100"/>
                      <a:pt x="91" y="100"/>
                      <a:pt x="91" y="99"/>
                    </a:cubicBezTo>
                    <a:cubicBezTo>
                      <a:pt x="91" y="98"/>
                      <a:pt x="91" y="97"/>
                      <a:pt x="91" y="96"/>
                    </a:cubicBezTo>
                    <a:cubicBezTo>
                      <a:pt x="93" y="63"/>
                      <a:pt x="108" y="33"/>
                      <a:pt x="133" y="13"/>
                    </a:cubicBezTo>
                    <a:cubicBezTo>
                      <a:pt x="127" y="8"/>
                      <a:pt x="121" y="4"/>
                      <a:pt x="114" y="0"/>
                    </a:cubicBezTo>
                    <a:cubicBezTo>
                      <a:pt x="80" y="92"/>
                      <a:pt x="80" y="92"/>
                      <a:pt x="80" y="92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21" y="12"/>
                      <a:pt x="2" y="38"/>
                      <a:pt x="0" y="68"/>
                    </a:cubicBezTo>
                    <a:cubicBezTo>
                      <a:pt x="0" y="69"/>
                      <a:pt x="0" y="70"/>
                      <a:pt x="0" y="70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1" y="90"/>
                      <a:pt x="37" y="112"/>
                      <a:pt x="80" y="112"/>
                    </a:cubicBezTo>
                    <a:cubicBezTo>
                      <a:pt x="85" y="112"/>
                      <a:pt x="89" y="112"/>
                      <a:pt x="94" y="112"/>
                    </a:cubicBezTo>
                    <a:cubicBezTo>
                      <a:pt x="92" y="108"/>
                      <a:pt x="91" y="104"/>
                      <a:pt x="91" y="10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FD5FE497-CDED-45A9-9DD4-DF2DD4D062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6739" y="2162176"/>
                <a:ext cx="23813" cy="23813"/>
              </a:xfrm>
              <a:custGeom>
                <a:avLst/>
                <a:gdLst>
                  <a:gd name="T0" fmla="*/ 7 w 15"/>
                  <a:gd name="T1" fmla="*/ 0 h 15"/>
                  <a:gd name="T2" fmla="*/ 15 w 15"/>
                  <a:gd name="T3" fmla="*/ 7 h 15"/>
                  <a:gd name="T4" fmla="*/ 7 w 15"/>
                  <a:gd name="T5" fmla="*/ 15 h 15"/>
                  <a:gd name="T6" fmla="*/ 0 w 15"/>
                  <a:gd name="T7" fmla="*/ 7 h 15"/>
                  <a:gd name="T8" fmla="*/ 7 w 15"/>
                  <a:gd name="T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5">
                    <a:moveTo>
                      <a:pt x="7" y="0"/>
                    </a:moveTo>
                    <a:lnTo>
                      <a:pt x="15" y="7"/>
                    </a:lnTo>
                    <a:lnTo>
                      <a:pt x="7" y="15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20609482-25BA-497A-B599-1EB7A1048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1976" y="2185988"/>
                <a:ext cx="33338" cy="85725"/>
              </a:xfrm>
              <a:custGeom>
                <a:avLst/>
                <a:gdLst>
                  <a:gd name="T0" fmla="*/ 16 w 21"/>
                  <a:gd name="T1" fmla="*/ 4 h 54"/>
                  <a:gd name="T2" fmla="*/ 10 w 21"/>
                  <a:gd name="T3" fmla="*/ 0 h 54"/>
                  <a:gd name="T4" fmla="*/ 5 w 21"/>
                  <a:gd name="T5" fmla="*/ 4 h 54"/>
                  <a:gd name="T6" fmla="*/ 0 w 21"/>
                  <a:gd name="T7" fmla="*/ 27 h 54"/>
                  <a:gd name="T8" fmla="*/ 10 w 21"/>
                  <a:gd name="T9" fmla="*/ 54 h 54"/>
                  <a:gd name="T10" fmla="*/ 21 w 21"/>
                  <a:gd name="T11" fmla="*/ 27 h 54"/>
                  <a:gd name="T12" fmla="*/ 16 w 21"/>
                  <a:gd name="T13" fmla="*/ 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54">
                    <a:moveTo>
                      <a:pt x="16" y="4"/>
                    </a:moveTo>
                    <a:lnTo>
                      <a:pt x="10" y="0"/>
                    </a:lnTo>
                    <a:lnTo>
                      <a:pt x="5" y="4"/>
                    </a:lnTo>
                    <a:lnTo>
                      <a:pt x="0" y="27"/>
                    </a:lnTo>
                    <a:lnTo>
                      <a:pt x="10" y="54"/>
                    </a:lnTo>
                    <a:lnTo>
                      <a:pt x="21" y="27"/>
                    </a:lnTo>
                    <a:lnTo>
                      <a:pt x="16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6" name="Freeform 25">
                <a:extLst>
                  <a:ext uri="{FF2B5EF4-FFF2-40B4-BE49-F238E27FC236}">
                    <a16:creationId xmlns:a16="http://schemas.microsoft.com/office/drawing/2014/main" id="{03194D1F-7EB0-4E15-BEF6-5716599034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3601" y="2165351"/>
                <a:ext cx="192088" cy="161925"/>
              </a:xfrm>
              <a:custGeom>
                <a:avLst/>
                <a:gdLst>
                  <a:gd name="T0" fmla="*/ 133 w 133"/>
                  <a:gd name="T1" fmla="*/ 69 h 113"/>
                  <a:gd name="T2" fmla="*/ 87 w 133"/>
                  <a:gd name="T3" fmla="*/ 0 h 113"/>
                  <a:gd name="T4" fmla="*/ 53 w 133"/>
                  <a:gd name="T5" fmla="*/ 92 h 113"/>
                  <a:gd name="T6" fmla="*/ 20 w 133"/>
                  <a:gd name="T7" fmla="*/ 0 h 113"/>
                  <a:gd name="T8" fmla="*/ 0 w 133"/>
                  <a:gd name="T9" fmla="*/ 13 h 113"/>
                  <a:gd name="T10" fmla="*/ 22 w 133"/>
                  <a:gd name="T11" fmla="*/ 37 h 113"/>
                  <a:gd name="T12" fmla="*/ 43 w 133"/>
                  <a:gd name="T13" fmla="*/ 96 h 113"/>
                  <a:gd name="T14" fmla="*/ 43 w 133"/>
                  <a:gd name="T15" fmla="*/ 99 h 113"/>
                  <a:gd name="T16" fmla="*/ 43 w 133"/>
                  <a:gd name="T17" fmla="*/ 100 h 113"/>
                  <a:gd name="T18" fmla="*/ 43 w 133"/>
                  <a:gd name="T19" fmla="*/ 100 h 113"/>
                  <a:gd name="T20" fmla="*/ 40 w 133"/>
                  <a:gd name="T21" fmla="*/ 112 h 113"/>
                  <a:gd name="T22" fmla="*/ 53 w 133"/>
                  <a:gd name="T23" fmla="*/ 113 h 113"/>
                  <a:gd name="T24" fmla="*/ 133 w 133"/>
                  <a:gd name="T25" fmla="*/ 71 h 113"/>
                  <a:gd name="T26" fmla="*/ 133 w 133"/>
                  <a:gd name="T27" fmla="*/ 70 h 113"/>
                  <a:gd name="T28" fmla="*/ 133 w 133"/>
                  <a:gd name="T29" fmla="*/ 69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3" h="113">
                    <a:moveTo>
                      <a:pt x="133" y="69"/>
                    </a:moveTo>
                    <a:cubicBezTo>
                      <a:pt x="131" y="38"/>
                      <a:pt x="113" y="12"/>
                      <a:pt x="87" y="0"/>
                    </a:cubicBezTo>
                    <a:cubicBezTo>
                      <a:pt x="53" y="92"/>
                      <a:pt x="53" y="92"/>
                      <a:pt x="53" y="92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3" y="4"/>
                      <a:pt x="6" y="8"/>
                      <a:pt x="0" y="13"/>
                    </a:cubicBezTo>
                    <a:cubicBezTo>
                      <a:pt x="9" y="20"/>
                      <a:pt x="16" y="28"/>
                      <a:pt x="22" y="37"/>
                    </a:cubicBezTo>
                    <a:cubicBezTo>
                      <a:pt x="34" y="55"/>
                      <a:pt x="41" y="75"/>
                      <a:pt x="43" y="96"/>
                    </a:cubicBezTo>
                    <a:cubicBezTo>
                      <a:pt x="43" y="97"/>
                      <a:pt x="43" y="98"/>
                      <a:pt x="43" y="99"/>
                    </a:cubicBezTo>
                    <a:cubicBezTo>
                      <a:pt x="43" y="100"/>
                      <a:pt x="43" y="100"/>
                      <a:pt x="43" y="100"/>
                    </a:cubicBezTo>
                    <a:cubicBezTo>
                      <a:pt x="43" y="100"/>
                      <a:pt x="43" y="100"/>
                      <a:pt x="43" y="100"/>
                    </a:cubicBezTo>
                    <a:cubicBezTo>
                      <a:pt x="43" y="104"/>
                      <a:pt x="41" y="108"/>
                      <a:pt x="40" y="112"/>
                    </a:cubicBezTo>
                    <a:cubicBezTo>
                      <a:pt x="44" y="112"/>
                      <a:pt x="49" y="113"/>
                      <a:pt x="53" y="113"/>
                    </a:cubicBezTo>
                    <a:cubicBezTo>
                      <a:pt x="97" y="112"/>
                      <a:pt x="132" y="90"/>
                      <a:pt x="133" y="71"/>
                    </a:cubicBezTo>
                    <a:cubicBezTo>
                      <a:pt x="133" y="71"/>
                      <a:pt x="133" y="71"/>
                      <a:pt x="133" y="70"/>
                    </a:cubicBezTo>
                    <a:cubicBezTo>
                      <a:pt x="133" y="70"/>
                      <a:pt x="133" y="69"/>
                      <a:pt x="133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6232972C-1213-4152-A5AA-9404B34621F8}"/>
              </a:ext>
            </a:extLst>
          </p:cNvPr>
          <p:cNvGrpSpPr/>
          <p:nvPr/>
        </p:nvGrpSpPr>
        <p:grpSpPr>
          <a:xfrm>
            <a:off x="6869028" y="2214317"/>
            <a:ext cx="630485" cy="647627"/>
            <a:chOff x="5572126" y="3962401"/>
            <a:chExt cx="525463" cy="539750"/>
          </a:xfrm>
          <a:solidFill>
            <a:schemeClr val="bg1"/>
          </a:solidFill>
        </p:grpSpPr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565C71C1-F924-433E-A97F-CFDAC0C1CF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2126" y="4130676"/>
              <a:ext cx="371475" cy="371475"/>
            </a:xfrm>
            <a:custGeom>
              <a:avLst/>
              <a:gdLst>
                <a:gd name="T0" fmla="*/ 258 w 258"/>
                <a:gd name="T1" fmla="*/ 156 h 259"/>
                <a:gd name="T2" fmla="*/ 258 w 258"/>
                <a:gd name="T3" fmla="*/ 104 h 259"/>
                <a:gd name="T4" fmla="*/ 239 w 258"/>
                <a:gd name="T5" fmla="*/ 94 h 259"/>
                <a:gd name="T6" fmla="*/ 232 w 258"/>
                <a:gd name="T7" fmla="*/ 78 h 259"/>
                <a:gd name="T8" fmla="*/ 239 w 258"/>
                <a:gd name="T9" fmla="*/ 57 h 259"/>
                <a:gd name="T10" fmla="*/ 202 w 258"/>
                <a:gd name="T11" fmla="*/ 20 h 259"/>
                <a:gd name="T12" fmla="*/ 180 w 258"/>
                <a:gd name="T13" fmla="*/ 27 h 259"/>
                <a:gd name="T14" fmla="*/ 166 w 258"/>
                <a:gd name="T15" fmla="*/ 21 h 259"/>
                <a:gd name="T16" fmla="*/ 155 w 258"/>
                <a:gd name="T17" fmla="*/ 0 h 259"/>
                <a:gd name="T18" fmla="*/ 103 w 258"/>
                <a:gd name="T19" fmla="*/ 0 h 259"/>
                <a:gd name="T20" fmla="*/ 92 w 258"/>
                <a:gd name="T21" fmla="*/ 21 h 259"/>
                <a:gd name="T22" fmla="*/ 79 w 258"/>
                <a:gd name="T23" fmla="*/ 26 h 259"/>
                <a:gd name="T24" fmla="*/ 56 w 258"/>
                <a:gd name="T25" fmla="*/ 19 h 259"/>
                <a:gd name="T26" fmla="*/ 19 w 258"/>
                <a:gd name="T27" fmla="*/ 56 h 259"/>
                <a:gd name="T28" fmla="*/ 26 w 258"/>
                <a:gd name="T29" fmla="*/ 79 h 259"/>
                <a:gd name="T30" fmla="*/ 21 w 258"/>
                <a:gd name="T31" fmla="*/ 92 h 259"/>
                <a:gd name="T32" fmla="*/ 0 w 258"/>
                <a:gd name="T33" fmla="*/ 103 h 259"/>
                <a:gd name="T34" fmla="*/ 0 w 258"/>
                <a:gd name="T35" fmla="*/ 155 h 259"/>
                <a:gd name="T36" fmla="*/ 20 w 258"/>
                <a:gd name="T37" fmla="*/ 166 h 259"/>
                <a:gd name="T38" fmla="*/ 26 w 258"/>
                <a:gd name="T39" fmla="*/ 180 h 259"/>
                <a:gd name="T40" fmla="*/ 19 w 258"/>
                <a:gd name="T41" fmla="*/ 202 h 259"/>
                <a:gd name="T42" fmla="*/ 56 w 258"/>
                <a:gd name="T43" fmla="*/ 239 h 259"/>
                <a:gd name="T44" fmla="*/ 76 w 258"/>
                <a:gd name="T45" fmla="*/ 233 h 259"/>
                <a:gd name="T46" fmla="*/ 92 w 258"/>
                <a:gd name="T47" fmla="*/ 240 h 259"/>
                <a:gd name="T48" fmla="*/ 102 w 258"/>
                <a:gd name="T49" fmla="*/ 259 h 259"/>
                <a:gd name="T50" fmla="*/ 155 w 258"/>
                <a:gd name="T51" fmla="*/ 259 h 259"/>
                <a:gd name="T52" fmla="*/ 164 w 258"/>
                <a:gd name="T53" fmla="*/ 240 h 259"/>
                <a:gd name="T54" fmla="*/ 181 w 258"/>
                <a:gd name="T55" fmla="*/ 233 h 259"/>
                <a:gd name="T56" fmla="*/ 201 w 258"/>
                <a:gd name="T57" fmla="*/ 240 h 259"/>
                <a:gd name="T58" fmla="*/ 238 w 258"/>
                <a:gd name="T59" fmla="*/ 202 h 259"/>
                <a:gd name="T60" fmla="*/ 232 w 258"/>
                <a:gd name="T61" fmla="*/ 183 h 259"/>
                <a:gd name="T62" fmla="*/ 239 w 258"/>
                <a:gd name="T63" fmla="*/ 166 h 259"/>
                <a:gd name="T64" fmla="*/ 258 w 258"/>
                <a:gd name="T65" fmla="*/ 156 h 259"/>
                <a:gd name="T66" fmla="*/ 187 w 258"/>
                <a:gd name="T67" fmla="*/ 130 h 259"/>
                <a:gd name="T68" fmla="*/ 130 w 258"/>
                <a:gd name="T69" fmla="*/ 188 h 259"/>
                <a:gd name="T70" fmla="*/ 71 w 258"/>
                <a:gd name="T71" fmla="*/ 130 h 259"/>
                <a:gd name="T72" fmla="*/ 130 w 258"/>
                <a:gd name="T73" fmla="*/ 72 h 259"/>
                <a:gd name="T74" fmla="*/ 187 w 258"/>
                <a:gd name="T75" fmla="*/ 13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8" h="259">
                  <a:moveTo>
                    <a:pt x="258" y="156"/>
                  </a:moveTo>
                  <a:cubicBezTo>
                    <a:pt x="258" y="104"/>
                    <a:pt x="258" y="104"/>
                    <a:pt x="258" y="104"/>
                  </a:cubicBezTo>
                  <a:cubicBezTo>
                    <a:pt x="239" y="94"/>
                    <a:pt x="239" y="94"/>
                    <a:pt x="239" y="94"/>
                  </a:cubicBezTo>
                  <a:cubicBezTo>
                    <a:pt x="237" y="88"/>
                    <a:pt x="235" y="83"/>
                    <a:pt x="232" y="78"/>
                  </a:cubicBezTo>
                  <a:cubicBezTo>
                    <a:pt x="239" y="57"/>
                    <a:pt x="239" y="57"/>
                    <a:pt x="239" y="57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180" y="27"/>
                    <a:pt x="180" y="27"/>
                    <a:pt x="180" y="27"/>
                  </a:cubicBezTo>
                  <a:cubicBezTo>
                    <a:pt x="175" y="25"/>
                    <a:pt x="171" y="23"/>
                    <a:pt x="166" y="21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92" y="21"/>
                    <a:pt x="92" y="21"/>
                    <a:pt x="92" y="21"/>
                  </a:cubicBezTo>
                  <a:cubicBezTo>
                    <a:pt x="88" y="23"/>
                    <a:pt x="83" y="25"/>
                    <a:pt x="79" y="26"/>
                  </a:cubicBezTo>
                  <a:cubicBezTo>
                    <a:pt x="56" y="19"/>
                    <a:pt x="56" y="19"/>
                    <a:pt x="56" y="19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24" y="83"/>
                    <a:pt x="22" y="87"/>
                    <a:pt x="21" y="92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1" y="171"/>
                    <a:pt x="23" y="176"/>
                    <a:pt x="26" y="180"/>
                  </a:cubicBezTo>
                  <a:cubicBezTo>
                    <a:pt x="19" y="202"/>
                    <a:pt x="19" y="202"/>
                    <a:pt x="19" y="202"/>
                  </a:cubicBezTo>
                  <a:cubicBezTo>
                    <a:pt x="56" y="239"/>
                    <a:pt x="56" y="239"/>
                    <a:pt x="56" y="239"/>
                  </a:cubicBezTo>
                  <a:cubicBezTo>
                    <a:pt x="76" y="233"/>
                    <a:pt x="76" y="233"/>
                    <a:pt x="76" y="233"/>
                  </a:cubicBezTo>
                  <a:cubicBezTo>
                    <a:pt x="81" y="235"/>
                    <a:pt x="87" y="238"/>
                    <a:pt x="92" y="240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155" y="259"/>
                    <a:pt x="155" y="259"/>
                    <a:pt x="155" y="259"/>
                  </a:cubicBezTo>
                  <a:cubicBezTo>
                    <a:pt x="164" y="240"/>
                    <a:pt x="164" y="240"/>
                    <a:pt x="164" y="240"/>
                  </a:cubicBezTo>
                  <a:cubicBezTo>
                    <a:pt x="170" y="239"/>
                    <a:pt x="176" y="236"/>
                    <a:pt x="181" y="233"/>
                  </a:cubicBezTo>
                  <a:cubicBezTo>
                    <a:pt x="201" y="240"/>
                    <a:pt x="201" y="240"/>
                    <a:pt x="201" y="240"/>
                  </a:cubicBezTo>
                  <a:cubicBezTo>
                    <a:pt x="238" y="202"/>
                    <a:pt x="238" y="202"/>
                    <a:pt x="238" y="202"/>
                  </a:cubicBezTo>
                  <a:cubicBezTo>
                    <a:pt x="232" y="183"/>
                    <a:pt x="232" y="183"/>
                    <a:pt x="232" y="183"/>
                  </a:cubicBezTo>
                  <a:cubicBezTo>
                    <a:pt x="235" y="177"/>
                    <a:pt x="237" y="172"/>
                    <a:pt x="239" y="166"/>
                  </a:cubicBezTo>
                  <a:lnTo>
                    <a:pt x="258" y="156"/>
                  </a:lnTo>
                  <a:close/>
                  <a:moveTo>
                    <a:pt x="187" y="130"/>
                  </a:moveTo>
                  <a:cubicBezTo>
                    <a:pt x="187" y="162"/>
                    <a:pt x="161" y="188"/>
                    <a:pt x="130" y="188"/>
                  </a:cubicBezTo>
                  <a:cubicBezTo>
                    <a:pt x="97" y="188"/>
                    <a:pt x="71" y="162"/>
                    <a:pt x="71" y="130"/>
                  </a:cubicBezTo>
                  <a:cubicBezTo>
                    <a:pt x="71" y="98"/>
                    <a:pt x="97" y="72"/>
                    <a:pt x="130" y="72"/>
                  </a:cubicBezTo>
                  <a:cubicBezTo>
                    <a:pt x="161" y="72"/>
                    <a:pt x="187" y="98"/>
                    <a:pt x="187" y="13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56906720-15F8-40C0-8AF1-47B5697934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8189" y="3962401"/>
              <a:ext cx="192088" cy="188913"/>
            </a:xfrm>
            <a:custGeom>
              <a:avLst/>
              <a:gdLst>
                <a:gd name="T0" fmla="*/ 133 w 133"/>
                <a:gd name="T1" fmla="*/ 80 h 132"/>
                <a:gd name="T2" fmla="*/ 133 w 133"/>
                <a:gd name="T3" fmla="*/ 53 h 132"/>
                <a:gd name="T4" fmla="*/ 123 w 133"/>
                <a:gd name="T5" fmla="*/ 48 h 132"/>
                <a:gd name="T6" fmla="*/ 120 w 133"/>
                <a:gd name="T7" fmla="*/ 40 h 132"/>
                <a:gd name="T8" fmla="*/ 123 w 133"/>
                <a:gd name="T9" fmla="*/ 29 h 132"/>
                <a:gd name="T10" fmla="*/ 104 w 133"/>
                <a:gd name="T11" fmla="*/ 9 h 132"/>
                <a:gd name="T12" fmla="*/ 93 w 133"/>
                <a:gd name="T13" fmla="*/ 13 h 132"/>
                <a:gd name="T14" fmla="*/ 86 w 133"/>
                <a:gd name="T15" fmla="*/ 10 h 132"/>
                <a:gd name="T16" fmla="*/ 80 w 133"/>
                <a:gd name="T17" fmla="*/ 0 h 132"/>
                <a:gd name="T18" fmla="*/ 53 w 133"/>
                <a:gd name="T19" fmla="*/ 0 h 132"/>
                <a:gd name="T20" fmla="*/ 48 w 133"/>
                <a:gd name="T21" fmla="*/ 10 h 132"/>
                <a:gd name="T22" fmla="*/ 41 w 133"/>
                <a:gd name="T23" fmla="*/ 13 h 132"/>
                <a:gd name="T24" fmla="*/ 29 w 133"/>
                <a:gd name="T25" fmla="*/ 9 h 132"/>
                <a:gd name="T26" fmla="*/ 10 w 133"/>
                <a:gd name="T27" fmla="*/ 28 h 132"/>
                <a:gd name="T28" fmla="*/ 14 w 133"/>
                <a:gd name="T29" fmla="*/ 40 h 132"/>
                <a:gd name="T30" fmla="*/ 11 w 133"/>
                <a:gd name="T31" fmla="*/ 47 h 132"/>
                <a:gd name="T32" fmla="*/ 0 w 133"/>
                <a:gd name="T33" fmla="*/ 52 h 132"/>
                <a:gd name="T34" fmla="*/ 0 w 133"/>
                <a:gd name="T35" fmla="*/ 79 h 132"/>
                <a:gd name="T36" fmla="*/ 11 w 133"/>
                <a:gd name="T37" fmla="*/ 85 h 132"/>
                <a:gd name="T38" fmla="*/ 13 w 133"/>
                <a:gd name="T39" fmla="*/ 92 h 132"/>
                <a:gd name="T40" fmla="*/ 10 w 133"/>
                <a:gd name="T41" fmla="*/ 103 h 132"/>
                <a:gd name="T42" fmla="*/ 29 w 133"/>
                <a:gd name="T43" fmla="*/ 122 h 132"/>
                <a:gd name="T44" fmla="*/ 39 w 133"/>
                <a:gd name="T45" fmla="*/ 119 h 132"/>
                <a:gd name="T46" fmla="*/ 48 w 133"/>
                <a:gd name="T47" fmla="*/ 122 h 132"/>
                <a:gd name="T48" fmla="*/ 53 w 133"/>
                <a:gd name="T49" fmla="*/ 132 h 132"/>
                <a:gd name="T50" fmla="*/ 80 w 133"/>
                <a:gd name="T51" fmla="*/ 132 h 132"/>
                <a:gd name="T52" fmla="*/ 85 w 133"/>
                <a:gd name="T53" fmla="*/ 123 h 132"/>
                <a:gd name="T54" fmla="*/ 94 w 133"/>
                <a:gd name="T55" fmla="*/ 119 h 132"/>
                <a:gd name="T56" fmla="*/ 104 w 133"/>
                <a:gd name="T57" fmla="*/ 122 h 132"/>
                <a:gd name="T58" fmla="*/ 123 w 133"/>
                <a:gd name="T59" fmla="*/ 103 h 132"/>
                <a:gd name="T60" fmla="*/ 120 w 133"/>
                <a:gd name="T61" fmla="*/ 93 h 132"/>
                <a:gd name="T62" fmla="*/ 123 w 133"/>
                <a:gd name="T63" fmla="*/ 85 h 132"/>
                <a:gd name="T64" fmla="*/ 133 w 133"/>
                <a:gd name="T65" fmla="*/ 80 h 132"/>
                <a:gd name="T66" fmla="*/ 97 w 133"/>
                <a:gd name="T67" fmla="*/ 66 h 132"/>
                <a:gd name="T68" fmla="*/ 67 w 133"/>
                <a:gd name="T69" fmla="*/ 96 h 132"/>
                <a:gd name="T70" fmla="*/ 37 w 133"/>
                <a:gd name="T71" fmla="*/ 66 h 132"/>
                <a:gd name="T72" fmla="*/ 67 w 133"/>
                <a:gd name="T73" fmla="*/ 37 h 132"/>
                <a:gd name="T74" fmla="*/ 97 w 133"/>
                <a:gd name="T75" fmla="*/ 6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3" h="132">
                  <a:moveTo>
                    <a:pt x="133" y="80"/>
                  </a:moveTo>
                  <a:cubicBezTo>
                    <a:pt x="133" y="53"/>
                    <a:pt x="133" y="53"/>
                    <a:pt x="133" y="53"/>
                  </a:cubicBezTo>
                  <a:cubicBezTo>
                    <a:pt x="123" y="48"/>
                    <a:pt x="123" y="48"/>
                    <a:pt x="123" y="48"/>
                  </a:cubicBezTo>
                  <a:cubicBezTo>
                    <a:pt x="122" y="45"/>
                    <a:pt x="121" y="42"/>
                    <a:pt x="120" y="40"/>
                  </a:cubicBezTo>
                  <a:cubicBezTo>
                    <a:pt x="123" y="29"/>
                    <a:pt x="123" y="29"/>
                    <a:pt x="123" y="29"/>
                  </a:cubicBezTo>
                  <a:cubicBezTo>
                    <a:pt x="104" y="9"/>
                    <a:pt x="104" y="9"/>
                    <a:pt x="104" y="9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1" y="12"/>
                    <a:pt x="88" y="11"/>
                    <a:pt x="86" y="1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6" y="11"/>
                    <a:pt x="43" y="12"/>
                    <a:pt x="41" y="13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3" y="42"/>
                    <a:pt x="12" y="44"/>
                    <a:pt x="11" y="47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1" y="85"/>
                    <a:pt x="11" y="85"/>
                    <a:pt x="11" y="85"/>
                  </a:cubicBezTo>
                  <a:cubicBezTo>
                    <a:pt x="11" y="87"/>
                    <a:pt x="12" y="90"/>
                    <a:pt x="13" y="92"/>
                  </a:cubicBezTo>
                  <a:cubicBezTo>
                    <a:pt x="10" y="103"/>
                    <a:pt x="10" y="103"/>
                    <a:pt x="10" y="103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39" y="119"/>
                    <a:pt x="39" y="119"/>
                    <a:pt x="39" y="119"/>
                  </a:cubicBezTo>
                  <a:cubicBezTo>
                    <a:pt x="42" y="120"/>
                    <a:pt x="45" y="122"/>
                    <a:pt x="48" y="122"/>
                  </a:cubicBezTo>
                  <a:cubicBezTo>
                    <a:pt x="53" y="132"/>
                    <a:pt x="53" y="132"/>
                    <a:pt x="53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5" y="123"/>
                    <a:pt x="85" y="123"/>
                    <a:pt x="85" y="123"/>
                  </a:cubicBezTo>
                  <a:cubicBezTo>
                    <a:pt x="88" y="122"/>
                    <a:pt x="91" y="121"/>
                    <a:pt x="94" y="119"/>
                  </a:cubicBezTo>
                  <a:cubicBezTo>
                    <a:pt x="104" y="122"/>
                    <a:pt x="104" y="122"/>
                    <a:pt x="104" y="122"/>
                  </a:cubicBezTo>
                  <a:cubicBezTo>
                    <a:pt x="123" y="103"/>
                    <a:pt x="123" y="103"/>
                    <a:pt x="123" y="103"/>
                  </a:cubicBezTo>
                  <a:cubicBezTo>
                    <a:pt x="120" y="93"/>
                    <a:pt x="120" y="93"/>
                    <a:pt x="120" y="93"/>
                  </a:cubicBezTo>
                  <a:cubicBezTo>
                    <a:pt x="121" y="90"/>
                    <a:pt x="122" y="88"/>
                    <a:pt x="123" y="85"/>
                  </a:cubicBezTo>
                  <a:lnTo>
                    <a:pt x="133" y="80"/>
                  </a:lnTo>
                  <a:close/>
                  <a:moveTo>
                    <a:pt x="97" y="66"/>
                  </a:moveTo>
                  <a:cubicBezTo>
                    <a:pt x="97" y="83"/>
                    <a:pt x="83" y="96"/>
                    <a:pt x="67" y="96"/>
                  </a:cubicBezTo>
                  <a:cubicBezTo>
                    <a:pt x="50" y="96"/>
                    <a:pt x="37" y="83"/>
                    <a:pt x="37" y="66"/>
                  </a:cubicBezTo>
                  <a:cubicBezTo>
                    <a:pt x="37" y="50"/>
                    <a:pt x="50" y="37"/>
                    <a:pt x="67" y="37"/>
                  </a:cubicBezTo>
                  <a:cubicBezTo>
                    <a:pt x="83" y="37"/>
                    <a:pt x="97" y="50"/>
                    <a:pt x="97" y="6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ACB7F8EB-B83F-4EB1-A705-0E24C3E956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2014" y="4138613"/>
              <a:ext cx="155575" cy="155575"/>
            </a:xfrm>
            <a:custGeom>
              <a:avLst/>
              <a:gdLst>
                <a:gd name="T0" fmla="*/ 108 w 108"/>
                <a:gd name="T1" fmla="*/ 65 h 108"/>
                <a:gd name="T2" fmla="*/ 108 w 108"/>
                <a:gd name="T3" fmla="*/ 43 h 108"/>
                <a:gd name="T4" fmla="*/ 100 w 108"/>
                <a:gd name="T5" fmla="*/ 39 h 108"/>
                <a:gd name="T6" fmla="*/ 97 w 108"/>
                <a:gd name="T7" fmla="*/ 33 h 108"/>
                <a:gd name="T8" fmla="*/ 100 w 108"/>
                <a:gd name="T9" fmla="*/ 24 h 108"/>
                <a:gd name="T10" fmla="*/ 84 w 108"/>
                <a:gd name="T11" fmla="*/ 8 h 108"/>
                <a:gd name="T12" fmla="*/ 75 w 108"/>
                <a:gd name="T13" fmla="*/ 11 h 108"/>
                <a:gd name="T14" fmla="*/ 70 w 108"/>
                <a:gd name="T15" fmla="*/ 9 h 108"/>
                <a:gd name="T16" fmla="*/ 65 w 108"/>
                <a:gd name="T17" fmla="*/ 0 h 108"/>
                <a:gd name="T18" fmla="*/ 43 w 108"/>
                <a:gd name="T19" fmla="*/ 0 h 108"/>
                <a:gd name="T20" fmla="*/ 39 w 108"/>
                <a:gd name="T21" fmla="*/ 9 h 108"/>
                <a:gd name="T22" fmla="*/ 33 w 108"/>
                <a:gd name="T23" fmla="*/ 11 h 108"/>
                <a:gd name="T24" fmla="*/ 24 w 108"/>
                <a:gd name="T25" fmla="*/ 8 h 108"/>
                <a:gd name="T26" fmla="*/ 8 w 108"/>
                <a:gd name="T27" fmla="*/ 24 h 108"/>
                <a:gd name="T28" fmla="*/ 11 w 108"/>
                <a:gd name="T29" fmla="*/ 33 h 108"/>
                <a:gd name="T30" fmla="*/ 9 w 108"/>
                <a:gd name="T31" fmla="*/ 39 h 108"/>
                <a:gd name="T32" fmla="*/ 0 w 108"/>
                <a:gd name="T33" fmla="*/ 43 h 108"/>
                <a:gd name="T34" fmla="*/ 0 w 108"/>
                <a:gd name="T35" fmla="*/ 65 h 108"/>
                <a:gd name="T36" fmla="*/ 8 w 108"/>
                <a:gd name="T37" fmla="*/ 69 h 108"/>
                <a:gd name="T38" fmla="*/ 11 w 108"/>
                <a:gd name="T39" fmla="*/ 76 h 108"/>
                <a:gd name="T40" fmla="*/ 8 w 108"/>
                <a:gd name="T41" fmla="*/ 84 h 108"/>
                <a:gd name="T42" fmla="*/ 23 w 108"/>
                <a:gd name="T43" fmla="*/ 100 h 108"/>
                <a:gd name="T44" fmla="*/ 32 w 108"/>
                <a:gd name="T45" fmla="*/ 97 h 108"/>
                <a:gd name="T46" fmla="*/ 39 w 108"/>
                <a:gd name="T47" fmla="*/ 100 h 108"/>
                <a:gd name="T48" fmla="*/ 43 w 108"/>
                <a:gd name="T49" fmla="*/ 108 h 108"/>
                <a:gd name="T50" fmla="*/ 65 w 108"/>
                <a:gd name="T51" fmla="*/ 108 h 108"/>
                <a:gd name="T52" fmla="*/ 69 w 108"/>
                <a:gd name="T53" fmla="*/ 100 h 108"/>
                <a:gd name="T54" fmla="*/ 76 w 108"/>
                <a:gd name="T55" fmla="*/ 98 h 108"/>
                <a:gd name="T56" fmla="*/ 84 w 108"/>
                <a:gd name="T57" fmla="*/ 100 h 108"/>
                <a:gd name="T58" fmla="*/ 100 w 108"/>
                <a:gd name="T59" fmla="*/ 85 h 108"/>
                <a:gd name="T60" fmla="*/ 97 w 108"/>
                <a:gd name="T61" fmla="*/ 76 h 108"/>
                <a:gd name="T62" fmla="*/ 100 w 108"/>
                <a:gd name="T63" fmla="*/ 69 h 108"/>
                <a:gd name="T64" fmla="*/ 108 w 108"/>
                <a:gd name="T65" fmla="*/ 65 h 108"/>
                <a:gd name="T66" fmla="*/ 78 w 108"/>
                <a:gd name="T67" fmla="*/ 54 h 108"/>
                <a:gd name="T68" fmla="*/ 54 w 108"/>
                <a:gd name="T69" fmla="*/ 79 h 108"/>
                <a:gd name="T70" fmla="*/ 30 w 108"/>
                <a:gd name="T71" fmla="*/ 54 h 108"/>
                <a:gd name="T72" fmla="*/ 54 w 108"/>
                <a:gd name="T73" fmla="*/ 30 h 108"/>
                <a:gd name="T74" fmla="*/ 78 w 108"/>
                <a:gd name="T75" fmla="*/ 5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8" h="108">
                  <a:moveTo>
                    <a:pt x="108" y="65"/>
                  </a:moveTo>
                  <a:cubicBezTo>
                    <a:pt x="108" y="43"/>
                    <a:pt x="108" y="43"/>
                    <a:pt x="108" y="43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99" y="37"/>
                    <a:pt x="98" y="35"/>
                    <a:pt x="97" y="33"/>
                  </a:cubicBezTo>
                  <a:cubicBezTo>
                    <a:pt x="100" y="24"/>
                    <a:pt x="100" y="24"/>
                    <a:pt x="100" y="24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75" y="11"/>
                    <a:pt x="75" y="11"/>
                    <a:pt x="75" y="11"/>
                  </a:cubicBezTo>
                  <a:cubicBezTo>
                    <a:pt x="73" y="10"/>
                    <a:pt x="72" y="10"/>
                    <a:pt x="70" y="9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37" y="10"/>
                    <a:pt x="35" y="10"/>
                    <a:pt x="33" y="11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10" y="35"/>
                    <a:pt x="9" y="37"/>
                    <a:pt x="9" y="39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9" y="71"/>
                    <a:pt x="10" y="73"/>
                    <a:pt x="11" y="76"/>
                  </a:cubicBezTo>
                  <a:cubicBezTo>
                    <a:pt x="8" y="84"/>
                    <a:pt x="8" y="84"/>
                    <a:pt x="8" y="84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32" y="97"/>
                    <a:pt x="32" y="97"/>
                    <a:pt x="32" y="97"/>
                  </a:cubicBezTo>
                  <a:cubicBezTo>
                    <a:pt x="34" y="98"/>
                    <a:pt x="36" y="99"/>
                    <a:pt x="39" y="100"/>
                  </a:cubicBezTo>
                  <a:cubicBezTo>
                    <a:pt x="43" y="108"/>
                    <a:pt x="43" y="108"/>
                    <a:pt x="43" y="108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9" y="100"/>
                    <a:pt x="69" y="100"/>
                    <a:pt x="69" y="100"/>
                  </a:cubicBezTo>
                  <a:cubicBezTo>
                    <a:pt x="71" y="100"/>
                    <a:pt x="74" y="99"/>
                    <a:pt x="76" y="98"/>
                  </a:cubicBezTo>
                  <a:cubicBezTo>
                    <a:pt x="84" y="100"/>
                    <a:pt x="84" y="100"/>
                    <a:pt x="84" y="100"/>
                  </a:cubicBezTo>
                  <a:cubicBezTo>
                    <a:pt x="100" y="85"/>
                    <a:pt x="100" y="85"/>
                    <a:pt x="100" y="85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98" y="74"/>
                    <a:pt x="99" y="72"/>
                    <a:pt x="100" y="69"/>
                  </a:cubicBezTo>
                  <a:lnTo>
                    <a:pt x="108" y="65"/>
                  </a:lnTo>
                  <a:close/>
                  <a:moveTo>
                    <a:pt x="78" y="54"/>
                  </a:moveTo>
                  <a:cubicBezTo>
                    <a:pt x="78" y="68"/>
                    <a:pt x="68" y="79"/>
                    <a:pt x="54" y="79"/>
                  </a:cubicBezTo>
                  <a:cubicBezTo>
                    <a:pt x="41" y="79"/>
                    <a:pt x="30" y="68"/>
                    <a:pt x="30" y="54"/>
                  </a:cubicBezTo>
                  <a:cubicBezTo>
                    <a:pt x="30" y="41"/>
                    <a:pt x="41" y="30"/>
                    <a:pt x="54" y="30"/>
                  </a:cubicBezTo>
                  <a:cubicBezTo>
                    <a:pt x="68" y="30"/>
                    <a:pt x="78" y="41"/>
                    <a:pt x="78" y="5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09EC5A98-4BC3-4CA9-8A72-8A980222EEB4}"/>
              </a:ext>
            </a:extLst>
          </p:cNvPr>
          <p:cNvGrpSpPr/>
          <p:nvPr/>
        </p:nvGrpSpPr>
        <p:grpSpPr>
          <a:xfrm>
            <a:off x="4851749" y="4319206"/>
            <a:ext cx="432387" cy="641912"/>
            <a:chOff x="5649914" y="2946401"/>
            <a:chExt cx="360363" cy="534987"/>
          </a:xfrm>
          <a:solidFill>
            <a:schemeClr val="bg1"/>
          </a:solidFill>
        </p:grpSpPr>
        <p:sp>
          <p:nvSpPr>
            <p:cNvPr id="42" name="Freeform 29">
              <a:extLst>
                <a:ext uri="{FF2B5EF4-FFF2-40B4-BE49-F238E27FC236}">
                  <a16:creationId xmlns:a16="http://schemas.microsoft.com/office/drawing/2014/main" id="{C101EA95-370D-4B69-B416-4BD08B72D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914" y="3424238"/>
              <a:ext cx="106363" cy="57150"/>
            </a:xfrm>
            <a:custGeom>
              <a:avLst/>
              <a:gdLst>
                <a:gd name="T0" fmla="*/ 0 w 74"/>
                <a:gd name="T1" fmla="*/ 0 h 40"/>
                <a:gd name="T2" fmla="*/ 37 w 74"/>
                <a:gd name="T3" fmla="*/ 40 h 40"/>
                <a:gd name="T4" fmla="*/ 74 w 74"/>
                <a:gd name="T5" fmla="*/ 0 h 40"/>
                <a:gd name="T6" fmla="*/ 0 w 7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40">
                  <a:moveTo>
                    <a:pt x="0" y="0"/>
                  </a:moveTo>
                  <a:cubicBezTo>
                    <a:pt x="0" y="22"/>
                    <a:pt x="17" y="40"/>
                    <a:pt x="37" y="40"/>
                  </a:cubicBezTo>
                  <a:cubicBezTo>
                    <a:pt x="57" y="40"/>
                    <a:pt x="74" y="22"/>
                    <a:pt x="7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3" name="Freeform 30">
              <a:extLst>
                <a:ext uri="{FF2B5EF4-FFF2-40B4-BE49-F238E27FC236}">
                  <a16:creationId xmlns:a16="http://schemas.microsoft.com/office/drawing/2014/main" id="{FD26DCC3-2788-4509-BEF2-B4DF538D0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1" y="3346451"/>
              <a:ext cx="153988" cy="26988"/>
            </a:xfrm>
            <a:custGeom>
              <a:avLst/>
              <a:gdLst>
                <a:gd name="T0" fmla="*/ 106 w 106"/>
                <a:gd name="T1" fmla="*/ 11 h 19"/>
                <a:gd name="T2" fmla="*/ 98 w 106"/>
                <a:gd name="T3" fmla="*/ 19 h 19"/>
                <a:gd name="T4" fmla="*/ 8 w 106"/>
                <a:gd name="T5" fmla="*/ 19 h 19"/>
                <a:gd name="T6" fmla="*/ 0 w 106"/>
                <a:gd name="T7" fmla="*/ 11 h 19"/>
                <a:gd name="T8" fmla="*/ 0 w 106"/>
                <a:gd name="T9" fmla="*/ 8 h 19"/>
                <a:gd name="T10" fmla="*/ 8 w 106"/>
                <a:gd name="T11" fmla="*/ 0 h 19"/>
                <a:gd name="T12" fmla="*/ 98 w 106"/>
                <a:gd name="T13" fmla="*/ 0 h 19"/>
                <a:gd name="T14" fmla="*/ 106 w 106"/>
                <a:gd name="T15" fmla="*/ 8 h 19"/>
                <a:gd name="T16" fmla="*/ 106 w 106"/>
                <a:gd name="T17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19">
                  <a:moveTo>
                    <a:pt x="106" y="11"/>
                  </a:moveTo>
                  <a:cubicBezTo>
                    <a:pt x="106" y="16"/>
                    <a:pt x="103" y="19"/>
                    <a:pt x="9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3" y="19"/>
                    <a:pt x="0" y="16"/>
                    <a:pt x="0" y="1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103" y="0"/>
                    <a:pt x="106" y="4"/>
                    <a:pt x="106" y="8"/>
                  </a:cubicBezTo>
                  <a:lnTo>
                    <a:pt x="10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4" name="Freeform 31">
              <a:extLst>
                <a:ext uri="{FF2B5EF4-FFF2-40B4-BE49-F238E27FC236}">
                  <a16:creationId xmlns:a16="http://schemas.microsoft.com/office/drawing/2014/main" id="{A73DEE45-CCC4-4CD6-BD32-D425840C7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1" y="3386138"/>
              <a:ext cx="153988" cy="26988"/>
            </a:xfrm>
            <a:custGeom>
              <a:avLst/>
              <a:gdLst>
                <a:gd name="T0" fmla="*/ 106 w 106"/>
                <a:gd name="T1" fmla="*/ 11 h 19"/>
                <a:gd name="T2" fmla="*/ 98 w 106"/>
                <a:gd name="T3" fmla="*/ 19 h 19"/>
                <a:gd name="T4" fmla="*/ 8 w 106"/>
                <a:gd name="T5" fmla="*/ 19 h 19"/>
                <a:gd name="T6" fmla="*/ 0 w 106"/>
                <a:gd name="T7" fmla="*/ 11 h 19"/>
                <a:gd name="T8" fmla="*/ 0 w 106"/>
                <a:gd name="T9" fmla="*/ 8 h 19"/>
                <a:gd name="T10" fmla="*/ 8 w 106"/>
                <a:gd name="T11" fmla="*/ 0 h 19"/>
                <a:gd name="T12" fmla="*/ 98 w 106"/>
                <a:gd name="T13" fmla="*/ 0 h 19"/>
                <a:gd name="T14" fmla="*/ 106 w 106"/>
                <a:gd name="T15" fmla="*/ 8 h 19"/>
                <a:gd name="T16" fmla="*/ 106 w 106"/>
                <a:gd name="T17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19">
                  <a:moveTo>
                    <a:pt x="106" y="11"/>
                  </a:moveTo>
                  <a:cubicBezTo>
                    <a:pt x="106" y="15"/>
                    <a:pt x="103" y="19"/>
                    <a:pt x="98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3" y="19"/>
                    <a:pt x="0" y="15"/>
                    <a:pt x="0" y="1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103" y="0"/>
                    <a:pt x="106" y="3"/>
                    <a:pt x="106" y="8"/>
                  </a:cubicBezTo>
                  <a:lnTo>
                    <a:pt x="10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5" name="Freeform 32">
              <a:extLst>
                <a:ext uri="{FF2B5EF4-FFF2-40B4-BE49-F238E27FC236}">
                  <a16:creationId xmlns:a16="http://schemas.microsoft.com/office/drawing/2014/main" id="{33097192-EF31-41BF-9660-2AD6C62FF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4" y="2946401"/>
              <a:ext cx="360363" cy="385763"/>
            </a:xfrm>
            <a:custGeom>
              <a:avLst/>
              <a:gdLst>
                <a:gd name="T0" fmla="*/ 250 w 250"/>
                <a:gd name="T1" fmla="*/ 125 h 268"/>
                <a:gd name="T2" fmla="*/ 125 w 250"/>
                <a:gd name="T3" fmla="*/ 0 h 268"/>
                <a:gd name="T4" fmla="*/ 0 w 250"/>
                <a:gd name="T5" fmla="*/ 125 h 268"/>
                <a:gd name="T6" fmla="*/ 72 w 250"/>
                <a:gd name="T7" fmla="*/ 238 h 268"/>
                <a:gd name="T8" fmla="*/ 72 w 250"/>
                <a:gd name="T9" fmla="*/ 244 h 268"/>
                <a:gd name="T10" fmla="*/ 96 w 250"/>
                <a:gd name="T11" fmla="*/ 268 h 268"/>
                <a:gd name="T12" fmla="*/ 154 w 250"/>
                <a:gd name="T13" fmla="*/ 268 h 268"/>
                <a:gd name="T14" fmla="*/ 178 w 250"/>
                <a:gd name="T15" fmla="*/ 244 h 268"/>
                <a:gd name="T16" fmla="*/ 178 w 250"/>
                <a:gd name="T17" fmla="*/ 238 h 268"/>
                <a:gd name="T18" fmla="*/ 250 w 250"/>
                <a:gd name="T19" fmla="*/ 12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0" h="268">
                  <a:moveTo>
                    <a:pt x="250" y="125"/>
                  </a:moveTo>
                  <a:cubicBezTo>
                    <a:pt x="250" y="56"/>
                    <a:pt x="194" y="0"/>
                    <a:pt x="125" y="0"/>
                  </a:cubicBezTo>
                  <a:cubicBezTo>
                    <a:pt x="56" y="0"/>
                    <a:pt x="0" y="56"/>
                    <a:pt x="0" y="125"/>
                  </a:cubicBezTo>
                  <a:cubicBezTo>
                    <a:pt x="0" y="175"/>
                    <a:pt x="30" y="218"/>
                    <a:pt x="72" y="238"/>
                  </a:cubicBezTo>
                  <a:cubicBezTo>
                    <a:pt x="72" y="244"/>
                    <a:pt x="72" y="244"/>
                    <a:pt x="72" y="244"/>
                  </a:cubicBezTo>
                  <a:cubicBezTo>
                    <a:pt x="72" y="257"/>
                    <a:pt x="83" y="268"/>
                    <a:pt x="96" y="268"/>
                  </a:cubicBezTo>
                  <a:cubicBezTo>
                    <a:pt x="154" y="268"/>
                    <a:pt x="154" y="268"/>
                    <a:pt x="154" y="268"/>
                  </a:cubicBezTo>
                  <a:cubicBezTo>
                    <a:pt x="167" y="268"/>
                    <a:pt x="178" y="257"/>
                    <a:pt x="178" y="244"/>
                  </a:cubicBezTo>
                  <a:cubicBezTo>
                    <a:pt x="178" y="238"/>
                    <a:pt x="178" y="238"/>
                    <a:pt x="178" y="238"/>
                  </a:cubicBezTo>
                  <a:cubicBezTo>
                    <a:pt x="221" y="218"/>
                    <a:pt x="250" y="175"/>
                    <a:pt x="250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D8A687BD-44D9-4A4F-AD88-73389B24F738}"/>
              </a:ext>
            </a:extLst>
          </p:cNvPr>
          <p:cNvSpPr txBox="1"/>
          <p:nvPr/>
        </p:nvSpPr>
        <p:spPr>
          <a:xfrm>
            <a:off x="1717788" y="2156901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8792C442-5CF2-4B05-8BAA-03A65FEC17D5}"/>
              </a:ext>
            </a:extLst>
          </p:cNvPr>
          <p:cNvSpPr txBox="1"/>
          <p:nvPr/>
        </p:nvSpPr>
        <p:spPr>
          <a:xfrm>
            <a:off x="1392410" y="2692826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8991D2E4-8C1D-4E04-9CFB-E7862BF6CA6F}"/>
              </a:ext>
            </a:extLst>
          </p:cNvPr>
          <p:cNvSpPr txBox="1"/>
          <p:nvPr/>
        </p:nvSpPr>
        <p:spPr>
          <a:xfrm>
            <a:off x="1392410" y="3029892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2A20D10B-A9E5-496A-B058-37539926034A}"/>
              </a:ext>
            </a:extLst>
          </p:cNvPr>
          <p:cNvSpPr txBox="1"/>
          <p:nvPr/>
        </p:nvSpPr>
        <p:spPr>
          <a:xfrm>
            <a:off x="8886802" y="2189167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94A59628-5D80-4AFB-953D-216B5C5F22CB}"/>
              </a:ext>
            </a:extLst>
          </p:cNvPr>
          <p:cNvSpPr txBox="1"/>
          <p:nvPr/>
        </p:nvSpPr>
        <p:spPr>
          <a:xfrm>
            <a:off x="8561423" y="2725092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FCFDAAB4-8054-4DAE-9CA4-8A71372A6981}"/>
              </a:ext>
            </a:extLst>
          </p:cNvPr>
          <p:cNvSpPr txBox="1"/>
          <p:nvPr/>
        </p:nvSpPr>
        <p:spPr>
          <a:xfrm>
            <a:off x="8561423" y="3062158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DBB24DEC-E4B5-428C-A875-D061CD2EC888}"/>
              </a:ext>
            </a:extLst>
          </p:cNvPr>
          <p:cNvSpPr txBox="1"/>
          <p:nvPr/>
        </p:nvSpPr>
        <p:spPr>
          <a:xfrm>
            <a:off x="1717788" y="401955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EF50AB90-9CB1-4507-9589-AF6AD776B2D8}"/>
              </a:ext>
            </a:extLst>
          </p:cNvPr>
          <p:cNvSpPr txBox="1"/>
          <p:nvPr/>
        </p:nvSpPr>
        <p:spPr>
          <a:xfrm>
            <a:off x="1392410" y="4555484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03223882-0D96-4202-AAE1-918FD3461C54}"/>
              </a:ext>
            </a:extLst>
          </p:cNvPr>
          <p:cNvSpPr txBox="1"/>
          <p:nvPr/>
        </p:nvSpPr>
        <p:spPr>
          <a:xfrm>
            <a:off x="1392410" y="4892550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9812F22A-3959-43A9-930B-D5751FAAC3D2}"/>
              </a:ext>
            </a:extLst>
          </p:cNvPr>
          <p:cNvSpPr txBox="1"/>
          <p:nvPr/>
        </p:nvSpPr>
        <p:spPr>
          <a:xfrm>
            <a:off x="8900136" y="3926225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2A0CF0D1-51EB-4953-96B1-9315246E260B}"/>
              </a:ext>
            </a:extLst>
          </p:cNvPr>
          <p:cNvSpPr txBox="1"/>
          <p:nvPr/>
        </p:nvSpPr>
        <p:spPr>
          <a:xfrm>
            <a:off x="8574758" y="4462150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103114FB-CE88-4565-B80E-2130F5ABA830}"/>
              </a:ext>
            </a:extLst>
          </p:cNvPr>
          <p:cNvSpPr txBox="1"/>
          <p:nvPr/>
        </p:nvSpPr>
        <p:spPr>
          <a:xfrm>
            <a:off x="8574758" y="4799216"/>
            <a:ext cx="286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62661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69C4D37-428C-4378-AE61-8D98A8F12FA3}"/>
              </a:ext>
            </a:extLst>
          </p:cNvPr>
          <p:cNvSpPr txBox="1"/>
          <p:nvPr/>
        </p:nvSpPr>
        <p:spPr>
          <a:xfrm>
            <a:off x="1698488" y="1920772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6CCBAEF-B7E9-477C-B2CF-52D4250FA732}"/>
              </a:ext>
            </a:extLst>
          </p:cNvPr>
          <p:cNvSpPr txBox="1"/>
          <p:nvPr/>
        </p:nvSpPr>
        <p:spPr>
          <a:xfrm>
            <a:off x="2333038" y="2643289"/>
            <a:ext cx="3762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3AB1BD5A-CC25-48DA-98DA-0DA100005439}"/>
              </a:ext>
            </a:extLst>
          </p:cNvPr>
          <p:cNvSpPr/>
          <p:nvPr/>
        </p:nvSpPr>
        <p:spPr>
          <a:xfrm>
            <a:off x="1737490" y="2643292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7700E8-8CB5-480E-9879-49F306A00855}"/>
              </a:ext>
            </a:extLst>
          </p:cNvPr>
          <p:cNvSpPr txBox="1"/>
          <p:nvPr/>
        </p:nvSpPr>
        <p:spPr>
          <a:xfrm>
            <a:off x="2333038" y="3459555"/>
            <a:ext cx="3762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5D04800B-37E3-4C76-9F90-A77DB132DE57}"/>
              </a:ext>
            </a:extLst>
          </p:cNvPr>
          <p:cNvSpPr/>
          <p:nvPr/>
        </p:nvSpPr>
        <p:spPr>
          <a:xfrm>
            <a:off x="1737490" y="3459554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D0CD83B-4181-4DDF-B8DE-E39BA87896B4}"/>
              </a:ext>
            </a:extLst>
          </p:cNvPr>
          <p:cNvSpPr txBox="1"/>
          <p:nvPr/>
        </p:nvSpPr>
        <p:spPr>
          <a:xfrm>
            <a:off x="2333038" y="4275821"/>
            <a:ext cx="3762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598E9200-1FBC-4EB4-B069-33E60F3C6D3B}"/>
              </a:ext>
            </a:extLst>
          </p:cNvPr>
          <p:cNvSpPr/>
          <p:nvPr/>
        </p:nvSpPr>
        <p:spPr>
          <a:xfrm>
            <a:off x="1737490" y="4275824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024BFA3-C095-43BA-82A3-46D891BA6F81}"/>
              </a:ext>
            </a:extLst>
          </p:cNvPr>
          <p:cNvSpPr txBox="1"/>
          <p:nvPr/>
        </p:nvSpPr>
        <p:spPr>
          <a:xfrm>
            <a:off x="2333038" y="5116956"/>
            <a:ext cx="3762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DF8246A0-E767-4E00-9EBE-9CB4F319A3B3}"/>
              </a:ext>
            </a:extLst>
          </p:cNvPr>
          <p:cNvSpPr/>
          <p:nvPr/>
        </p:nvSpPr>
        <p:spPr>
          <a:xfrm>
            <a:off x="1737490" y="5116959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94A47110-2E25-4C70-AB4B-0BA7062D06F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8580"/>
          <a:stretch/>
        </p:blipFill>
        <p:spPr>
          <a:xfrm>
            <a:off x="6299480" y="2643288"/>
            <a:ext cx="4604651" cy="30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081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FD1AC3F6-404A-49BF-8388-F3EB6244C3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605CD264-A502-4E5B-8AE0-B38EEADECF3A}"/>
              </a:ext>
            </a:extLst>
          </p:cNvPr>
          <p:cNvGrpSpPr/>
          <p:nvPr/>
        </p:nvGrpSpPr>
        <p:grpSpPr>
          <a:xfrm>
            <a:off x="-21" y="152404"/>
            <a:ext cx="12192001" cy="542671"/>
            <a:chOff x="-21" y="152400"/>
            <a:chExt cx="12192001" cy="542671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76F9EF62-B7C8-4BE3-97EC-EA16A9D44D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21" y="152400"/>
              <a:ext cx="5429249" cy="542671"/>
            </a:xfrm>
            <a:prstGeom prst="rect">
              <a:avLst/>
            </a:prstGeom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7656B6A9-1923-4B1C-AA73-3A55A6B76D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76829" y="152400"/>
              <a:ext cx="5429249" cy="542671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E9E4EE1A-A66D-4902-8FDF-FD05EBD19C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3660" y="152400"/>
              <a:ext cx="1638320" cy="542671"/>
            </a:xfrm>
            <a:prstGeom prst="rect">
              <a:avLst/>
            </a:prstGeom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A7168BC6-DE23-4234-910E-7C28CCB2C36B}"/>
              </a:ext>
            </a:extLst>
          </p:cNvPr>
          <p:cNvGrpSpPr/>
          <p:nvPr/>
        </p:nvGrpSpPr>
        <p:grpSpPr>
          <a:xfrm rot="10800000">
            <a:off x="2" y="6162933"/>
            <a:ext cx="12192001" cy="542671"/>
            <a:chOff x="-21" y="152400"/>
            <a:chExt cx="12192001" cy="542671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55F85F2D-1070-4A4E-AA55-F846D30DC4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21" y="152400"/>
              <a:ext cx="5429249" cy="542671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1235A888-1F2F-4CAF-B02A-A6735D4EC0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76829" y="152400"/>
              <a:ext cx="5429249" cy="542671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7BB59CCE-688F-4FBA-911F-94C1E1FC7E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553660" y="152400"/>
              <a:ext cx="1638320" cy="542671"/>
            </a:xfrm>
            <a:prstGeom prst="rect">
              <a:avLst/>
            </a:prstGeom>
          </p:spPr>
        </p:pic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B2068CA5-68F4-416E-8249-5759B862DB4F}"/>
              </a:ext>
            </a:extLst>
          </p:cNvPr>
          <p:cNvSpPr/>
          <p:nvPr/>
        </p:nvSpPr>
        <p:spPr>
          <a:xfrm>
            <a:off x="1981771" y="1710813"/>
            <a:ext cx="8519652" cy="3436374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B739B78-CAD6-4EFF-B9F1-039CA69A55E8}"/>
              </a:ext>
            </a:extLst>
          </p:cNvPr>
          <p:cNvSpPr/>
          <p:nvPr/>
        </p:nvSpPr>
        <p:spPr>
          <a:xfrm>
            <a:off x="2426967" y="2035277"/>
            <a:ext cx="7629263" cy="2713704"/>
          </a:xfrm>
          <a:prstGeom prst="rect">
            <a:avLst/>
          </a:prstGeom>
          <a:solidFill>
            <a:srgbClr val="425F78"/>
          </a:solidFill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35197F2B-B1A7-4BF4-810E-338FB77D49B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650"/>
          <a:stretch/>
        </p:blipFill>
        <p:spPr>
          <a:xfrm>
            <a:off x="8401034" y="2405887"/>
            <a:ext cx="3283975" cy="4299717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7259606A-AF81-4DCF-8422-2D3C328DBC1C}"/>
              </a:ext>
            </a:extLst>
          </p:cNvPr>
          <p:cNvSpPr txBox="1"/>
          <p:nvPr/>
        </p:nvSpPr>
        <p:spPr>
          <a:xfrm>
            <a:off x="2834555" y="2727529"/>
            <a:ext cx="6386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Thank you for listening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4DFB8071-D897-4D77-8186-257C575F9F7B}"/>
              </a:ext>
            </a:extLst>
          </p:cNvPr>
          <p:cNvSpPr/>
          <p:nvPr/>
        </p:nvSpPr>
        <p:spPr>
          <a:xfrm>
            <a:off x="8816824" y="84280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425F78"/>
                </a:solidFill>
              </a:rPr>
              <a:t>LOGO</a:t>
            </a:r>
            <a:endParaRPr lang="ko-KR" altLang="en-US" sz="2700" dirty="0">
              <a:solidFill>
                <a:srgbClr val="425F78"/>
              </a:solidFill>
            </a:endParaRPr>
          </a:p>
        </p:txBody>
      </p:sp>
      <p:sp>
        <p:nvSpPr>
          <p:cNvPr id="18" name="TextBox 3">
            <a:hlinkClick r:id="rId7"/>
            <a:extLst>
              <a:ext uri="{FF2B5EF4-FFF2-40B4-BE49-F238E27FC236}">
                <a16:creationId xmlns:a16="http://schemas.microsoft.com/office/drawing/2014/main" id="{10848C8C-F8C1-47D9-9E73-55A9FC7C8A27}"/>
              </a:ext>
            </a:extLst>
          </p:cNvPr>
          <p:cNvSpPr txBox="1"/>
          <p:nvPr/>
        </p:nvSpPr>
        <p:spPr>
          <a:xfrm>
            <a:off x="1865451" y="531274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425F78"/>
                </a:solidFill>
                <a:cs typeface="Arial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rgbClr val="425F78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27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hyp="http://schemas.microsoft.com/office/drawing/2018/hyperlinkcolor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Fully Editable Icon Set: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Fully Editable Icon Set: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Fully Editable Icon Set: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EACCFF3-7DFA-4501-9353-1BCED7936DEF}"/>
              </a:ext>
            </a:extLst>
          </p:cNvPr>
          <p:cNvSpPr/>
          <p:nvPr/>
        </p:nvSpPr>
        <p:spPr>
          <a:xfrm>
            <a:off x="1981771" y="1710813"/>
            <a:ext cx="8519652" cy="3436374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EECD5B3-FF09-44DE-90A4-EF956F4FD5CC}"/>
              </a:ext>
            </a:extLst>
          </p:cNvPr>
          <p:cNvSpPr/>
          <p:nvPr/>
        </p:nvSpPr>
        <p:spPr>
          <a:xfrm>
            <a:off x="2426967" y="2035277"/>
            <a:ext cx="7629263" cy="2713704"/>
          </a:xfrm>
          <a:prstGeom prst="rect">
            <a:avLst/>
          </a:prstGeom>
          <a:solidFill>
            <a:srgbClr val="425F78"/>
          </a:solidFill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F7FBA52-B1A6-4E5D-A1FC-E53601ABE329}"/>
              </a:ext>
            </a:extLst>
          </p:cNvPr>
          <p:cNvSpPr txBox="1"/>
          <p:nvPr/>
        </p:nvSpPr>
        <p:spPr>
          <a:xfrm>
            <a:off x="4454015" y="2969345"/>
            <a:ext cx="32839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Part One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6BD2B49-BEAE-4303-8B67-EFEF27C91EAB}"/>
              </a:ext>
            </a:extLst>
          </p:cNvPr>
          <p:cNvSpPr txBox="1"/>
          <p:nvPr/>
        </p:nvSpPr>
        <p:spPr>
          <a:xfrm>
            <a:off x="4234712" y="3874591"/>
            <a:ext cx="3722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0F50E84-DB38-4098-869D-F3EA58F295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095"/>
          <a:stretch/>
        </p:blipFill>
        <p:spPr>
          <a:xfrm>
            <a:off x="9048729" y="3810000"/>
            <a:ext cx="3143251" cy="26860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3633CF8-3B31-49DA-8216-A3E2798F41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487" y="1022559"/>
            <a:ext cx="2667135" cy="170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7943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-0.00139 L -0.66328 0.00694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4282AF5C-7F9E-4614-97AE-C6F3B6DAA6DE}"/>
              </a:ext>
            </a:extLst>
          </p:cNvPr>
          <p:cNvSpPr/>
          <p:nvPr/>
        </p:nvSpPr>
        <p:spPr>
          <a:xfrm>
            <a:off x="6091239" y="3916363"/>
            <a:ext cx="914400" cy="914400"/>
          </a:xfrm>
          <a:prstGeom prst="ellipse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2FA0AF24-9783-47C3-8D2D-E4599960A4D3}"/>
              </a:ext>
            </a:extLst>
          </p:cNvPr>
          <p:cNvSpPr/>
          <p:nvPr/>
        </p:nvSpPr>
        <p:spPr>
          <a:xfrm>
            <a:off x="6886575" y="2905125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B543C118-866F-4891-89CA-F4F6BF70280C}"/>
              </a:ext>
            </a:extLst>
          </p:cNvPr>
          <p:cNvSpPr/>
          <p:nvPr/>
        </p:nvSpPr>
        <p:spPr>
          <a:xfrm>
            <a:off x="7683500" y="4468813"/>
            <a:ext cx="914400" cy="914400"/>
          </a:xfrm>
          <a:prstGeom prst="ellipse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DBC843B4-181B-4FC9-9CE5-F3CE87CA05A0}"/>
              </a:ext>
            </a:extLst>
          </p:cNvPr>
          <p:cNvSpPr/>
          <p:nvPr/>
        </p:nvSpPr>
        <p:spPr>
          <a:xfrm>
            <a:off x="8478837" y="3116263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EAF1A9A8-37E8-44BB-B70E-B45C5D319198}"/>
              </a:ext>
            </a:extLst>
          </p:cNvPr>
          <p:cNvSpPr/>
          <p:nvPr/>
        </p:nvSpPr>
        <p:spPr>
          <a:xfrm>
            <a:off x="9274175" y="2030413"/>
            <a:ext cx="914400" cy="914400"/>
          </a:xfrm>
          <a:prstGeom prst="ellipse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BC420583-E699-4B64-B624-8834F608DE70}"/>
              </a:ext>
            </a:extLst>
          </p:cNvPr>
          <p:cNvSpPr/>
          <p:nvPr/>
        </p:nvSpPr>
        <p:spPr>
          <a:xfrm>
            <a:off x="10069513" y="4181475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6A204700-756B-4FA5-A2F7-6313D2A5EBB4}"/>
              </a:ext>
            </a:extLst>
          </p:cNvPr>
          <p:cNvSpPr/>
          <p:nvPr/>
        </p:nvSpPr>
        <p:spPr>
          <a:xfrm>
            <a:off x="10864851" y="2905125"/>
            <a:ext cx="914400" cy="914400"/>
          </a:xfrm>
          <a:prstGeom prst="ellipse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7B519BCC-45EC-48C1-B90F-AE0C01BF1980}"/>
              </a:ext>
            </a:extLst>
          </p:cNvPr>
          <p:cNvCxnSpPr/>
          <p:nvPr/>
        </p:nvCxnSpPr>
        <p:spPr>
          <a:xfrm>
            <a:off x="6548439" y="0"/>
            <a:ext cx="0" cy="3910013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DEB3A178-D95D-4F50-BACB-E132227E85A8}"/>
              </a:ext>
            </a:extLst>
          </p:cNvPr>
          <p:cNvCxnSpPr/>
          <p:nvPr/>
        </p:nvCxnSpPr>
        <p:spPr>
          <a:xfrm>
            <a:off x="7343775" y="4"/>
            <a:ext cx="0" cy="2905125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0BABEF22-FD3C-4AB7-AA04-74EB35809A00}"/>
              </a:ext>
            </a:extLst>
          </p:cNvPr>
          <p:cNvCxnSpPr/>
          <p:nvPr/>
        </p:nvCxnSpPr>
        <p:spPr>
          <a:xfrm>
            <a:off x="8140700" y="0"/>
            <a:ext cx="0" cy="4464050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609F8697-BC54-4493-8842-3962C769A4D3}"/>
              </a:ext>
            </a:extLst>
          </p:cNvPr>
          <p:cNvCxnSpPr/>
          <p:nvPr/>
        </p:nvCxnSpPr>
        <p:spPr>
          <a:xfrm>
            <a:off x="8936037" y="4"/>
            <a:ext cx="0" cy="3116263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ECF5895F-4D7D-48A4-B5A7-300099A80171}"/>
              </a:ext>
            </a:extLst>
          </p:cNvPr>
          <p:cNvCxnSpPr/>
          <p:nvPr/>
        </p:nvCxnSpPr>
        <p:spPr>
          <a:xfrm>
            <a:off x="9731375" y="1"/>
            <a:ext cx="0" cy="2030413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B6FED5EE-9969-4E0A-9159-136D19FB86C0}"/>
              </a:ext>
            </a:extLst>
          </p:cNvPr>
          <p:cNvCxnSpPr/>
          <p:nvPr/>
        </p:nvCxnSpPr>
        <p:spPr>
          <a:xfrm>
            <a:off x="10526713" y="4"/>
            <a:ext cx="0" cy="4181475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128C6EF3-72ED-4098-A3A5-1A0F3D127345}"/>
              </a:ext>
            </a:extLst>
          </p:cNvPr>
          <p:cNvCxnSpPr/>
          <p:nvPr/>
        </p:nvCxnSpPr>
        <p:spPr>
          <a:xfrm>
            <a:off x="11345863" y="4"/>
            <a:ext cx="0" cy="2905125"/>
          </a:xfrm>
          <a:prstGeom prst="line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A4D4C15B-412D-453F-94F9-7144EDA1D075}"/>
              </a:ext>
            </a:extLst>
          </p:cNvPr>
          <p:cNvGrpSpPr/>
          <p:nvPr/>
        </p:nvGrpSpPr>
        <p:grpSpPr>
          <a:xfrm>
            <a:off x="7933568" y="4721364"/>
            <a:ext cx="402797" cy="360000"/>
            <a:chOff x="1730152" y="3478601"/>
            <a:chExt cx="402797" cy="360000"/>
          </a:xfrm>
          <a:solidFill>
            <a:schemeClr val="bg1"/>
          </a:soli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ECE3EE2E-EB79-4E3F-A6A4-8AB00CB43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082" y="3556643"/>
              <a:ext cx="172867" cy="171189"/>
            </a:xfrm>
            <a:custGeom>
              <a:avLst/>
              <a:gdLst>
                <a:gd name="T0" fmla="*/ 81 w 86"/>
                <a:gd name="T1" fmla="*/ 34 h 85"/>
                <a:gd name="T2" fmla="*/ 51 w 86"/>
                <a:gd name="T3" fmla="*/ 34 h 85"/>
                <a:gd name="T4" fmla="*/ 51 w 86"/>
                <a:gd name="T5" fmla="*/ 4 h 85"/>
                <a:gd name="T6" fmla="*/ 47 w 86"/>
                <a:gd name="T7" fmla="*/ 0 h 85"/>
                <a:gd name="T8" fmla="*/ 39 w 86"/>
                <a:gd name="T9" fmla="*/ 0 h 85"/>
                <a:gd name="T10" fmla="*/ 35 w 86"/>
                <a:gd name="T11" fmla="*/ 4 h 85"/>
                <a:gd name="T12" fmla="*/ 35 w 86"/>
                <a:gd name="T13" fmla="*/ 34 h 85"/>
                <a:gd name="T14" fmla="*/ 5 w 86"/>
                <a:gd name="T15" fmla="*/ 34 h 85"/>
                <a:gd name="T16" fmla="*/ 0 w 86"/>
                <a:gd name="T17" fmla="*/ 38 h 85"/>
                <a:gd name="T18" fmla="*/ 0 w 86"/>
                <a:gd name="T19" fmla="*/ 47 h 85"/>
                <a:gd name="T20" fmla="*/ 5 w 86"/>
                <a:gd name="T21" fmla="*/ 51 h 85"/>
                <a:gd name="T22" fmla="*/ 35 w 86"/>
                <a:gd name="T23" fmla="*/ 51 h 85"/>
                <a:gd name="T24" fmla="*/ 35 w 86"/>
                <a:gd name="T25" fmla="*/ 81 h 85"/>
                <a:gd name="T26" fmla="*/ 39 w 86"/>
                <a:gd name="T27" fmla="*/ 85 h 85"/>
                <a:gd name="T28" fmla="*/ 47 w 86"/>
                <a:gd name="T29" fmla="*/ 85 h 85"/>
                <a:gd name="T30" fmla="*/ 51 w 86"/>
                <a:gd name="T31" fmla="*/ 81 h 85"/>
                <a:gd name="T32" fmla="*/ 51 w 86"/>
                <a:gd name="T33" fmla="*/ 51 h 85"/>
                <a:gd name="T34" fmla="*/ 81 w 86"/>
                <a:gd name="T35" fmla="*/ 51 h 85"/>
                <a:gd name="T36" fmla="*/ 86 w 86"/>
                <a:gd name="T37" fmla="*/ 47 h 85"/>
                <a:gd name="T38" fmla="*/ 86 w 86"/>
                <a:gd name="T39" fmla="*/ 38 h 85"/>
                <a:gd name="T40" fmla="*/ 81 w 86"/>
                <a:gd name="T41" fmla="*/ 3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" h="85">
                  <a:moveTo>
                    <a:pt x="81" y="34"/>
                  </a:moveTo>
                  <a:cubicBezTo>
                    <a:pt x="51" y="34"/>
                    <a:pt x="51" y="34"/>
                    <a:pt x="51" y="3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0" y="0"/>
                    <a:pt x="4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6" y="0"/>
                    <a:pt x="35" y="2"/>
                    <a:pt x="35" y="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2" y="34"/>
                    <a:pt x="0" y="36"/>
                    <a:pt x="0" y="3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"/>
                    <a:pt x="2" y="51"/>
                    <a:pt x="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81"/>
                    <a:pt x="35" y="81"/>
                    <a:pt x="35" y="81"/>
                  </a:cubicBezTo>
                  <a:cubicBezTo>
                    <a:pt x="35" y="83"/>
                    <a:pt x="36" y="85"/>
                    <a:pt x="39" y="85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50" y="85"/>
                    <a:pt x="51" y="83"/>
                    <a:pt x="51" y="81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81" y="51"/>
                    <a:pt x="81" y="51"/>
                    <a:pt x="81" y="51"/>
                  </a:cubicBezTo>
                  <a:cubicBezTo>
                    <a:pt x="84" y="51"/>
                    <a:pt x="86" y="49"/>
                    <a:pt x="86" y="47"/>
                  </a:cubicBezTo>
                  <a:cubicBezTo>
                    <a:pt x="86" y="38"/>
                    <a:pt x="86" y="38"/>
                    <a:pt x="86" y="38"/>
                  </a:cubicBezTo>
                  <a:cubicBezTo>
                    <a:pt x="86" y="36"/>
                    <a:pt x="84" y="34"/>
                    <a:pt x="81" y="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6E52479F-A0C9-4B53-B4EC-5C3D4F205D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0152" y="3478601"/>
              <a:ext cx="240000" cy="360000"/>
            </a:xfrm>
            <a:custGeom>
              <a:avLst/>
              <a:gdLst>
                <a:gd name="T0" fmla="*/ 95 w 119"/>
                <a:gd name="T1" fmla="*/ 99 h 179"/>
                <a:gd name="T2" fmla="*/ 82 w 119"/>
                <a:gd name="T3" fmla="*/ 86 h 179"/>
                <a:gd name="T4" fmla="*/ 91 w 119"/>
                <a:gd name="T5" fmla="*/ 74 h 179"/>
                <a:gd name="T6" fmla="*/ 107 w 119"/>
                <a:gd name="T7" fmla="*/ 44 h 179"/>
                <a:gd name="T8" fmla="*/ 99 w 119"/>
                <a:gd name="T9" fmla="*/ 17 h 179"/>
                <a:gd name="T10" fmla="*/ 103 w 119"/>
                <a:gd name="T11" fmla="*/ 17 h 179"/>
                <a:gd name="T12" fmla="*/ 105 w 119"/>
                <a:gd name="T13" fmla="*/ 16 h 179"/>
                <a:gd name="T14" fmla="*/ 117 w 119"/>
                <a:gd name="T15" fmla="*/ 8 h 179"/>
                <a:gd name="T16" fmla="*/ 119 w 119"/>
                <a:gd name="T17" fmla="*/ 3 h 179"/>
                <a:gd name="T18" fmla="*/ 115 w 119"/>
                <a:gd name="T19" fmla="*/ 0 h 179"/>
                <a:gd name="T20" fmla="*/ 62 w 119"/>
                <a:gd name="T21" fmla="*/ 0 h 179"/>
                <a:gd name="T22" fmla="*/ 45 w 119"/>
                <a:gd name="T23" fmla="*/ 3 h 179"/>
                <a:gd name="T24" fmla="*/ 12 w 119"/>
                <a:gd name="T25" fmla="*/ 43 h 179"/>
                <a:gd name="T26" fmla="*/ 55 w 119"/>
                <a:gd name="T27" fmla="*/ 86 h 179"/>
                <a:gd name="T28" fmla="*/ 54 w 119"/>
                <a:gd name="T29" fmla="*/ 91 h 179"/>
                <a:gd name="T30" fmla="*/ 57 w 119"/>
                <a:gd name="T31" fmla="*/ 102 h 179"/>
                <a:gd name="T32" fmla="*/ 56 w 119"/>
                <a:gd name="T33" fmla="*/ 102 h 179"/>
                <a:gd name="T34" fmla="*/ 4 w 119"/>
                <a:gd name="T35" fmla="*/ 131 h 179"/>
                <a:gd name="T36" fmla="*/ 0 w 119"/>
                <a:gd name="T37" fmla="*/ 144 h 179"/>
                <a:gd name="T38" fmla="*/ 4 w 119"/>
                <a:gd name="T39" fmla="*/ 157 h 179"/>
                <a:gd name="T40" fmla="*/ 34 w 119"/>
                <a:gd name="T41" fmla="*/ 176 h 179"/>
                <a:gd name="T42" fmla="*/ 59 w 119"/>
                <a:gd name="T43" fmla="*/ 179 h 179"/>
                <a:gd name="T44" fmla="*/ 80 w 119"/>
                <a:gd name="T45" fmla="*/ 176 h 179"/>
                <a:gd name="T46" fmla="*/ 115 w 119"/>
                <a:gd name="T47" fmla="*/ 137 h 179"/>
                <a:gd name="T48" fmla="*/ 95 w 119"/>
                <a:gd name="T49" fmla="*/ 99 h 179"/>
                <a:gd name="T50" fmla="*/ 28 w 119"/>
                <a:gd name="T51" fmla="*/ 138 h 179"/>
                <a:gd name="T52" fmla="*/ 62 w 119"/>
                <a:gd name="T53" fmla="*/ 115 h 179"/>
                <a:gd name="T54" fmla="*/ 62 w 119"/>
                <a:gd name="T55" fmla="*/ 115 h 179"/>
                <a:gd name="T56" fmla="*/ 73 w 119"/>
                <a:gd name="T57" fmla="*/ 117 h 179"/>
                <a:gd name="T58" fmla="*/ 77 w 119"/>
                <a:gd name="T59" fmla="*/ 119 h 179"/>
                <a:gd name="T60" fmla="*/ 92 w 119"/>
                <a:gd name="T61" fmla="*/ 135 h 179"/>
                <a:gd name="T62" fmla="*/ 93 w 119"/>
                <a:gd name="T63" fmla="*/ 139 h 179"/>
                <a:gd name="T64" fmla="*/ 59 w 119"/>
                <a:gd name="T65" fmla="*/ 163 h 179"/>
                <a:gd name="T66" fmla="*/ 28 w 119"/>
                <a:gd name="T67" fmla="*/ 138 h 179"/>
                <a:gd name="T68" fmla="*/ 44 w 119"/>
                <a:gd name="T69" fmla="*/ 21 h 179"/>
                <a:gd name="T70" fmla="*/ 55 w 119"/>
                <a:gd name="T71" fmla="*/ 16 h 179"/>
                <a:gd name="T72" fmla="*/ 55 w 119"/>
                <a:gd name="T73" fmla="*/ 16 h 179"/>
                <a:gd name="T74" fmla="*/ 80 w 119"/>
                <a:gd name="T75" fmla="*/ 45 h 179"/>
                <a:gd name="T76" fmla="*/ 75 w 119"/>
                <a:gd name="T77" fmla="*/ 67 h 179"/>
                <a:gd name="T78" fmla="*/ 64 w 119"/>
                <a:gd name="T79" fmla="*/ 72 h 179"/>
                <a:gd name="T80" fmla="*/ 64 w 119"/>
                <a:gd name="T81" fmla="*/ 72 h 179"/>
                <a:gd name="T82" fmla="*/ 64 w 119"/>
                <a:gd name="T83" fmla="*/ 72 h 179"/>
                <a:gd name="T84" fmla="*/ 39 w 119"/>
                <a:gd name="T85" fmla="*/ 43 h 179"/>
                <a:gd name="T86" fmla="*/ 44 w 119"/>
                <a:gd name="T87" fmla="*/ 2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9" h="179">
                  <a:moveTo>
                    <a:pt x="95" y="99"/>
                  </a:moveTo>
                  <a:cubicBezTo>
                    <a:pt x="88" y="95"/>
                    <a:pt x="82" y="88"/>
                    <a:pt x="82" y="86"/>
                  </a:cubicBezTo>
                  <a:cubicBezTo>
                    <a:pt x="82" y="83"/>
                    <a:pt x="83" y="81"/>
                    <a:pt x="91" y="74"/>
                  </a:cubicBezTo>
                  <a:cubicBezTo>
                    <a:pt x="102" y="66"/>
                    <a:pt x="107" y="55"/>
                    <a:pt x="107" y="44"/>
                  </a:cubicBezTo>
                  <a:cubicBezTo>
                    <a:pt x="107" y="33"/>
                    <a:pt x="104" y="24"/>
                    <a:pt x="99" y="17"/>
                  </a:cubicBezTo>
                  <a:cubicBezTo>
                    <a:pt x="103" y="17"/>
                    <a:pt x="103" y="17"/>
                    <a:pt x="103" y="17"/>
                  </a:cubicBezTo>
                  <a:cubicBezTo>
                    <a:pt x="104" y="17"/>
                    <a:pt x="105" y="17"/>
                    <a:pt x="105" y="16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7"/>
                    <a:pt x="119" y="5"/>
                    <a:pt x="119" y="3"/>
                  </a:cubicBezTo>
                  <a:cubicBezTo>
                    <a:pt x="118" y="2"/>
                    <a:pt x="117" y="0"/>
                    <a:pt x="11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6" y="0"/>
                    <a:pt x="50" y="1"/>
                    <a:pt x="45" y="3"/>
                  </a:cubicBezTo>
                  <a:cubicBezTo>
                    <a:pt x="25" y="10"/>
                    <a:pt x="12" y="26"/>
                    <a:pt x="12" y="43"/>
                  </a:cubicBezTo>
                  <a:cubicBezTo>
                    <a:pt x="12" y="67"/>
                    <a:pt x="30" y="85"/>
                    <a:pt x="55" y="86"/>
                  </a:cubicBezTo>
                  <a:cubicBezTo>
                    <a:pt x="55" y="88"/>
                    <a:pt x="54" y="90"/>
                    <a:pt x="54" y="91"/>
                  </a:cubicBezTo>
                  <a:cubicBezTo>
                    <a:pt x="54" y="95"/>
                    <a:pt x="55" y="99"/>
                    <a:pt x="57" y="102"/>
                  </a:cubicBezTo>
                  <a:cubicBezTo>
                    <a:pt x="57" y="102"/>
                    <a:pt x="57" y="102"/>
                    <a:pt x="56" y="102"/>
                  </a:cubicBezTo>
                  <a:cubicBezTo>
                    <a:pt x="33" y="102"/>
                    <a:pt x="12" y="113"/>
                    <a:pt x="4" y="131"/>
                  </a:cubicBezTo>
                  <a:cubicBezTo>
                    <a:pt x="1" y="135"/>
                    <a:pt x="0" y="140"/>
                    <a:pt x="0" y="144"/>
                  </a:cubicBezTo>
                  <a:cubicBezTo>
                    <a:pt x="0" y="148"/>
                    <a:pt x="1" y="153"/>
                    <a:pt x="4" y="157"/>
                  </a:cubicBezTo>
                  <a:cubicBezTo>
                    <a:pt x="9" y="166"/>
                    <a:pt x="20" y="173"/>
                    <a:pt x="34" y="176"/>
                  </a:cubicBezTo>
                  <a:cubicBezTo>
                    <a:pt x="42" y="178"/>
                    <a:pt x="50" y="179"/>
                    <a:pt x="59" y="179"/>
                  </a:cubicBezTo>
                  <a:cubicBezTo>
                    <a:pt x="66" y="179"/>
                    <a:pt x="74" y="178"/>
                    <a:pt x="80" y="176"/>
                  </a:cubicBezTo>
                  <a:cubicBezTo>
                    <a:pt x="101" y="170"/>
                    <a:pt x="115" y="155"/>
                    <a:pt x="115" y="137"/>
                  </a:cubicBezTo>
                  <a:cubicBezTo>
                    <a:pt x="115" y="120"/>
                    <a:pt x="109" y="110"/>
                    <a:pt x="95" y="99"/>
                  </a:cubicBezTo>
                  <a:close/>
                  <a:moveTo>
                    <a:pt x="28" y="138"/>
                  </a:moveTo>
                  <a:cubicBezTo>
                    <a:pt x="28" y="126"/>
                    <a:pt x="44" y="115"/>
                    <a:pt x="62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6" y="115"/>
                    <a:pt x="70" y="116"/>
                    <a:pt x="73" y="117"/>
                  </a:cubicBezTo>
                  <a:cubicBezTo>
                    <a:pt x="75" y="118"/>
                    <a:pt x="76" y="119"/>
                    <a:pt x="77" y="119"/>
                  </a:cubicBezTo>
                  <a:cubicBezTo>
                    <a:pt x="85" y="125"/>
                    <a:pt x="91" y="129"/>
                    <a:pt x="92" y="135"/>
                  </a:cubicBezTo>
                  <a:cubicBezTo>
                    <a:pt x="93" y="136"/>
                    <a:pt x="93" y="138"/>
                    <a:pt x="93" y="139"/>
                  </a:cubicBezTo>
                  <a:cubicBezTo>
                    <a:pt x="93" y="155"/>
                    <a:pt x="81" y="163"/>
                    <a:pt x="59" y="163"/>
                  </a:cubicBezTo>
                  <a:cubicBezTo>
                    <a:pt x="41" y="163"/>
                    <a:pt x="28" y="152"/>
                    <a:pt x="28" y="138"/>
                  </a:cubicBezTo>
                  <a:close/>
                  <a:moveTo>
                    <a:pt x="44" y="21"/>
                  </a:moveTo>
                  <a:cubicBezTo>
                    <a:pt x="47" y="18"/>
                    <a:pt x="51" y="16"/>
                    <a:pt x="55" y="16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67" y="16"/>
                    <a:pt x="78" y="30"/>
                    <a:pt x="80" y="45"/>
                  </a:cubicBezTo>
                  <a:cubicBezTo>
                    <a:pt x="81" y="54"/>
                    <a:pt x="79" y="62"/>
                    <a:pt x="75" y="67"/>
                  </a:cubicBezTo>
                  <a:cubicBezTo>
                    <a:pt x="72" y="70"/>
                    <a:pt x="68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53" y="72"/>
                    <a:pt x="41" y="58"/>
                    <a:pt x="39" y="43"/>
                  </a:cubicBezTo>
                  <a:cubicBezTo>
                    <a:pt x="38" y="34"/>
                    <a:pt x="40" y="26"/>
                    <a:pt x="44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24" name="Freeform 16">
            <a:extLst>
              <a:ext uri="{FF2B5EF4-FFF2-40B4-BE49-F238E27FC236}">
                <a16:creationId xmlns:a16="http://schemas.microsoft.com/office/drawing/2014/main" id="{925807CB-DB3F-450A-89B6-8E95996CA5DD}"/>
              </a:ext>
            </a:extLst>
          </p:cNvPr>
          <p:cNvSpPr>
            <a:spLocks noChangeAspect="1"/>
          </p:cNvSpPr>
          <p:nvPr/>
        </p:nvSpPr>
        <p:spPr bwMode="auto">
          <a:xfrm>
            <a:off x="11101388" y="3176588"/>
            <a:ext cx="441325" cy="360362"/>
          </a:xfrm>
          <a:custGeom>
            <a:avLst/>
            <a:gdLst>
              <a:gd name="T0" fmla="*/ 2147483647 w 197"/>
              <a:gd name="T1" fmla="*/ 2147483647 h 160"/>
              <a:gd name="T2" fmla="*/ 2147483647 w 197"/>
              <a:gd name="T3" fmla="*/ 2147483647 h 160"/>
              <a:gd name="T4" fmla="*/ 2147483647 w 197"/>
              <a:gd name="T5" fmla="*/ 2147483647 h 160"/>
              <a:gd name="T6" fmla="*/ 2147483647 w 197"/>
              <a:gd name="T7" fmla="*/ 2147483647 h 160"/>
              <a:gd name="T8" fmla="*/ 2147483647 w 197"/>
              <a:gd name="T9" fmla="*/ 0 h 160"/>
              <a:gd name="T10" fmla="*/ 2147483647 w 197"/>
              <a:gd name="T11" fmla="*/ 2147483647 h 160"/>
              <a:gd name="T12" fmla="*/ 2147483647 w 197"/>
              <a:gd name="T13" fmla="*/ 2147483647 h 160"/>
              <a:gd name="T14" fmla="*/ 2147483647 w 197"/>
              <a:gd name="T15" fmla="*/ 2147483647 h 160"/>
              <a:gd name="T16" fmla="*/ 2147483647 w 197"/>
              <a:gd name="T17" fmla="*/ 2147483647 h 160"/>
              <a:gd name="T18" fmla="*/ 2147483647 w 197"/>
              <a:gd name="T19" fmla="*/ 2147483647 h 160"/>
              <a:gd name="T20" fmla="*/ 2147483647 w 197"/>
              <a:gd name="T21" fmla="*/ 2147483647 h 160"/>
              <a:gd name="T22" fmla="*/ 2147483647 w 197"/>
              <a:gd name="T23" fmla="*/ 2147483647 h 160"/>
              <a:gd name="T24" fmla="*/ 2147483647 w 197"/>
              <a:gd name="T25" fmla="*/ 2147483647 h 160"/>
              <a:gd name="T26" fmla="*/ 2147483647 w 197"/>
              <a:gd name="T27" fmla="*/ 2147483647 h 160"/>
              <a:gd name="T28" fmla="*/ 2147483647 w 197"/>
              <a:gd name="T29" fmla="*/ 2147483647 h 160"/>
              <a:gd name="T30" fmla="*/ 2147483647 w 197"/>
              <a:gd name="T31" fmla="*/ 2147483647 h 160"/>
              <a:gd name="T32" fmla="*/ 2147483647 w 197"/>
              <a:gd name="T33" fmla="*/ 2147483647 h 160"/>
              <a:gd name="T34" fmla="*/ 0 w 197"/>
              <a:gd name="T35" fmla="*/ 2147483647 h 160"/>
              <a:gd name="T36" fmla="*/ 2147483647 w 197"/>
              <a:gd name="T37" fmla="*/ 2147483647 h 160"/>
              <a:gd name="T38" fmla="*/ 2147483647 w 197"/>
              <a:gd name="T39" fmla="*/ 2147483647 h 160"/>
              <a:gd name="T40" fmla="*/ 2147483647 w 197"/>
              <a:gd name="T41" fmla="*/ 2147483647 h 160"/>
              <a:gd name="T42" fmla="*/ 2147483647 w 197"/>
              <a:gd name="T43" fmla="*/ 2147483647 h 16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97" h="160">
                <a:moveTo>
                  <a:pt x="197" y="19"/>
                </a:moveTo>
                <a:cubicBezTo>
                  <a:pt x="190" y="22"/>
                  <a:pt x="182" y="24"/>
                  <a:pt x="174" y="25"/>
                </a:cubicBezTo>
                <a:cubicBezTo>
                  <a:pt x="182" y="20"/>
                  <a:pt x="189" y="12"/>
                  <a:pt x="192" y="3"/>
                </a:cubicBezTo>
                <a:cubicBezTo>
                  <a:pt x="184" y="8"/>
                  <a:pt x="175" y="11"/>
                  <a:pt x="166" y="13"/>
                </a:cubicBezTo>
                <a:cubicBezTo>
                  <a:pt x="158" y="5"/>
                  <a:pt x="148" y="0"/>
                  <a:pt x="136" y="0"/>
                </a:cubicBezTo>
                <a:cubicBezTo>
                  <a:pt x="114" y="0"/>
                  <a:pt x="96" y="18"/>
                  <a:pt x="96" y="40"/>
                </a:cubicBezTo>
                <a:cubicBezTo>
                  <a:pt x="96" y="44"/>
                  <a:pt x="96" y="47"/>
                  <a:pt x="97" y="50"/>
                </a:cubicBezTo>
                <a:cubicBezTo>
                  <a:pt x="63" y="48"/>
                  <a:pt x="34" y="32"/>
                  <a:pt x="14" y="7"/>
                </a:cubicBezTo>
                <a:cubicBezTo>
                  <a:pt x="10" y="13"/>
                  <a:pt x="8" y="20"/>
                  <a:pt x="8" y="28"/>
                </a:cubicBezTo>
                <a:cubicBezTo>
                  <a:pt x="8" y="42"/>
                  <a:pt x="15" y="54"/>
                  <a:pt x="26" y="61"/>
                </a:cubicBezTo>
                <a:cubicBezTo>
                  <a:pt x="20" y="61"/>
                  <a:pt x="13" y="59"/>
                  <a:pt x="8" y="56"/>
                </a:cubicBezTo>
                <a:cubicBezTo>
                  <a:pt x="8" y="56"/>
                  <a:pt x="8" y="57"/>
                  <a:pt x="8" y="57"/>
                </a:cubicBezTo>
                <a:cubicBezTo>
                  <a:pt x="8" y="76"/>
                  <a:pt x="22" y="93"/>
                  <a:pt x="40" y="96"/>
                </a:cubicBezTo>
                <a:cubicBezTo>
                  <a:pt x="37" y="97"/>
                  <a:pt x="33" y="98"/>
                  <a:pt x="30" y="98"/>
                </a:cubicBezTo>
                <a:cubicBezTo>
                  <a:pt x="27" y="98"/>
                  <a:pt x="24" y="98"/>
                  <a:pt x="22" y="97"/>
                </a:cubicBezTo>
                <a:cubicBezTo>
                  <a:pt x="27" y="113"/>
                  <a:pt x="42" y="125"/>
                  <a:pt x="60" y="125"/>
                </a:cubicBezTo>
                <a:cubicBezTo>
                  <a:pt x="46" y="136"/>
                  <a:pt x="29" y="142"/>
                  <a:pt x="10" y="142"/>
                </a:cubicBezTo>
                <a:cubicBezTo>
                  <a:pt x="6" y="142"/>
                  <a:pt x="3" y="142"/>
                  <a:pt x="0" y="142"/>
                </a:cubicBezTo>
                <a:cubicBezTo>
                  <a:pt x="18" y="153"/>
                  <a:pt x="39" y="160"/>
                  <a:pt x="62" y="160"/>
                </a:cubicBezTo>
                <a:cubicBezTo>
                  <a:pt x="136" y="160"/>
                  <a:pt x="177" y="98"/>
                  <a:pt x="177" y="45"/>
                </a:cubicBezTo>
                <a:cubicBezTo>
                  <a:pt x="177" y="43"/>
                  <a:pt x="177" y="42"/>
                  <a:pt x="177" y="40"/>
                </a:cubicBezTo>
                <a:cubicBezTo>
                  <a:pt x="185" y="34"/>
                  <a:pt x="192" y="27"/>
                  <a:pt x="197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795AC75-26C5-4997-BC8E-86913F073F47}"/>
              </a:ext>
            </a:extLst>
          </p:cNvPr>
          <p:cNvSpPr>
            <a:spLocks noChangeAspect="1"/>
          </p:cNvSpPr>
          <p:nvPr/>
        </p:nvSpPr>
        <p:spPr bwMode="auto">
          <a:xfrm>
            <a:off x="7259639" y="3203579"/>
            <a:ext cx="169863" cy="360363"/>
          </a:xfrm>
          <a:custGeom>
            <a:avLst/>
            <a:gdLst>
              <a:gd name="T0" fmla="*/ 2147483647 w 89"/>
              <a:gd name="T1" fmla="*/ 2147483647 h 193"/>
              <a:gd name="T2" fmla="*/ 2147483647 w 89"/>
              <a:gd name="T3" fmla="*/ 2147483647 h 193"/>
              <a:gd name="T4" fmla="*/ 2147483647 w 89"/>
              <a:gd name="T5" fmla="*/ 2147483647 h 193"/>
              <a:gd name="T6" fmla="*/ 2147483647 w 89"/>
              <a:gd name="T7" fmla="*/ 2147483647 h 193"/>
              <a:gd name="T8" fmla="*/ 2147483647 w 89"/>
              <a:gd name="T9" fmla="*/ 2147483647 h 193"/>
              <a:gd name="T10" fmla="*/ 2147483647 w 89"/>
              <a:gd name="T11" fmla="*/ 0 h 193"/>
              <a:gd name="T12" fmla="*/ 2147483647 w 89"/>
              <a:gd name="T13" fmla="*/ 0 h 193"/>
              <a:gd name="T14" fmla="*/ 2147483647 w 89"/>
              <a:gd name="T15" fmla="*/ 2147483647 h 193"/>
              <a:gd name="T16" fmla="*/ 2147483647 w 89"/>
              <a:gd name="T17" fmla="*/ 2147483647 h 193"/>
              <a:gd name="T18" fmla="*/ 0 w 89"/>
              <a:gd name="T19" fmla="*/ 2147483647 h 193"/>
              <a:gd name="T20" fmla="*/ 0 w 89"/>
              <a:gd name="T21" fmla="*/ 2147483647 h 193"/>
              <a:gd name="T22" fmla="*/ 2147483647 w 89"/>
              <a:gd name="T23" fmla="*/ 2147483647 h 193"/>
              <a:gd name="T24" fmla="*/ 2147483647 w 89"/>
              <a:gd name="T25" fmla="*/ 2147483647 h 193"/>
              <a:gd name="T26" fmla="*/ 2147483647 w 89"/>
              <a:gd name="T27" fmla="*/ 2147483647 h 193"/>
              <a:gd name="T28" fmla="*/ 2147483647 w 89"/>
              <a:gd name="T29" fmla="*/ 2147483647 h 193"/>
              <a:gd name="T30" fmla="*/ 2147483647 w 89"/>
              <a:gd name="T31" fmla="*/ 2147483647 h 193"/>
              <a:gd name="T32" fmla="*/ 2147483647 w 89"/>
              <a:gd name="T33" fmla="*/ 2147483647 h 19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9" h="193">
                <a:moveTo>
                  <a:pt x="89" y="63"/>
                </a:moveTo>
                <a:cubicBezTo>
                  <a:pt x="59" y="63"/>
                  <a:pt x="59" y="63"/>
                  <a:pt x="59" y="63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35"/>
                  <a:pt x="64" y="33"/>
                  <a:pt x="67" y="33"/>
                </a:cubicBezTo>
                <a:cubicBezTo>
                  <a:pt x="71" y="33"/>
                  <a:pt x="89" y="33"/>
                  <a:pt x="89" y="33"/>
                </a:cubicBezTo>
                <a:cubicBezTo>
                  <a:pt x="89" y="0"/>
                  <a:pt x="89" y="0"/>
                  <a:pt x="8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26" y="0"/>
                  <a:pt x="19" y="25"/>
                  <a:pt x="19" y="40"/>
                </a:cubicBezTo>
                <a:cubicBezTo>
                  <a:pt x="19" y="63"/>
                  <a:pt x="19" y="63"/>
                  <a:pt x="19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97"/>
                  <a:pt x="0" y="97"/>
                  <a:pt x="0" y="97"/>
                </a:cubicBezTo>
                <a:cubicBezTo>
                  <a:pt x="19" y="97"/>
                  <a:pt x="19" y="97"/>
                  <a:pt x="19" y="97"/>
                </a:cubicBezTo>
                <a:cubicBezTo>
                  <a:pt x="19" y="140"/>
                  <a:pt x="19" y="193"/>
                  <a:pt x="19" y="193"/>
                </a:cubicBezTo>
                <a:cubicBezTo>
                  <a:pt x="59" y="193"/>
                  <a:pt x="59" y="193"/>
                  <a:pt x="59" y="193"/>
                </a:cubicBezTo>
                <a:cubicBezTo>
                  <a:pt x="59" y="193"/>
                  <a:pt x="59" y="140"/>
                  <a:pt x="59" y="97"/>
                </a:cubicBezTo>
                <a:cubicBezTo>
                  <a:pt x="86" y="97"/>
                  <a:pt x="86" y="97"/>
                  <a:pt x="86" y="97"/>
                </a:cubicBezTo>
                <a:lnTo>
                  <a:pt x="89" y="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Freeform 36">
            <a:extLst>
              <a:ext uri="{FF2B5EF4-FFF2-40B4-BE49-F238E27FC236}">
                <a16:creationId xmlns:a16="http://schemas.microsoft.com/office/drawing/2014/main" id="{451F4589-C71F-45FD-846A-91E741478E2D}"/>
              </a:ext>
            </a:extLst>
          </p:cNvPr>
          <p:cNvSpPr>
            <a:spLocks noChangeAspect="1"/>
          </p:cNvSpPr>
          <p:nvPr/>
        </p:nvSpPr>
        <p:spPr bwMode="auto">
          <a:xfrm>
            <a:off x="10312400" y="4397375"/>
            <a:ext cx="420688" cy="539750"/>
          </a:xfrm>
          <a:custGeom>
            <a:avLst/>
            <a:gdLst>
              <a:gd name="T0" fmla="*/ 2147483647 w 155"/>
              <a:gd name="T1" fmla="*/ 0 h 200"/>
              <a:gd name="T2" fmla="*/ 0 w 155"/>
              <a:gd name="T3" fmla="*/ 2147483647 h 200"/>
              <a:gd name="T4" fmla="*/ 2147483647 w 155"/>
              <a:gd name="T5" fmla="*/ 2147483647 h 200"/>
              <a:gd name="T6" fmla="*/ 2147483647 w 155"/>
              <a:gd name="T7" fmla="*/ 2147483647 h 200"/>
              <a:gd name="T8" fmla="*/ 2147483647 w 155"/>
              <a:gd name="T9" fmla="*/ 2147483647 h 200"/>
              <a:gd name="T10" fmla="*/ 2147483647 w 155"/>
              <a:gd name="T11" fmla="*/ 2147483647 h 200"/>
              <a:gd name="T12" fmla="*/ 2147483647 w 155"/>
              <a:gd name="T13" fmla="*/ 2147483647 h 200"/>
              <a:gd name="T14" fmla="*/ 2147483647 w 155"/>
              <a:gd name="T15" fmla="*/ 2147483647 h 200"/>
              <a:gd name="T16" fmla="*/ 2147483647 w 155"/>
              <a:gd name="T17" fmla="*/ 2147483647 h 200"/>
              <a:gd name="T18" fmla="*/ 2147483647 w 155"/>
              <a:gd name="T19" fmla="*/ 2147483647 h 200"/>
              <a:gd name="T20" fmla="*/ 2147483647 w 155"/>
              <a:gd name="T21" fmla="*/ 2147483647 h 200"/>
              <a:gd name="T22" fmla="*/ 2147483647 w 155"/>
              <a:gd name="T23" fmla="*/ 2147483647 h 200"/>
              <a:gd name="T24" fmla="*/ 2147483647 w 155"/>
              <a:gd name="T25" fmla="*/ 2147483647 h 200"/>
              <a:gd name="T26" fmla="*/ 2147483647 w 155"/>
              <a:gd name="T27" fmla="*/ 2147483647 h 200"/>
              <a:gd name="T28" fmla="*/ 2147483647 w 155"/>
              <a:gd name="T29" fmla="*/ 2147483647 h 200"/>
              <a:gd name="T30" fmla="*/ 2147483647 w 155"/>
              <a:gd name="T31" fmla="*/ 2147483647 h 200"/>
              <a:gd name="T32" fmla="*/ 2147483647 w 155"/>
              <a:gd name="T33" fmla="*/ 2147483647 h 200"/>
              <a:gd name="T34" fmla="*/ 2147483647 w 155"/>
              <a:gd name="T35" fmla="*/ 2147483647 h 200"/>
              <a:gd name="T36" fmla="*/ 2147483647 w 155"/>
              <a:gd name="T37" fmla="*/ 2147483647 h 200"/>
              <a:gd name="T38" fmla="*/ 2147483647 w 155"/>
              <a:gd name="T39" fmla="*/ 2147483647 h 200"/>
              <a:gd name="T40" fmla="*/ 2147483647 w 155"/>
              <a:gd name="T41" fmla="*/ 2147483647 h 200"/>
              <a:gd name="T42" fmla="*/ 2147483647 w 155"/>
              <a:gd name="T43" fmla="*/ 2147483647 h 200"/>
              <a:gd name="T44" fmla="*/ 2147483647 w 155"/>
              <a:gd name="T45" fmla="*/ 0 h 20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55" h="200">
                <a:moveTo>
                  <a:pt x="82" y="0"/>
                </a:moveTo>
                <a:cubicBezTo>
                  <a:pt x="28" y="0"/>
                  <a:pt x="0" y="39"/>
                  <a:pt x="0" y="72"/>
                </a:cubicBezTo>
                <a:cubicBezTo>
                  <a:pt x="0" y="91"/>
                  <a:pt x="8" y="109"/>
                  <a:pt x="24" y="115"/>
                </a:cubicBezTo>
                <a:cubicBezTo>
                  <a:pt x="26" y="116"/>
                  <a:pt x="29" y="115"/>
                  <a:pt x="30" y="112"/>
                </a:cubicBezTo>
                <a:cubicBezTo>
                  <a:pt x="30" y="110"/>
                  <a:pt x="31" y="105"/>
                  <a:pt x="32" y="103"/>
                </a:cubicBezTo>
                <a:cubicBezTo>
                  <a:pt x="33" y="100"/>
                  <a:pt x="32" y="99"/>
                  <a:pt x="30" y="97"/>
                </a:cubicBezTo>
                <a:cubicBezTo>
                  <a:pt x="26" y="91"/>
                  <a:pt x="23" y="84"/>
                  <a:pt x="23" y="74"/>
                </a:cubicBezTo>
                <a:cubicBezTo>
                  <a:pt x="23" y="45"/>
                  <a:pt x="44" y="20"/>
                  <a:pt x="79" y="20"/>
                </a:cubicBezTo>
                <a:cubicBezTo>
                  <a:pt x="110" y="20"/>
                  <a:pt x="127" y="38"/>
                  <a:pt x="127" y="63"/>
                </a:cubicBezTo>
                <a:cubicBezTo>
                  <a:pt x="127" y="96"/>
                  <a:pt x="112" y="124"/>
                  <a:pt x="90" y="124"/>
                </a:cubicBezTo>
                <a:cubicBezTo>
                  <a:pt x="78" y="124"/>
                  <a:pt x="69" y="114"/>
                  <a:pt x="72" y="102"/>
                </a:cubicBezTo>
                <a:cubicBezTo>
                  <a:pt x="76" y="88"/>
                  <a:pt x="82" y="72"/>
                  <a:pt x="82" y="62"/>
                </a:cubicBezTo>
                <a:cubicBezTo>
                  <a:pt x="82" y="52"/>
                  <a:pt x="77" y="44"/>
                  <a:pt x="67" y="44"/>
                </a:cubicBezTo>
                <a:cubicBezTo>
                  <a:pt x="55" y="44"/>
                  <a:pt x="45" y="57"/>
                  <a:pt x="45" y="74"/>
                </a:cubicBezTo>
                <a:cubicBezTo>
                  <a:pt x="45" y="85"/>
                  <a:pt x="49" y="92"/>
                  <a:pt x="49" y="92"/>
                </a:cubicBezTo>
                <a:cubicBezTo>
                  <a:pt x="49" y="92"/>
                  <a:pt x="36" y="145"/>
                  <a:pt x="34" y="155"/>
                </a:cubicBezTo>
                <a:cubicBezTo>
                  <a:pt x="29" y="173"/>
                  <a:pt x="33" y="196"/>
                  <a:pt x="33" y="198"/>
                </a:cubicBezTo>
                <a:cubicBezTo>
                  <a:pt x="34" y="199"/>
                  <a:pt x="35" y="200"/>
                  <a:pt x="36" y="199"/>
                </a:cubicBezTo>
                <a:cubicBezTo>
                  <a:pt x="37" y="197"/>
                  <a:pt x="52" y="179"/>
                  <a:pt x="57" y="161"/>
                </a:cubicBezTo>
                <a:cubicBezTo>
                  <a:pt x="58" y="156"/>
                  <a:pt x="65" y="130"/>
                  <a:pt x="65" y="130"/>
                </a:cubicBezTo>
                <a:cubicBezTo>
                  <a:pt x="69" y="137"/>
                  <a:pt x="80" y="144"/>
                  <a:pt x="93" y="144"/>
                </a:cubicBezTo>
                <a:cubicBezTo>
                  <a:pt x="130" y="144"/>
                  <a:pt x="155" y="110"/>
                  <a:pt x="155" y="66"/>
                </a:cubicBezTo>
                <a:cubicBezTo>
                  <a:pt x="155" y="32"/>
                  <a:pt x="126" y="0"/>
                  <a:pt x="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pSp>
        <p:nvGrpSpPr>
          <p:cNvPr id="27" name="Group 56">
            <a:extLst>
              <a:ext uri="{FF2B5EF4-FFF2-40B4-BE49-F238E27FC236}">
                <a16:creationId xmlns:a16="http://schemas.microsoft.com/office/drawing/2014/main" id="{79153D30-BD4B-44A0-A8F2-ECAF698F402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337544" y="4162675"/>
            <a:ext cx="422083" cy="414000"/>
            <a:chOff x="2927" y="2264"/>
            <a:chExt cx="470" cy="461"/>
          </a:xfrm>
          <a:solidFill>
            <a:schemeClr val="bg1"/>
          </a:solidFill>
        </p:grpSpPr>
        <p:sp>
          <p:nvSpPr>
            <p:cNvPr id="28" name="Freeform 57">
              <a:extLst>
                <a:ext uri="{FF2B5EF4-FFF2-40B4-BE49-F238E27FC236}">
                  <a16:creationId xmlns:a16="http://schemas.microsoft.com/office/drawing/2014/main" id="{42DB9D5F-9B50-45E4-8DE9-AFB30FD42E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27" y="2482"/>
              <a:ext cx="470" cy="243"/>
            </a:xfrm>
            <a:custGeom>
              <a:avLst/>
              <a:gdLst>
                <a:gd name="T0" fmla="*/ 36 w 196"/>
                <a:gd name="T1" fmla="*/ 0 h 101"/>
                <a:gd name="T2" fmla="*/ 0 w 196"/>
                <a:gd name="T3" fmla="*/ 65 h 101"/>
                <a:gd name="T4" fmla="*/ 160 w 196"/>
                <a:gd name="T5" fmla="*/ 101 h 101"/>
                <a:gd name="T6" fmla="*/ 196 w 196"/>
                <a:gd name="T7" fmla="*/ 36 h 101"/>
                <a:gd name="T8" fmla="*/ 62 w 196"/>
                <a:gd name="T9" fmla="*/ 23 h 101"/>
                <a:gd name="T10" fmla="*/ 50 w 196"/>
                <a:gd name="T11" fmla="*/ 80 h 101"/>
                <a:gd name="T12" fmla="*/ 39 w 196"/>
                <a:gd name="T13" fmla="*/ 23 h 101"/>
                <a:gd name="T14" fmla="*/ 28 w 196"/>
                <a:gd name="T15" fmla="*/ 13 h 101"/>
                <a:gd name="T16" fmla="*/ 62 w 196"/>
                <a:gd name="T17" fmla="*/ 23 h 101"/>
                <a:gd name="T18" fmla="*/ 85 w 196"/>
                <a:gd name="T19" fmla="*/ 80 h 101"/>
                <a:gd name="T20" fmla="*/ 79 w 196"/>
                <a:gd name="T21" fmla="*/ 80 h 101"/>
                <a:gd name="T22" fmla="*/ 68 w 196"/>
                <a:gd name="T23" fmla="*/ 79 h 101"/>
                <a:gd name="T24" fmla="*/ 66 w 196"/>
                <a:gd name="T25" fmla="*/ 31 h 101"/>
                <a:gd name="T26" fmla="*/ 76 w 196"/>
                <a:gd name="T27" fmla="*/ 69 h 101"/>
                <a:gd name="T28" fmla="*/ 79 w 196"/>
                <a:gd name="T29" fmla="*/ 72 h 101"/>
                <a:gd name="T30" fmla="*/ 85 w 196"/>
                <a:gd name="T31" fmla="*/ 68 h 101"/>
                <a:gd name="T32" fmla="*/ 95 w 196"/>
                <a:gd name="T33" fmla="*/ 31 h 101"/>
                <a:gd name="T34" fmla="*/ 131 w 196"/>
                <a:gd name="T35" fmla="*/ 70 h 101"/>
                <a:gd name="T36" fmla="*/ 122 w 196"/>
                <a:gd name="T37" fmla="*/ 81 h 101"/>
                <a:gd name="T38" fmla="*/ 112 w 196"/>
                <a:gd name="T39" fmla="*/ 77 h 101"/>
                <a:gd name="T40" fmla="*/ 102 w 196"/>
                <a:gd name="T41" fmla="*/ 80 h 101"/>
                <a:gd name="T42" fmla="*/ 112 w 196"/>
                <a:gd name="T43" fmla="*/ 13 h 101"/>
                <a:gd name="T44" fmla="*/ 116 w 196"/>
                <a:gd name="T45" fmla="*/ 31 h 101"/>
                <a:gd name="T46" fmla="*/ 128 w 196"/>
                <a:gd name="T47" fmla="*/ 33 h 101"/>
                <a:gd name="T48" fmla="*/ 131 w 196"/>
                <a:gd name="T49" fmla="*/ 70 h 101"/>
                <a:gd name="T50" fmla="*/ 146 w 196"/>
                <a:gd name="T51" fmla="*/ 57 h 101"/>
                <a:gd name="T52" fmla="*/ 147 w 196"/>
                <a:gd name="T53" fmla="*/ 72 h 101"/>
                <a:gd name="T54" fmla="*/ 154 w 196"/>
                <a:gd name="T55" fmla="*/ 72 h 101"/>
                <a:gd name="T56" fmla="*/ 155 w 196"/>
                <a:gd name="T57" fmla="*/ 64 h 101"/>
                <a:gd name="T58" fmla="*/ 165 w 196"/>
                <a:gd name="T59" fmla="*/ 66 h 101"/>
                <a:gd name="T60" fmla="*/ 150 w 196"/>
                <a:gd name="T61" fmla="*/ 82 h 101"/>
                <a:gd name="T62" fmla="*/ 136 w 196"/>
                <a:gd name="T63" fmla="*/ 66 h 101"/>
                <a:gd name="T64" fmla="*/ 140 w 196"/>
                <a:gd name="T65" fmla="*/ 34 h 101"/>
                <a:gd name="T66" fmla="*/ 161 w 196"/>
                <a:gd name="T67" fmla="*/ 33 h 101"/>
                <a:gd name="T68" fmla="*/ 165 w 196"/>
                <a:gd name="T69" fmla="*/ 5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" h="101">
                  <a:moveTo>
                    <a:pt x="160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7"/>
                    <a:pt x="0" y="36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85"/>
                    <a:pt x="16" y="101"/>
                    <a:pt x="36" y="101"/>
                  </a:cubicBezTo>
                  <a:cubicBezTo>
                    <a:pt x="160" y="101"/>
                    <a:pt x="160" y="101"/>
                    <a:pt x="160" y="101"/>
                  </a:cubicBezTo>
                  <a:cubicBezTo>
                    <a:pt x="180" y="101"/>
                    <a:pt x="196" y="85"/>
                    <a:pt x="196" y="6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196" y="17"/>
                    <a:pt x="180" y="0"/>
                    <a:pt x="160" y="0"/>
                  </a:cubicBezTo>
                  <a:close/>
                  <a:moveTo>
                    <a:pt x="62" y="23"/>
                  </a:moveTo>
                  <a:cubicBezTo>
                    <a:pt x="50" y="23"/>
                    <a:pt x="50" y="23"/>
                    <a:pt x="50" y="23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62" y="13"/>
                    <a:pt x="62" y="13"/>
                    <a:pt x="62" y="13"/>
                  </a:cubicBezTo>
                  <a:lnTo>
                    <a:pt x="62" y="23"/>
                  </a:lnTo>
                  <a:close/>
                  <a:moveTo>
                    <a:pt x="95" y="80"/>
                  </a:moveTo>
                  <a:cubicBezTo>
                    <a:pt x="85" y="80"/>
                    <a:pt x="85" y="80"/>
                    <a:pt x="85" y="80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83" y="77"/>
                    <a:pt x="81" y="79"/>
                    <a:pt x="79" y="80"/>
                  </a:cubicBezTo>
                  <a:cubicBezTo>
                    <a:pt x="77" y="81"/>
                    <a:pt x="75" y="81"/>
                    <a:pt x="73" y="81"/>
                  </a:cubicBezTo>
                  <a:cubicBezTo>
                    <a:pt x="71" y="81"/>
                    <a:pt x="69" y="80"/>
                    <a:pt x="68" y="79"/>
                  </a:cubicBezTo>
                  <a:cubicBezTo>
                    <a:pt x="67" y="77"/>
                    <a:pt x="66" y="75"/>
                    <a:pt x="66" y="72"/>
                  </a:cubicBezTo>
                  <a:cubicBezTo>
                    <a:pt x="66" y="31"/>
                    <a:pt x="66" y="31"/>
                    <a:pt x="66" y="3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70"/>
                    <a:pt x="76" y="71"/>
                    <a:pt x="77" y="71"/>
                  </a:cubicBezTo>
                  <a:cubicBezTo>
                    <a:pt x="77" y="72"/>
                    <a:pt x="78" y="72"/>
                    <a:pt x="79" y="72"/>
                  </a:cubicBezTo>
                  <a:cubicBezTo>
                    <a:pt x="80" y="72"/>
                    <a:pt x="80" y="72"/>
                    <a:pt x="82" y="71"/>
                  </a:cubicBezTo>
                  <a:cubicBezTo>
                    <a:pt x="83" y="70"/>
                    <a:pt x="84" y="70"/>
                    <a:pt x="85" y="68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95" y="31"/>
                    <a:pt x="95" y="31"/>
                    <a:pt x="95" y="31"/>
                  </a:cubicBezTo>
                  <a:lnTo>
                    <a:pt x="95" y="80"/>
                  </a:lnTo>
                  <a:close/>
                  <a:moveTo>
                    <a:pt x="131" y="70"/>
                  </a:moveTo>
                  <a:cubicBezTo>
                    <a:pt x="131" y="74"/>
                    <a:pt x="130" y="76"/>
                    <a:pt x="128" y="78"/>
                  </a:cubicBezTo>
                  <a:cubicBezTo>
                    <a:pt x="127" y="80"/>
                    <a:pt x="124" y="81"/>
                    <a:pt x="122" y="81"/>
                  </a:cubicBezTo>
                  <a:cubicBezTo>
                    <a:pt x="120" y="81"/>
                    <a:pt x="118" y="81"/>
                    <a:pt x="116" y="80"/>
                  </a:cubicBezTo>
                  <a:cubicBezTo>
                    <a:pt x="115" y="79"/>
                    <a:pt x="113" y="78"/>
                    <a:pt x="112" y="77"/>
                  </a:cubicBezTo>
                  <a:cubicBezTo>
                    <a:pt x="112" y="80"/>
                    <a:pt x="112" y="80"/>
                    <a:pt x="112" y="80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112" y="13"/>
                    <a:pt x="112" y="13"/>
                    <a:pt x="112" y="13"/>
                  </a:cubicBezTo>
                  <a:cubicBezTo>
                    <a:pt x="112" y="35"/>
                    <a:pt x="112" y="35"/>
                    <a:pt x="112" y="35"/>
                  </a:cubicBezTo>
                  <a:cubicBezTo>
                    <a:pt x="113" y="33"/>
                    <a:pt x="115" y="32"/>
                    <a:pt x="116" y="31"/>
                  </a:cubicBezTo>
                  <a:cubicBezTo>
                    <a:pt x="118" y="31"/>
                    <a:pt x="119" y="30"/>
                    <a:pt x="121" y="30"/>
                  </a:cubicBezTo>
                  <a:cubicBezTo>
                    <a:pt x="124" y="30"/>
                    <a:pt x="126" y="31"/>
                    <a:pt x="128" y="33"/>
                  </a:cubicBezTo>
                  <a:cubicBezTo>
                    <a:pt x="130" y="35"/>
                    <a:pt x="131" y="39"/>
                    <a:pt x="131" y="43"/>
                  </a:cubicBezTo>
                  <a:cubicBezTo>
                    <a:pt x="131" y="70"/>
                    <a:pt x="131" y="70"/>
                    <a:pt x="131" y="70"/>
                  </a:cubicBezTo>
                  <a:close/>
                  <a:moveTo>
                    <a:pt x="165" y="57"/>
                  </a:moveTo>
                  <a:cubicBezTo>
                    <a:pt x="146" y="57"/>
                    <a:pt x="146" y="57"/>
                    <a:pt x="146" y="57"/>
                  </a:cubicBezTo>
                  <a:cubicBezTo>
                    <a:pt x="146" y="66"/>
                    <a:pt x="146" y="66"/>
                    <a:pt x="146" y="66"/>
                  </a:cubicBezTo>
                  <a:cubicBezTo>
                    <a:pt x="146" y="69"/>
                    <a:pt x="146" y="71"/>
                    <a:pt x="147" y="72"/>
                  </a:cubicBezTo>
                  <a:cubicBezTo>
                    <a:pt x="148" y="73"/>
                    <a:pt x="149" y="73"/>
                    <a:pt x="150" y="73"/>
                  </a:cubicBezTo>
                  <a:cubicBezTo>
                    <a:pt x="152" y="73"/>
                    <a:pt x="153" y="73"/>
                    <a:pt x="154" y="72"/>
                  </a:cubicBezTo>
                  <a:cubicBezTo>
                    <a:pt x="154" y="71"/>
                    <a:pt x="155" y="69"/>
                    <a:pt x="155" y="66"/>
                  </a:cubicBezTo>
                  <a:cubicBezTo>
                    <a:pt x="155" y="64"/>
                    <a:pt x="155" y="64"/>
                    <a:pt x="155" y="64"/>
                  </a:cubicBezTo>
                  <a:cubicBezTo>
                    <a:pt x="165" y="64"/>
                    <a:pt x="165" y="64"/>
                    <a:pt x="165" y="64"/>
                  </a:cubicBezTo>
                  <a:cubicBezTo>
                    <a:pt x="165" y="66"/>
                    <a:pt x="165" y="66"/>
                    <a:pt x="165" y="66"/>
                  </a:cubicBezTo>
                  <a:cubicBezTo>
                    <a:pt x="165" y="71"/>
                    <a:pt x="164" y="75"/>
                    <a:pt x="161" y="78"/>
                  </a:cubicBezTo>
                  <a:cubicBezTo>
                    <a:pt x="159" y="80"/>
                    <a:pt x="155" y="82"/>
                    <a:pt x="150" y="82"/>
                  </a:cubicBezTo>
                  <a:cubicBezTo>
                    <a:pt x="146" y="82"/>
                    <a:pt x="142" y="80"/>
                    <a:pt x="140" y="78"/>
                  </a:cubicBezTo>
                  <a:cubicBezTo>
                    <a:pt x="137" y="75"/>
                    <a:pt x="136" y="71"/>
                    <a:pt x="136" y="66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36" y="40"/>
                    <a:pt x="137" y="36"/>
                    <a:pt x="140" y="34"/>
                  </a:cubicBezTo>
                  <a:cubicBezTo>
                    <a:pt x="143" y="31"/>
                    <a:pt x="146" y="30"/>
                    <a:pt x="151" y="30"/>
                  </a:cubicBezTo>
                  <a:cubicBezTo>
                    <a:pt x="155" y="30"/>
                    <a:pt x="159" y="31"/>
                    <a:pt x="161" y="33"/>
                  </a:cubicBezTo>
                  <a:cubicBezTo>
                    <a:pt x="164" y="36"/>
                    <a:pt x="165" y="39"/>
                    <a:pt x="165" y="44"/>
                  </a:cubicBezTo>
                  <a:lnTo>
                    <a:pt x="165" y="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9" name="Freeform 58">
              <a:extLst>
                <a:ext uri="{FF2B5EF4-FFF2-40B4-BE49-F238E27FC236}">
                  <a16:creationId xmlns:a16="http://schemas.microsoft.com/office/drawing/2014/main" id="{7906E04A-6AF0-42F9-8F87-11B79BBD0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2573"/>
              <a:ext cx="22" cy="27"/>
            </a:xfrm>
            <a:custGeom>
              <a:avLst/>
              <a:gdLst>
                <a:gd name="T0" fmla="*/ 4 w 9"/>
                <a:gd name="T1" fmla="*/ 0 h 11"/>
                <a:gd name="T2" fmla="*/ 1 w 9"/>
                <a:gd name="T3" fmla="*/ 2 h 11"/>
                <a:gd name="T4" fmla="*/ 0 w 9"/>
                <a:gd name="T5" fmla="*/ 6 h 11"/>
                <a:gd name="T6" fmla="*/ 0 w 9"/>
                <a:gd name="T7" fmla="*/ 11 h 11"/>
                <a:gd name="T8" fmla="*/ 9 w 9"/>
                <a:gd name="T9" fmla="*/ 11 h 11"/>
                <a:gd name="T10" fmla="*/ 9 w 9"/>
                <a:gd name="T11" fmla="*/ 6 h 11"/>
                <a:gd name="T12" fmla="*/ 8 w 9"/>
                <a:gd name="T13" fmla="*/ 2 h 11"/>
                <a:gd name="T14" fmla="*/ 4 w 9"/>
                <a:gd name="T1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1">
                  <a:moveTo>
                    <a:pt x="4" y="0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2"/>
                    <a:pt x="0" y="4"/>
                    <a:pt x="0" y="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4"/>
                    <a:pt x="8" y="2"/>
                    <a:pt x="8" y="2"/>
                  </a:cubicBezTo>
                  <a:cubicBezTo>
                    <a:pt x="7" y="1"/>
                    <a:pt x="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0" name="Freeform 59">
              <a:extLst>
                <a:ext uri="{FF2B5EF4-FFF2-40B4-BE49-F238E27FC236}">
                  <a16:creationId xmlns:a16="http://schemas.microsoft.com/office/drawing/2014/main" id="{DACAD0C0-1B81-4B42-A084-CB6AE8027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573"/>
              <a:ext cx="19" cy="84"/>
            </a:xfrm>
            <a:custGeom>
              <a:avLst/>
              <a:gdLst>
                <a:gd name="T0" fmla="*/ 4 w 8"/>
                <a:gd name="T1" fmla="*/ 0 h 35"/>
                <a:gd name="T2" fmla="*/ 2 w 8"/>
                <a:gd name="T3" fmla="*/ 1 h 35"/>
                <a:gd name="T4" fmla="*/ 0 w 8"/>
                <a:gd name="T5" fmla="*/ 2 h 35"/>
                <a:gd name="T6" fmla="*/ 0 w 8"/>
                <a:gd name="T7" fmla="*/ 33 h 35"/>
                <a:gd name="T8" fmla="*/ 2 w 8"/>
                <a:gd name="T9" fmla="*/ 35 h 35"/>
                <a:gd name="T10" fmla="*/ 5 w 8"/>
                <a:gd name="T11" fmla="*/ 35 h 35"/>
                <a:gd name="T12" fmla="*/ 8 w 8"/>
                <a:gd name="T13" fmla="*/ 34 h 35"/>
                <a:gd name="T14" fmla="*/ 8 w 8"/>
                <a:gd name="T15" fmla="*/ 31 h 35"/>
                <a:gd name="T16" fmla="*/ 8 w 8"/>
                <a:gd name="T17" fmla="*/ 5 h 35"/>
                <a:gd name="T18" fmla="*/ 7 w 8"/>
                <a:gd name="T19" fmla="*/ 1 h 35"/>
                <a:gd name="T20" fmla="*/ 4 w 8"/>
                <a:gd name="T2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5">
                  <a:moveTo>
                    <a:pt x="4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1" y="1"/>
                    <a:pt x="1" y="1"/>
                    <a:pt x="0" y="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4"/>
                    <a:pt x="2" y="34"/>
                    <a:pt x="2" y="35"/>
                  </a:cubicBezTo>
                  <a:cubicBezTo>
                    <a:pt x="3" y="35"/>
                    <a:pt x="4" y="35"/>
                    <a:pt x="5" y="35"/>
                  </a:cubicBezTo>
                  <a:cubicBezTo>
                    <a:pt x="6" y="35"/>
                    <a:pt x="7" y="35"/>
                    <a:pt x="8" y="34"/>
                  </a:cubicBezTo>
                  <a:cubicBezTo>
                    <a:pt x="8" y="33"/>
                    <a:pt x="8" y="32"/>
                    <a:pt x="8" y="3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8" y="2"/>
                    <a:pt x="7" y="1"/>
                  </a:cubicBezTo>
                  <a:cubicBezTo>
                    <a:pt x="7" y="0"/>
                    <a:pt x="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1" name="Freeform 60">
              <a:extLst>
                <a:ext uri="{FF2B5EF4-FFF2-40B4-BE49-F238E27FC236}">
                  <a16:creationId xmlns:a16="http://schemas.microsoft.com/office/drawing/2014/main" id="{A466AE19-24B2-44CC-B862-3A481327D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264"/>
              <a:ext cx="101" cy="177"/>
            </a:xfrm>
            <a:custGeom>
              <a:avLst/>
              <a:gdLst>
                <a:gd name="T0" fmla="*/ 36 w 101"/>
                <a:gd name="T1" fmla="*/ 177 h 177"/>
                <a:gd name="T2" fmla="*/ 67 w 101"/>
                <a:gd name="T3" fmla="*/ 177 h 177"/>
                <a:gd name="T4" fmla="*/ 67 w 101"/>
                <a:gd name="T5" fmla="*/ 103 h 177"/>
                <a:gd name="T6" fmla="*/ 101 w 101"/>
                <a:gd name="T7" fmla="*/ 0 h 177"/>
                <a:gd name="T8" fmla="*/ 69 w 101"/>
                <a:gd name="T9" fmla="*/ 0 h 177"/>
                <a:gd name="T10" fmla="*/ 53 w 101"/>
                <a:gd name="T11" fmla="*/ 72 h 177"/>
                <a:gd name="T12" fmla="*/ 50 w 101"/>
                <a:gd name="T13" fmla="*/ 72 h 177"/>
                <a:gd name="T14" fmla="*/ 31 w 101"/>
                <a:gd name="T15" fmla="*/ 0 h 177"/>
                <a:gd name="T16" fmla="*/ 0 w 101"/>
                <a:gd name="T17" fmla="*/ 0 h 177"/>
                <a:gd name="T18" fmla="*/ 36 w 101"/>
                <a:gd name="T19" fmla="*/ 108 h 177"/>
                <a:gd name="T20" fmla="*/ 36 w 101"/>
                <a:gd name="T21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77">
                  <a:moveTo>
                    <a:pt x="36" y="177"/>
                  </a:moveTo>
                  <a:lnTo>
                    <a:pt x="67" y="177"/>
                  </a:lnTo>
                  <a:lnTo>
                    <a:pt x="67" y="103"/>
                  </a:lnTo>
                  <a:lnTo>
                    <a:pt x="101" y="0"/>
                  </a:lnTo>
                  <a:lnTo>
                    <a:pt x="69" y="0"/>
                  </a:lnTo>
                  <a:lnTo>
                    <a:pt x="53" y="72"/>
                  </a:lnTo>
                  <a:lnTo>
                    <a:pt x="50" y="72"/>
                  </a:lnTo>
                  <a:lnTo>
                    <a:pt x="31" y="0"/>
                  </a:lnTo>
                  <a:lnTo>
                    <a:pt x="0" y="0"/>
                  </a:lnTo>
                  <a:lnTo>
                    <a:pt x="36" y="108"/>
                  </a:lnTo>
                  <a:lnTo>
                    <a:pt x="36" y="1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2" name="Freeform 61">
              <a:extLst>
                <a:ext uri="{FF2B5EF4-FFF2-40B4-BE49-F238E27FC236}">
                  <a16:creationId xmlns:a16="http://schemas.microsoft.com/office/drawing/2014/main" id="{A97D84DE-F09F-4A5A-ABAD-F9FC484BB1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9" y="2307"/>
              <a:ext cx="79" cy="139"/>
            </a:xfrm>
            <a:custGeom>
              <a:avLst/>
              <a:gdLst>
                <a:gd name="T0" fmla="*/ 16 w 33"/>
                <a:gd name="T1" fmla="*/ 58 h 58"/>
                <a:gd name="T2" fmla="*/ 28 w 33"/>
                <a:gd name="T3" fmla="*/ 54 h 58"/>
                <a:gd name="T4" fmla="*/ 33 w 33"/>
                <a:gd name="T5" fmla="*/ 43 h 58"/>
                <a:gd name="T6" fmla="*/ 33 w 33"/>
                <a:gd name="T7" fmla="*/ 14 h 58"/>
                <a:gd name="T8" fmla="*/ 28 w 33"/>
                <a:gd name="T9" fmla="*/ 4 h 58"/>
                <a:gd name="T10" fmla="*/ 17 w 33"/>
                <a:gd name="T11" fmla="*/ 0 h 58"/>
                <a:gd name="T12" fmla="*/ 5 w 33"/>
                <a:gd name="T13" fmla="*/ 4 h 58"/>
                <a:gd name="T14" fmla="*/ 0 w 33"/>
                <a:gd name="T15" fmla="*/ 14 h 58"/>
                <a:gd name="T16" fmla="*/ 0 w 33"/>
                <a:gd name="T17" fmla="*/ 42 h 58"/>
                <a:gd name="T18" fmla="*/ 5 w 33"/>
                <a:gd name="T19" fmla="*/ 53 h 58"/>
                <a:gd name="T20" fmla="*/ 16 w 33"/>
                <a:gd name="T21" fmla="*/ 58 h 58"/>
                <a:gd name="T22" fmla="*/ 12 w 33"/>
                <a:gd name="T23" fmla="*/ 14 h 58"/>
                <a:gd name="T24" fmla="*/ 13 w 33"/>
                <a:gd name="T25" fmla="*/ 11 h 58"/>
                <a:gd name="T26" fmla="*/ 16 w 33"/>
                <a:gd name="T27" fmla="*/ 10 h 58"/>
                <a:gd name="T28" fmla="*/ 20 w 33"/>
                <a:gd name="T29" fmla="*/ 11 h 58"/>
                <a:gd name="T30" fmla="*/ 21 w 33"/>
                <a:gd name="T31" fmla="*/ 14 h 58"/>
                <a:gd name="T32" fmla="*/ 21 w 33"/>
                <a:gd name="T33" fmla="*/ 43 h 58"/>
                <a:gd name="T34" fmla="*/ 20 w 33"/>
                <a:gd name="T35" fmla="*/ 47 h 58"/>
                <a:gd name="T36" fmla="*/ 16 w 33"/>
                <a:gd name="T37" fmla="*/ 48 h 58"/>
                <a:gd name="T38" fmla="*/ 13 w 33"/>
                <a:gd name="T39" fmla="*/ 47 h 58"/>
                <a:gd name="T40" fmla="*/ 12 w 33"/>
                <a:gd name="T41" fmla="*/ 43 h 58"/>
                <a:gd name="T42" fmla="*/ 12 w 33"/>
                <a:gd name="T43" fmla="*/ 1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" h="58">
                  <a:moveTo>
                    <a:pt x="16" y="58"/>
                  </a:moveTo>
                  <a:cubicBezTo>
                    <a:pt x="21" y="58"/>
                    <a:pt x="25" y="56"/>
                    <a:pt x="28" y="54"/>
                  </a:cubicBezTo>
                  <a:cubicBezTo>
                    <a:pt x="31" y="51"/>
                    <a:pt x="33" y="47"/>
                    <a:pt x="33" y="43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10"/>
                    <a:pt x="31" y="7"/>
                    <a:pt x="28" y="4"/>
                  </a:cubicBezTo>
                  <a:cubicBezTo>
                    <a:pt x="25" y="1"/>
                    <a:pt x="21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6"/>
                    <a:pt x="0" y="10"/>
                    <a:pt x="0" y="1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6"/>
                    <a:pt x="11" y="58"/>
                    <a:pt x="16" y="58"/>
                  </a:cubicBezTo>
                  <a:close/>
                  <a:moveTo>
                    <a:pt x="12" y="14"/>
                  </a:moveTo>
                  <a:cubicBezTo>
                    <a:pt x="12" y="12"/>
                    <a:pt x="12" y="11"/>
                    <a:pt x="13" y="11"/>
                  </a:cubicBezTo>
                  <a:cubicBezTo>
                    <a:pt x="14" y="10"/>
                    <a:pt x="15" y="10"/>
                    <a:pt x="16" y="10"/>
                  </a:cubicBezTo>
                  <a:cubicBezTo>
                    <a:pt x="18" y="10"/>
                    <a:pt x="19" y="10"/>
                    <a:pt x="20" y="11"/>
                  </a:cubicBezTo>
                  <a:cubicBezTo>
                    <a:pt x="21" y="11"/>
                    <a:pt x="21" y="12"/>
                    <a:pt x="21" y="14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5"/>
                    <a:pt x="21" y="46"/>
                    <a:pt x="20" y="47"/>
                  </a:cubicBezTo>
                  <a:cubicBezTo>
                    <a:pt x="19" y="48"/>
                    <a:pt x="18" y="48"/>
                    <a:pt x="16" y="48"/>
                  </a:cubicBezTo>
                  <a:cubicBezTo>
                    <a:pt x="15" y="48"/>
                    <a:pt x="14" y="48"/>
                    <a:pt x="13" y="47"/>
                  </a:cubicBezTo>
                  <a:cubicBezTo>
                    <a:pt x="12" y="46"/>
                    <a:pt x="12" y="45"/>
                    <a:pt x="12" y="43"/>
                  </a:cubicBezTo>
                  <a:cubicBezTo>
                    <a:pt x="12" y="14"/>
                    <a:pt x="12" y="14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3" name="Freeform 62">
              <a:extLst>
                <a:ext uri="{FF2B5EF4-FFF2-40B4-BE49-F238E27FC236}">
                  <a16:creationId xmlns:a16="http://schemas.microsoft.com/office/drawing/2014/main" id="{6EBAFAEF-2DE2-4E2C-80E4-2ABF76F31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2312"/>
              <a:ext cx="77" cy="132"/>
            </a:xfrm>
            <a:custGeom>
              <a:avLst/>
              <a:gdLst>
                <a:gd name="T0" fmla="*/ 7 w 32"/>
                <a:gd name="T1" fmla="*/ 55 h 55"/>
                <a:gd name="T2" fmla="*/ 14 w 32"/>
                <a:gd name="T3" fmla="*/ 53 h 55"/>
                <a:gd name="T4" fmla="*/ 20 w 32"/>
                <a:gd name="T5" fmla="*/ 48 h 55"/>
                <a:gd name="T6" fmla="*/ 20 w 32"/>
                <a:gd name="T7" fmla="*/ 54 h 55"/>
                <a:gd name="T8" fmla="*/ 32 w 32"/>
                <a:gd name="T9" fmla="*/ 54 h 55"/>
                <a:gd name="T10" fmla="*/ 32 w 32"/>
                <a:gd name="T11" fmla="*/ 0 h 55"/>
                <a:gd name="T12" fmla="*/ 20 w 32"/>
                <a:gd name="T13" fmla="*/ 0 h 55"/>
                <a:gd name="T14" fmla="*/ 20 w 32"/>
                <a:gd name="T15" fmla="*/ 41 h 55"/>
                <a:gd name="T16" fmla="*/ 17 w 32"/>
                <a:gd name="T17" fmla="*/ 44 h 55"/>
                <a:gd name="T18" fmla="*/ 14 w 32"/>
                <a:gd name="T19" fmla="*/ 45 h 55"/>
                <a:gd name="T20" fmla="*/ 12 w 32"/>
                <a:gd name="T21" fmla="*/ 44 h 55"/>
                <a:gd name="T22" fmla="*/ 11 w 32"/>
                <a:gd name="T23" fmla="*/ 41 h 55"/>
                <a:gd name="T24" fmla="*/ 11 w 32"/>
                <a:gd name="T25" fmla="*/ 0 h 55"/>
                <a:gd name="T26" fmla="*/ 0 w 32"/>
                <a:gd name="T27" fmla="*/ 0 h 55"/>
                <a:gd name="T28" fmla="*/ 0 w 32"/>
                <a:gd name="T29" fmla="*/ 45 h 55"/>
                <a:gd name="T30" fmla="*/ 2 w 32"/>
                <a:gd name="T31" fmla="*/ 53 h 55"/>
                <a:gd name="T32" fmla="*/ 7 w 32"/>
                <a:gd name="T3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55">
                  <a:moveTo>
                    <a:pt x="7" y="55"/>
                  </a:moveTo>
                  <a:cubicBezTo>
                    <a:pt x="10" y="55"/>
                    <a:pt x="12" y="54"/>
                    <a:pt x="14" y="53"/>
                  </a:cubicBezTo>
                  <a:cubicBezTo>
                    <a:pt x="16" y="52"/>
                    <a:pt x="18" y="50"/>
                    <a:pt x="20" y="48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9" y="42"/>
                    <a:pt x="18" y="43"/>
                    <a:pt x="17" y="44"/>
                  </a:cubicBezTo>
                  <a:cubicBezTo>
                    <a:pt x="16" y="45"/>
                    <a:pt x="15" y="45"/>
                    <a:pt x="14" y="45"/>
                  </a:cubicBezTo>
                  <a:cubicBezTo>
                    <a:pt x="13" y="45"/>
                    <a:pt x="12" y="45"/>
                    <a:pt x="12" y="44"/>
                  </a:cubicBezTo>
                  <a:cubicBezTo>
                    <a:pt x="11" y="44"/>
                    <a:pt x="11" y="43"/>
                    <a:pt x="11" y="4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8"/>
                    <a:pt x="0" y="51"/>
                    <a:pt x="2" y="53"/>
                  </a:cubicBezTo>
                  <a:cubicBezTo>
                    <a:pt x="3" y="54"/>
                    <a:pt x="5" y="55"/>
                    <a:pt x="7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91B42426-2687-4FD6-9599-E7BE05BF02DD}"/>
              </a:ext>
            </a:extLst>
          </p:cNvPr>
          <p:cNvGrpSpPr/>
          <p:nvPr/>
        </p:nvGrpSpPr>
        <p:grpSpPr>
          <a:xfrm>
            <a:off x="9502976" y="2299317"/>
            <a:ext cx="456587" cy="360000"/>
            <a:chOff x="1741859" y="2323507"/>
            <a:chExt cx="456587" cy="360000"/>
          </a:xfrm>
          <a:solidFill>
            <a:sysClr val="window" lastClr="FFFFFF"/>
          </a:solidFill>
        </p:grpSpPr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D8C68C88-A489-485C-B66E-0FCFE20D7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981" y="2392287"/>
              <a:ext cx="83415" cy="85610"/>
            </a:xfrm>
            <a:custGeom>
              <a:avLst/>
              <a:gdLst>
                <a:gd name="T0" fmla="*/ 322 w 378"/>
                <a:gd name="T1" fmla="*/ 119 h 389"/>
                <a:gd name="T2" fmla="*/ 322 w 378"/>
                <a:gd name="T3" fmla="*/ 119 h 389"/>
                <a:gd name="T4" fmla="*/ 321 w 378"/>
                <a:gd name="T5" fmla="*/ 118 h 389"/>
                <a:gd name="T6" fmla="*/ 321 w 378"/>
                <a:gd name="T7" fmla="*/ 117 h 389"/>
                <a:gd name="T8" fmla="*/ 320 w 378"/>
                <a:gd name="T9" fmla="*/ 117 h 389"/>
                <a:gd name="T10" fmla="*/ 271 w 378"/>
                <a:gd name="T11" fmla="*/ 64 h 389"/>
                <a:gd name="T12" fmla="*/ 271 w 378"/>
                <a:gd name="T13" fmla="*/ 64 h 389"/>
                <a:gd name="T14" fmla="*/ 58 w 378"/>
                <a:gd name="T15" fmla="*/ 14 h 389"/>
                <a:gd name="T16" fmla="*/ 9 w 378"/>
                <a:gd name="T17" fmla="*/ 92 h 389"/>
                <a:gd name="T18" fmla="*/ 108 w 378"/>
                <a:gd name="T19" fmla="*/ 135 h 389"/>
                <a:gd name="T20" fmla="*/ 191 w 378"/>
                <a:gd name="T21" fmla="*/ 164 h 389"/>
                <a:gd name="T22" fmla="*/ 211 w 378"/>
                <a:gd name="T23" fmla="*/ 187 h 389"/>
                <a:gd name="T24" fmla="*/ 211 w 378"/>
                <a:gd name="T25" fmla="*/ 187 h 389"/>
                <a:gd name="T26" fmla="*/ 213 w 378"/>
                <a:gd name="T27" fmla="*/ 191 h 389"/>
                <a:gd name="T28" fmla="*/ 213 w 378"/>
                <a:gd name="T29" fmla="*/ 191 h 389"/>
                <a:gd name="T30" fmla="*/ 213 w 378"/>
                <a:gd name="T31" fmla="*/ 191 h 389"/>
                <a:gd name="T32" fmla="*/ 235 w 378"/>
                <a:gd name="T33" fmla="*/ 274 h 389"/>
                <a:gd name="T34" fmla="*/ 270 w 378"/>
                <a:gd name="T35" fmla="*/ 376 h 389"/>
                <a:gd name="T36" fmla="*/ 351 w 378"/>
                <a:gd name="T37" fmla="*/ 333 h 389"/>
                <a:gd name="T38" fmla="*/ 322 w 378"/>
                <a:gd name="T39" fmla="*/ 11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8" h="389">
                  <a:moveTo>
                    <a:pt x="322" y="119"/>
                  </a:moveTo>
                  <a:cubicBezTo>
                    <a:pt x="322" y="119"/>
                    <a:pt x="322" y="119"/>
                    <a:pt x="322" y="119"/>
                  </a:cubicBezTo>
                  <a:cubicBezTo>
                    <a:pt x="322" y="119"/>
                    <a:pt x="322" y="119"/>
                    <a:pt x="321" y="118"/>
                  </a:cubicBezTo>
                  <a:cubicBezTo>
                    <a:pt x="321" y="118"/>
                    <a:pt x="321" y="117"/>
                    <a:pt x="321" y="117"/>
                  </a:cubicBezTo>
                  <a:cubicBezTo>
                    <a:pt x="320" y="117"/>
                    <a:pt x="320" y="117"/>
                    <a:pt x="320" y="117"/>
                  </a:cubicBezTo>
                  <a:cubicBezTo>
                    <a:pt x="314" y="108"/>
                    <a:pt x="289" y="78"/>
                    <a:pt x="271" y="64"/>
                  </a:cubicBezTo>
                  <a:cubicBezTo>
                    <a:pt x="271" y="64"/>
                    <a:pt x="271" y="64"/>
                    <a:pt x="271" y="64"/>
                  </a:cubicBezTo>
                  <a:cubicBezTo>
                    <a:pt x="201" y="0"/>
                    <a:pt x="80" y="9"/>
                    <a:pt x="58" y="14"/>
                  </a:cubicBezTo>
                  <a:cubicBezTo>
                    <a:pt x="35" y="19"/>
                    <a:pt x="0" y="41"/>
                    <a:pt x="9" y="92"/>
                  </a:cubicBezTo>
                  <a:cubicBezTo>
                    <a:pt x="18" y="144"/>
                    <a:pt x="65" y="138"/>
                    <a:pt x="108" y="135"/>
                  </a:cubicBezTo>
                  <a:cubicBezTo>
                    <a:pt x="145" y="132"/>
                    <a:pt x="182" y="158"/>
                    <a:pt x="191" y="164"/>
                  </a:cubicBezTo>
                  <a:cubicBezTo>
                    <a:pt x="191" y="164"/>
                    <a:pt x="203" y="175"/>
                    <a:pt x="211" y="187"/>
                  </a:cubicBezTo>
                  <a:cubicBezTo>
                    <a:pt x="211" y="187"/>
                    <a:pt x="211" y="187"/>
                    <a:pt x="211" y="187"/>
                  </a:cubicBezTo>
                  <a:cubicBezTo>
                    <a:pt x="211" y="187"/>
                    <a:pt x="212" y="188"/>
                    <a:pt x="213" y="191"/>
                  </a:cubicBezTo>
                  <a:cubicBezTo>
                    <a:pt x="213" y="191"/>
                    <a:pt x="213" y="191"/>
                    <a:pt x="213" y="191"/>
                  </a:cubicBezTo>
                  <a:cubicBezTo>
                    <a:pt x="213" y="191"/>
                    <a:pt x="213" y="191"/>
                    <a:pt x="213" y="191"/>
                  </a:cubicBezTo>
                  <a:cubicBezTo>
                    <a:pt x="221" y="203"/>
                    <a:pt x="240" y="240"/>
                    <a:pt x="235" y="274"/>
                  </a:cubicBezTo>
                  <a:cubicBezTo>
                    <a:pt x="228" y="317"/>
                    <a:pt x="219" y="362"/>
                    <a:pt x="270" y="376"/>
                  </a:cubicBezTo>
                  <a:cubicBezTo>
                    <a:pt x="321" y="389"/>
                    <a:pt x="345" y="355"/>
                    <a:pt x="351" y="333"/>
                  </a:cubicBezTo>
                  <a:cubicBezTo>
                    <a:pt x="358" y="312"/>
                    <a:pt x="378" y="194"/>
                    <a:pt x="322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 kern="0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6" name="Freeform 67">
              <a:extLst>
                <a:ext uri="{FF2B5EF4-FFF2-40B4-BE49-F238E27FC236}">
                  <a16:creationId xmlns:a16="http://schemas.microsoft.com/office/drawing/2014/main" id="{0C688D85-B0A6-42BC-BCF4-C5FC0139D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1616" y="2323507"/>
              <a:ext cx="166830" cy="172683"/>
            </a:xfrm>
            <a:custGeom>
              <a:avLst/>
              <a:gdLst>
                <a:gd name="T0" fmla="*/ 582 w 759"/>
                <a:gd name="T1" fmla="*/ 256 h 788"/>
                <a:gd name="T2" fmla="*/ 532 w 759"/>
                <a:gd name="T3" fmla="*/ 198 h 788"/>
                <a:gd name="T4" fmla="*/ 526 w 759"/>
                <a:gd name="T5" fmla="*/ 192 h 788"/>
                <a:gd name="T6" fmla="*/ 52 w 759"/>
                <a:gd name="T7" fmla="*/ 76 h 788"/>
                <a:gd name="T8" fmla="*/ 2 w 759"/>
                <a:gd name="T9" fmla="*/ 159 h 788"/>
                <a:gd name="T10" fmla="*/ 77 w 759"/>
                <a:gd name="T11" fmla="*/ 223 h 788"/>
                <a:gd name="T12" fmla="*/ 425 w 759"/>
                <a:gd name="T13" fmla="*/ 301 h 788"/>
                <a:gd name="T14" fmla="*/ 522 w 759"/>
                <a:gd name="T15" fmla="*/ 703 h 788"/>
                <a:gd name="T16" fmla="*/ 582 w 759"/>
                <a:gd name="T17" fmla="*/ 782 h 788"/>
                <a:gd name="T18" fmla="*/ 668 w 759"/>
                <a:gd name="T19" fmla="*/ 737 h 788"/>
                <a:gd name="T20" fmla="*/ 582 w 759"/>
                <a:gd name="T21" fmla="*/ 256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9" h="788">
                  <a:moveTo>
                    <a:pt x="582" y="256"/>
                  </a:moveTo>
                  <a:cubicBezTo>
                    <a:pt x="582" y="256"/>
                    <a:pt x="551" y="214"/>
                    <a:pt x="532" y="198"/>
                  </a:cubicBezTo>
                  <a:cubicBezTo>
                    <a:pt x="531" y="196"/>
                    <a:pt x="526" y="192"/>
                    <a:pt x="526" y="192"/>
                  </a:cubicBezTo>
                  <a:cubicBezTo>
                    <a:pt x="301" y="0"/>
                    <a:pt x="71" y="73"/>
                    <a:pt x="52" y="76"/>
                  </a:cubicBezTo>
                  <a:cubicBezTo>
                    <a:pt x="31" y="79"/>
                    <a:pt x="0" y="98"/>
                    <a:pt x="2" y="159"/>
                  </a:cubicBezTo>
                  <a:cubicBezTo>
                    <a:pt x="4" y="220"/>
                    <a:pt x="77" y="223"/>
                    <a:pt x="77" y="223"/>
                  </a:cubicBezTo>
                  <a:cubicBezTo>
                    <a:pt x="239" y="176"/>
                    <a:pt x="362" y="248"/>
                    <a:pt x="425" y="301"/>
                  </a:cubicBezTo>
                  <a:cubicBezTo>
                    <a:pt x="425" y="301"/>
                    <a:pt x="608" y="467"/>
                    <a:pt x="522" y="703"/>
                  </a:cubicBezTo>
                  <a:cubicBezTo>
                    <a:pt x="522" y="703"/>
                    <a:pt x="521" y="776"/>
                    <a:pt x="582" y="782"/>
                  </a:cubicBezTo>
                  <a:cubicBezTo>
                    <a:pt x="642" y="788"/>
                    <a:pt x="663" y="758"/>
                    <a:pt x="668" y="737"/>
                  </a:cubicBezTo>
                  <a:cubicBezTo>
                    <a:pt x="672" y="718"/>
                    <a:pt x="759" y="493"/>
                    <a:pt x="582" y="2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 kern="0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7" name="Freeform 68">
              <a:extLst>
                <a:ext uri="{FF2B5EF4-FFF2-40B4-BE49-F238E27FC236}">
                  <a16:creationId xmlns:a16="http://schemas.microsoft.com/office/drawing/2014/main" id="{1487C9A8-7EB2-4F7D-A900-48B06305A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1859" y="2384239"/>
              <a:ext cx="389269" cy="299268"/>
            </a:xfrm>
            <a:custGeom>
              <a:avLst/>
              <a:gdLst>
                <a:gd name="T0" fmla="*/ 1594 w 1772"/>
                <a:gd name="T1" fmla="*/ 571 h 1365"/>
                <a:gd name="T2" fmla="*/ 1495 w 1772"/>
                <a:gd name="T3" fmla="*/ 528 h 1365"/>
                <a:gd name="T4" fmla="*/ 1503 w 1772"/>
                <a:gd name="T5" fmla="*/ 473 h 1365"/>
                <a:gd name="T6" fmla="*/ 1519 w 1772"/>
                <a:gd name="T7" fmla="*/ 367 h 1365"/>
                <a:gd name="T8" fmla="*/ 1432 w 1772"/>
                <a:gd name="T9" fmla="*/ 249 h 1365"/>
                <a:gd name="T10" fmla="*/ 1149 w 1772"/>
                <a:gd name="T11" fmla="*/ 262 h 1365"/>
                <a:gd name="T12" fmla="*/ 1035 w 1772"/>
                <a:gd name="T13" fmla="*/ 301 h 1365"/>
                <a:gd name="T14" fmla="*/ 1014 w 1772"/>
                <a:gd name="T15" fmla="*/ 266 h 1365"/>
                <a:gd name="T16" fmla="*/ 883 w 1772"/>
                <a:gd name="T17" fmla="*/ 4 h 1365"/>
                <a:gd name="T18" fmla="*/ 365 w 1772"/>
                <a:gd name="T19" fmla="*/ 275 h 1365"/>
                <a:gd name="T20" fmla="*/ 68 w 1772"/>
                <a:gd name="T21" fmla="*/ 948 h 1365"/>
                <a:gd name="T22" fmla="*/ 150 w 1772"/>
                <a:gd name="T23" fmla="*/ 1092 h 1365"/>
                <a:gd name="T24" fmla="*/ 437 w 1772"/>
                <a:gd name="T25" fmla="*/ 1286 h 1365"/>
                <a:gd name="T26" fmla="*/ 922 w 1772"/>
                <a:gd name="T27" fmla="*/ 1365 h 1365"/>
                <a:gd name="T28" fmla="*/ 1512 w 1772"/>
                <a:gd name="T29" fmla="*/ 1186 h 1365"/>
                <a:gd name="T30" fmla="*/ 1766 w 1772"/>
                <a:gd name="T31" fmla="*/ 838 h 1365"/>
                <a:gd name="T32" fmla="*/ 1594 w 1772"/>
                <a:gd name="T33" fmla="*/ 571 h 1365"/>
                <a:gd name="T34" fmla="*/ 883 w 1772"/>
                <a:gd name="T35" fmla="*/ 1248 h 1365"/>
                <a:gd name="T36" fmla="*/ 245 w 1772"/>
                <a:gd name="T37" fmla="*/ 946 h 1365"/>
                <a:gd name="T38" fmla="*/ 776 w 1772"/>
                <a:gd name="T39" fmla="*/ 482 h 1365"/>
                <a:gd name="T40" fmla="*/ 1415 w 1772"/>
                <a:gd name="T41" fmla="*/ 783 h 1365"/>
                <a:gd name="T42" fmla="*/ 883 w 1772"/>
                <a:gd name="T43" fmla="*/ 1248 h 1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72" h="1365">
                  <a:moveTo>
                    <a:pt x="1594" y="571"/>
                  </a:moveTo>
                  <a:cubicBezTo>
                    <a:pt x="1594" y="571"/>
                    <a:pt x="1502" y="538"/>
                    <a:pt x="1495" y="528"/>
                  </a:cubicBezTo>
                  <a:cubicBezTo>
                    <a:pt x="1489" y="517"/>
                    <a:pt x="1493" y="494"/>
                    <a:pt x="1503" y="473"/>
                  </a:cubicBezTo>
                  <a:cubicBezTo>
                    <a:pt x="1514" y="452"/>
                    <a:pt x="1521" y="391"/>
                    <a:pt x="1519" y="367"/>
                  </a:cubicBezTo>
                  <a:cubicBezTo>
                    <a:pt x="1516" y="343"/>
                    <a:pt x="1515" y="289"/>
                    <a:pt x="1432" y="249"/>
                  </a:cubicBezTo>
                  <a:cubicBezTo>
                    <a:pt x="1349" y="208"/>
                    <a:pt x="1172" y="252"/>
                    <a:pt x="1149" y="262"/>
                  </a:cubicBezTo>
                  <a:cubicBezTo>
                    <a:pt x="1126" y="271"/>
                    <a:pt x="1035" y="301"/>
                    <a:pt x="1035" y="301"/>
                  </a:cubicBezTo>
                  <a:cubicBezTo>
                    <a:pt x="1035" y="301"/>
                    <a:pt x="1002" y="319"/>
                    <a:pt x="1014" y="266"/>
                  </a:cubicBezTo>
                  <a:cubicBezTo>
                    <a:pt x="1025" y="212"/>
                    <a:pt x="1077" y="0"/>
                    <a:pt x="883" y="4"/>
                  </a:cubicBezTo>
                  <a:cubicBezTo>
                    <a:pt x="689" y="7"/>
                    <a:pt x="450" y="193"/>
                    <a:pt x="365" y="275"/>
                  </a:cubicBezTo>
                  <a:cubicBezTo>
                    <a:pt x="281" y="358"/>
                    <a:pt x="0" y="639"/>
                    <a:pt x="68" y="948"/>
                  </a:cubicBezTo>
                  <a:cubicBezTo>
                    <a:pt x="68" y="948"/>
                    <a:pt x="99" y="1038"/>
                    <a:pt x="150" y="1092"/>
                  </a:cubicBezTo>
                  <a:cubicBezTo>
                    <a:pt x="202" y="1145"/>
                    <a:pt x="273" y="1226"/>
                    <a:pt x="437" y="1286"/>
                  </a:cubicBezTo>
                  <a:cubicBezTo>
                    <a:pt x="600" y="1346"/>
                    <a:pt x="752" y="1365"/>
                    <a:pt x="922" y="1365"/>
                  </a:cubicBezTo>
                  <a:cubicBezTo>
                    <a:pt x="1091" y="1365"/>
                    <a:pt x="1337" y="1312"/>
                    <a:pt x="1512" y="1186"/>
                  </a:cubicBezTo>
                  <a:cubicBezTo>
                    <a:pt x="1686" y="1060"/>
                    <a:pt x="1759" y="929"/>
                    <a:pt x="1766" y="838"/>
                  </a:cubicBezTo>
                  <a:cubicBezTo>
                    <a:pt x="1772" y="747"/>
                    <a:pt x="1735" y="628"/>
                    <a:pt x="1594" y="571"/>
                  </a:cubicBezTo>
                  <a:close/>
                  <a:moveTo>
                    <a:pt x="883" y="1248"/>
                  </a:moveTo>
                  <a:cubicBezTo>
                    <a:pt x="560" y="1293"/>
                    <a:pt x="274" y="1158"/>
                    <a:pt x="245" y="946"/>
                  </a:cubicBezTo>
                  <a:cubicBezTo>
                    <a:pt x="215" y="735"/>
                    <a:pt x="453" y="527"/>
                    <a:pt x="776" y="482"/>
                  </a:cubicBezTo>
                  <a:cubicBezTo>
                    <a:pt x="1099" y="437"/>
                    <a:pt x="1385" y="572"/>
                    <a:pt x="1415" y="783"/>
                  </a:cubicBezTo>
                  <a:cubicBezTo>
                    <a:pt x="1444" y="995"/>
                    <a:pt x="1206" y="1203"/>
                    <a:pt x="883" y="124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 kern="0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8" name="Freeform 69">
              <a:extLst>
                <a:ext uri="{FF2B5EF4-FFF2-40B4-BE49-F238E27FC236}">
                  <a16:creationId xmlns:a16="http://schemas.microsoft.com/office/drawing/2014/main" id="{3B16911F-8FFA-444D-B865-C83D756904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4298" y="2515214"/>
              <a:ext cx="147073" cy="130244"/>
            </a:xfrm>
            <a:custGeom>
              <a:avLst/>
              <a:gdLst>
                <a:gd name="T0" fmla="*/ 640 w 671"/>
                <a:gd name="T1" fmla="*/ 232 h 593"/>
                <a:gd name="T2" fmla="*/ 281 w 671"/>
                <a:gd name="T3" fmla="*/ 35 h 593"/>
                <a:gd name="T4" fmla="*/ 30 w 671"/>
                <a:gd name="T5" fmla="*/ 360 h 593"/>
                <a:gd name="T6" fmla="*/ 390 w 671"/>
                <a:gd name="T7" fmla="*/ 558 h 593"/>
                <a:gd name="T8" fmla="*/ 640 w 671"/>
                <a:gd name="T9" fmla="*/ 232 h 593"/>
                <a:gd name="T10" fmla="*/ 233 w 671"/>
                <a:gd name="T11" fmla="*/ 373 h 593"/>
                <a:gd name="T12" fmla="*/ 127 w 671"/>
                <a:gd name="T13" fmla="*/ 266 h 593"/>
                <a:gd name="T14" fmla="*/ 233 w 671"/>
                <a:gd name="T15" fmla="*/ 160 h 593"/>
                <a:gd name="T16" fmla="*/ 340 w 671"/>
                <a:gd name="T17" fmla="*/ 266 h 593"/>
                <a:gd name="T18" fmla="*/ 233 w 671"/>
                <a:gd name="T19" fmla="*/ 373 h 593"/>
                <a:gd name="T20" fmla="*/ 485 w 671"/>
                <a:gd name="T21" fmla="*/ 382 h 593"/>
                <a:gd name="T22" fmla="*/ 434 w 671"/>
                <a:gd name="T23" fmla="*/ 331 h 593"/>
                <a:gd name="T24" fmla="*/ 485 w 671"/>
                <a:gd name="T25" fmla="*/ 280 h 593"/>
                <a:gd name="T26" fmla="*/ 536 w 671"/>
                <a:gd name="T27" fmla="*/ 331 h 593"/>
                <a:gd name="T28" fmla="*/ 485 w 671"/>
                <a:gd name="T29" fmla="*/ 382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1" h="593">
                  <a:moveTo>
                    <a:pt x="640" y="232"/>
                  </a:moveTo>
                  <a:cubicBezTo>
                    <a:pt x="610" y="88"/>
                    <a:pt x="449" y="0"/>
                    <a:pt x="281" y="35"/>
                  </a:cubicBezTo>
                  <a:cubicBezTo>
                    <a:pt x="112" y="70"/>
                    <a:pt x="0" y="216"/>
                    <a:pt x="30" y="360"/>
                  </a:cubicBezTo>
                  <a:cubicBezTo>
                    <a:pt x="61" y="505"/>
                    <a:pt x="222" y="593"/>
                    <a:pt x="390" y="558"/>
                  </a:cubicBezTo>
                  <a:cubicBezTo>
                    <a:pt x="559" y="522"/>
                    <a:pt x="671" y="377"/>
                    <a:pt x="640" y="232"/>
                  </a:cubicBezTo>
                  <a:close/>
                  <a:moveTo>
                    <a:pt x="233" y="373"/>
                  </a:moveTo>
                  <a:cubicBezTo>
                    <a:pt x="174" y="373"/>
                    <a:pt x="127" y="325"/>
                    <a:pt x="127" y="266"/>
                  </a:cubicBezTo>
                  <a:cubicBezTo>
                    <a:pt x="127" y="207"/>
                    <a:pt x="174" y="160"/>
                    <a:pt x="233" y="160"/>
                  </a:cubicBezTo>
                  <a:cubicBezTo>
                    <a:pt x="292" y="160"/>
                    <a:pt x="340" y="207"/>
                    <a:pt x="340" y="266"/>
                  </a:cubicBezTo>
                  <a:cubicBezTo>
                    <a:pt x="340" y="325"/>
                    <a:pt x="292" y="373"/>
                    <a:pt x="233" y="373"/>
                  </a:cubicBezTo>
                  <a:close/>
                  <a:moveTo>
                    <a:pt x="485" y="382"/>
                  </a:moveTo>
                  <a:cubicBezTo>
                    <a:pt x="456" y="382"/>
                    <a:pt x="434" y="359"/>
                    <a:pt x="434" y="331"/>
                  </a:cubicBezTo>
                  <a:cubicBezTo>
                    <a:pt x="434" y="303"/>
                    <a:pt x="456" y="280"/>
                    <a:pt x="485" y="280"/>
                  </a:cubicBezTo>
                  <a:cubicBezTo>
                    <a:pt x="513" y="280"/>
                    <a:pt x="536" y="303"/>
                    <a:pt x="536" y="331"/>
                  </a:cubicBezTo>
                  <a:cubicBezTo>
                    <a:pt x="536" y="359"/>
                    <a:pt x="513" y="382"/>
                    <a:pt x="485" y="3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 kern="0">
                <a:solidFill>
                  <a:prstClr val="white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39" name="Freeform 85">
            <a:extLst>
              <a:ext uri="{FF2B5EF4-FFF2-40B4-BE49-F238E27FC236}">
                <a16:creationId xmlns:a16="http://schemas.microsoft.com/office/drawing/2014/main" id="{AD5958FF-9D36-4C9F-AE88-99375EE014C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755065" y="3392488"/>
            <a:ext cx="361951" cy="360362"/>
          </a:xfrm>
          <a:custGeom>
            <a:avLst/>
            <a:gdLst>
              <a:gd name="T0" fmla="*/ 2147483647 w 199"/>
              <a:gd name="T1" fmla="*/ 0 h 198"/>
              <a:gd name="T2" fmla="*/ 2147483647 w 199"/>
              <a:gd name="T3" fmla="*/ 0 h 198"/>
              <a:gd name="T4" fmla="*/ 0 w 199"/>
              <a:gd name="T5" fmla="*/ 2147483647 h 198"/>
              <a:gd name="T6" fmla="*/ 0 w 199"/>
              <a:gd name="T7" fmla="*/ 2147483647 h 198"/>
              <a:gd name="T8" fmla="*/ 0 w 199"/>
              <a:gd name="T9" fmla="*/ 2147483647 h 198"/>
              <a:gd name="T10" fmla="*/ 2147483647 w 199"/>
              <a:gd name="T11" fmla="*/ 2147483647 h 198"/>
              <a:gd name="T12" fmla="*/ 2147483647 w 199"/>
              <a:gd name="T13" fmla="*/ 2147483647 h 198"/>
              <a:gd name="T14" fmla="*/ 2147483647 w 199"/>
              <a:gd name="T15" fmla="*/ 2147483647 h 198"/>
              <a:gd name="T16" fmla="*/ 2147483647 w 199"/>
              <a:gd name="T17" fmla="*/ 2147483647 h 198"/>
              <a:gd name="T18" fmla="*/ 2147483647 w 199"/>
              <a:gd name="T19" fmla="*/ 2147483647 h 198"/>
              <a:gd name="T20" fmla="*/ 2147483647 w 199"/>
              <a:gd name="T21" fmla="*/ 0 h 198"/>
              <a:gd name="T22" fmla="*/ 2147483647 w 199"/>
              <a:gd name="T23" fmla="*/ 2147483647 h 198"/>
              <a:gd name="T24" fmla="*/ 2147483647 w 199"/>
              <a:gd name="T25" fmla="*/ 2147483647 h 198"/>
              <a:gd name="T26" fmla="*/ 2147483647 w 199"/>
              <a:gd name="T27" fmla="*/ 2147483647 h 198"/>
              <a:gd name="T28" fmla="*/ 2147483647 w 199"/>
              <a:gd name="T29" fmla="*/ 2147483647 h 198"/>
              <a:gd name="T30" fmla="*/ 2147483647 w 199"/>
              <a:gd name="T31" fmla="*/ 2147483647 h 198"/>
              <a:gd name="T32" fmla="*/ 2147483647 w 199"/>
              <a:gd name="T33" fmla="*/ 2147483647 h 198"/>
              <a:gd name="T34" fmla="*/ 2147483647 w 199"/>
              <a:gd name="T35" fmla="*/ 2147483647 h 198"/>
              <a:gd name="T36" fmla="*/ 2147483647 w 199"/>
              <a:gd name="T37" fmla="*/ 2147483647 h 198"/>
              <a:gd name="T38" fmla="*/ 2147483647 w 199"/>
              <a:gd name="T39" fmla="*/ 2147483647 h 198"/>
              <a:gd name="T40" fmla="*/ 2147483647 w 199"/>
              <a:gd name="T41" fmla="*/ 2147483647 h 198"/>
              <a:gd name="T42" fmla="*/ 2147483647 w 199"/>
              <a:gd name="T43" fmla="*/ 2147483647 h 198"/>
              <a:gd name="T44" fmla="*/ 2147483647 w 199"/>
              <a:gd name="T45" fmla="*/ 2147483647 h 198"/>
              <a:gd name="T46" fmla="*/ 2147483647 w 199"/>
              <a:gd name="T47" fmla="*/ 2147483647 h 198"/>
              <a:gd name="T48" fmla="*/ 2147483647 w 199"/>
              <a:gd name="T49" fmla="*/ 2147483647 h 198"/>
              <a:gd name="T50" fmla="*/ 2147483647 w 199"/>
              <a:gd name="T51" fmla="*/ 2147483647 h 198"/>
              <a:gd name="T52" fmla="*/ 2147483647 w 199"/>
              <a:gd name="T53" fmla="*/ 2147483647 h 198"/>
              <a:gd name="T54" fmla="*/ 2147483647 w 199"/>
              <a:gd name="T55" fmla="*/ 2147483647 h 198"/>
              <a:gd name="T56" fmla="*/ 2147483647 w 199"/>
              <a:gd name="T57" fmla="*/ 2147483647 h 198"/>
              <a:gd name="T58" fmla="*/ 2147483647 w 199"/>
              <a:gd name="T59" fmla="*/ 2147483647 h 198"/>
              <a:gd name="T60" fmla="*/ 2147483647 w 199"/>
              <a:gd name="T61" fmla="*/ 2147483647 h 198"/>
              <a:gd name="T62" fmla="*/ 2147483647 w 199"/>
              <a:gd name="T63" fmla="*/ 2147483647 h 198"/>
              <a:gd name="T64" fmla="*/ 2147483647 w 199"/>
              <a:gd name="T65" fmla="*/ 2147483647 h 198"/>
              <a:gd name="T66" fmla="*/ 2147483647 w 199"/>
              <a:gd name="T67" fmla="*/ 2147483647 h 198"/>
              <a:gd name="T68" fmla="*/ 2147483647 w 199"/>
              <a:gd name="T69" fmla="*/ 2147483647 h 198"/>
              <a:gd name="T70" fmla="*/ 2147483647 w 199"/>
              <a:gd name="T71" fmla="*/ 2147483647 h 198"/>
              <a:gd name="T72" fmla="*/ 2147483647 w 199"/>
              <a:gd name="T73" fmla="*/ 2147483647 h 1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9" h="198">
                <a:moveTo>
                  <a:pt x="160" y="0"/>
                </a:moveTo>
                <a:cubicBezTo>
                  <a:pt x="39" y="0"/>
                  <a:pt x="39" y="0"/>
                  <a:pt x="39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81"/>
                  <a:pt x="17" y="198"/>
                  <a:pt x="39" y="198"/>
                </a:cubicBezTo>
                <a:cubicBezTo>
                  <a:pt x="160" y="198"/>
                  <a:pt x="160" y="198"/>
                  <a:pt x="160" y="198"/>
                </a:cubicBezTo>
                <a:cubicBezTo>
                  <a:pt x="181" y="198"/>
                  <a:pt x="199" y="181"/>
                  <a:pt x="199" y="160"/>
                </a:cubicBezTo>
                <a:cubicBezTo>
                  <a:pt x="199" y="79"/>
                  <a:pt x="199" y="79"/>
                  <a:pt x="199" y="79"/>
                </a:cubicBezTo>
                <a:cubicBezTo>
                  <a:pt x="199" y="38"/>
                  <a:pt x="199" y="38"/>
                  <a:pt x="199" y="38"/>
                </a:cubicBezTo>
                <a:cubicBezTo>
                  <a:pt x="199" y="17"/>
                  <a:pt x="181" y="0"/>
                  <a:pt x="160" y="0"/>
                </a:cubicBezTo>
                <a:close/>
                <a:moveTo>
                  <a:pt x="171" y="23"/>
                </a:moveTo>
                <a:cubicBezTo>
                  <a:pt x="176" y="23"/>
                  <a:pt x="176" y="23"/>
                  <a:pt x="176" y="23"/>
                </a:cubicBezTo>
                <a:cubicBezTo>
                  <a:pt x="176" y="27"/>
                  <a:pt x="176" y="27"/>
                  <a:pt x="176" y="27"/>
                </a:cubicBezTo>
                <a:cubicBezTo>
                  <a:pt x="176" y="56"/>
                  <a:pt x="176" y="56"/>
                  <a:pt x="176" y="56"/>
                </a:cubicBezTo>
                <a:cubicBezTo>
                  <a:pt x="142" y="56"/>
                  <a:pt x="142" y="56"/>
                  <a:pt x="142" y="56"/>
                </a:cubicBezTo>
                <a:cubicBezTo>
                  <a:pt x="142" y="23"/>
                  <a:pt x="142" y="23"/>
                  <a:pt x="142" y="23"/>
                </a:cubicBezTo>
                <a:lnTo>
                  <a:pt x="171" y="23"/>
                </a:lnTo>
                <a:close/>
                <a:moveTo>
                  <a:pt x="71" y="79"/>
                </a:moveTo>
                <a:cubicBezTo>
                  <a:pt x="77" y="70"/>
                  <a:pt x="88" y="64"/>
                  <a:pt x="99" y="64"/>
                </a:cubicBezTo>
                <a:cubicBezTo>
                  <a:pt x="111" y="64"/>
                  <a:pt x="121" y="70"/>
                  <a:pt x="128" y="79"/>
                </a:cubicBezTo>
                <a:cubicBezTo>
                  <a:pt x="132" y="84"/>
                  <a:pt x="134" y="91"/>
                  <a:pt x="134" y="99"/>
                </a:cubicBezTo>
                <a:cubicBezTo>
                  <a:pt x="134" y="118"/>
                  <a:pt x="119" y="134"/>
                  <a:pt x="99" y="134"/>
                </a:cubicBezTo>
                <a:cubicBezTo>
                  <a:pt x="80" y="134"/>
                  <a:pt x="65" y="118"/>
                  <a:pt x="65" y="99"/>
                </a:cubicBezTo>
                <a:cubicBezTo>
                  <a:pt x="65" y="91"/>
                  <a:pt x="67" y="84"/>
                  <a:pt x="71" y="79"/>
                </a:cubicBezTo>
                <a:close/>
                <a:moveTo>
                  <a:pt x="179" y="160"/>
                </a:moveTo>
                <a:cubicBezTo>
                  <a:pt x="179" y="170"/>
                  <a:pt x="171" y="179"/>
                  <a:pt x="160" y="179"/>
                </a:cubicBezTo>
                <a:cubicBezTo>
                  <a:pt x="39" y="179"/>
                  <a:pt x="39" y="179"/>
                  <a:pt x="39" y="179"/>
                </a:cubicBezTo>
                <a:cubicBezTo>
                  <a:pt x="28" y="179"/>
                  <a:pt x="20" y="170"/>
                  <a:pt x="20" y="160"/>
                </a:cubicBezTo>
                <a:cubicBezTo>
                  <a:pt x="20" y="79"/>
                  <a:pt x="20" y="79"/>
                  <a:pt x="20" y="79"/>
                </a:cubicBezTo>
                <a:cubicBezTo>
                  <a:pt x="49" y="79"/>
                  <a:pt x="49" y="79"/>
                  <a:pt x="49" y="79"/>
                </a:cubicBezTo>
                <a:cubicBezTo>
                  <a:pt x="47" y="85"/>
                  <a:pt x="45" y="92"/>
                  <a:pt x="45" y="99"/>
                </a:cubicBezTo>
                <a:cubicBezTo>
                  <a:pt x="45" y="129"/>
                  <a:pt x="70" y="153"/>
                  <a:pt x="99" y="153"/>
                </a:cubicBezTo>
                <a:cubicBezTo>
                  <a:pt x="129" y="153"/>
                  <a:pt x="154" y="129"/>
                  <a:pt x="154" y="99"/>
                </a:cubicBezTo>
                <a:cubicBezTo>
                  <a:pt x="154" y="92"/>
                  <a:pt x="152" y="85"/>
                  <a:pt x="150" y="79"/>
                </a:cubicBezTo>
                <a:cubicBezTo>
                  <a:pt x="179" y="79"/>
                  <a:pt x="179" y="79"/>
                  <a:pt x="179" y="79"/>
                </a:cubicBezTo>
                <a:lnTo>
                  <a:pt x="179" y="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47FF1709-A00A-4962-AFED-F44A5B33673A}"/>
              </a:ext>
            </a:extLst>
          </p:cNvPr>
          <p:cNvSpPr txBox="1"/>
          <p:nvPr/>
        </p:nvSpPr>
        <p:spPr>
          <a:xfrm>
            <a:off x="1908038" y="1772810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87446621-1EC5-454A-B4A4-3896ECEF6047}"/>
              </a:ext>
            </a:extLst>
          </p:cNvPr>
          <p:cNvSpPr txBox="1"/>
          <p:nvPr/>
        </p:nvSpPr>
        <p:spPr>
          <a:xfrm>
            <a:off x="2542587" y="2495327"/>
            <a:ext cx="354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id="{D3562C1A-930B-4CA9-A6B2-4345D4A172D2}"/>
              </a:ext>
            </a:extLst>
          </p:cNvPr>
          <p:cNvSpPr/>
          <p:nvPr/>
        </p:nvSpPr>
        <p:spPr>
          <a:xfrm>
            <a:off x="1947039" y="2495330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72EE1937-B99E-4C2F-88E7-0D45CFE8A341}"/>
              </a:ext>
            </a:extLst>
          </p:cNvPr>
          <p:cNvSpPr txBox="1"/>
          <p:nvPr/>
        </p:nvSpPr>
        <p:spPr>
          <a:xfrm>
            <a:off x="2542587" y="3311593"/>
            <a:ext cx="354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4" name="椭圆 43">
            <a:extLst>
              <a:ext uri="{FF2B5EF4-FFF2-40B4-BE49-F238E27FC236}">
                <a16:creationId xmlns:a16="http://schemas.microsoft.com/office/drawing/2014/main" id="{5B570DC3-F286-46FD-AE12-F00E5BBA5DB6}"/>
              </a:ext>
            </a:extLst>
          </p:cNvPr>
          <p:cNvSpPr/>
          <p:nvPr/>
        </p:nvSpPr>
        <p:spPr>
          <a:xfrm>
            <a:off x="1947039" y="3311596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BDC20F8B-7A05-4D01-892D-248DF911D52E}"/>
              </a:ext>
            </a:extLst>
          </p:cNvPr>
          <p:cNvSpPr txBox="1"/>
          <p:nvPr/>
        </p:nvSpPr>
        <p:spPr>
          <a:xfrm>
            <a:off x="2542587" y="4127859"/>
            <a:ext cx="354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15DFA350-CEBE-41E8-9F05-1F9EC7592387}"/>
              </a:ext>
            </a:extLst>
          </p:cNvPr>
          <p:cNvSpPr/>
          <p:nvPr/>
        </p:nvSpPr>
        <p:spPr>
          <a:xfrm>
            <a:off x="1947039" y="4127862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A1EA3147-C5A0-42FA-A930-721796955403}"/>
              </a:ext>
            </a:extLst>
          </p:cNvPr>
          <p:cNvSpPr txBox="1"/>
          <p:nvPr/>
        </p:nvSpPr>
        <p:spPr>
          <a:xfrm>
            <a:off x="2542587" y="4983103"/>
            <a:ext cx="3548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4F8229FA-566D-4834-854D-8108F0A06FF5}"/>
              </a:ext>
            </a:extLst>
          </p:cNvPr>
          <p:cNvSpPr/>
          <p:nvPr/>
        </p:nvSpPr>
        <p:spPr>
          <a:xfrm>
            <a:off x="1947039" y="4983106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9657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0" grpId="0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8C7AD3DB-8A82-4CA3-B657-62AAB967773A}"/>
              </a:ext>
            </a:extLst>
          </p:cNvPr>
          <p:cNvSpPr>
            <a:spLocks/>
          </p:cNvSpPr>
          <p:nvPr/>
        </p:nvSpPr>
        <p:spPr bwMode="auto">
          <a:xfrm>
            <a:off x="5029616" y="1568361"/>
            <a:ext cx="2651125" cy="2014537"/>
          </a:xfrm>
          <a:custGeom>
            <a:avLst/>
            <a:gdLst>
              <a:gd name="T0" fmla="*/ 2147483647 w 774"/>
              <a:gd name="T1" fmla="*/ 2147483647 h 588"/>
              <a:gd name="T2" fmla="*/ 2147483647 w 774"/>
              <a:gd name="T3" fmla="*/ 2147483647 h 588"/>
              <a:gd name="T4" fmla="*/ 0 w 774"/>
              <a:gd name="T5" fmla="*/ 2147483647 h 588"/>
              <a:gd name="T6" fmla="*/ 0 w 774"/>
              <a:gd name="T7" fmla="*/ 2147483647 h 588"/>
              <a:gd name="T8" fmla="*/ 0 w 774"/>
              <a:gd name="T9" fmla="*/ 2147483647 h 588"/>
              <a:gd name="T10" fmla="*/ 0 w 774"/>
              <a:gd name="T11" fmla="*/ 2147483647 h 588"/>
              <a:gd name="T12" fmla="*/ 0 w 774"/>
              <a:gd name="T13" fmla="*/ 2147483647 h 588"/>
              <a:gd name="T14" fmla="*/ 2147483647 w 774"/>
              <a:gd name="T15" fmla="*/ 0 h 588"/>
              <a:gd name="T16" fmla="*/ 2147483647 w 774"/>
              <a:gd name="T17" fmla="*/ 0 h 588"/>
              <a:gd name="T18" fmla="*/ 2147483647 w 774"/>
              <a:gd name="T19" fmla="*/ 0 h 588"/>
              <a:gd name="T20" fmla="*/ 2147483647 w 774"/>
              <a:gd name="T21" fmla="*/ 2147483647 h 588"/>
              <a:gd name="T22" fmla="*/ 2147483647 w 774"/>
              <a:gd name="T23" fmla="*/ 2147483647 h 5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74" h="588">
                <a:moveTo>
                  <a:pt x="774" y="353"/>
                </a:moveTo>
                <a:cubicBezTo>
                  <a:pt x="235" y="353"/>
                  <a:pt x="235" y="353"/>
                  <a:pt x="235" y="353"/>
                </a:cubicBezTo>
                <a:cubicBezTo>
                  <a:pt x="108" y="353"/>
                  <a:pt x="5" y="453"/>
                  <a:pt x="0" y="579"/>
                </a:cubicBezTo>
                <a:cubicBezTo>
                  <a:pt x="0" y="579"/>
                  <a:pt x="0" y="579"/>
                  <a:pt x="0" y="579"/>
                </a:cubicBezTo>
                <a:cubicBezTo>
                  <a:pt x="0" y="581"/>
                  <a:pt x="0" y="583"/>
                  <a:pt x="0" y="585"/>
                </a:cubicBezTo>
                <a:cubicBezTo>
                  <a:pt x="0" y="586"/>
                  <a:pt x="0" y="587"/>
                  <a:pt x="0" y="588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107"/>
                  <a:pt x="103" y="2"/>
                  <a:pt x="231" y="0"/>
                </a:cubicBezTo>
                <a:cubicBezTo>
                  <a:pt x="233" y="0"/>
                  <a:pt x="234" y="0"/>
                  <a:pt x="235" y="0"/>
                </a:cubicBezTo>
                <a:cubicBezTo>
                  <a:pt x="236" y="0"/>
                  <a:pt x="237" y="0"/>
                  <a:pt x="238" y="0"/>
                </a:cubicBezTo>
                <a:cubicBezTo>
                  <a:pt x="475" y="1"/>
                  <a:pt x="679" y="143"/>
                  <a:pt x="771" y="345"/>
                </a:cubicBezTo>
                <a:cubicBezTo>
                  <a:pt x="772" y="348"/>
                  <a:pt x="773" y="350"/>
                  <a:pt x="774" y="353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Freeform 13">
            <a:extLst>
              <a:ext uri="{FF2B5EF4-FFF2-40B4-BE49-F238E27FC236}">
                <a16:creationId xmlns:a16="http://schemas.microsoft.com/office/drawing/2014/main" id="{72CE17B4-9A5B-4F73-A35E-E5034B3965BD}"/>
              </a:ext>
            </a:extLst>
          </p:cNvPr>
          <p:cNvSpPr>
            <a:spLocks/>
          </p:cNvSpPr>
          <p:nvPr/>
        </p:nvSpPr>
        <p:spPr bwMode="auto">
          <a:xfrm>
            <a:off x="5834479" y="2778032"/>
            <a:ext cx="2014537" cy="2654300"/>
          </a:xfrm>
          <a:custGeom>
            <a:avLst/>
            <a:gdLst>
              <a:gd name="T0" fmla="*/ 2147483647 w 588"/>
              <a:gd name="T1" fmla="*/ 2147483647 h 775"/>
              <a:gd name="T2" fmla="*/ 2147483647 w 588"/>
              <a:gd name="T3" fmla="*/ 2147483647 h 775"/>
              <a:gd name="T4" fmla="*/ 2147483647 w 588"/>
              <a:gd name="T5" fmla="*/ 2147483647 h 775"/>
              <a:gd name="T6" fmla="*/ 2147483647 w 588"/>
              <a:gd name="T7" fmla="*/ 2147483647 h 775"/>
              <a:gd name="T8" fmla="*/ 0 w 588"/>
              <a:gd name="T9" fmla="*/ 0 h 775"/>
              <a:gd name="T10" fmla="*/ 2147483647 w 588"/>
              <a:gd name="T11" fmla="*/ 0 h 775"/>
              <a:gd name="T12" fmla="*/ 2147483647 w 588"/>
              <a:gd name="T13" fmla="*/ 2147483647 h 775"/>
              <a:gd name="T14" fmla="*/ 2147483647 w 588"/>
              <a:gd name="T15" fmla="*/ 2147483647 h 7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88" h="775">
                <a:moveTo>
                  <a:pt x="588" y="235"/>
                </a:moveTo>
                <a:cubicBezTo>
                  <a:pt x="588" y="237"/>
                  <a:pt x="588" y="238"/>
                  <a:pt x="588" y="239"/>
                </a:cubicBezTo>
                <a:cubicBezTo>
                  <a:pt x="587" y="478"/>
                  <a:pt x="442" y="684"/>
                  <a:pt x="236" y="775"/>
                </a:cubicBezTo>
                <a:cubicBezTo>
                  <a:pt x="236" y="235"/>
                  <a:pt x="236" y="235"/>
                  <a:pt x="236" y="235"/>
                </a:cubicBezTo>
                <a:cubicBezTo>
                  <a:pt x="236" y="105"/>
                  <a:pt x="130" y="0"/>
                  <a:pt x="0" y="0"/>
                </a:cubicBezTo>
                <a:cubicBezTo>
                  <a:pt x="353" y="0"/>
                  <a:pt x="353" y="0"/>
                  <a:pt x="353" y="0"/>
                </a:cubicBezTo>
                <a:cubicBezTo>
                  <a:pt x="482" y="0"/>
                  <a:pt x="586" y="103"/>
                  <a:pt x="588" y="232"/>
                </a:cubicBezTo>
                <a:cubicBezTo>
                  <a:pt x="588" y="233"/>
                  <a:pt x="588" y="234"/>
                  <a:pt x="588" y="235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Freeform 14">
            <a:extLst>
              <a:ext uri="{FF2B5EF4-FFF2-40B4-BE49-F238E27FC236}">
                <a16:creationId xmlns:a16="http://schemas.microsoft.com/office/drawing/2014/main" id="{EFBAFCA9-25E1-4965-B74F-AF317B3CA1B6}"/>
              </a:ext>
            </a:extLst>
          </p:cNvPr>
          <p:cNvSpPr>
            <a:spLocks/>
          </p:cNvSpPr>
          <p:nvPr/>
        </p:nvSpPr>
        <p:spPr bwMode="auto">
          <a:xfrm>
            <a:off x="3988215" y="3582898"/>
            <a:ext cx="2654300" cy="2017713"/>
          </a:xfrm>
          <a:custGeom>
            <a:avLst/>
            <a:gdLst>
              <a:gd name="T0" fmla="*/ 2147483647 w 775"/>
              <a:gd name="T1" fmla="*/ 0 h 589"/>
              <a:gd name="T2" fmla="*/ 2147483647 w 775"/>
              <a:gd name="T3" fmla="*/ 2147483647 h 589"/>
              <a:gd name="T4" fmla="*/ 2147483647 w 775"/>
              <a:gd name="T5" fmla="*/ 2147483647 h 589"/>
              <a:gd name="T6" fmla="*/ 2147483647 w 775"/>
              <a:gd name="T7" fmla="*/ 2147483647 h 589"/>
              <a:gd name="T8" fmla="*/ 2147483647 w 775"/>
              <a:gd name="T9" fmla="*/ 2147483647 h 589"/>
              <a:gd name="T10" fmla="*/ 0 w 775"/>
              <a:gd name="T11" fmla="*/ 2147483647 h 589"/>
              <a:gd name="T12" fmla="*/ 2147483647 w 775"/>
              <a:gd name="T13" fmla="*/ 2147483647 h 589"/>
              <a:gd name="T14" fmla="*/ 2147483647 w 775"/>
              <a:gd name="T15" fmla="*/ 0 h 58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75" h="589">
                <a:moveTo>
                  <a:pt x="775" y="0"/>
                </a:moveTo>
                <a:cubicBezTo>
                  <a:pt x="775" y="353"/>
                  <a:pt x="775" y="353"/>
                  <a:pt x="775" y="353"/>
                </a:cubicBezTo>
                <a:cubicBezTo>
                  <a:pt x="775" y="482"/>
                  <a:pt x="671" y="587"/>
                  <a:pt x="543" y="589"/>
                </a:cubicBezTo>
                <a:cubicBezTo>
                  <a:pt x="542" y="589"/>
                  <a:pt x="540" y="589"/>
                  <a:pt x="539" y="589"/>
                </a:cubicBezTo>
                <a:cubicBezTo>
                  <a:pt x="538" y="589"/>
                  <a:pt x="537" y="589"/>
                  <a:pt x="536" y="589"/>
                </a:cubicBezTo>
                <a:cubicBezTo>
                  <a:pt x="296" y="587"/>
                  <a:pt x="90" y="443"/>
                  <a:pt x="0" y="236"/>
                </a:cubicBezTo>
                <a:cubicBezTo>
                  <a:pt x="539" y="236"/>
                  <a:pt x="539" y="236"/>
                  <a:pt x="539" y="236"/>
                </a:cubicBezTo>
                <a:cubicBezTo>
                  <a:pt x="669" y="236"/>
                  <a:pt x="775" y="131"/>
                  <a:pt x="775" y="0"/>
                </a:cubicBezTo>
                <a:close/>
              </a:path>
            </a:pathLst>
          </a:custGeom>
          <a:solidFill>
            <a:srgbClr val="425F78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Freeform 15">
            <a:extLst>
              <a:ext uri="{FF2B5EF4-FFF2-40B4-BE49-F238E27FC236}">
                <a16:creationId xmlns:a16="http://schemas.microsoft.com/office/drawing/2014/main" id="{386B085F-F519-4FC0-A58C-FCED46CFBC66}"/>
              </a:ext>
            </a:extLst>
          </p:cNvPr>
          <p:cNvSpPr>
            <a:spLocks/>
          </p:cNvSpPr>
          <p:nvPr/>
        </p:nvSpPr>
        <p:spPr bwMode="auto">
          <a:xfrm>
            <a:off x="3819940" y="1736632"/>
            <a:ext cx="2014539" cy="2654300"/>
          </a:xfrm>
          <a:custGeom>
            <a:avLst/>
            <a:gdLst>
              <a:gd name="T0" fmla="*/ 2147483647 w 588"/>
              <a:gd name="T1" fmla="*/ 2147483647 h 775"/>
              <a:gd name="T2" fmla="*/ 2147483647 w 588"/>
              <a:gd name="T3" fmla="*/ 2147483647 h 775"/>
              <a:gd name="T4" fmla="*/ 0 w 588"/>
              <a:gd name="T5" fmla="*/ 2147483647 h 775"/>
              <a:gd name="T6" fmla="*/ 0 w 588"/>
              <a:gd name="T7" fmla="*/ 2147483647 h 775"/>
              <a:gd name="T8" fmla="*/ 0 w 588"/>
              <a:gd name="T9" fmla="*/ 2147483647 h 775"/>
              <a:gd name="T10" fmla="*/ 2147483647 w 588"/>
              <a:gd name="T11" fmla="*/ 0 h 775"/>
              <a:gd name="T12" fmla="*/ 2147483647 w 588"/>
              <a:gd name="T13" fmla="*/ 2147483647 h 775"/>
              <a:gd name="T14" fmla="*/ 2147483647 w 588"/>
              <a:gd name="T15" fmla="*/ 2147483647 h 7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88" h="775">
                <a:moveTo>
                  <a:pt x="588" y="775"/>
                </a:moveTo>
                <a:cubicBezTo>
                  <a:pt x="235" y="775"/>
                  <a:pt x="235" y="775"/>
                  <a:pt x="235" y="775"/>
                </a:cubicBezTo>
                <a:cubicBezTo>
                  <a:pt x="107" y="775"/>
                  <a:pt x="2" y="672"/>
                  <a:pt x="0" y="543"/>
                </a:cubicBezTo>
                <a:cubicBezTo>
                  <a:pt x="0" y="542"/>
                  <a:pt x="0" y="541"/>
                  <a:pt x="0" y="539"/>
                </a:cubicBezTo>
                <a:cubicBezTo>
                  <a:pt x="0" y="538"/>
                  <a:pt x="0" y="537"/>
                  <a:pt x="0" y="536"/>
                </a:cubicBezTo>
                <a:cubicBezTo>
                  <a:pt x="1" y="297"/>
                  <a:pt x="146" y="91"/>
                  <a:pt x="353" y="0"/>
                </a:cubicBezTo>
                <a:cubicBezTo>
                  <a:pt x="353" y="539"/>
                  <a:pt x="353" y="539"/>
                  <a:pt x="353" y="539"/>
                </a:cubicBezTo>
                <a:cubicBezTo>
                  <a:pt x="353" y="670"/>
                  <a:pt x="458" y="775"/>
                  <a:pt x="588" y="775"/>
                </a:cubicBezTo>
                <a:close/>
              </a:path>
            </a:pathLst>
          </a:custGeom>
          <a:solidFill>
            <a:srgbClr val="B5354C"/>
          </a:solidFill>
          <a:ln>
            <a:noFill/>
          </a:ln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矩形 56">
            <a:extLst>
              <a:ext uri="{FF2B5EF4-FFF2-40B4-BE49-F238E27FC236}">
                <a16:creationId xmlns:a16="http://schemas.microsoft.com/office/drawing/2014/main" id="{85CB2FD0-04B2-482B-9C17-8C301496F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9356" y="2857410"/>
            <a:ext cx="6783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01</a:t>
            </a:r>
            <a:endParaRPr lang="zh-CN" altLang="en-US" sz="320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2" name="矩形 57">
            <a:extLst>
              <a:ext uri="{FF2B5EF4-FFF2-40B4-BE49-F238E27FC236}">
                <a16:creationId xmlns:a16="http://schemas.microsoft.com/office/drawing/2014/main" id="{E20551BD-CB10-4126-9D0A-B9966F575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4142" y="1904911"/>
            <a:ext cx="6783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02</a:t>
            </a:r>
            <a:endParaRPr lang="zh-CN" altLang="en-US" sz="320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3" name="矩形 58">
            <a:extLst>
              <a:ext uri="{FF2B5EF4-FFF2-40B4-BE49-F238E27FC236}">
                <a16:creationId xmlns:a16="http://schemas.microsoft.com/office/drawing/2014/main" id="{02962176-F6F7-49A2-94E2-EF323526A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5405" y="3538447"/>
            <a:ext cx="6783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03</a:t>
            </a:r>
            <a:endParaRPr lang="zh-CN" altLang="en-US" sz="320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4" name="矩形 59">
            <a:extLst>
              <a:ext uri="{FF2B5EF4-FFF2-40B4-BE49-F238E27FC236}">
                <a16:creationId xmlns:a16="http://schemas.microsoft.com/office/drawing/2014/main" id="{896A878D-D044-4C62-B86B-3AEC13A72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504" y="4644936"/>
            <a:ext cx="6783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dobe Naskh Medium" pitchFamily="50" charset="-78"/>
                <a:sym typeface="inpin heiti" panose="00000500000000000000" pitchFamily="2" charset="-122"/>
              </a:rPr>
              <a:t>04</a:t>
            </a:r>
            <a:endParaRPr lang="zh-CN" altLang="en-US" sz="320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cs typeface="Adobe Naskh Medium" pitchFamily="50" charset="-78"/>
              <a:sym typeface="inpin heiti" panose="00000500000000000000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0A0039C-93FF-4B92-8CA1-53C05A5C6BCA}"/>
              </a:ext>
            </a:extLst>
          </p:cNvPr>
          <p:cNvSpPr txBox="1"/>
          <p:nvPr/>
        </p:nvSpPr>
        <p:spPr>
          <a:xfrm>
            <a:off x="1377854" y="2438510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B6634E4-3D8A-46E4-9A33-344232784359}"/>
              </a:ext>
            </a:extLst>
          </p:cNvPr>
          <p:cNvSpPr txBox="1"/>
          <p:nvPr/>
        </p:nvSpPr>
        <p:spPr>
          <a:xfrm>
            <a:off x="1052474" y="2974435"/>
            <a:ext cx="278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DB6511D-754C-4EFC-97AD-AADE92EF11D5}"/>
              </a:ext>
            </a:extLst>
          </p:cNvPr>
          <p:cNvSpPr txBox="1"/>
          <p:nvPr/>
        </p:nvSpPr>
        <p:spPr>
          <a:xfrm>
            <a:off x="1052474" y="3311501"/>
            <a:ext cx="295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57E9F0C-D5ED-48FF-9B7E-215543E15CC1}"/>
              </a:ext>
            </a:extLst>
          </p:cNvPr>
          <p:cNvSpPr txBox="1"/>
          <p:nvPr/>
        </p:nvSpPr>
        <p:spPr>
          <a:xfrm>
            <a:off x="8608314" y="1698235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D5C58C7-4A1B-4978-B4DC-B6EB4898C979}"/>
              </a:ext>
            </a:extLst>
          </p:cNvPr>
          <p:cNvSpPr txBox="1"/>
          <p:nvPr/>
        </p:nvSpPr>
        <p:spPr>
          <a:xfrm>
            <a:off x="8282934" y="2234160"/>
            <a:ext cx="295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757DB24-AC40-4CB8-95F8-9EA531F2098F}"/>
              </a:ext>
            </a:extLst>
          </p:cNvPr>
          <p:cNvSpPr txBox="1"/>
          <p:nvPr/>
        </p:nvSpPr>
        <p:spPr>
          <a:xfrm>
            <a:off x="8282935" y="2571226"/>
            <a:ext cx="2958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97062DD-FB0B-4588-8680-FC4FCF5A51A1}"/>
              </a:ext>
            </a:extLst>
          </p:cNvPr>
          <p:cNvSpPr txBox="1"/>
          <p:nvPr/>
        </p:nvSpPr>
        <p:spPr>
          <a:xfrm>
            <a:off x="8675178" y="3840241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B8E16F7-F871-48A9-BDDC-1AC7A90426D9}"/>
              </a:ext>
            </a:extLst>
          </p:cNvPr>
          <p:cNvSpPr txBox="1"/>
          <p:nvPr/>
        </p:nvSpPr>
        <p:spPr>
          <a:xfrm>
            <a:off x="8349798" y="4376166"/>
            <a:ext cx="2958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9A1F0DD-C603-4BFA-B414-F99A61D3C357}"/>
              </a:ext>
            </a:extLst>
          </p:cNvPr>
          <p:cNvSpPr txBox="1"/>
          <p:nvPr/>
        </p:nvSpPr>
        <p:spPr>
          <a:xfrm>
            <a:off x="8349797" y="4713232"/>
            <a:ext cx="295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94764CC-EB95-4B03-A9F0-0CD8FE93A27B}"/>
              </a:ext>
            </a:extLst>
          </p:cNvPr>
          <p:cNvSpPr txBox="1"/>
          <p:nvPr/>
        </p:nvSpPr>
        <p:spPr>
          <a:xfrm>
            <a:off x="1447144" y="4395774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5887596-3B25-4E22-A2DE-11236A9974C8}"/>
              </a:ext>
            </a:extLst>
          </p:cNvPr>
          <p:cNvSpPr txBox="1"/>
          <p:nvPr/>
        </p:nvSpPr>
        <p:spPr>
          <a:xfrm>
            <a:off x="1121766" y="4931699"/>
            <a:ext cx="2958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7123282-DC69-415B-B0B4-F5D16FFCF21E}"/>
              </a:ext>
            </a:extLst>
          </p:cNvPr>
          <p:cNvSpPr txBox="1"/>
          <p:nvPr/>
        </p:nvSpPr>
        <p:spPr>
          <a:xfrm>
            <a:off x="1121765" y="5268765"/>
            <a:ext cx="2958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62204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9CA8542-029F-469C-86BB-2DE2A3A1EC6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74873" y="2891530"/>
            <a:ext cx="1190171" cy="793342"/>
          </a:xfrm>
          <a:custGeom>
            <a:avLst/>
            <a:gdLst>
              <a:gd name="connsiteX0" fmla="*/ 595085 w 1190170"/>
              <a:gd name="connsiteY0" fmla="*/ 0 h 1190170"/>
              <a:gd name="connsiteX1" fmla="*/ 1190170 w 1190170"/>
              <a:gd name="connsiteY1" fmla="*/ 595085 h 1190170"/>
              <a:gd name="connsiteX2" fmla="*/ 595085 w 1190170"/>
              <a:gd name="connsiteY2" fmla="*/ 1190170 h 1190170"/>
              <a:gd name="connsiteX3" fmla="*/ 0 w 1190170"/>
              <a:gd name="connsiteY3" fmla="*/ 595085 h 1190170"/>
              <a:gd name="connsiteX4" fmla="*/ 595085 w 1190170"/>
              <a:gd name="connsiteY4" fmla="*/ 0 h 1190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0170" h="1190170">
                <a:moveTo>
                  <a:pt x="595085" y="0"/>
                </a:moveTo>
                <a:cubicBezTo>
                  <a:pt x="923741" y="0"/>
                  <a:pt x="1190170" y="266429"/>
                  <a:pt x="1190170" y="595085"/>
                </a:cubicBezTo>
                <a:cubicBezTo>
                  <a:pt x="1190170" y="923741"/>
                  <a:pt x="923741" y="1190170"/>
                  <a:pt x="595085" y="1190170"/>
                </a:cubicBezTo>
                <a:cubicBezTo>
                  <a:pt x="266429" y="1190170"/>
                  <a:pt x="0" y="923741"/>
                  <a:pt x="0" y="595085"/>
                </a:cubicBezTo>
                <a:cubicBezTo>
                  <a:pt x="0" y="266429"/>
                  <a:pt x="266429" y="0"/>
                  <a:pt x="595085" y="0"/>
                </a:cubicBezTo>
                <a:close/>
              </a:path>
            </a:pathLst>
          </a:custGeom>
          <a:solidFill>
            <a:srgbClr val="357879"/>
          </a:solidFill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600E285-67B3-42E2-BF36-14E1D122124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92602" y="4631453"/>
            <a:ext cx="1767116" cy="1177922"/>
          </a:xfrm>
          <a:custGeom>
            <a:avLst/>
            <a:gdLst>
              <a:gd name="connsiteX0" fmla="*/ 883558 w 1767116"/>
              <a:gd name="connsiteY0" fmla="*/ 0 h 1767116"/>
              <a:gd name="connsiteX1" fmla="*/ 1767116 w 1767116"/>
              <a:gd name="connsiteY1" fmla="*/ 883558 h 1767116"/>
              <a:gd name="connsiteX2" fmla="*/ 883558 w 1767116"/>
              <a:gd name="connsiteY2" fmla="*/ 1767116 h 1767116"/>
              <a:gd name="connsiteX3" fmla="*/ 0 w 1767116"/>
              <a:gd name="connsiteY3" fmla="*/ 883558 h 1767116"/>
              <a:gd name="connsiteX4" fmla="*/ 883558 w 1767116"/>
              <a:gd name="connsiteY4" fmla="*/ 0 h 17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7116" h="1767116">
                <a:moveTo>
                  <a:pt x="883558" y="0"/>
                </a:moveTo>
                <a:cubicBezTo>
                  <a:pt x="1371534" y="0"/>
                  <a:pt x="1767116" y="395582"/>
                  <a:pt x="1767116" y="883558"/>
                </a:cubicBezTo>
                <a:cubicBezTo>
                  <a:pt x="1767116" y="1371534"/>
                  <a:pt x="1371534" y="1767116"/>
                  <a:pt x="883558" y="1767116"/>
                </a:cubicBezTo>
                <a:cubicBezTo>
                  <a:pt x="395582" y="1767116"/>
                  <a:pt x="0" y="1371534"/>
                  <a:pt x="0" y="883558"/>
                </a:cubicBezTo>
                <a:cubicBezTo>
                  <a:pt x="0" y="395582"/>
                  <a:pt x="395582" y="0"/>
                  <a:pt x="883558" y="0"/>
                </a:cubicBezTo>
                <a:close/>
              </a:path>
            </a:pathLst>
          </a:custGeom>
          <a:solidFill>
            <a:srgbClr val="357879"/>
          </a:solidFill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C3B60EC-4664-4F87-A598-5FA3018E481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63587" y="1894947"/>
            <a:ext cx="2612572" cy="1741485"/>
          </a:xfrm>
          <a:custGeom>
            <a:avLst/>
            <a:gdLst>
              <a:gd name="connsiteX0" fmla="*/ 1306286 w 2612572"/>
              <a:gd name="connsiteY0" fmla="*/ 0 h 2612572"/>
              <a:gd name="connsiteX1" fmla="*/ 2612572 w 2612572"/>
              <a:gd name="connsiteY1" fmla="*/ 1306286 h 2612572"/>
              <a:gd name="connsiteX2" fmla="*/ 1306286 w 2612572"/>
              <a:gd name="connsiteY2" fmla="*/ 2612572 h 2612572"/>
              <a:gd name="connsiteX3" fmla="*/ 0 w 2612572"/>
              <a:gd name="connsiteY3" fmla="*/ 1306286 h 2612572"/>
              <a:gd name="connsiteX4" fmla="*/ 1306286 w 2612572"/>
              <a:gd name="connsiteY4" fmla="*/ 0 h 2612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2572" h="2612572">
                <a:moveTo>
                  <a:pt x="1306286" y="0"/>
                </a:moveTo>
                <a:cubicBezTo>
                  <a:pt x="2027728" y="0"/>
                  <a:pt x="2612572" y="584844"/>
                  <a:pt x="2612572" y="1306286"/>
                </a:cubicBezTo>
                <a:cubicBezTo>
                  <a:pt x="2612572" y="2027728"/>
                  <a:pt x="2027728" y="2612572"/>
                  <a:pt x="1306286" y="2612572"/>
                </a:cubicBezTo>
                <a:cubicBezTo>
                  <a:pt x="584844" y="2612572"/>
                  <a:pt x="0" y="2027728"/>
                  <a:pt x="0" y="1306286"/>
                </a:cubicBezTo>
                <a:cubicBezTo>
                  <a:pt x="0" y="584844"/>
                  <a:pt x="584844" y="0"/>
                  <a:pt x="1306286" y="0"/>
                </a:cubicBezTo>
                <a:close/>
              </a:path>
            </a:pathLst>
          </a:custGeom>
          <a:solidFill>
            <a:srgbClr val="357879"/>
          </a:solidFill>
        </p:spPr>
      </p:pic>
      <p:sp>
        <p:nvSpPr>
          <p:cNvPr id="10" name="椭圆 9">
            <a:extLst>
              <a:ext uri="{FF2B5EF4-FFF2-40B4-BE49-F238E27FC236}">
                <a16:creationId xmlns:a16="http://schemas.microsoft.com/office/drawing/2014/main" id="{327FE2DC-1F36-4A36-B8C7-F84B3D5A803B}"/>
              </a:ext>
            </a:extLst>
          </p:cNvPr>
          <p:cNvSpPr/>
          <p:nvPr/>
        </p:nvSpPr>
        <p:spPr>
          <a:xfrm>
            <a:off x="9439276" y="3513138"/>
            <a:ext cx="755651" cy="754062"/>
          </a:xfrm>
          <a:prstGeom prst="ellipse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7A946E51-90EF-49BF-AF3D-69201421CE69}"/>
              </a:ext>
            </a:extLst>
          </p:cNvPr>
          <p:cNvSpPr/>
          <p:nvPr/>
        </p:nvSpPr>
        <p:spPr>
          <a:xfrm>
            <a:off x="10861678" y="3959225"/>
            <a:ext cx="377825" cy="377825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EBB05D4A-1FD6-4313-B6F3-A89D404676DA}"/>
              </a:ext>
            </a:extLst>
          </p:cNvPr>
          <p:cNvSpPr/>
          <p:nvPr/>
        </p:nvSpPr>
        <p:spPr>
          <a:xfrm>
            <a:off x="8040689" y="4348163"/>
            <a:ext cx="552451" cy="550862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9B0E0DF2-AF12-47F9-BFE9-0462AA51F5BB}"/>
              </a:ext>
            </a:extLst>
          </p:cNvPr>
          <p:cNvSpPr/>
          <p:nvPr/>
        </p:nvSpPr>
        <p:spPr>
          <a:xfrm>
            <a:off x="9626602" y="1989138"/>
            <a:ext cx="804863" cy="804862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C06AB88-B91B-45E7-BAFD-E0251922EE83}"/>
              </a:ext>
            </a:extLst>
          </p:cNvPr>
          <p:cNvSpPr txBox="1"/>
          <p:nvPr/>
        </p:nvSpPr>
        <p:spPr>
          <a:xfrm>
            <a:off x="1908038" y="1772810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88892698-3AED-463A-ADE1-24CC491B359F}"/>
              </a:ext>
            </a:extLst>
          </p:cNvPr>
          <p:cNvSpPr txBox="1"/>
          <p:nvPr/>
        </p:nvSpPr>
        <p:spPr>
          <a:xfrm>
            <a:off x="2542588" y="2495327"/>
            <a:ext cx="4003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6B05A9CB-CE0B-4103-A5B6-9012EB17DF43}"/>
              </a:ext>
            </a:extLst>
          </p:cNvPr>
          <p:cNvSpPr/>
          <p:nvPr/>
        </p:nvSpPr>
        <p:spPr>
          <a:xfrm>
            <a:off x="1947039" y="2495330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453EC42-0479-4192-8D96-24F2B1500B7E}"/>
              </a:ext>
            </a:extLst>
          </p:cNvPr>
          <p:cNvSpPr txBox="1"/>
          <p:nvPr/>
        </p:nvSpPr>
        <p:spPr>
          <a:xfrm>
            <a:off x="2542588" y="3311593"/>
            <a:ext cx="4003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5221E2F4-8586-4DAD-BCA3-9CF129C4546A}"/>
              </a:ext>
            </a:extLst>
          </p:cNvPr>
          <p:cNvSpPr/>
          <p:nvPr/>
        </p:nvSpPr>
        <p:spPr>
          <a:xfrm>
            <a:off x="1947039" y="3311596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28B7D27-70B2-4627-8D00-4E809A15F30F}"/>
              </a:ext>
            </a:extLst>
          </p:cNvPr>
          <p:cNvSpPr txBox="1"/>
          <p:nvPr/>
        </p:nvSpPr>
        <p:spPr>
          <a:xfrm>
            <a:off x="2542588" y="4127859"/>
            <a:ext cx="4003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9C6E8EC2-1009-40E1-930C-0123EFB62076}"/>
              </a:ext>
            </a:extLst>
          </p:cNvPr>
          <p:cNvSpPr/>
          <p:nvPr/>
        </p:nvSpPr>
        <p:spPr>
          <a:xfrm>
            <a:off x="1947039" y="4127862"/>
            <a:ext cx="400111" cy="400111"/>
          </a:xfrm>
          <a:prstGeom prst="ellipse">
            <a:avLst/>
          </a:prstGeom>
          <a:solidFill>
            <a:srgbClr val="425F78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91D5276-C276-4E37-A2C6-6368304047B4}"/>
              </a:ext>
            </a:extLst>
          </p:cNvPr>
          <p:cNvSpPr txBox="1"/>
          <p:nvPr/>
        </p:nvSpPr>
        <p:spPr>
          <a:xfrm>
            <a:off x="2542588" y="4968994"/>
            <a:ext cx="4003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000" dirty="0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1CF46DDA-ED14-49A8-B189-46A824E77986}"/>
              </a:ext>
            </a:extLst>
          </p:cNvPr>
          <p:cNvSpPr/>
          <p:nvPr/>
        </p:nvSpPr>
        <p:spPr>
          <a:xfrm>
            <a:off x="1947039" y="4968997"/>
            <a:ext cx="400111" cy="400111"/>
          </a:xfrm>
          <a:prstGeom prst="ellipse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25F78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11203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pSp>
        <p:nvGrpSpPr>
          <p:cNvPr id="7" name="组合 48">
            <a:extLst>
              <a:ext uri="{FF2B5EF4-FFF2-40B4-BE49-F238E27FC236}">
                <a16:creationId xmlns:a16="http://schemas.microsoft.com/office/drawing/2014/main" id="{CBA62903-6693-49E5-8825-E8AC2AECE293}"/>
              </a:ext>
            </a:extLst>
          </p:cNvPr>
          <p:cNvGrpSpPr>
            <a:grpSpLocks/>
          </p:cNvGrpSpPr>
          <p:nvPr/>
        </p:nvGrpSpPr>
        <p:grpSpPr bwMode="auto">
          <a:xfrm>
            <a:off x="2426495" y="3988517"/>
            <a:ext cx="7339013" cy="1119187"/>
            <a:chOff x="2286239" y="3515794"/>
            <a:chExt cx="7339507" cy="1120331"/>
          </a:xfrm>
        </p:grpSpPr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id="{038E5B2A-6632-4541-AEDB-94EE3E80A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239" y="3515794"/>
              <a:ext cx="1875503" cy="1114596"/>
            </a:xfrm>
            <a:custGeom>
              <a:avLst/>
              <a:gdLst>
                <a:gd name="T0" fmla="*/ 2147483647 w 981"/>
                <a:gd name="T1" fmla="*/ 2147483647 h 583"/>
                <a:gd name="T2" fmla="*/ 2147483647 w 981"/>
                <a:gd name="T3" fmla="*/ 2147483647 h 583"/>
                <a:gd name="T4" fmla="*/ 0 w 981"/>
                <a:gd name="T5" fmla="*/ 2147483647 h 583"/>
                <a:gd name="T6" fmla="*/ 2147483647 w 981"/>
                <a:gd name="T7" fmla="*/ 0 h 583"/>
                <a:gd name="T8" fmla="*/ 2147483647 w 981"/>
                <a:gd name="T9" fmla="*/ 2147483647 h 583"/>
                <a:gd name="T10" fmla="*/ 2147483647 w 981"/>
                <a:gd name="T11" fmla="*/ 2147483647 h 5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1" h="583">
                  <a:moveTo>
                    <a:pt x="981" y="24"/>
                  </a:moveTo>
                  <a:lnTo>
                    <a:pt x="14" y="583"/>
                  </a:lnTo>
                  <a:lnTo>
                    <a:pt x="0" y="559"/>
                  </a:lnTo>
                  <a:lnTo>
                    <a:pt x="967" y="0"/>
                  </a:lnTo>
                  <a:lnTo>
                    <a:pt x="981" y="24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8E31955-B5BC-4D2D-83A0-3BA2858DF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331" y="3515794"/>
              <a:ext cx="1877415" cy="1114596"/>
            </a:xfrm>
            <a:custGeom>
              <a:avLst/>
              <a:gdLst>
                <a:gd name="T0" fmla="*/ 0 w 982"/>
                <a:gd name="T1" fmla="*/ 2147483647 h 583"/>
                <a:gd name="T2" fmla="*/ 2147483647 w 982"/>
                <a:gd name="T3" fmla="*/ 2147483647 h 583"/>
                <a:gd name="T4" fmla="*/ 2147483647 w 982"/>
                <a:gd name="T5" fmla="*/ 2147483647 h 583"/>
                <a:gd name="T6" fmla="*/ 2147483647 w 982"/>
                <a:gd name="T7" fmla="*/ 0 h 583"/>
                <a:gd name="T8" fmla="*/ 0 w 982"/>
                <a:gd name="T9" fmla="*/ 2147483647 h 583"/>
                <a:gd name="T10" fmla="*/ 0 w 982"/>
                <a:gd name="T11" fmla="*/ 2147483647 h 5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2" h="583">
                  <a:moveTo>
                    <a:pt x="0" y="24"/>
                  </a:moveTo>
                  <a:lnTo>
                    <a:pt x="968" y="583"/>
                  </a:lnTo>
                  <a:lnTo>
                    <a:pt x="982" y="559"/>
                  </a:lnTo>
                  <a:lnTo>
                    <a:pt x="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2C917821-95F6-4F91-A8B5-A3E8D6057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2035" y="3519617"/>
              <a:ext cx="1877415" cy="1116508"/>
            </a:xfrm>
            <a:custGeom>
              <a:avLst/>
              <a:gdLst>
                <a:gd name="T0" fmla="*/ 0 w 982"/>
                <a:gd name="T1" fmla="*/ 2147483647 h 584"/>
                <a:gd name="T2" fmla="*/ 2147483647 w 982"/>
                <a:gd name="T3" fmla="*/ 2147483647 h 584"/>
                <a:gd name="T4" fmla="*/ 2147483647 w 982"/>
                <a:gd name="T5" fmla="*/ 2147483647 h 584"/>
                <a:gd name="T6" fmla="*/ 2147483647 w 982"/>
                <a:gd name="T7" fmla="*/ 0 h 584"/>
                <a:gd name="T8" fmla="*/ 0 w 982"/>
                <a:gd name="T9" fmla="*/ 2147483647 h 584"/>
                <a:gd name="T10" fmla="*/ 0 w 982"/>
                <a:gd name="T11" fmla="*/ 2147483647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2" h="584">
                  <a:moveTo>
                    <a:pt x="0" y="24"/>
                  </a:moveTo>
                  <a:lnTo>
                    <a:pt x="970" y="584"/>
                  </a:lnTo>
                  <a:lnTo>
                    <a:pt x="982" y="560"/>
                  </a:lnTo>
                  <a:lnTo>
                    <a:pt x="15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AEFFD6E0-ACBE-4339-9FEA-2F65DF2F3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6800" y="3519617"/>
              <a:ext cx="1877415" cy="1116508"/>
            </a:xfrm>
            <a:custGeom>
              <a:avLst/>
              <a:gdLst>
                <a:gd name="T0" fmla="*/ 2147483647 w 982"/>
                <a:gd name="T1" fmla="*/ 2147483647 h 584"/>
                <a:gd name="T2" fmla="*/ 2147483647 w 982"/>
                <a:gd name="T3" fmla="*/ 2147483647 h 584"/>
                <a:gd name="T4" fmla="*/ 0 w 982"/>
                <a:gd name="T5" fmla="*/ 2147483647 h 584"/>
                <a:gd name="T6" fmla="*/ 2147483647 w 982"/>
                <a:gd name="T7" fmla="*/ 0 h 584"/>
                <a:gd name="T8" fmla="*/ 2147483647 w 982"/>
                <a:gd name="T9" fmla="*/ 2147483647 h 584"/>
                <a:gd name="T10" fmla="*/ 2147483647 w 982"/>
                <a:gd name="T11" fmla="*/ 2147483647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2" h="584">
                  <a:moveTo>
                    <a:pt x="982" y="24"/>
                  </a:moveTo>
                  <a:lnTo>
                    <a:pt x="14" y="584"/>
                  </a:lnTo>
                  <a:lnTo>
                    <a:pt x="0" y="560"/>
                  </a:lnTo>
                  <a:lnTo>
                    <a:pt x="970" y="0"/>
                  </a:lnTo>
                  <a:lnTo>
                    <a:pt x="982" y="24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3B01940F-C8A2-46B2-A00F-F6C122E2C7DE}"/>
              </a:ext>
            </a:extLst>
          </p:cNvPr>
          <p:cNvSpPr/>
          <p:nvPr/>
        </p:nvSpPr>
        <p:spPr>
          <a:xfrm>
            <a:off x="2075658" y="5350588"/>
            <a:ext cx="836612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anose="020B0604020202020204" pitchFamily="34" charset="0"/>
                <a:sym typeface="inpin heiti" panose="00000500000000000000" pitchFamily="2" charset="-122"/>
              </a:rPr>
              <a:t>2014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cs typeface="Arial" panose="020B0604020202020204" pitchFamily="34" charset="0"/>
              <a:sym typeface="inpin heiti" panose="00000500000000000000" pitchFamily="2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EB718A5-6A74-4B4C-8BA7-BE74F9684BF6}"/>
              </a:ext>
            </a:extLst>
          </p:cNvPr>
          <p:cNvSpPr/>
          <p:nvPr/>
        </p:nvSpPr>
        <p:spPr>
          <a:xfrm>
            <a:off x="3902868" y="4333000"/>
            <a:ext cx="836613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anose="020B0604020202020204" pitchFamily="34" charset="0"/>
                <a:sym typeface="inpin heiti" panose="00000500000000000000" pitchFamily="2" charset="-122"/>
              </a:rPr>
              <a:t>2015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cs typeface="Arial" panose="020B0604020202020204" pitchFamily="34" charset="0"/>
              <a:sym typeface="inpin heiti" panose="00000500000000000000" pitchFamily="2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4EE00C4-A2D7-4B1B-A58A-378A51E66B70}"/>
              </a:ext>
            </a:extLst>
          </p:cNvPr>
          <p:cNvSpPr/>
          <p:nvPr/>
        </p:nvSpPr>
        <p:spPr>
          <a:xfrm>
            <a:off x="5739607" y="5360113"/>
            <a:ext cx="836612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anose="020B0604020202020204" pitchFamily="34" charset="0"/>
                <a:sym typeface="inpin heiti" panose="00000500000000000000" pitchFamily="2" charset="-122"/>
              </a:rPr>
              <a:t>2016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cs typeface="Arial" panose="020B0604020202020204" pitchFamily="34" charset="0"/>
              <a:sym typeface="inpin heiti" panose="00000500000000000000" pitchFamily="2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EE5EB46-5A1E-48F4-814B-8DF3E5C606F3}"/>
              </a:ext>
            </a:extLst>
          </p:cNvPr>
          <p:cNvSpPr/>
          <p:nvPr/>
        </p:nvSpPr>
        <p:spPr>
          <a:xfrm>
            <a:off x="7566820" y="4342525"/>
            <a:ext cx="836613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anose="020B0604020202020204" pitchFamily="34" charset="0"/>
                <a:sym typeface="inpin heiti" panose="00000500000000000000" pitchFamily="2" charset="-122"/>
              </a:rPr>
              <a:t>2020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cs typeface="Arial" panose="020B0604020202020204" pitchFamily="34" charset="0"/>
              <a:sym typeface="inpin heiti" panose="00000500000000000000" pitchFamily="2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6FBEADA-DF69-4FE9-A895-9766D251C14C}"/>
              </a:ext>
            </a:extLst>
          </p:cNvPr>
          <p:cNvSpPr/>
          <p:nvPr/>
        </p:nvSpPr>
        <p:spPr>
          <a:xfrm>
            <a:off x="9328944" y="5342650"/>
            <a:ext cx="836613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anose="020B0604020202020204" pitchFamily="34" charset="0"/>
                <a:sym typeface="inpin heiti" panose="00000500000000000000" pitchFamily="2" charset="-122"/>
              </a:rPr>
              <a:t>2030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cs typeface="Arial" panose="020B0604020202020204" pitchFamily="34" charset="0"/>
              <a:sym typeface="inpin heiti" panose="00000500000000000000" pitchFamily="2" charset="-122"/>
            </a:endParaRPr>
          </a:p>
        </p:txBody>
      </p:sp>
      <p:grpSp>
        <p:nvGrpSpPr>
          <p:cNvPr id="17" name="组合 59">
            <a:extLst>
              <a:ext uri="{FF2B5EF4-FFF2-40B4-BE49-F238E27FC236}">
                <a16:creationId xmlns:a16="http://schemas.microsoft.com/office/drawing/2014/main" id="{BD752E6E-33EF-4362-9280-C6733820C8CF}"/>
              </a:ext>
            </a:extLst>
          </p:cNvPr>
          <p:cNvGrpSpPr>
            <a:grpSpLocks/>
          </p:cNvGrpSpPr>
          <p:nvPr/>
        </p:nvGrpSpPr>
        <p:grpSpPr bwMode="auto">
          <a:xfrm>
            <a:off x="1648621" y="2740740"/>
            <a:ext cx="1636713" cy="2655887"/>
            <a:chOff x="1508125" y="2269282"/>
            <a:chExt cx="1636525" cy="2655529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3BE03C8F-1ED5-430B-96DE-63DF880A4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125" y="2269282"/>
              <a:ext cx="1636525" cy="1101213"/>
            </a:xfrm>
            <a:custGeom>
              <a:avLst/>
              <a:gdLst>
                <a:gd name="T0" fmla="*/ 2147483647 w 362"/>
                <a:gd name="T1" fmla="*/ 2147483647 h 243"/>
                <a:gd name="T2" fmla="*/ 2147483647 w 362"/>
                <a:gd name="T3" fmla="*/ 2147483647 h 243"/>
                <a:gd name="T4" fmla="*/ 2147483647 w 362"/>
                <a:gd name="T5" fmla="*/ 2147483647 h 243"/>
                <a:gd name="T6" fmla="*/ 2147483647 w 362"/>
                <a:gd name="T7" fmla="*/ 2147483647 h 243"/>
                <a:gd name="T8" fmla="*/ 2147483647 w 362"/>
                <a:gd name="T9" fmla="*/ 2147483647 h 243"/>
                <a:gd name="T10" fmla="*/ 2147483647 w 362"/>
                <a:gd name="T11" fmla="*/ 2147483647 h 243"/>
                <a:gd name="T12" fmla="*/ 2147483647 w 362"/>
                <a:gd name="T13" fmla="*/ 2147483647 h 243"/>
                <a:gd name="T14" fmla="*/ 2147483647 w 362"/>
                <a:gd name="T15" fmla="*/ 2147483647 h 243"/>
                <a:gd name="T16" fmla="*/ 2147483647 w 362"/>
                <a:gd name="T17" fmla="*/ 2147483647 h 243"/>
                <a:gd name="T18" fmla="*/ 2147483647 w 362"/>
                <a:gd name="T19" fmla="*/ 2147483647 h 243"/>
                <a:gd name="T20" fmla="*/ 2147483647 w 362"/>
                <a:gd name="T21" fmla="*/ 2147483647 h 243"/>
                <a:gd name="T22" fmla="*/ 2147483647 w 362"/>
                <a:gd name="T23" fmla="*/ 2147483647 h 243"/>
                <a:gd name="T24" fmla="*/ 2147483647 w 362"/>
                <a:gd name="T25" fmla="*/ 2147483647 h 243"/>
                <a:gd name="T26" fmla="*/ 2147483647 w 362"/>
                <a:gd name="T27" fmla="*/ 2147483647 h 243"/>
                <a:gd name="T28" fmla="*/ 2147483647 w 362"/>
                <a:gd name="T29" fmla="*/ 2147483647 h 243"/>
                <a:gd name="T30" fmla="*/ 2147483647 w 362"/>
                <a:gd name="T31" fmla="*/ 2147483647 h 243"/>
                <a:gd name="T32" fmla="*/ 2147483647 w 362"/>
                <a:gd name="T33" fmla="*/ 2147483647 h 243"/>
                <a:gd name="T34" fmla="*/ 2147483647 w 362"/>
                <a:gd name="T35" fmla="*/ 2147483647 h 243"/>
                <a:gd name="T36" fmla="*/ 2147483647 w 362"/>
                <a:gd name="T37" fmla="*/ 2147483647 h 243"/>
                <a:gd name="T38" fmla="*/ 2147483647 w 362"/>
                <a:gd name="T39" fmla="*/ 2147483647 h 243"/>
                <a:gd name="T40" fmla="*/ 2147483647 w 362"/>
                <a:gd name="T41" fmla="*/ 2147483647 h 243"/>
                <a:gd name="T42" fmla="*/ 2147483647 w 362"/>
                <a:gd name="T43" fmla="*/ 2147483647 h 243"/>
                <a:gd name="T44" fmla="*/ 2147483647 w 362"/>
                <a:gd name="T45" fmla="*/ 2147483647 h 243"/>
                <a:gd name="T46" fmla="*/ 2147483647 w 362"/>
                <a:gd name="T47" fmla="*/ 2147483647 h 243"/>
                <a:gd name="T48" fmla="*/ 2147483647 w 362"/>
                <a:gd name="T49" fmla="*/ 2147483647 h 243"/>
                <a:gd name="T50" fmla="*/ 2147483647 w 362"/>
                <a:gd name="T51" fmla="*/ 2147483647 h 243"/>
                <a:gd name="T52" fmla="*/ 2147483647 w 362"/>
                <a:gd name="T53" fmla="*/ 2147483647 h 243"/>
                <a:gd name="T54" fmla="*/ 0 w 362"/>
                <a:gd name="T55" fmla="*/ 2147483647 h 243"/>
                <a:gd name="T56" fmla="*/ 2147483647 w 362"/>
                <a:gd name="T57" fmla="*/ 2147483647 h 243"/>
                <a:gd name="T58" fmla="*/ 2147483647 w 362"/>
                <a:gd name="T59" fmla="*/ 2147483647 h 243"/>
                <a:gd name="T60" fmla="*/ 2147483647 w 362"/>
                <a:gd name="T61" fmla="*/ 2147483647 h 243"/>
                <a:gd name="T62" fmla="*/ 2147483647 w 362"/>
                <a:gd name="T63" fmla="*/ 2147483647 h 243"/>
                <a:gd name="T64" fmla="*/ 2147483647 w 362"/>
                <a:gd name="T65" fmla="*/ 2147483647 h 243"/>
                <a:gd name="T66" fmla="*/ 2147483647 w 362"/>
                <a:gd name="T67" fmla="*/ 2147483647 h 243"/>
                <a:gd name="T68" fmla="*/ 2147483647 w 362"/>
                <a:gd name="T69" fmla="*/ 2147483647 h 243"/>
                <a:gd name="T70" fmla="*/ 2147483647 w 362"/>
                <a:gd name="T71" fmla="*/ 2147483647 h 243"/>
                <a:gd name="T72" fmla="*/ 2147483647 w 362"/>
                <a:gd name="T73" fmla="*/ 2147483647 h 243"/>
                <a:gd name="T74" fmla="*/ 2147483647 w 362"/>
                <a:gd name="T75" fmla="*/ 2147483647 h 243"/>
                <a:gd name="T76" fmla="*/ 2147483647 w 362"/>
                <a:gd name="T77" fmla="*/ 2147483647 h 243"/>
                <a:gd name="T78" fmla="*/ 2147483647 w 362"/>
                <a:gd name="T79" fmla="*/ 2147483647 h 243"/>
                <a:gd name="T80" fmla="*/ 2147483647 w 362"/>
                <a:gd name="T81" fmla="*/ 2147483647 h 243"/>
                <a:gd name="T82" fmla="*/ 2147483647 w 362"/>
                <a:gd name="T83" fmla="*/ 2147483647 h 243"/>
                <a:gd name="T84" fmla="*/ 2147483647 w 362"/>
                <a:gd name="T85" fmla="*/ 2147483647 h 243"/>
                <a:gd name="T86" fmla="*/ 2147483647 w 362"/>
                <a:gd name="T87" fmla="*/ 2147483647 h 243"/>
                <a:gd name="T88" fmla="*/ 2147483647 w 362"/>
                <a:gd name="T89" fmla="*/ 2147483647 h 243"/>
                <a:gd name="T90" fmla="*/ 2147483647 w 362"/>
                <a:gd name="T91" fmla="*/ 2147483647 h 243"/>
                <a:gd name="T92" fmla="*/ 2147483647 w 362"/>
                <a:gd name="T93" fmla="*/ 2147483647 h 243"/>
                <a:gd name="T94" fmla="*/ 2147483647 w 362"/>
                <a:gd name="T95" fmla="*/ 2147483647 h 243"/>
                <a:gd name="T96" fmla="*/ 2147483647 w 362"/>
                <a:gd name="T97" fmla="*/ 2147483647 h 24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2" h="243">
                  <a:moveTo>
                    <a:pt x="276" y="44"/>
                  </a:moveTo>
                  <a:cubicBezTo>
                    <a:pt x="281" y="46"/>
                    <a:pt x="281" y="46"/>
                    <a:pt x="281" y="46"/>
                  </a:cubicBezTo>
                  <a:cubicBezTo>
                    <a:pt x="289" y="51"/>
                    <a:pt x="295" y="55"/>
                    <a:pt x="300" y="62"/>
                  </a:cubicBezTo>
                  <a:cubicBezTo>
                    <a:pt x="304" y="67"/>
                    <a:pt x="304" y="67"/>
                    <a:pt x="304" y="67"/>
                  </a:cubicBezTo>
                  <a:cubicBezTo>
                    <a:pt x="310" y="75"/>
                    <a:pt x="313" y="84"/>
                    <a:pt x="315" y="94"/>
                  </a:cubicBezTo>
                  <a:cubicBezTo>
                    <a:pt x="321" y="97"/>
                    <a:pt x="321" y="97"/>
                    <a:pt x="321" y="97"/>
                  </a:cubicBezTo>
                  <a:cubicBezTo>
                    <a:pt x="329" y="102"/>
                    <a:pt x="336" y="107"/>
                    <a:pt x="342" y="114"/>
                  </a:cubicBezTo>
                  <a:cubicBezTo>
                    <a:pt x="347" y="119"/>
                    <a:pt x="347" y="119"/>
                    <a:pt x="347" y="119"/>
                  </a:cubicBezTo>
                  <a:cubicBezTo>
                    <a:pt x="352" y="127"/>
                    <a:pt x="356" y="135"/>
                    <a:pt x="359" y="144"/>
                  </a:cubicBezTo>
                  <a:cubicBezTo>
                    <a:pt x="360" y="148"/>
                    <a:pt x="361" y="151"/>
                    <a:pt x="361" y="155"/>
                  </a:cubicBezTo>
                  <a:cubicBezTo>
                    <a:pt x="362" y="161"/>
                    <a:pt x="362" y="167"/>
                    <a:pt x="362" y="173"/>
                  </a:cubicBezTo>
                  <a:cubicBezTo>
                    <a:pt x="361" y="177"/>
                    <a:pt x="360" y="181"/>
                    <a:pt x="359" y="185"/>
                  </a:cubicBezTo>
                  <a:cubicBezTo>
                    <a:pt x="358" y="191"/>
                    <a:pt x="355" y="197"/>
                    <a:pt x="353" y="202"/>
                  </a:cubicBezTo>
                  <a:cubicBezTo>
                    <a:pt x="351" y="206"/>
                    <a:pt x="349" y="209"/>
                    <a:pt x="346" y="212"/>
                  </a:cubicBezTo>
                  <a:cubicBezTo>
                    <a:pt x="343" y="217"/>
                    <a:pt x="339" y="221"/>
                    <a:pt x="334" y="225"/>
                  </a:cubicBezTo>
                  <a:cubicBezTo>
                    <a:pt x="331" y="228"/>
                    <a:pt x="328" y="230"/>
                    <a:pt x="325" y="232"/>
                  </a:cubicBezTo>
                  <a:cubicBezTo>
                    <a:pt x="319" y="235"/>
                    <a:pt x="314" y="237"/>
                    <a:pt x="307" y="239"/>
                  </a:cubicBezTo>
                  <a:cubicBezTo>
                    <a:pt x="304" y="240"/>
                    <a:pt x="300" y="241"/>
                    <a:pt x="296" y="242"/>
                  </a:cubicBezTo>
                  <a:cubicBezTo>
                    <a:pt x="292" y="243"/>
                    <a:pt x="289" y="243"/>
                    <a:pt x="285" y="243"/>
                  </a:cubicBezTo>
                  <a:cubicBezTo>
                    <a:pt x="73" y="243"/>
                    <a:pt x="73" y="243"/>
                    <a:pt x="73" y="243"/>
                  </a:cubicBezTo>
                  <a:cubicBezTo>
                    <a:pt x="69" y="243"/>
                    <a:pt x="66" y="242"/>
                    <a:pt x="62" y="241"/>
                  </a:cubicBezTo>
                  <a:cubicBezTo>
                    <a:pt x="55" y="240"/>
                    <a:pt x="50" y="238"/>
                    <a:pt x="44" y="235"/>
                  </a:cubicBezTo>
                  <a:cubicBezTo>
                    <a:pt x="40" y="234"/>
                    <a:pt x="37" y="232"/>
                    <a:pt x="34" y="230"/>
                  </a:cubicBezTo>
                  <a:cubicBezTo>
                    <a:pt x="29" y="226"/>
                    <a:pt x="24" y="222"/>
                    <a:pt x="20" y="218"/>
                  </a:cubicBezTo>
                  <a:cubicBezTo>
                    <a:pt x="18" y="215"/>
                    <a:pt x="15" y="212"/>
                    <a:pt x="13" y="209"/>
                  </a:cubicBezTo>
                  <a:cubicBezTo>
                    <a:pt x="10" y="203"/>
                    <a:pt x="7" y="198"/>
                    <a:pt x="5" y="192"/>
                  </a:cubicBezTo>
                  <a:cubicBezTo>
                    <a:pt x="3" y="188"/>
                    <a:pt x="2" y="185"/>
                    <a:pt x="2" y="181"/>
                  </a:cubicBezTo>
                  <a:cubicBezTo>
                    <a:pt x="0" y="175"/>
                    <a:pt x="0" y="168"/>
                    <a:pt x="0" y="162"/>
                  </a:cubicBezTo>
                  <a:cubicBezTo>
                    <a:pt x="0" y="158"/>
                    <a:pt x="1" y="155"/>
                    <a:pt x="1" y="151"/>
                  </a:cubicBezTo>
                  <a:cubicBezTo>
                    <a:pt x="3" y="144"/>
                    <a:pt x="5" y="138"/>
                    <a:pt x="8" y="131"/>
                  </a:cubicBezTo>
                  <a:cubicBezTo>
                    <a:pt x="11" y="125"/>
                    <a:pt x="11" y="125"/>
                    <a:pt x="11" y="125"/>
                  </a:cubicBezTo>
                  <a:cubicBezTo>
                    <a:pt x="17" y="117"/>
                    <a:pt x="22" y="111"/>
                    <a:pt x="30" y="105"/>
                  </a:cubicBezTo>
                  <a:cubicBezTo>
                    <a:pt x="34" y="101"/>
                    <a:pt x="39" y="98"/>
                    <a:pt x="44" y="96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9" y="83"/>
                    <a:pt x="53" y="73"/>
                    <a:pt x="60" y="64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9" y="53"/>
                    <a:pt x="75" y="49"/>
                    <a:pt x="83" y="45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97" y="39"/>
                    <a:pt x="106" y="38"/>
                    <a:pt x="115" y="39"/>
                  </a:cubicBezTo>
                  <a:cubicBezTo>
                    <a:pt x="120" y="31"/>
                    <a:pt x="126" y="24"/>
                    <a:pt x="133" y="18"/>
                  </a:cubicBezTo>
                  <a:cubicBezTo>
                    <a:pt x="138" y="14"/>
                    <a:pt x="138" y="14"/>
                    <a:pt x="138" y="14"/>
                  </a:cubicBezTo>
                  <a:cubicBezTo>
                    <a:pt x="145" y="9"/>
                    <a:pt x="153" y="6"/>
                    <a:pt x="161" y="3"/>
                  </a:cubicBezTo>
                  <a:cubicBezTo>
                    <a:pt x="168" y="2"/>
                    <a:pt x="168" y="2"/>
                    <a:pt x="168" y="2"/>
                  </a:cubicBezTo>
                  <a:cubicBezTo>
                    <a:pt x="177" y="0"/>
                    <a:pt x="185" y="0"/>
                    <a:pt x="194" y="2"/>
                  </a:cubicBezTo>
                  <a:cubicBezTo>
                    <a:pt x="201" y="3"/>
                    <a:pt x="201" y="3"/>
                    <a:pt x="201" y="3"/>
                  </a:cubicBezTo>
                  <a:cubicBezTo>
                    <a:pt x="209" y="6"/>
                    <a:pt x="216" y="9"/>
                    <a:pt x="224" y="14"/>
                  </a:cubicBezTo>
                  <a:cubicBezTo>
                    <a:pt x="229" y="18"/>
                    <a:pt x="229" y="18"/>
                    <a:pt x="229" y="18"/>
                  </a:cubicBezTo>
                  <a:cubicBezTo>
                    <a:pt x="236" y="24"/>
                    <a:pt x="242" y="31"/>
                    <a:pt x="247" y="39"/>
                  </a:cubicBezTo>
                  <a:cubicBezTo>
                    <a:pt x="257" y="38"/>
                    <a:pt x="266" y="40"/>
                    <a:pt x="276" y="44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BC6EC6A3-BCC5-4CC4-8540-D5804F7D2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7833" y="2324725"/>
              <a:ext cx="1537110" cy="992239"/>
            </a:xfrm>
            <a:custGeom>
              <a:avLst/>
              <a:gdLst>
                <a:gd name="T0" fmla="*/ 2147483647 w 340"/>
                <a:gd name="T1" fmla="*/ 2147483647 h 219"/>
                <a:gd name="T2" fmla="*/ 2147483647 w 340"/>
                <a:gd name="T3" fmla="*/ 2147483647 h 219"/>
                <a:gd name="T4" fmla="*/ 2147483647 w 340"/>
                <a:gd name="T5" fmla="*/ 2147483647 h 219"/>
                <a:gd name="T6" fmla="*/ 2147483647 w 340"/>
                <a:gd name="T7" fmla="*/ 2147483647 h 219"/>
                <a:gd name="T8" fmla="*/ 2147483647 w 340"/>
                <a:gd name="T9" fmla="*/ 2147483647 h 219"/>
                <a:gd name="T10" fmla="*/ 2147483647 w 340"/>
                <a:gd name="T11" fmla="*/ 2147483647 h 219"/>
                <a:gd name="T12" fmla="*/ 2147483647 w 340"/>
                <a:gd name="T13" fmla="*/ 2147483647 h 219"/>
                <a:gd name="T14" fmla="*/ 2147483647 w 340"/>
                <a:gd name="T15" fmla="*/ 2147483647 h 219"/>
                <a:gd name="T16" fmla="*/ 2147483647 w 340"/>
                <a:gd name="T17" fmla="*/ 2147483647 h 219"/>
                <a:gd name="T18" fmla="*/ 2147483647 w 340"/>
                <a:gd name="T19" fmla="*/ 2147483647 h 219"/>
                <a:gd name="T20" fmla="*/ 2147483647 w 340"/>
                <a:gd name="T21" fmla="*/ 2147483647 h 219"/>
                <a:gd name="T22" fmla="*/ 2147483647 w 340"/>
                <a:gd name="T23" fmla="*/ 2147483647 h 219"/>
                <a:gd name="T24" fmla="*/ 2147483647 w 340"/>
                <a:gd name="T25" fmla="*/ 2147483647 h 219"/>
                <a:gd name="T26" fmla="*/ 2147483647 w 340"/>
                <a:gd name="T27" fmla="*/ 2147483647 h 219"/>
                <a:gd name="T28" fmla="*/ 2147483647 w 340"/>
                <a:gd name="T29" fmla="*/ 2147483647 h 219"/>
                <a:gd name="T30" fmla="*/ 2147483647 w 340"/>
                <a:gd name="T31" fmla="*/ 2147483647 h 219"/>
                <a:gd name="T32" fmla="*/ 2147483647 w 340"/>
                <a:gd name="T33" fmla="*/ 2147483647 h 219"/>
                <a:gd name="T34" fmla="*/ 2147483647 w 340"/>
                <a:gd name="T35" fmla="*/ 2147483647 h 219"/>
                <a:gd name="T36" fmla="*/ 2147483647 w 340"/>
                <a:gd name="T37" fmla="*/ 2147483647 h 219"/>
                <a:gd name="T38" fmla="*/ 2147483647 w 340"/>
                <a:gd name="T39" fmla="*/ 2147483647 h 219"/>
                <a:gd name="T40" fmla="*/ 2147483647 w 340"/>
                <a:gd name="T41" fmla="*/ 2147483647 h 219"/>
                <a:gd name="T42" fmla="*/ 2147483647 w 340"/>
                <a:gd name="T43" fmla="*/ 2147483647 h 219"/>
                <a:gd name="T44" fmla="*/ 2147483647 w 340"/>
                <a:gd name="T45" fmla="*/ 2147483647 h 219"/>
                <a:gd name="T46" fmla="*/ 2147483647 w 340"/>
                <a:gd name="T47" fmla="*/ 2147483647 h 219"/>
                <a:gd name="T48" fmla="*/ 2147483647 w 340"/>
                <a:gd name="T49" fmla="*/ 2147483647 h 219"/>
                <a:gd name="T50" fmla="*/ 2147483647 w 340"/>
                <a:gd name="T51" fmla="*/ 2147483647 h 219"/>
                <a:gd name="T52" fmla="*/ 2147483647 w 340"/>
                <a:gd name="T53" fmla="*/ 2147483647 h 219"/>
                <a:gd name="T54" fmla="*/ 2147483647 w 340"/>
                <a:gd name="T55" fmla="*/ 2147483647 h 219"/>
                <a:gd name="T56" fmla="*/ 2147483647 w 340"/>
                <a:gd name="T57" fmla="*/ 2147483647 h 219"/>
                <a:gd name="T58" fmla="*/ 2147483647 w 340"/>
                <a:gd name="T59" fmla="*/ 2147483647 h 219"/>
                <a:gd name="T60" fmla="*/ 2147483647 w 340"/>
                <a:gd name="T61" fmla="*/ 2147483647 h 219"/>
                <a:gd name="T62" fmla="*/ 2147483647 w 340"/>
                <a:gd name="T63" fmla="*/ 2147483647 h 219"/>
                <a:gd name="T64" fmla="*/ 2147483647 w 340"/>
                <a:gd name="T65" fmla="*/ 2147483647 h 219"/>
                <a:gd name="T66" fmla="*/ 2147483647 w 340"/>
                <a:gd name="T67" fmla="*/ 2147483647 h 219"/>
                <a:gd name="T68" fmla="*/ 2147483647 w 340"/>
                <a:gd name="T69" fmla="*/ 2147483647 h 219"/>
                <a:gd name="T70" fmla="*/ 2147483647 w 340"/>
                <a:gd name="T71" fmla="*/ 2147483647 h 219"/>
                <a:gd name="T72" fmla="*/ 2147483647 w 340"/>
                <a:gd name="T73" fmla="*/ 2147483647 h 219"/>
                <a:gd name="T74" fmla="*/ 2147483647 w 340"/>
                <a:gd name="T75" fmla="*/ 2147483647 h 219"/>
                <a:gd name="T76" fmla="*/ 2147483647 w 340"/>
                <a:gd name="T77" fmla="*/ 2147483647 h 219"/>
                <a:gd name="T78" fmla="*/ 2147483647 w 340"/>
                <a:gd name="T79" fmla="*/ 2147483647 h 219"/>
                <a:gd name="T80" fmla="*/ 2147483647 w 340"/>
                <a:gd name="T81" fmla="*/ 2147483647 h 2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40" h="219">
                  <a:moveTo>
                    <a:pt x="129" y="15"/>
                  </a:moveTo>
                  <a:cubicBezTo>
                    <a:pt x="133" y="12"/>
                    <a:pt x="133" y="12"/>
                    <a:pt x="133" y="12"/>
                  </a:cubicBezTo>
                  <a:cubicBezTo>
                    <a:pt x="141" y="6"/>
                    <a:pt x="149" y="3"/>
                    <a:pt x="159" y="1"/>
                  </a:cubicBezTo>
                  <a:cubicBezTo>
                    <a:pt x="164" y="1"/>
                    <a:pt x="164" y="1"/>
                    <a:pt x="164" y="1"/>
                  </a:cubicBezTo>
                  <a:cubicBezTo>
                    <a:pt x="174" y="0"/>
                    <a:pt x="183" y="1"/>
                    <a:pt x="192" y="4"/>
                  </a:cubicBezTo>
                  <a:cubicBezTo>
                    <a:pt x="197" y="6"/>
                    <a:pt x="197" y="6"/>
                    <a:pt x="197" y="6"/>
                  </a:cubicBezTo>
                  <a:cubicBezTo>
                    <a:pt x="211" y="13"/>
                    <a:pt x="223" y="24"/>
                    <a:pt x="229" y="39"/>
                  </a:cubicBezTo>
                  <a:cubicBezTo>
                    <a:pt x="240" y="37"/>
                    <a:pt x="250" y="38"/>
                    <a:pt x="260" y="42"/>
                  </a:cubicBezTo>
                  <a:cubicBezTo>
                    <a:pt x="265" y="44"/>
                    <a:pt x="265" y="44"/>
                    <a:pt x="265" y="44"/>
                  </a:cubicBezTo>
                  <a:cubicBezTo>
                    <a:pt x="273" y="49"/>
                    <a:pt x="278" y="54"/>
                    <a:pt x="284" y="61"/>
                  </a:cubicBezTo>
                  <a:cubicBezTo>
                    <a:pt x="286" y="66"/>
                    <a:pt x="286" y="66"/>
                    <a:pt x="286" y="66"/>
                  </a:cubicBezTo>
                  <a:cubicBezTo>
                    <a:pt x="290" y="74"/>
                    <a:pt x="292" y="81"/>
                    <a:pt x="293" y="90"/>
                  </a:cubicBezTo>
                  <a:cubicBezTo>
                    <a:pt x="304" y="94"/>
                    <a:pt x="314" y="101"/>
                    <a:pt x="323" y="110"/>
                  </a:cubicBezTo>
                  <a:cubicBezTo>
                    <a:pt x="326" y="114"/>
                    <a:pt x="326" y="114"/>
                    <a:pt x="326" y="114"/>
                  </a:cubicBezTo>
                  <a:cubicBezTo>
                    <a:pt x="331" y="121"/>
                    <a:pt x="334" y="127"/>
                    <a:pt x="337" y="135"/>
                  </a:cubicBezTo>
                  <a:cubicBezTo>
                    <a:pt x="338" y="141"/>
                    <a:pt x="338" y="141"/>
                    <a:pt x="338" y="141"/>
                  </a:cubicBezTo>
                  <a:cubicBezTo>
                    <a:pt x="340" y="150"/>
                    <a:pt x="340" y="158"/>
                    <a:pt x="338" y="167"/>
                  </a:cubicBezTo>
                  <a:cubicBezTo>
                    <a:pt x="336" y="173"/>
                    <a:pt x="336" y="173"/>
                    <a:pt x="336" y="173"/>
                  </a:cubicBezTo>
                  <a:cubicBezTo>
                    <a:pt x="334" y="182"/>
                    <a:pt x="330" y="188"/>
                    <a:pt x="324" y="195"/>
                  </a:cubicBezTo>
                  <a:cubicBezTo>
                    <a:pt x="320" y="200"/>
                    <a:pt x="320" y="200"/>
                    <a:pt x="320" y="200"/>
                  </a:cubicBezTo>
                  <a:cubicBezTo>
                    <a:pt x="314" y="206"/>
                    <a:pt x="307" y="211"/>
                    <a:pt x="299" y="214"/>
                  </a:cubicBezTo>
                  <a:cubicBezTo>
                    <a:pt x="294" y="216"/>
                    <a:pt x="289" y="218"/>
                    <a:pt x="283" y="219"/>
                  </a:cubicBezTo>
                  <a:cubicBezTo>
                    <a:pt x="280" y="219"/>
                    <a:pt x="277" y="219"/>
                    <a:pt x="274" y="219"/>
                  </a:cubicBezTo>
                  <a:cubicBezTo>
                    <a:pt x="63" y="219"/>
                    <a:pt x="63" y="219"/>
                    <a:pt x="63" y="219"/>
                  </a:cubicBezTo>
                  <a:cubicBezTo>
                    <a:pt x="60" y="219"/>
                    <a:pt x="56" y="219"/>
                    <a:pt x="53" y="218"/>
                  </a:cubicBezTo>
                  <a:cubicBezTo>
                    <a:pt x="47" y="217"/>
                    <a:pt x="41" y="214"/>
                    <a:pt x="35" y="211"/>
                  </a:cubicBezTo>
                  <a:cubicBezTo>
                    <a:pt x="30" y="208"/>
                    <a:pt x="30" y="208"/>
                    <a:pt x="30" y="208"/>
                  </a:cubicBezTo>
                  <a:cubicBezTo>
                    <a:pt x="22" y="203"/>
                    <a:pt x="17" y="198"/>
                    <a:pt x="12" y="190"/>
                  </a:cubicBezTo>
                  <a:cubicBezTo>
                    <a:pt x="9" y="186"/>
                    <a:pt x="6" y="181"/>
                    <a:pt x="4" y="176"/>
                  </a:cubicBezTo>
                  <a:cubicBezTo>
                    <a:pt x="3" y="173"/>
                    <a:pt x="3" y="170"/>
                    <a:pt x="2" y="167"/>
                  </a:cubicBezTo>
                  <a:cubicBezTo>
                    <a:pt x="1" y="160"/>
                    <a:pt x="0" y="154"/>
                    <a:pt x="1" y="147"/>
                  </a:cubicBezTo>
                  <a:cubicBezTo>
                    <a:pt x="2" y="141"/>
                    <a:pt x="2" y="141"/>
                    <a:pt x="2" y="141"/>
                  </a:cubicBezTo>
                  <a:cubicBezTo>
                    <a:pt x="3" y="133"/>
                    <a:pt x="6" y="126"/>
                    <a:pt x="10" y="119"/>
                  </a:cubicBezTo>
                  <a:cubicBezTo>
                    <a:pt x="13" y="114"/>
                    <a:pt x="13" y="114"/>
                    <a:pt x="13" y="114"/>
                  </a:cubicBezTo>
                  <a:cubicBezTo>
                    <a:pt x="22" y="103"/>
                    <a:pt x="33" y="94"/>
                    <a:pt x="47" y="90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9" y="76"/>
                    <a:pt x="51" y="69"/>
                    <a:pt x="56" y="61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65" y="50"/>
                    <a:pt x="71" y="46"/>
                    <a:pt x="79" y="42"/>
                  </a:cubicBezTo>
                  <a:cubicBezTo>
                    <a:pt x="90" y="38"/>
                    <a:pt x="100" y="37"/>
                    <a:pt x="111" y="39"/>
                  </a:cubicBezTo>
                  <a:cubicBezTo>
                    <a:pt x="115" y="29"/>
                    <a:pt x="121" y="22"/>
                    <a:pt x="1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0DE2945-3218-42AB-B452-F48937F37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301" y="2378804"/>
              <a:ext cx="1430173" cy="888880"/>
            </a:xfrm>
            <a:custGeom>
              <a:avLst/>
              <a:gdLst>
                <a:gd name="T0" fmla="*/ 54 w 316"/>
                <a:gd name="T1" fmla="*/ 196 h 196"/>
                <a:gd name="T2" fmla="*/ 0 w 316"/>
                <a:gd name="T3" fmla="*/ 141 h 196"/>
                <a:gd name="T4" fmla="*/ 48 w 316"/>
                <a:gd name="T5" fmla="*/ 88 h 196"/>
                <a:gd name="T6" fmla="*/ 47 w 316"/>
                <a:gd name="T7" fmla="*/ 79 h 196"/>
                <a:gd name="T8" fmla="*/ 88 w 316"/>
                <a:gd name="T9" fmla="*/ 37 h 196"/>
                <a:gd name="T10" fmla="*/ 106 w 316"/>
                <a:gd name="T11" fmla="*/ 42 h 196"/>
                <a:gd name="T12" fmla="*/ 158 w 316"/>
                <a:gd name="T13" fmla="*/ 0 h 196"/>
                <a:gd name="T14" fmla="*/ 210 w 316"/>
                <a:gd name="T15" fmla="*/ 42 h 196"/>
                <a:gd name="T16" fmla="*/ 228 w 316"/>
                <a:gd name="T17" fmla="*/ 37 h 196"/>
                <a:gd name="T18" fmla="*/ 269 w 316"/>
                <a:gd name="T19" fmla="*/ 79 h 196"/>
                <a:gd name="T20" fmla="*/ 268 w 316"/>
                <a:gd name="T21" fmla="*/ 88 h 196"/>
                <a:gd name="T22" fmla="*/ 316 w 316"/>
                <a:gd name="T23" fmla="*/ 141 h 196"/>
                <a:gd name="T24" fmla="*/ 261 w 316"/>
                <a:gd name="T25" fmla="*/ 196 h 196"/>
                <a:gd name="T26" fmla="*/ 54 w 316"/>
                <a:gd name="T27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196">
                  <a:moveTo>
                    <a:pt x="54" y="196"/>
                  </a:moveTo>
                  <a:cubicBezTo>
                    <a:pt x="24" y="196"/>
                    <a:pt x="0" y="171"/>
                    <a:pt x="0" y="141"/>
                  </a:cubicBezTo>
                  <a:cubicBezTo>
                    <a:pt x="0" y="114"/>
                    <a:pt x="21" y="91"/>
                    <a:pt x="48" y="88"/>
                  </a:cubicBezTo>
                  <a:cubicBezTo>
                    <a:pt x="47" y="85"/>
                    <a:pt x="47" y="82"/>
                    <a:pt x="47" y="79"/>
                  </a:cubicBezTo>
                  <a:cubicBezTo>
                    <a:pt x="47" y="56"/>
                    <a:pt x="65" y="37"/>
                    <a:pt x="88" y="37"/>
                  </a:cubicBezTo>
                  <a:cubicBezTo>
                    <a:pt x="94" y="37"/>
                    <a:pt x="101" y="39"/>
                    <a:pt x="106" y="42"/>
                  </a:cubicBezTo>
                  <a:cubicBezTo>
                    <a:pt x="111" y="18"/>
                    <a:pt x="133" y="0"/>
                    <a:pt x="158" y="0"/>
                  </a:cubicBezTo>
                  <a:cubicBezTo>
                    <a:pt x="183" y="0"/>
                    <a:pt x="205" y="18"/>
                    <a:pt x="210" y="42"/>
                  </a:cubicBezTo>
                  <a:cubicBezTo>
                    <a:pt x="215" y="39"/>
                    <a:pt x="221" y="37"/>
                    <a:pt x="228" y="37"/>
                  </a:cubicBezTo>
                  <a:cubicBezTo>
                    <a:pt x="251" y="37"/>
                    <a:pt x="269" y="56"/>
                    <a:pt x="269" y="79"/>
                  </a:cubicBezTo>
                  <a:cubicBezTo>
                    <a:pt x="269" y="82"/>
                    <a:pt x="269" y="85"/>
                    <a:pt x="268" y="88"/>
                  </a:cubicBezTo>
                  <a:cubicBezTo>
                    <a:pt x="295" y="91"/>
                    <a:pt x="316" y="114"/>
                    <a:pt x="316" y="141"/>
                  </a:cubicBezTo>
                  <a:cubicBezTo>
                    <a:pt x="316" y="171"/>
                    <a:pt x="291" y="196"/>
                    <a:pt x="261" y="196"/>
                  </a:cubicBezTo>
                  <a:cubicBezTo>
                    <a:pt x="54" y="196"/>
                    <a:pt x="54" y="196"/>
                    <a:pt x="54" y="196"/>
                  </a:cubicBezTo>
                  <a:close/>
                </a:path>
              </a:pathLst>
            </a:custGeom>
            <a:solidFill>
              <a:srgbClr val="425F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0FA0A82-715D-4297-ACE9-80BA410DDA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622" y="3347553"/>
              <a:ext cx="53531" cy="1319161"/>
            </a:xfrm>
            <a:custGeom>
              <a:avLst/>
              <a:gdLst>
                <a:gd name="T0" fmla="*/ 2147483647 w 28"/>
                <a:gd name="T1" fmla="*/ 0 h 690"/>
                <a:gd name="T2" fmla="*/ 2147483647 w 28"/>
                <a:gd name="T3" fmla="*/ 2147483647 h 690"/>
                <a:gd name="T4" fmla="*/ 0 w 28"/>
                <a:gd name="T5" fmla="*/ 2147483647 h 690"/>
                <a:gd name="T6" fmla="*/ 0 w 28"/>
                <a:gd name="T7" fmla="*/ 0 h 690"/>
                <a:gd name="T8" fmla="*/ 2147483647 w 28"/>
                <a:gd name="T9" fmla="*/ 0 h 690"/>
                <a:gd name="T10" fmla="*/ 2147483647 w 28"/>
                <a:gd name="T11" fmla="*/ 0 h 6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690">
                  <a:moveTo>
                    <a:pt x="28" y="0"/>
                  </a:moveTo>
                  <a:lnTo>
                    <a:pt x="28" y="690"/>
                  </a:lnTo>
                  <a:lnTo>
                    <a:pt x="0" y="690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2" name="Oval 9">
              <a:extLst>
                <a:ext uri="{FF2B5EF4-FFF2-40B4-BE49-F238E27FC236}">
                  <a16:creationId xmlns:a16="http://schemas.microsoft.com/office/drawing/2014/main" id="{6DB0ACEF-022A-42B0-B2FA-B7923C553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7701" y="4299643"/>
              <a:ext cx="577372" cy="585019"/>
            </a:xfrm>
            <a:prstGeom prst="ellipse">
              <a:avLst/>
            </a:prstGeom>
            <a:solidFill>
              <a:srgbClr val="7271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23" name="Oval 10">
              <a:extLst>
                <a:ext uri="{FF2B5EF4-FFF2-40B4-BE49-F238E27FC236}">
                  <a16:creationId xmlns:a16="http://schemas.microsoft.com/office/drawing/2014/main" id="{220F2E61-7D3C-47D6-9577-A74DFA3DF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409" y="4349351"/>
              <a:ext cx="477957" cy="479869"/>
            </a:xfrm>
            <a:prstGeom prst="ellipse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24" name="Oval 11">
              <a:extLst>
                <a:ext uri="{FF2B5EF4-FFF2-40B4-BE49-F238E27FC236}">
                  <a16:creationId xmlns:a16="http://schemas.microsoft.com/office/drawing/2014/main" id="{F715D12F-5AE0-41ED-8665-82A97AB9E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0940" y="4404794"/>
              <a:ext cx="370895" cy="374718"/>
            </a:xfrm>
            <a:prstGeom prst="ellipse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5FF72284-6EE5-43C3-A7FB-7989FF62B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1817" y="4259495"/>
              <a:ext cx="665316" cy="665316"/>
            </a:xfrm>
            <a:custGeom>
              <a:avLst/>
              <a:gdLst>
                <a:gd name="T0" fmla="*/ 2147483647 w 147"/>
                <a:gd name="T1" fmla="*/ 2147483647 h 147"/>
                <a:gd name="T2" fmla="*/ 2147483647 w 147"/>
                <a:gd name="T3" fmla="*/ 2147483647 h 147"/>
                <a:gd name="T4" fmla="*/ 2147483647 w 147"/>
                <a:gd name="T5" fmla="*/ 2147483647 h 147"/>
                <a:gd name="T6" fmla="*/ 2147483647 w 147"/>
                <a:gd name="T7" fmla="*/ 2147483647 h 147"/>
                <a:gd name="T8" fmla="*/ 2147483647 w 147"/>
                <a:gd name="T9" fmla="*/ 2147483647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7">
                  <a:moveTo>
                    <a:pt x="130" y="41"/>
                  </a:moveTo>
                  <a:cubicBezTo>
                    <a:pt x="147" y="72"/>
                    <a:pt x="137" y="111"/>
                    <a:pt x="106" y="129"/>
                  </a:cubicBezTo>
                  <a:cubicBezTo>
                    <a:pt x="75" y="147"/>
                    <a:pt x="36" y="136"/>
                    <a:pt x="18" y="105"/>
                  </a:cubicBezTo>
                  <a:cubicBezTo>
                    <a:pt x="0" y="75"/>
                    <a:pt x="11" y="35"/>
                    <a:pt x="42" y="18"/>
                  </a:cubicBezTo>
                  <a:cubicBezTo>
                    <a:pt x="72" y="0"/>
                    <a:pt x="112" y="10"/>
                    <a:pt x="130" y="41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B8EE22E1-75C5-4476-AE6A-B2AA257DC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908" y="4318761"/>
              <a:ext cx="542959" cy="546783"/>
            </a:xfrm>
            <a:custGeom>
              <a:avLst/>
              <a:gdLst>
                <a:gd name="T0" fmla="*/ 2147483647 w 120"/>
                <a:gd name="T1" fmla="*/ 2147483647 h 121"/>
                <a:gd name="T2" fmla="*/ 2147483647 w 120"/>
                <a:gd name="T3" fmla="*/ 2147483647 h 121"/>
                <a:gd name="T4" fmla="*/ 2147483647 w 120"/>
                <a:gd name="T5" fmla="*/ 2147483647 h 121"/>
                <a:gd name="T6" fmla="*/ 2147483647 w 120"/>
                <a:gd name="T7" fmla="*/ 2147483647 h 121"/>
                <a:gd name="T8" fmla="*/ 2147483647 w 120"/>
                <a:gd name="T9" fmla="*/ 2147483647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21">
                  <a:moveTo>
                    <a:pt x="106" y="34"/>
                  </a:moveTo>
                  <a:cubicBezTo>
                    <a:pt x="120" y="59"/>
                    <a:pt x="111" y="91"/>
                    <a:pt x="86" y="106"/>
                  </a:cubicBezTo>
                  <a:cubicBezTo>
                    <a:pt x="61" y="121"/>
                    <a:pt x="29" y="112"/>
                    <a:pt x="14" y="87"/>
                  </a:cubicBezTo>
                  <a:cubicBezTo>
                    <a:pt x="0" y="61"/>
                    <a:pt x="8" y="29"/>
                    <a:pt x="33" y="14"/>
                  </a:cubicBezTo>
                  <a:cubicBezTo>
                    <a:pt x="59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1428D77A-9E5F-4C92-9C0B-5B872015D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4480" y="4375610"/>
              <a:ext cx="423814" cy="426980"/>
            </a:xfrm>
            <a:custGeom>
              <a:avLst/>
              <a:gdLst>
                <a:gd name="T0" fmla="*/ 83 w 94"/>
                <a:gd name="T1" fmla="*/ 27 h 94"/>
                <a:gd name="T2" fmla="*/ 68 w 94"/>
                <a:gd name="T3" fmla="*/ 83 h 94"/>
                <a:gd name="T4" fmla="*/ 11 w 94"/>
                <a:gd name="T5" fmla="*/ 68 h 94"/>
                <a:gd name="T6" fmla="*/ 26 w 94"/>
                <a:gd name="T7" fmla="*/ 11 h 94"/>
                <a:gd name="T8" fmla="*/ 83 w 94"/>
                <a:gd name="T9" fmla="*/ 2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83" y="27"/>
                  </a:moveTo>
                  <a:cubicBezTo>
                    <a:pt x="94" y="46"/>
                    <a:pt x="87" y="72"/>
                    <a:pt x="68" y="83"/>
                  </a:cubicBezTo>
                  <a:cubicBezTo>
                    <a:pt x="48" y="94"/>
                    <a:pt x="22" y="88"/>
                    <a:pt x="11" y="68"/>
                  </a:cubicBezTo>
                  <a:cubicBezTo>
                    <a:pt x="0" y="48"/>
                    <a:pt x="6" y="23"/>
                    <a:pt x="26" y="11"/>
                  </a:cubicBezTo>
                  <a:cubicBezTo>
                    <a:pt x="46" y="0"/>
                    <a:pt x="71" y="7"/>
                    <a:pt x="83" y="27"/>
                  </a:cubicBezTo>
                  <a:close/>
                </a:path>
              </a:pathLst>
            </a:custGeom>
            <a:solidFill>
              <a:srgbClr val="425F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28" name="矩形 70">
              <a:extLst>
                <a:ext uri="{FF2B5EF4-FFF2-40B4-BE49-F238E27FC236}">
                  <a16:creationId xmlns:a16="http://schemas.microsoft.com/office/drawing/2014/main" id="{259F7537-91BF-402C-9A26-C50FE4409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886" y="2668264"/>
              <a:ext cx="737617" cy="461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sz="2400" b="1">
                  <a:solidFill>
                    <a:schemeClr val="bg1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cs typeface="Arial" pitchFamily="34" charset="0"/>
                  <a:sym typeface="inpin heiti" panose="00000500000000000000" pitchFamily="2" charset="-122"/>
                </a:rPr>
                <a:t>01%</a:t>
              </a:r>
              <a:endParaRPr lang="zh-CN" altLang="en-US" sz="24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29" name="组合 71">
            <a:extLst>
              <a:ext uri="{FF2B5EF4-FFF2-40B4-BE49-F238E27FC236}">
                <a16:creationId xmlns:a16="http://schemas.microsoft.com/office/drawing/2014/main" id="{707EBDF6-DED0-433B-826D-F9ADAA590499}"/>
              </a:ext>
            </a:extLst>
          </p:cNvPr>
          <p:cNvGrpSpPr>
            <a:grpSpLocks/>
          </p:cNvGrpSpPr>
          <p:nvPr/>
        </p:nvGrpSpPr>
        <p:grpSpPr bwMode="auto">
          <a:xfrm>
            <a:off x="3461543" y="1713629"/>
            <a:ext cx="1638300" cy="2608263"/>
            <a:chOff x="3320538" y="1240718"/>
            <a:chExt cx="1638437" cy="2609646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BC6D3125-7E5D-41C2-A1CD-5EAEC61C4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538" y="1240718"/>
              <a:ext cx="1638437" cy="1097389"/>
            </a:xfrm>
            <a:custGeom>
              <a:avLst/>
              <a:gdLst>
                <a:gd name="T0" fmla="*/ 2147483647 w 362"/>
                <a:gd name="T1" fmla="*/ 2147483647 h 242"/>
                <a:gd name="T2" fmla="*/ 2147483647 w 362"/>
                <a:gd name="T3" fmla="*/ 2147483647 h 242"/>
                <a:gd name="T4" fmla="*/ 2147483647 w 362"/>
                <a:gd name="T5" fmla="*/ 2147483647 h 242"/>
                <a:gd name="T6" fmla="*/ 2147483647 w 362"/>
                <a:gd name="T7" fmla="*/ 2147483647 h 242"/>
                <a:gd name="T8" fmla="*/ 2147483647 w 362"/>
                <a:gd name="T9" fmla="*/ 2147483647 h 242"/>
                <a:gd name="T10" fmla="*/ 2147483647 w 362"/>
                <a:gd name="T11" fmla="*/ 2147483647 h 242"/>
                <a:gd name="T12" fmla="*/ 2147483647 w 362"/>
                <a:gd name="T13" fmla="*/ 2147483647 h 242"/>
                <a:gd name="T14" fmla="*/ 2147483647 w 362"/>
                <a:gd name="T15" fmla="*/ 2147483647 h 242"/>
                <a:gd name="T16" fmla="*/ 2147483647 w 362"/>
                <a:gd name="T17" fmla="*/ 2147483647 h 242"/>
                <a:gd name="T18" fmla="*/ 2147483647 w 362"/>
                <a:gd name="T19" fmla="*/ 2147483647 h 242"/>
                <a:gd name="T20" fmla="*/ 2147483647 w 362"/>
                <a:gd name="T21" fmla="*/ 2147483647 h 242"/>
                <a:gd name="T22" fmla="*/ 2147483647 w 362"/>
                <a:gd name="T23" fmla="*/ 2147483647 h 242"/>
                <a:gd name="T24" fmla="*/ 2147483647 w 362"/>
                <a:gd name="T25" fmla="*/ 2147483647 h 242"/>
                <a:gd name="T26" fmla="*/ 2147483647 w 362"/>
                <a:gd name="T27" fmla="*/ 2147483647 h 242"/>
                <a:gd name="T28" fmla="*/ 2147483647 w 362"/>
                <a:gd name="T29" fmla="*/ 2147483647 h 242"/>
                <a:gd name="T30" fmla="*/ 2147483647 w 362"/>
                <a:gd name="T31" fmla="*/ 2147483647 h 242"/>
                <a:gd name="T32" fmla="*/ 2147483647 w 362"/>
                <a:gd name="T33" fmla="*/ 2147483647 h 242"/>
                <a:gd name="T34" fmla="*/ 2147483647 w 362"/>
                <a:gd name="T35" fmla="*/ 2147483647 h 242"/>
                <a:gd name="T36" fmla="*/ 2147483647 w 362"/>
                <a:gd name="T37" fmla="*/ 2147483647 h 242"/>
                <a:gd name="T38" fmla="*/ 2147483647 w 362"/>
                <a:gd name="T39" fmla="*/ 2147483647 h 242"/>
                <a:gd name="T40" fmla="*/ 2147483647 w 362"/>
                <a:gd name="T41" fmla="*/ 2147483647 h 242"/>
                <a:gd name="T42" fmla="*/ 2147483647 w 362"/>
                <a:gd name="T43" fmla="*/ 2147483647 h 242"/>
                <a:gd name="T44" fmla="*/ 2147483647 w 362"/>
                <a:gd name="T45" fmla="*/ 2147483647 h 242"/>
                <a:gd name="T46" fmla="*/ 2147483647 w 362"/>
                <a:gd name="T47" fmla="*/ 2147483647 h 242"/>
                <a:gd name="T48" fmla="*/ 2147483647 w 362"/>
                <a:gd name="T49" fmla="*/ 2147483647 h 242"/>
                <a:gd name="T50" fmla="*/ 2147483647 w 362"/>
                <a:gd name="T51" fmla="*/ 2147483647 h 242"/>
                <a:gd name="T52" fmla="*/ 2147483647 w 362"/>
                <a:gd name="T53" fmla="*/ 2147483647 h 242"/>
                <a:gd name="T54" fmla="*/ 0 w 362"/>
                <a:gd name="T55" fmla="*/ 2147483647 h 242"/>
                <a:gd name="T56" fmla="*/ 2147483647 w 362"/>
                <a:gd name="T57" fmla="*/ 2147483647 h 242"/>
                <a:gd name="T58" fmla="*/ 2147483647 w 362"/>
                <a:gd name="T59" fmla="*/ 2147483647 h 242"/>
                <a:gd name="T60" fmla="*/ 2147483647 w 362"/>
                <a:gd name="T61" fmla="*/ 2147483647 h 242"/>
                <a:gd name="T62" fmla="*/ 2147483647 w 362"/>
                <a:gd name="T63" fmla="*/ 2147483647 h 242"/>
                <a:gd name="T64" fmla="*/ 2147483647 w 362"/>
                <a:gd name="T65" fmla="*/ 2147483647 h 242"/>
                <a:gd name="T66" fmla="*/ 2147483647 w 362"/>
                <a:gd name="T67" fmla="*/ 2147483647 h 242"/>
                <a:gd name="T68" fmla="*/ 2147483647 w 362"/>
                <a:gd name="T69" fmla="*/ 2147483647 h 242"/>
                <a:gd name="T70" fmla="*/ 2147483647 w 362"/>
                <a:gd name="T71" fmla="*/ 2147483647 h 242"/>
                <a:gd name="T72" fmla="*/ 2147483647 w 362"/>
                <a:gd name="T73" fmla="*/ 2147483647 h 242"/>
                <a:gd name="T74" fmla="*/ 2147483647 w 362"/>
                <a:gd name="T75" fmla="*/ 2147483647 h 242"/>
                <a:gd name="T76" fmla="*/ 2147483647 w 362"/>
                <a:gd name="T77" fmla="*/ 2147483647 h 242"/>
                <a:gd name="T78" fmla="*/ 2147483647 w 362"/>
                <a:gd name="T79" fmla="*/ 2147483647 h 242"/>
                <a:gd name="T80" fmla="*/ 2147483647 w 362"/>
                <a:gd name="T81" fmla="*/ 2147483647 h 242"/>
                <a:gd name="T82" fmla="*/ 2147483647 w 362"/>
                <a:gd name="T83" fmla="*/ 2147483647 h 242"/>
                <a:gd name="T84" fmla="*/ 2147483647 w 362"/>
                <a:gd name="T85" fmla="*/ 2147483647 h 242"/>
                <a:gd name="T86" fmla="*/ 2147483647 w 362"/>
                <a:gd name="T87" fmla="*/ 2147483647 h 242"/>
                <a:gd name="T88" fmla="*/ 2147483647 w 362"/>
                <a:gd name="T89" fmla="*/ 2147483647 h 242"/>
                <a:gd name="T90" fmla="*/ 2147483647 w 362"/>
                <a:gd name="T91" fmla="*/ 2147483647 h 242"/>
                <a:gd name="T92" fmla="*/ 2147483647 w 362"/>
                <a:gd name="T93" fmla="*/ 2147483647 h 242"/>
                <a:gd name="T94" fmla="*/ 2147483647 w 362"/>
                <a:gd name="T95" fmla="*/ 2147483647 h 242"/>
                <a:gd name="T96" fmla="*/ 2147483647 w 362"/>
                <a:gd name="T97" fmla="*/ 2147483647 h 24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2" h="242">
                  <a:moveTo>
                    <a:pt x="276" y="43"/>
                  </a:moveTo>
                  <a:cubicBezTo>
                    <a:pt x="278" y="43"/>
                    <a:pt x="280" y="44"/>
                    <a:pt x="282" y="45"/>
                  </a:cubicBezTo>
                  <a:cubicBezTo>
                    <a:pt x="289" y="50"/>
                    <a:pt x="295" y="54"/>
                    <a:pt x="301" y="61"/>
                  </a:cubicBezTo>
                  <a:cubicBezTo>
                    <a:pt x="302" y="63"/>
                    <a:pt x="303" y="64"/>
                    <a:pt x="304" y="66"/>
                  </a:cubicBezTo>
                  <a:cubicBezTo>
                    <a:pt x="310" y="74"/>
                    <a:pt x="313" y="83"/>
                    <a:pt x="315" y="93"/>
                  </a:cubicBezTo>
                  <a:cubicBezTo>
                    <a:pt x="317" y="94"/>
                    <a:pt x="319" y="95"/>
                    <a:pt x="321" y="96"/>
                  </a:cubicBezTo>
                  <a:cubicBezTo>
                    <a:pt x="329" y="101"/>
                    <a:pt x="336" y="106"/>
                    <a:pt x="342" y="113"/>
                  </a:cubicBezTo>
                  <a:cubicBezTo>
                    <a:pt x="344" y="115"/>
                    <a:pt x="345" y="117"/>
                    <a:pt x="347" y="118"/>
                  </a:cubicBezTo>
                  <a:cubicBezTo>
                    <a:pt x="352" y="126"/>
                    <a:pt x="356" y="134"/>
                    <a:pt x="359" y="143"/>
                  </a:cubicBezTo>
                  <a:cubicBezTo>
                    <a:pt x="360" y="147"/>
                    <a:pt x="361" y="150"/>
                    <a:pt x="361" y="154"/>
                  </a:cubicBezTo>
                  <a:cubicBezTo>
                    <a:pt x="362" y="160"/>
                    <a:pt x="362" y="166"/>
                    <a:pt x="362" y="172"/>
                  </a:cubicBezTo>
                  <a:cubicBezTo>
                    <a:pt x="361" y="176"/>
                    <a:pt x="360" y="180"/>
                    <a:pt x="360" y="184"/>
                  </a:cubicBezTo>
                  <a:cubicBezTo>
                    <a:pt x="358" y="190"/>
                    <a:pt x="356" y="196"/>
                    <a:pt x="353" y="201"/>
                  </a:cubicBezTo>
                  <a:cubicBezTo>
                    <a:pt x="351" y="205"/>
                    <a:pt x="349" y="208"/>
                    <a:pt x="347" y="211"/>
                  </a:cubicBezTo>
                  <a:cubicBezTo>
                    <a:pt x="343" y="216"/>
                    <a:pt x="339" y="220"/>
                    <a:pt x="334" y="224"/>
                  </a:cubicBezTo>
                  <a:cubicBezTo>
                    <a:pt x="331" y="227"/>
                    <a:pt x="328" y="229"/>
                    <a:pt x="325" y="231"/>
                  </a:cubicBezTo>
                  <a:cubicBezTo>
                    <a:pt x="319" y="234"/>
                    <a:pt x="314" y="236"/>
                    <a:pt x="308" y="238"/>
                  </a:cubicBezTo>
                  <a:cubicBezTo>
                    <a:pt x="304" y="240"/>
                    <a:pt x="300" y="240"/>
                    <a:pt x="296" y="241"/>
                  </a:cubicBezTo>
                  <a:cubicBezTo>
                    <a:pt x="292" y="242"/>
                    <a:pt x="289" y="242"/>
                    <a:pt x="285" y="242"/>
                  </a:cubicBezTo>
                  <a:cubicBezTo>
                    <a:pt x="214" y="242"/>
                    <a:pt x="144" y="242"/>
                    <a:pt x="73" y="242"/>
                  </a:cubicBezTo>
                  <a:cubicBezTo>
                    <a:pt x="70" y="242"/>
                    <a:pt x="66" y="241"/>
                    <a:pt x="62" y="240"/>
                  </a:cubicBezTo>
                  <a:cubicBezTo>
                    <a:pt x="56" y="239"/>
                    <a:pt x="50" y="237"/>
                    <a:pt x="44" y="234"/>
                  </a:cubicBezTo>
                  <a:cubicBezTo>
                    <a:pt x="41" y="233"/>
                    <a:pt x="37" y="231"/>
                    <a:pt x="34" y="229"/>
                  </a:cubicBezTo>
                  <a:cubicBezTo>
                    <a:pt x="29" y="225"/>
                    <a:pt x="25" y="221"/>
                    <a:pt x="20" y="217"/>
                  </a:cubicBezTo>
                  <a:cubicBezTo>
                    <a:pt x="18" y="214"/>
                    <a:pt x="15" y="211"/>
                    <a:pt x="13" y="208"/>
                  </a:cubicBezTo>
                  <a:cubicBezTo>
                    <a:pt x="10" y="202"/>
                    <a:pt x="7" y="197"/>
                    <a:pt x="5" y="191"/>
                  </a:cubicBezTo>
                  <a:cubicBezTo>
                    <a:pt x="4" y="187"/>
                    <a:pt x="2" y="184"/>
                    <a:pt x="2" y="180"/>
                  </a:cubicBezTo>
                  <a:cubicBezTo>
                    <a:pt x="0" y="174"/>
                    <a:pt x="0" y="168"/>
                    <a:pt x="0" y="161"/>
                  </a:cubicBezTo>
                  <a:cubicBezTo>
                    <a:pt x="0" y="157"/>
                    <a:pt x="1" y="154"/>
                    <a:pt x="1" y="150"/>
                  </a:cubicBezTo>
                  <a:cubicBezTo>
                    <a:pt x="3" y="143"/>
                    <a:pt x="5" y="137"/>
                    <a:pt x="8" y="130"/>
                  </a:cubicBezTo>
                  <a:cubicBezTo>
                    <a:pt x="9" y="128"/>
                    <a:pt x="10" y="126"/>
                    <a:pt x="11" y="124"/>
                  </a:cubicBezTo>
                  <a:cubicBezTo>
                    <a:pt x="17" y="116"/>
                    <a:pt x="22" y="110"/>
                    <a:pt x="30" y="104"/>
                  </a:cubicBezTo>
                  <a:cubicBezTo>
                    <a:pt x="34" y="100"/>
                    <a:pt x="39" y="97"/>
                    <a:pt x="44" y="95"/>
                  </a:cubicBezTo>
                  <a:cubicBezTo>
                    <a:pt x="45" y="94"/>
                    <a:pt x="46" y="94"/>
                    <a:pt x="47" y="93"/>
                  </a:cubicBezTo>
                  <a:cubicBezTo>
                    <a:pt x="49" y="82"/>
                    <a:pt x="53" y="72"/>
                    <a:pt x="60" y="63"/>
                  </a:cubicBezTo>
                  <a:cubicBezTo>
                    <a:pt x="61" y="62"/>
                    <a:pt x="62" y="60"/>
                    <a:pt x="64" y="59"/>
                  </a:cubicBezTo>
                  <a:cubicBezTo>
                    <a:pt x="69" y="52"/>
                    <a:pt x="76" y="48"/>
                    <a:pt x="83" y="44"/>
                  </a:cubicBezTo>
                  <a:cubicBezTo>
                    <a:pt x="85" y="43"/>
                    <a:pt x="87" y="42"/>
                    <a:pt x="89" y="41"/>
                  </a:cubicBezTo>
                  <a:cubicBezTo>
                    <a:pt x="98" y="38"/>
                    <a:pt x="106" y="37"/>
                    <a:pt x="115" y="38"/>
                  </a:cubicBezTo>
                  <a:cubicBezTo>
                    <a:pt x="120" y="30"/>
                    <a:pt x="126" y="23"/>
                    <a:pt x="133" y="17"/>
                  </a:cubicBezTo>
                  <a:cubicBezTo>
                    <a:pt x="135" y="16"/>
                    <a:pt x="136" y="14"/>
                    <a:pt x="138" y="13"/>
                  </a:cubicBezTo>
                  <a:cubicBezTo>
                    <a:pt x="145" y="8"/>
                    <a:pt x="153" y="5"/>
                    <a:pt x="161" y="2"/>
                  </a:cubicBezTo>
                  <a:cubicBezTo>
                    <a:pt x="163" y="2"/>
                    <a:pt x="166" y="1"/>
                    <a:pt x="168" y="1"/>
                  </a:cubicBezTo>
                  <a:cubicBezTo>
                    <a:pt x="177" y="0"/>
                    <a:pt x="185" y="0"/>
                    <a:pt x="194" y="1"/>
                  </a:cubicBezTo>
                  <a:cubicBezTo>
                    <a:pt x="196" y="1"/>
                    <a:pt x="199" y="2"/>
                    <a:pt x="201" y="2"/>
                  </a:cubicBezTo>
                  <a:cubicBezTo>
                    <a:pt x="209" y="5"/>
                    <a:pt x="217" y="8"/>
                    <a:pt x="224" y="13"/>
                  </a:cubicBezTo>
                  <a:cubicBezTo>
                    <a:pt x="226" y="14"/>
                    <a:pt x="227" y="16"/>
                    <a:pt x="229" y="17"/>
                  </a:cubicBezTo>
                  <a:cubicBezTo>
                    <a:pt x="236" y="23"/>
                    <a:pt x="242" y="30"/>
                    <a:pt x="247" y="38"/>
                  </a:cubicBezTo>
                  <a:cubicBezTo>
                    <a:pt x="257" y="37"/>
                    <a:pt x="267" y="39"/>
                    <a:pt x="276" y="43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FF5669A4-5C4C-4D86-A59F-79EE780D4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157" y="1290426"/>
              <a:ext cx="1537110" cy="992239"/>
            </a:xfrm>
            <a:custGeom>
              <a:avLst/>
              <a:gdLst>
                <a:gd name="T0" fmla="*/ 2147483647 w 340"/>
                <a:gd name="T1" fmla="*/ 2147483647 h 219"/>
                <a:gd name="T2" fmla="*/ 2147483647 w 340"/>
                <a:gd name="T3" fmla="*/ 2147483647 h 219"/>
                <a:gd name="T4" fmla="*/ 2147483647 w 340"/>
                <a:gd name="T5" fmla="*/ 2147483647 h 219"/>
                <a:gd name="T6" fmla="*/ 2147483647 w 340"/>
                <a:gd name="T7" fmla="*/ 2147483647 h 219"/>
                <a:gd name="T8" fmla="*/ 2147483647 w 340"/>
                <a:gd name="T9" fmla="*/ 2147483647 h 219"/>
                <a:gd name="T10" fmla="*/ 2147483647 w 340"/>
                <a:gd name="T11" fmla="*/ 2147483647 h 219"/>
                <a:gd name="T12" fmla="*/ 2147483647 w 340"/>
                <a:gd name="T13" fmla="*/ 2147483647 h 219"/>
                <a:gd name="T14" fmla="*/ 2147483647 w 340"/>
                <a:gd name="T15" fmla="*/ 2147483647 h 219"/>
                <a:gd name="T16" fmla="*/ 2147483647 w 340"/>
                <a:gd name="T17" fmla="*/ 2147483647 h 219"/>
                <a:gd name="T18" fmla="*/ 2147483647 w 340"/>
                <a:gd name="T19" fmla="*/ 2147483647 h 219"/>
                <a:gd name="T20" fmla="*/ 2147483647 w 340"/>
                <a:gd name="T21" fmla="*/ 2147483647 h 219"/>
                <a:gd name="T22" fmla="*/ 2147483647 w 340"/>
                <a:gd name="T23" fmla="*/ 2147483647 h 219"/>
                <a:gd name="T24" fmla="*/ 2147483647 w 340"/>
                <a:gd name="T25" fmla="*/ 2147483647 h 219"/>
                <a:gd name="T26" fmla="*/ 2147483647 w 340"/>
                <a:gd name="T27" fmla="*/ 2147483647 h 219"/>
                <a:gd name="T28" fmla="*/ 2147483647 w 340"/>
                <a:gd name="T29" fmla="*/ 2147483647 h 219"/>
                <a:gd name="T30" fmla="*/ 2147483647 w 340"/>
                <a:gd name="T31" fmla="*/ 2147483647 h 219"/>
                <a:gd name="T32" fmla="*/ 2147483647 w 340"/>
                <a:gd name="T33" fmla="*/ 2147483647 h 219"/>
                <a:gd name="T34" fmla="*/ 2147483647 w 340"/>
                <a:gd name="T35" fmla="*/ 2147483647 h 219"/>
                <a:gd name="T36" fmla="*/ 2147483647 w 340"/>
                <a:gd name="T37" fmla="*/ 2147483647 h 219"/>
                <a:gd name="T38" fmla="*/ 2147483647 w 340"/>
                <a:gd name="T39" fmla="*/ 2147483647 h 219"/>
                <a:gd name="T40" fmla="*/ 2147483647 w 340"/>
                <a:gd name="T41" fmla="*/ 2147483647 h 219"/>
                <a:gd name="T42" fmla="*/ 2147483647 w 340"/>
                <a:gd name="T43" fmla="*/ 2147483647 h 219"/>
                <a:gd name="T44" fmla="*/ 2147483647 w 340"/>
                <a:gd name="T45" fmla="*/ 2147483647 h 219"/>
                <a:gd name="T46" fmla="*/ 2147483647 w 340"/>
                <a:gd name="T47" fmla="*/ 2147483647 h 219"/>
                <a:gd name="T48" fmla="*/ 2147483647 w 340"/>
                <a:gd name="T49" fmla="*/ 2147483647 h 219"/>
                <a:gd name="T50" fmla="*/ 2147483647 w 340"/>
                <a:gd name="T51" fmla="*/ 2147483647 h 219"/>
                <a:gd name="T52" fmla="*/ 2147483647 w 340"/>
                <a:gd name="T53" fmla="*/ 2147483647 h 219"/>
                <a:gd name="T54" fmla="*/ 2147483647 w 340"/>
                <a:gd name="T55" fmla="*/ 2147483647 h 219"/>
                <a:gd name="T56" fmla="*/ 2147483647 w 340"/>
                <a:gd name="T57" fmla="*/ 2147483647 h 219"/>
                <a:gd name="T58" fmla="*/ 2147483647 w 340"/>
                <a:gd name="T59" fmla="*/ 2147483647 h 219"/>
                <a:gd name="T60" fmla="*/ 2147483647 w 340"/>
                <a:gd name="T61" fmla="*/ 2147483647 h 219"/>
                <a:gd name="T62" fmla="*/ 2147483647 w 340"/>
                <a:gd name="T63" fmla="*/ 2147483647 h 219"/>
                <a:gd name="T64" fmla="*/ 2147483647 w 340"/>
                <a:gd name="T65" fmla="*/ 2147483647 h 219"/>
                <a:gd name="T66" fmla="*/ 2147483647 w 340"/>
                <a:gd name="T67" fmla="*/ 2147483647 h 219"/>
                <a:gd name="T68" fmla="*/ 2147483647 w 340"/>
                <a:gd name="T69" fmla="*/ 2147483647 h 219"/>
                <a:gd name="T70" fmla="*/ 2147483647 w 340"/>
                <a:gd name="T71" fmla="*/ 2147483647 h 219"/>
                <a:gd name="T72" fmla="*/ 2147483647 w 340"/>
                <a:gd name="T73" fmla="*/ 2147483647 h 219"/>
                <a:gd name="T74" fmla="*/ 2147483647 w 340"/>
                <a:gd name="T75" fmla="*/ 2147483647 h 219"/>
                <a:gd name="T76" fmla="*/ 2147483647 w 340"/>
                <a:gd name="T77" fmla="*/ 2147483647 h 219"/>
                <a:gd name="T78" fmla="*/ 2147483647 w 340"/>
                <a:gd name="T79" fmla="*/ 2147483647 h 219"/>
                <a:gd name="T80" fmla="*/ 2147483647 w 340"/>
                <a:gd name="T81" fmla="*/ 2147483647 h 2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40" h="219">
                  <a:moveTo>
                    <a:pt x="129" y="15"/>
                  </a:moveTo>
                  <a:cubicBezTo>
                    <a:pt x="131" y="14"/>
                    <a:pt x="132" y="13"/>
                    <a:pt x="134" y="12"/>
                  </a:cubicBezTo>
                  <a:cubicBezTo>
                    <a:pt x="141" y="6"/>
                    <a:pt x="149" y="3"/>
                    <a:pt x="159" y="1"/>
                  </a:cubicBezTo>
                  <a:cubicBezTo>
                    <a:pt x="161" y="1"/>
                    <a:pt x="162" y="1"/>
                    <a:pt x="164" y="1"/>
                  </a:cubicBezTo>
                  <a:cubicBezTo>
                    <a:pt x="174" y="0"/>
                    <a:pt x="183" y="1"/>
                    <a:pt x="192" y="4"/>
                  </a:cubicBezTo>
                  <a:cubicBezTo>
                    <a:pt x="194" y="5"/>
                    <a:pt x="195" y="6"/>
                    <a:pt x="197" y="6"/>
                  </a:cubicBezTo>
                  <a:cubicBezTo>
                    <a:pt x="211" y="13"/>
                    <a:pt x="223" y="24"/>
                    <a:pt x="229" y="39"/>
                  </a:cubicBezTo>
                  <a:cubicBezTo>
                    <a:pt x="240" y="37"/>
                    <a:pt x="250" y="38"/>
                    <a:pt x="260" y="42"/>
                  </a:cubicBezTo>
                  <a:cubicBezTo>
                    <a:pt x="262" y="43"/>
                    <a:pt x="264" y="44"/>
                    <a:pt x="265" y="44"/>
                  </a:cubicBezTo>
                  <a:cubicBezTo>
                    <a:pt x="273" y="49"/>
                    <a:pt x="279" y="54"/>
                    <a:pt x="284" y="61"/>
                  </a:cubicBezTo>
                  <a:cubicBezTo>
                    <a:pt x="285" y="63"/>
                    <a:pt x="285" y="64"/>
                    <a:pt x="286" y="66"/>
                  </a:cubicBezTo>
                  <a:cubicBezTo>
                    <a:pt x="290" y="74"/>
                    <a:pt x="292" y="81"/>
                    <a:pt x="293" y="90"/>
                  </a:cubicBezTo>
                  <a:cubicBezTo>
                    <a:pt x="304" y="94"/>
                    <a:pt x="314" y="101"/>
                    <a:pt x="323" y="110"/>
                  </a:cubicBezTo>
                  <a:cubicBezTo>
                    <a:pt x="324" y="111"/>
                    <a:pt x="325" y="113"/>
                    <a:pt x="326" y="114"/>
                  </a:cubicBezTo>
                  <a:cubicBezTo>
                    <a:pt x="331" y="121"/>
                    <a:pt x="334" y="128"/>
                    <a:pt x="337" y="135"/>
                  </a:cubicBezTo>
                  <a:cubicBezTo>
                    <a:pt x="337" y="137"/>
                    <a:pt x="338" y="139"/>
                    <a:pt x="338" y="141"/>
                  </a:cubicBezTo>
                  <a:cubicBezTo>
                    <a:pt x="340" y="150"/>
                    <a:pt x="340" y="158"/>
                    <a:pt x="338" y="167"/>
                  </a:cubicBezTo>
                  <a:cubicBezTo>
                    <a:pt x="338" y="169"/>
                    <a:pt x="337" y="171"/>
                    <a:pt x="337" y="173"/>
                  </a:cubicBezTo>
                  <a:cubicBezTo>
                    <a:pt x="334" y="182"/>
                    <a:pt x="330" y="188"/>
                    <a:pt x="324" y="195"/>
                  </a:cubicBezTo>
                  <a:cubicBezTo>
                    <a:pt x="323" y="197"/>
                    <a:pt x="322" y="199"/>
                    <a:pt x="320" y="200"/>
                  </a:cubicBezTo>
                  <a:cubicBezTo>
                    <a:pt x="314" y="206"/>
                    <a:pt x="307" y="211"/>
                    <a:pt x="299" y="214"/>
                  </a:cubicBezTo>
                  <a:cubicBezTo>
                    <a:pt x="294" y="216"/>
                    <a:pt x="289" y="218"/>
                    <a:pt x="284" y="219"/>
                  </a:cubicBezTo>
                  <a:cubicBezTo>
                    <a:pt x="280" y="219"/>
                    <a:pt x="277" y="219"/>
                    <a:pt x="274" y="219"/>
                  </a:cubicBezTo>
                  <a:cubicBezTo>
                    <a:pt x="204" y="219"/>
                    <a:pt x="133" y="219"/>
                    <a:pt x="63" y="219"/>
                  </a:cubicBezTo>
                  <a:cubicBezTo>
                    <a:pt x="60" y="219"/>
                    <a:pt x="57" y="219"/>
                    <a:pt x="53" y="218"/>
                  </a:cubicBezTo>
                  <a:cubicBezTo>
                    <a:pt x="47" y="217"/>
                    <a:pt x="41" y="215"/>
                    <a:pt x="35" y="211"/>
                  </a:cubicBezTo>
                  <a:cubicBezTo>
                    <a:pt x="33" y="210"/>
                    <a:pt x="31" y="209"/>
                    <a:pt x="30" y="208"/>
                  </a:cubicBezTo>
                  <a:cubicBezTo>
                    <a:pt x="22" y="203"/>
                    <a:pt x="17" y="198"/>
                    <a:pt x="12" y="190"/>
                  </a:cubicBezTo>
                  <a:cubicBezTo>
                    <a:pt x="9" y="186"/>
                    <a:pt x="7" y="181"/>
                    <a:pt x="5" y="176"/>
                  </a:cubicBezTo>
                  <a:cubicBezTo>
                    <a:pt x="3" y="173"/>
                    <a:pt x="3" y="170"/>
                    <a:pt x="2" y="167"/>
                  </a:cubicBezTo>
                  <a:cubicBezTo>
                    <a:pt x="1" y="160"/>
                    <a:pt x="0" y="154"/>
                    <a:pt x="1" y="147"/>
                  </a:cubicBezTo>
                  <a:cubicBezTo>
                    <a:pt x="1" y="145"/>
                    <a:pt x="1" y="143"/>
                    <a:pt x="2" y="141"/>
                  </a:cubicBezTo>
                  <a:cubicBezTo>
                    <a:pt x="3" y="133"/>
                    <a:pt x="6" y="126"/>
                    <a:pt x="10" y="119"/>
                  </a:cubicBezTo>
                  <a:cubicBezTo>
                    <a:pt x="11" y="118"/>
                    <a:pt x="12" y="116"/>
                    <a:pt x="14" y="114"/>
                  </a:cubicBezTo>
                  <a:cubicBezTo>
                    <a:pt x="22" y="103"/>
                    <a:pt x="34" y="95"/>
                    <a:pt x="47" y="90"/>
                  </a:cubicBezTo>
                  <a:cubicBezTo>
                    <a:pt x="47" y="89"/>
                    <a:pt x="48" y="87"/>
                    <a:pt x="48" y="85"/>
                  </a:cubicBezTo>
                  <a:cubicBezTo>
                    <a:pt x="49" y="76"/>
                    <a:pt x="51" y="69"/>
                    <a:pt x="56" y="61"/>
                  </a:cubicBezTo>
                  <a:cubicBezTo>
                    <a:pt x="57" y="60"/>
                    <a:pt x="58" y="59"/>
                    <a:pt x="59" y="57"/>
                  </a:cubicBezTo>
                  <a:cubicBezTo>
                    <a:pt x="65" y="50"/>
                    <a:pt x="71" y="46"/>
                    <a:pt x="80" y="42"/>
                  </a:cubicBezTo>
                  <a:cubicBezTo>
                    <a:pt x="90" y="38"/>
                    <a:pt x="100" y="37"/>
                    <a:pt x="111" y="39"/>
                  </a:cubicBezTo>
                  <a:cubicBezTo>
                    <a:pt x="115" y="29"/>
                    <a:pt x="121" y="22"/>
                    <a:pt x="1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46089CD5-0099-454A-AAA2-05060AA75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322" y="1343961"/>
              <a:ext cx="1428869" cy="889471"/>
            </a:xfrm>
            <a:custGeom>
              <a:avLst/>
              <a:gdLst>
                <a:gd name="T0" fmla="*/ 54 w 316"/>
                <a:gd name="T1" fmla="*/ 196 h 196"/>
                <a:gd name="T2" fmla="*/ 0 w 316"/>
                <a:gd name="T3" fmla="*/ 142 h 196"/>
                <a:gd name="T4" fmla="*/ 48 w 316"/>
                <a:gd name="T5" fmla="*/ 88 h 196"/>
                <a:gd name="T6" fmla="*/ 47 w 316"/>
                <a:gd name="T7" fmla="*/ 79 h 196"/>
                <a:gd name="T8" fmla="*/ 88 w 316"/>
                <a:gd name="T9" fmla="*/ 38 h 196"/>
                <a:gd name="T10" fmla="*/ 106 w 316"/>
                <a:gd name="T11" fmla="*/ 42 h 196"/>
                <a:gd name="T12" fmla="*/ 158 w 316"/>
                <a:gd name="T13" fmla="*/ 0 h 196"/>
                <a:gd name="T14" fmla="*/ 210 w 316"/>
                <a:gd name="T15" fmla="*/ 42 h 196"/>
                <a:gd name="T16" fmla="*/ 228 w 316"/>
                <a:gd name="T17" fmla="*/ 38 h 196"/>
                <a:gd name="T18" fmla="*/ 269 w 316"/>
                <a:gd name="T19" fmla="*/ 79 h 196"/>
                <a:gd name="T20" fmla="*/ 268 w 316"/>
                <a:gd name="T21" fmla="*/ 88 h 196"/>
                <a:gd name="T22" fmla="*/ 316 w 316"/>
                <a:gd name="T23" fmla="*/ 142 h 196"/>
                <a:gd name="T24" fmla="*/ 262 w 316"/>
                <a:gd name="T25" fmla="*/ 196 h 196"/>
                <a:gd name="T26" fmla="*/ 54 w 316"/>
                <a:gd name="T27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196">
                  <a:moveTo>
                    <a:pt x="54" y="196"/>
                  </a:moveTo>
                  <a:cubicBezTo>
                    <a:pt x="24" y="196"/>
                    <a:pt x="0" y="172"/>
                    <a:pt x="0" y="142"/>
                  </a:cubicBezTo>
                  <a:cubicBezTo>
                    <a:pt x="0" y="114"/>
                    <a:pt x="21" y="91"/>
                    <a:pt x="48" y="88"/>
                  </a:cubicBezTo>
                  <a:cubicBezTo>
                    <a:pt x="47" y="85"/>
                    <a:pt x="47" y="82"/>
                    <a:pt x="47" y="79"/>
                  </a:cubicBezTo>
                  <a:cubicBezTo>
                    <a:pt x="47" y="56"/>
                    <a:pt x="65" y="38"/>
                    <a:pt x="88" y="38"/>
                  </a:cubicBezTo>
                  <a:cubicBezTo>
                    <a:pt x="95" y="38"/>
                    <a:pt x="101" y="39"/>
                    <a:pt x="106" y="42"/>
                  </a:cubicBezTo>
                  <a:cubicBezTo>
                    <a:pt x="111" y="18"/>
                    <a:pt x="133" y="0"/>
                    <a:pt x="158" y="0"/>
                  </a:cubicBezTo>
                  <a:cubicBezTo>
                    <a:pt x="183" y="0"/>
                    <a:pt x="205" y="18"/>
                    <a:pt x="210" y="42"/>
                  </a:cubicBezTo>
                  <a:cubicBezTo>
                    <a:pt x="215" y="39"/>
                    <a:pt x="222" y="38"/>
                    <a:pt x="228" y="38"/>
                  </a:cubicBezTo>
                  <a:cubicBezTo>
                    <a:pt x="251" y="38"/>
                    <a:pt x="269" y="56"/>
                    <a:pt x="269" y="79"/>
                  </a:cubicBezTo>
                  <a:cubicBezTo>
                    <a:pt x="269" y="82"/>
                    <a:pt x="269" y="85"/>
                    <a:pt x="268" y="88"/>
                  </a:cubicBezTo>
                  <a:cubicBezTo>
                    <a:pt x="295" y="91"/>
                    <a:pt x="316" y="114"/>
                    <a:pt x="316" y="142"/>
                  </a:cubicBezTo>
                  <a:cubicBezTo>
                    <a:pt x="316" y="172"/>
                    <a:pt x="292" y="196"/>
                    <a:pt x="262" y="196"/>
                  </a:cubicBezTo>
                  <a:cubicBezTo>
                    <a:pt x="193" y="196"/>
                    <a:pt x="123" y="196"/>
                    <a:pt x="54" y="196"/>
                  </a:cubicBezTo>
                  <a:close/>
                </a:path>
              </a:pathLst>
            </a:custGeom>
            <a:solidFill>
              <a:srgbClr val="B53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8A584C60-2113-4FBF-9394-8CA24EC02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2035" y="2315165"/>
              <a:ext cx="55443" cy="1340192"/>
            </a:xfrm>
            <a:custGeom>
              <a:avLst/>
              <a:gdLst>
                <a:gd name="T0" fmla="*/ 2147483647 w 12"/>
                <a:gd name="T1" fmla="*/ 0 h 296"/>
                <a:gd name="T2" fmla="*/ 2147483647 w 12"/>
                <a:gd name="T3" fmla="*/ 2147483647 h 296"/>
                <a:gd name="T4" fmla="*/ 0 w 12"/>
                <a:gd name="T5" fmla="*/ 2147483647 h 296"/>
                <a:gd name="T6" fmla="*/ 0 w 12"/>
                <a:gd name="T7" fmla="*/ 0 h 296"/>
                <a:gd name="T8" fmla="*/ 2147483647 w 12"/>
                <a:gd name="T9" fmla="*/ 0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296">
                  <a:moveTo>
                    <a:pt x="12" y="0"/>
                  </a:moveTo>
                  <a:cubicBezTo>
                    <a:pt x="12" y="98"/>
                    <a:pt x="12" y="197"/>
                    <a:pt x="12" y="296"/>
                  </a:cubicBezTo>
                  <a:cubicBezTo>
                    <a:pt x="8" y="296"/>
                    <a:pt x="4" y="296"/>
                    <a:pt x="0" y="296"/>
                  </a:cubicBezTo>
                  <a:cubicBezTo>
                    <a:pt x="0" y="197"/>
                    <a:pt x="0" y="98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4" name="Oval 23">
              <a:extLst>
                <a:ext uri="{FF2B5EF4-FFF2-40B4-BE49-F238E27FC236}">
                  <a16:creationId xmlns:a16="http://schemas.microsoft.com/office/drawing/2014/main" id="{895F9C7A-7396-4640-87DB-D88E66E41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114" y="3267256"/>
              <a:ext cx="579284" cy="583108"/>
            </a:xfrm>
            <a:prstGeom prst="ellipse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35" name="Oval 24">
              <a:extLst>
                <a:ext uri="{FF2B5EF4-FFF2-40B4-BE49-F238E27FC236}">
                  <a16:creationId xmlns:a16="http://schemas.microsoft.com/office/drawing/2014/main" id="{F24BAA94-3D41-4D2D-96BE-C79605BCF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822" y="3316963"/>
              <a:ext cx="479869" cy="47986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36" name="Oval 25">
              <a:extLst>
                <a:ext uri="{FF2B5EF4-FFF2-40B4-BE49-F238E27FC236}">
                  <a16:creationId xmlns:a16="http://schemas.microsoft.com/office/drawing/2014/main" id="{4F4FF0C4-22A8-4125-8103-F7E923280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591" y="3370685"/>
              <a:ext cx="369919" cy="376436"/>
            </a:xfrm>
            <a:prstGeom prst="ellipse">
              <a:avLst/>
            </a:prstGeom>
            <a:solidFill>
              <a:srgbClr val="B53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37" name="矩形 79">
              <a:extLst>
                <a:ext uri="{FF2B5EF4-FFF2-40B4-BE49-F238E27FC236}">
                  <a16:creationId xmlns:a16="http://schemas.microsoft.com/office/drawing/2014/main" id="{426E87D8-D901-44B0-80A3-D018727D3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487" y="1590202"/>
              <a:ext cx="737764" cy="46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sz="2400" b="1">
                  <a:solidFill>
                    <a:schemeClr val="bg1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cs typeface="Arial" pitchFamily="34" charset="0"/>
                  <a:sym typeface="inpin heiti" panose="00000500000000000000" pitchFamily="2" charset="-122"/>
                </a:rPr>
                <a:t>02%</a:t>
              </a:r>
              <a:endParaRPr lang="zh-CN" altLang="en-US" sz="24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38" name="组合 80">
            <a:extLst>
              <a:ext uri="{FF2B5EF4-FFF2-40B4-BE49-F238E27FC236}">
                <a16:creationId xmlns:a16="http://schemas.microsoft.com/office/drawing/2014/main" id="{36C3E404-5907-4AEF-80EA-12DC678310C2}"/>
              </a:ext>
            </a:extLst>
          </p:cNvPr>
          <p:cNvGrpSpPr>
            <a:grpSpLocks/>
          </p:cNvGrpSpPr>
          <p:nvPr/>
        </p:nvGrpSpPr>
        <p:grpSpPr bwMode="auto">
          <a:xfrm>
            <a:off x="5276056" y="2740738"/>
            <a:ext cx="1635125" cy="2616200"/>
            <a:chOff x="5134863" y="2269282"/>
            <a:chExt cx="1636525" cy="2615380"/>
          </a:xfrm>
        </p:grpSpPr>
        <p:sp>
          <p:nvSpPr>
            <p:cNvPr id="39" name="Freeform 26">
              <a:extLst>
                <a:ext uri="{FF2B5EF4-FFF2-40B4-BE49-F238E27FC236}">
                  <a16:creationId xmlns:a16="http://schemas.microsoft.com/office/drawing/2014/main" id="{0722CA31-1DB1-4849-B168-4D5DDFA4D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4863" y="2269282"/>
              <a:ext cx="1636525" cy="1101213"/>
            </a:xfrm>
            <a:custGeom>
              <a:avLst/>
              <a:gdLst>
                <a:gd name="T0" fmla="*/ 2147483647 w 362"/>
                <a:gd name="T1" fmla="*/ 2147483647 h 243"/>
                <a:gd name="T2" fmla="*/ 2147483647 w 362"/>
                <a:gd name="T3" fmla="*/ 2147483647 h 243"/>
                <a:gd name="T4" fmla="*/ 2147483647 w 362"/>
                <a:gd name="T5" fmla="*/ 2147483647 h 243"/>
                <a:gd name="T6" fmla="*/ 2147483647 w 362"/>
                <a:gd name="T7" fmla="*/ 2147483647 h 243"/>
                <a:gd name="T8" fmla="*/ 2147483647 w 362"/>
                <a:gd name="T9" fmla="*/ 2147483647 h 243"/>
                <a:gd name="T10" fmla="*/ 2147483647 w 362"/>
                <a:gd name="T11" fmla="*/ 2147483647 h 243"/>
                <a:gd name="T12" fmla="*/ 2147483647 w 362"/>
                <a:gd name="T13" fmla="*/ 2147483647 h 243"/>
                <a:gd name="T14" fmla="*/ 2147483647 w 362"/>
                <a:gd name="T15" fmla="*/ 2147483647 h 243"/>
                <a:gd name="T16" fmla="*/ 2147483647 w 362"/>
                <a:gd name="T17" fmla="*/ 2147483647 h 243"/>
                <a:gd name="T18" fmla="*/ 2147483647 w 362"/>
                <a:gd name="T19" fmla="*/ 2147483647 h 243"/>
                <a:gd name="T20" fmla="*/ 2147483647 w 362"/>
                <a:gd name="T21" fmla="*/ 2147483647 h 243"/>
                <a:gd name="T22" fmla="*/ 2147483647 w 362"/>
                <a:gd name="T23" fmla="*/ 2147483647 h 243"/>
                <a:gd name="T24" fmla="*/ 2147483647 w 362"/>
                <a:gd name="T25" fmla="*/ 2147483647 h 243"/>
                <a:gd name="T26" fmla="*/ 2147483647 w 362"/>
                <a:gd name="T27" fmla="*/ 2147483647 h 243"/>
                <a:gd name="T28" fmla="*/ 2147483647 w 362"/>
                <a:gd name="T29" fmla="*/ 2147483647 h 243"/>
                <a:gd name="T30" fmla="*/ 2147483647 w 362"/>
                <a:gd name="T31" fmla="*/ 2147483647 h 243"/>
                <a:gd name="T32" fmla="*/ 2147483647 w 362"/>
                <a:gd name="T33" fmla="*/ 2147483647 h 243"/>
                <a:gd name="T34" fmla="*/ 2147483647 w 362"/>
                <a:gd name="T35" fmla="*/ 2147483647 h 243"/>
                <a:gd name="T36" fmla="*/ 2147483647 w 362"/>
                <a:gd name="T37" fmla="*/ 2147483647 h 243"/>
                <a:gd name="T38" fmla="*/ 2147483647 w 362"/>
                <a:gd name="T39" fmla="*/ 2147483647 h 243"/>
                <a:gd name="T40" fmla="*/ 2147483647 w 362"/>
                <a:gd name="T41" fmla="*/ 2147483647 h 243"/>
                <a:gd name="T42" fmla="*/ 2147483647 w 362"/>
                <a:gd name="T43" fmla="*/ 2147483647 h 243"/>
                <a:gd name="T44" fmla="*/ 2147483647 w 362"/>
                <a:gd name="T45" fmla="*/ 2147483647 h 243"/>
                <a:gd name="T46" fmla="*/ 2147483647 w 362"/>
                <a:gd name="T47" fmla="*/ 2147483647 h 243"/>
                <a:gd name="T48" fmla="*/ 2147483647 w 362"/>
                <a:gd name="T49" fmla="*/ 2147483647 h 243"/>
                <a:gd name="T50" fmla="*/ 2147483647 w 362"/>
                <a:gd name="T51" fmla="*/ 2147483647 h 243"/>
                <a:gd name="T52" fmla="*/ 2147483647 w 362"/>
                <a:gd name="T53" fmla="*/ 2147483647 h 243"/>
                <a:gd name="T54" fmla="*/ 0 w 362"/>
                <a:gd name="T55" fmla="*/ 2147483647 h 243"/>
                <a:gd name="T56" fmla="*/ 2147483647 w 362"/>
                <a:gd name="T57" fmla="*/ 2147483647 h 243"/>
                <a:gd name="T58" fmla="*/ 2147483647 w 362"/>
                <a:gd name="T59" fmla="*/ 2147483647 h 243"/>
                <a:gd name="T60" fmla="*/ 2147483647 w 362"/>
                <a:gd name="T61" fmla="*/ 2147483647 h 243"/>
                <a:gd name="T62" fmla="*/ 2147483647 w 362"/>
                <a:gd name="T63" fmla="*/ 2147483647 h 243"/>
                <a:gd name="T64" fmla="*/ 2147483647 w 362"/>
                <a:gd name="T65" fmla="*/ 2147483647 h 243"/>
                <a:gd name="T66" fmla="*/ 2147483647 w 362"/>
                <a:gd name="T67" fmla="*/ 2147483647 h 243"/>
                <a:gd name="T68" fmla="*/ 2147483647 w 362"/>
                <a:gd name="T69" fmla="*/ 2147483647 h 243"/>
                <a:gd name="T70" fmla="*/ 2147483647 w 362"/>
                <a:gd name="T71" fmla="*/ 2147483647 h 243"/>
                <a:gd name="T72" fmla="*/ 2147483647 w 362"/>
                <a:gd name="T73" fmla="*/ 2147483647 h 243"/>
                <a:gd name="T74" fmla="*/ 2147483647 w 362"/>
                <a:gd name="T75" fmla="*/ 2147483647 h 243"/>
                <a:gd name="T76" fmla="*/ 2147483647 w 362"/>
                <a:gd name="T77" fmla="*/ 2147483647 h 243"/>
                <a:gd name="T78" fmla="*/ 2147483647 w 362"/>
                <a:gd name="T79" fmla="*/ 2147483647 h 243"/>
                <a:gd name="T80" fmla="*/ 2147483647 w 362"/>
                <a:gd name="T81" fmla="*/ 2147483647 h 243"/>
                <a:gd name="T82" fmla="*/ 2147483647 w 362"/>
                <a:gd name="T83" fmla="*/ 2147483647 h 243"/>
                <a:gd name="T84" fmla="*/ 2147483647 w 362"/>
                <a:gd name="T85" fmla="*/ 2147483647 h 243"/>
                <a:gd name="T86" fmla="*/ 2147483647 w 362"/>
                <a:gd name="T87" fmla="*/ 2147483647 h 243"/>
                <a:gd name="T88" fmla="*/ 2147483647 w 362"/>
                <a:gd name="T89" fmla="*/ 2147483647 h 243"/>
                <a:gd name="T90" fmla="*/ 2147483647 w 362"/>
                <a:gd name="T91" fmla="*/ 2147483647 h 243"/>
                <a:gd name="T92" fmla="*/ 2147483647 w 362"/>
                <a:gd name="T93" fmla="*/ 2147483647 h 243"/>
                <a:gd name="T94" fmla="*/ 2147483647 w 362"/>
                <a:gd name="T95" fmla="*/ 2147483647 h 243"/>
                <a:gd name="T96" fmla="*/ 2147483647 w 362"/>
                <a:gd name="T97" fmla="*/ 2147483647 h 24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2" h="243">
                  <a:moveTo>
                    <a:pt x="276" y="44"/>
                  </a:moveTo>
                  <a:cubicBezTo>
                    <a:pt x="278" y="44"/>
                    <a:pt x="280" y="45"/>
                    <a:pt x="282" y="46"/>
                  </a:cubicBezTo>
                  <a:cubicBezTo>
                    <a:pt x="289" y="51"/>
                    <a:pt x="295" y="55"/>
                    <a:pt x="301" y="62"/>
                  </a:cubicBezTo>
                  <a:cubicBezTo>
                    <a:pt x="302" y="63"/>
                    <a:pt x="303" y="65"/>
                    <a:pt x="304" y="67"/>
                  </a:cubicBezTo>
                  <a:cubicBezTo>
                    <a:pt x="310" y="75"/>
                    <a:pt x="313" y="84"/>
                    <a:pt x="315" y="94"/>
                  </a:cubicBezTo>
                  <a:cubicBezTo>
                    <a:pt x="317" y="95"/>
                    <a:pt x="319" y="96"/>
                    <a:pt x="321" y="97"/>
                  </a:cubicBezTo>
                  <a:cubicBezTo>
                    <a:pt x="329" y="102"/>
                    <a:pt x="336" y="107"/>
                    <a:pt x="342" y="114"/>
                  </a:cubicBezTo>
                  <a:cubicBezTo>
                    <a:pt x="344" y="116"/>
                    <a:pt x="345" y="118"/>
                    <a:pt x="347" y="119"/>
                  </a:cubicBezTo>
                  <a:cubicBezTo>
                    <a:pt x="352" y="127"/>
                    <a:pt x="356" y="135"/>
                    <a:pt x="359" y="144"/>
                  </a:cubicBezTo>
                  <a:cubicBezTo>
                    <a:pt x="360" y="148"/>
                    <a:pt x="361" y="151"/>
                    <a:pt x="361" y="155"/>
                  </a:cubicBezTo>
                  <a:cubicBezTo>
                    <a:pt x="362" y="161"/>
                    <a:pt x="362" y="167"/>
                    <a:pt x="362" y="173"/>
                  </a:cubicBezTo>
                  <a:cubicBezTo>
                    <a:pt x="361" y="177"/>
                    <a:pt x="361" y="181"/>
                    <a:pt x="360" y="185"/>
                  </a:cubicBezTo>
                  <a:cubicBezTo>
                    <a:pt x="358" y="191"/>
                    <a:pt x="356" y="197"/>
                    <a:pt x="353" y="202"/>
                  </a:cubicBezTo>
                  <a:cubicBezTo>
                    <a:pt x="351" y="206"/>
                    <a:pt x="349" y="209"/>
                    <a:pt x="347" y="212"/>
                  </a:cubicBezTo>
                  <a:cubicBezTo>
                    <a:pt x="343" y="217"/>
                    <a:pt x="339" y="221"/>
                    <a:pt x="334" y="225"/>
                  </a:cubicBezTo>
                  <a:cubicBezTo>
                    <a:pt x="331" y="228"/>
                    <a:pt x="328" y="230"/>
                    <a:pt x="325" y="232"/>
                  </a:cubicBezTo>
                  <a:cubicBezTo>
                    <a:pt x="319" y="235"/>
                    <a:pt x="314" y="237"/>
                    <a:pt x="308" y="239"/>
                  </a:cubicBezTo>
                  <a:cubicBezTo>
                    <a:pt x="304" y="240"/>
                    <a:pt x="300" y="241"/>
                    <a:pt x="296" y="242"/>
                  </a:cubicBezTo>
                  <a:cubicBezTo>
                    <a:pt x="293" y="243"/>
                    <a:pt x="289" y="243"/>
                    <a:pt x="285" y="243"/>
                  </a:cubicBezTo>
                  <a:cubicBezTo>
                    <a:pt x="215" y="243"/>
                    <a:pt x="144" y="243"/>
                    <a:pt x="74" y="243"/>
                  </a:cubicBezTo>
                  <a:cubicBezTo>
                    <a:pt x="70" y="243"/>
                    <a:pt x="66" y="242"/>
                    <a:pt x="62" y="241"/>
                  </a:cubicBezTo>
                  <a:cubicBezTo>
                    <a:pt x="56" y="240"/>
                    <a:pt x="50" y="238"/>
                    <a:pt x="44" y="235"/>
                  </a:cubicBezTo>
                  <a:cubicBezTo>
                    <a:pt x="41" y="234"/>
                    <a:pt x="37" y="232"/>
                    <a:pt x="34" y="230"/>
                  </a:cubicBezTo>
                  <a:cubicBezTo>
                    <a:pt x="29" y="226"/>
                    <a:pt x="25" y="222"/>
                    <a:pt x="20" y="218"/>
                  </a:cubicBezTo>
                  <a:cubicBezTo>
                    <a:pt x="18" y="215"/>
                    <a:pt x="16" y="212"/>
                    <a:pt x="13" y="209"/>
                  </a:cubicBezTo>
                  <a:cubicBezTo>
                    <a:pt x="10" y="203"/>
                    <a:pt x="7" y="198"/>
                    <a:pt x="5" y="192"/>
                  </a:cubicBezTo>
                  <a:cubicBezTo>
                    <a:pt x="4" y="188"/>
                    <a:pt x="3" y="185"/>
                    <a:pt x="2" y="181"/>
                  </a:cubicBezTo>
                  <a:cubicBezTo>
                    <a:pt x="1" y="175"/>
                    <a:pt x="0" y="168"/>
                    <a:pt x="0" y="162"/>
                  </a:cubicBezTo>
                  <a:cubicBezTo>
                    <a:pt x="0" y="158"/>
                    <a:pt x="1" y="155"/>
                    <a:pt x="1" y="151"/>
                  </a:cubicBezTo>
                  <a:cubicBezTo>
                    <a:pt x="3" y="144"/>
                    <a:pt x="5" y="138"/>
                    <a:pt x="8" y="131"/>
                  </a:cubicBezTo>
                  <a:cubicBezTo>
                    <a:pt x="9" y="129"/>
                    <a:pt x="10" y="127"/>
                    <a:pt x="12" y="125"/>
                  </a:cubicBezTo>
                  <a:cubicBezTo>
                    <a:pt x="17" y="117"/>
                    <a:pt x="22" y="111"/>
                    <a:pt x="30" y="105"/>
                  </a:cubicBezTo>
                  <a:cubicBezTo>
                    <a:pt x="34" y="101"/>
                    <a:pt x="39" y="98"/>
                    <a:pt x="44" y="96"/>
                  </a:cubicBezTo>
                  <a:cubicBezTo>
                    <a:pt x="45" y="95"/>
                    <a:pt x="46" y="95"/>
                    <a:pt x="47" y="94"/>
                  </a:cubicBezTo>
                  <a:cubicBezTo>
                    <a:pt x="49" y="83"/>
                    <a:pt x="53" y="73"/>
                    <a:pt x="60" y="64"/>
                  </a:cubicBezTo>
                  <a:cubicBezTo>
                    <a:pt x="61" y="63"/>
                    <a:pt x="62" y="61"/>
                    <a:pt x="64" y="60"/>
                  </a:cubicBezTo>
                  <a:cubicBezTo>
                    <a:pt x="70" y="53"/>
                    <a:pt x="76" y="49"/>
                    <a:pt x="83" y="45"/>
                  </a:cubicBezTo>
                  <a:cubicBezTo>
                    <a:pt x="85" y="44"/>
                    <a:pt x="87" y="43"/>
                    <a:pt x="89" y="42"/>
                  </a:cubicBezTo>
                  <a:cubicBezTo>
                    <a:pt x="98" y="39"/>
                    <a:pt x="106" y="38"/>
                    <a:pt x="115" y="39"/>
                  </a:cubicBezTo>
                  <a:cubicBezTo>
                    <a:pt x="120" y="31"/>
                    <a:pt x="126" y="24"/>
                    <a:pt x="133" y="18"/>
                  </a:cubicBezTo>
                  <a:cubicBezTo>
                    <a:pt x="135" y="17"/>
                    <a:pt x="136" y="15"/>
                    <a:pt x="138" y="14"/>
                  </a:cubicBezTo>
                  <a:cubicBezTo>
                    <a:pt x="146" y="9"/>
                    <a:pt x="153" y="6"/>
                    <a:pt x="161" y="3"/>
                  </a:cubicBezTo>
                  <a:cubicBezTo>
                    <a:pt x="163" y="3"/>
                    <a:pt x="166" y="2"/>
                    <a:pt x="168" y="2"/>
                  </a:cubicBezTo>
                  <a:cubicBezTo>
                    <a:pt x="177" y="0"/>
                    <a:pt x="185" y="0"/>
                    <a:pt x="194" y="2"/>
                  </a:cubicBezTo>
                  <a:cubicBezTo>
                    <a:pt x="197" y="2"/>
                    <a:pt x="199" y="3"/>
                    <a:pt x="201" y="3"/>
                  </a:cubicBezTo>
                  <a:cubicBezTo>
                    <a:pt x="209" y="6"/>
                    <a:pt x="217" y="9"/>
                    <a:pt x="224" y="14"/>
                  </a:cubicBezTo>
                  <a:cubicBezTo>
                    <a:pt x="226" y="15"/>
                    <a:pt x="228" y="17"/>
                    <a:pt x="229" y="18"/>
                  </a:cubicBezTo>
                  <a:cubicBezTo>
                    <a:pt x="236" y="24"/>
                    <a:pt x="242" y="31"/>
                    <a:pt x="247" y="39"/>
                  </a:cubicBezTo>
                  <a:cubicBezTo>
                    <a:pt x="257" y="38"/>
                    <a:pt x="267" y="40"/>
                    <a:pt x="276" y="44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0" name="Freeform 27">
              <a:extLst>
                <a:ext uri="{FF2B5EF4-FFF2-40B4-BE49-F238E27FC236}">
                  <a16:creationId xmlns:a16="http://schemas.microsoft.com/office/drawing/2014/main" id="{4BD12B0F-1ACC-4F0F-8C69-E34CA0E65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4570" y="2324725"/>
              <a:ext cx="1537110" cy="992239"/>
            </a:xfrm>
            <a:custGeom>
              <a:avLst/>
              <a:gdLst>
                <a:gd name="T0" fmla="*/ 2147483647 w 340"/>
                <a:gd name="T1" fmla="*/ 2147483647 h 219"/>
                <a:gd name="T2" fmla="*/ 2147483647 w 340"/>
                <a:gd name="T3" fmla="*/ 2147483647 h 219"/>
                <a:gd name="T4" fmla="*/ 2147483647 w 340"/>
                <a:gd name="T5" fmla="*/ 2147483647 h 219"/>
                <a:gd name="T6" fmla="*/ 2147483647 w 340"/>
                <a:gd name="T7" fmla="*/ 2147483647 h 219"/>
                <a:gd name="T8" fmla="*/ 2147483647 w 340"/>
                <a:gd name="T9" fmla="*/ 2147483647 h 219"/>
                <a:gd name="T10" fmla="*/ 2147483647 w 340"/>
                <a:gd name="T11" fmla="*/ 2147483647 h 219"/>
                <a:gd name="T12" fmla="*/ 2147483647 w 340"/>
                <a:gd name="T13" fmla="*/ 2147483647 h 219"/>
                <a:gd name="T14" fmla="*/ 2147483647 w 340"/>
                <a:gd name="T15" fmla="*/ 2147483647 h 219"/>
                <a:gd name="T16" fmla="*/ 2147483647 w 340"/>
                <a:gd name="T17" fmla="*/ 2147483647 h 219"/>
                <a:gd name="T18" fmla="*/ 2147483647 w 340"/>
                <a:gd name="T19" fmla="*/ 2147483647 h 219"/>
                <a:gd name="T20" fmla="*/ 2147483647 w 340"/>
                <a:gd name="T21" fmla="*/ 2147483647 h 219"/>
                <a:gd name="T22" fmla="*/ 2147483647 w 340"/>
                <a:gd name="T23" fmla="*/ 2147483647 h 219"/>
                <a:gd name="T24" fmla="*/ 2147483647 w 340"/>
                <a:gd name="T25" fmla="*/ 2147483647 h 219"/>
                <a:gd name="T26" fmla="*/ 2147483647 w 340"/>
                <a:gd name="T27" fmla="*/ 2147483647 h 219"/>
                <a:gd name="T28" fmla="*/ 2147483647 w 340"/>
                <a:gd name="T29" fmla="*/ 2147483647 h 219"/>
                <a:gd name="T30" fmla="*/ 2147483647 w 340"/>
                <a:gd name="T31" fmla="*/ 2147483647 h 219"/>
                <a:gd name="T32" fmla="*/ 2147483647 w 340"/>
                <a:gd name="T33" fmla="*/ 2147483647 h 219"/>
                <a:gd name="T34" fmla="*/ 2147483647 w 340"/>
                <a:gd name="T35" fmla="*/ 2147483647 h 219"/>
                <a:gd name="T36" fmla="*/ 2147483647 w 340"/>
                <a:gd name="T37" fmla="*/ 2147483647 h 219"/>
                <a:gd name="T38" fmla="*/ 2147483647 w 340"/>
                <a:gd name="T39" fmla="*/ 2147483647 h 219"/>
                <a:gd name="T40" fmla="*/ 2147483647 w 340"/>
                <a:gd name="T41" fmla="*/ 2147483647 h 219"/>
                <a:gd name="T42" fmla="*/ 2147483647 w 340"/>
                <a:gd name="T43" fmla="*/ 2147483647 h 219"/>
                <a:gd name="T44" fmla="*/ 2147483647 w 340"/>
                <a:gd name="T45" fmla="*/ 2147483647 h 219"/>
                <a:gd name="T46" fmla="*/ 2147483647 w 340"/>
                <a:gd name="T47" fmla="*/ 2147483647 h 219"/>
                <a:gd name="T48" fmla="*/ 2147483647 w 340"/>
                <a:gd name="T49" fmla="*/ 2147483647 h 219"/>
                <a:gd name="T50" fmla="*/ 2147483647 w 340"/>
                <a:gd name="T51" fmla="*/ 2147483647 h 219"/>
                <a:gd name="T52" fmla="*/ 2147483647 w 340"/>
                <a:gd name="T53" fmla="*/ 2147483647 h 219"/>
                <a:gd name="T54" fmla="*/ 2147483647 w 340"/>
                <a:gd name="T55" fmla="*/ 2147483647 h 219"/>
                <a:gd name="T56" fmla="*/ 2147483647 w 340"/>
                <a:gd name="T57" fmla="*/ 2147483647 h 219"/>
                <a:gd name="T58" fmla="*/ 2147483647 w 340"/>
                <a:gd name="T59" fmla="*/ 2147483647 h 219"/>
                <a:gd name="T60" fmla="*/ 2147483647 w 340"/>
                <a:gd name="T61" fmla="*/ 2147483647 h 219"/>
                <a:gd name="T62" fmla="*/ 2147483647 w 340"/>
                <a:gd name="T63" fmla="*/ 2147483647 h 219"/>
                <a:gd name="T64" fmla="*/ 2147483647 w 340"/>
                <a:gd name="T65" fmla="*/ 2147483647 h 219"/>
                <a:gd name="T66" fmla="*/ 2147483647 w 340"/>
                <a:gd name="T67" fmla="*/ 2147483647 h 219"/>
                <a:gd name="T68" fmla="*/ 2147483647 w 340"/>
                <a:gd name="T69" fmla="*/ 2147483647 h 219"/>
                <a:gd name="T70" fmla="*/ 2147483647 w 340"/>
                <a:gd name="T71" fmla="*/ 2147483647 h 219"/>
                <a:gd name="T72" fmla="*/ 2147483647 w 340"/>
                <a:gd name="T73" fmla="*/ 2147483647 h 219"/>
                <a:gd name="T74" fmla="*/ 2147483647 w 340"/>
                <a:gd name="T75" fmla="*/ 2147483647 h 219"/>
                <a:gd name="T76" fmla="*/ 2147483647 w 340"/>
                <a:gd name="T77" fmla="*/ 2147483647 h 219"/>
                <a:gd name="T78" fmla="*/ 2147483647 w 340"/>
                <a:gd name="T79" fmla="*/ 2147483647 h 219"/>
                <a:gd name="T80" fmla="*/ 2147483647 w 340"/>
                <a:gd name="T81" fmla="*/ 2147483647 h 2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40" h="219">
                  <a:moveTo>
                    <a:pt x="129" y="15"/>
                  </a:moveTo>
                  <a:cubicBezTo>
                    <a:pt x="131" y="14"/>
                    <a:pt x="132" y="13"/>
                    <a:pt x="134" y="12"/>
                  </a:cubicBezTo>
                  <a:cubicBezTo>
                    <a:pt x="142" y="6"/>
                    <a:pt x="149" y="3"/>
                    <a:pt x="159" y="1"/>
                  </a:cubicBezTo>
                  <a:cubicBezTo>
                    <a:pt x="161" y="1"/>
                    <a:pt x="163" y="1"/>
                    <a:pt x="164" y="1"/>
                  </a:cubicBezTo>
                  <a:cubicBezTo>
                    <a:pt x="174" y="0"/>
                    <a:pt x="183" y="1"/>
                    <a:pt x="192" y="4"/>
                  </a:cubicBezTo>
                  <a:cubicBezTo>
                    <a:pt x="194" y="5"/>
                    <a:pt x="196" y="6"/>
                    <a:pt x="197" y="6"/>
                  </a:cubicBezTo>
                  <a:cubicBezTo>
                    <a:pt x="212" y="13"/>
                    <a:pt x="223" y="24"/>
                    <a:pt x="229" y="39"/>
                  </a:cubicBezTo>
                  <a:cubicBezTo>
                    <a:pt x="240" y="37"/>
                    <a:pt x="251" y="38"/>
                    <a:pt x="261" y="42"/>
                  </a:cubicBezTo>
                  <a:cubicBezTo>
                    <a:pt x="262" y="43"/>
                    <a:pt x="264" y="44"/>
                    <a:pt x="265" y="44"/>
                  </a:cubicBezTo>
                  <a:cubicBezTo>
                    <a:pt x="273" y="49"/>
                    <a:pt x="279" y="54"/>
                    <a:pt x="284" y="61"/>
                  </a:cubicBezTo>
                  <a:cubicBezTo>
                    <a:pt x="285" y="63"/>
                    <a:pt x="286" y="64"/>
                    <a:pt x="286" y="66"/>
                  </a:cubicBezTo>
                  <a:cubicBezTo>
                    <a:pt x="291" y="74"/>
                    <a:pt x="293" y="81"/>
                    <a:pt x="293" y="90"/>
                  </a:cubicBezTo>
                  <a:cubicBezTo>
                    <a:pt x="305" y="94"/>
                    <a:pt x="315" y="101"/>
                    <a:pt x="323" y="110"/>
                  </a:cubicBezTo>
                  <a:cubicBezTo>
                    <a:pt x="324" y="111"/>
                    <a:pt x="325" y="113"/>
                    <a:pt x="327" y="114"/>
                  </a:cubicBezTo>
                  <a:cubicBezTo>
                    <a:pt x="331" y="121"/>
                    <a:pt x="335" y="127"/>
                    <a:pt x="337" y="135"/>
                  </a:cubicBezTo>
                  <a:cubicBezTo>
                    <a:pt x="337" y="137"/>
                    <a:pt x="338" y="139"/>
                    <a:pt x="338" y="141"/>
                  </a:cubicBezTo>
                  <a:cubicBezTo>
                    <a:pt x="340" y="150"/>
                    <a:pt x="340" y="158"/>
                    <a:pt x="338" y="167"/>
                  </a:cubicBezTo>
                  <a:cubicBezTo>
                    <a:pt x="338" y="169"/>
                    <a:pt x="337" y="171"/>
                    <a:pt x="337" y="173"/>
                  </a:cubicBezTo>
                  <a:cubicBezTo>
                    <a:pt x="334" y="182"/>
                    <a:pt x="330" y="188"/>
                    <a:pt x="324" y="195"/>
                  </a:cubicBezTo>
                  <a:cubicBezTo>
                    <a:pt x="323" y="197"/>
                    <a:pt x="322" y="199"/>
                    <a:pt x="320" y="200"/>
                  </a:cubicBezTo>
                  <a:cubicBezTo>
                    <a:pt x="314" y="206"/>
                    <a:pt x="307" y="211"/>
                    <a:pt x="299" y="214"/>
                  </a:cubicBezTo>
                  <a:cubicBezTo>
                    <a:pt x="294" y="216"/>
                    <a:pt x="289" y="218"/>
                    <a:pt x="284" y="219"/>
                  </a:cubicBezTo>
                  <a:cubicBezTo>
                    <a:pt x="280" y="219"/>
                    <a:pt x="277" y="219"/>
                    <a:pt x="274" y="219"/>
                  </a:cubicBezTo>
                  <a:cubicBezTo>
                    <a:pt x="204" y="219"/>
                    <a:pt x="133" y="219"/>
                    <a:pt x="63" y="219"/>
                  </a:cubicBezTo>
                  <a:cubicBezTo>
                    <a:pt x="60" y="219"/>
                    <a:pt x="57" y="219"/>
                    <a:pt x="53" y="218"/>
                  </a:cubicBezTo>
                  <a:cubicBezTo>
                    <a:pt x="47" y="217"/>
                    <a:pt x="41" y="214"/>
                    <a:pt x="35" y="211"/>
                  </a:cubicBezTo>
                  <a:cubicBezTo>
                    <a:pt x="33" y="210"/>
                    <a:pt x="32" y="209"/>
                    <a:pt x="30" y="208"/>
                  </a:cubicBezTo>
                  <a:cubicBezTo>
                    <a:pt x="23" y="203"/>
                    <a:pt x="17" y="198"/>
                    <a:pt x="12" y="190"/>
                  </a:cubicBezTo>
                  <a:cubicBezTo>
                    <a:pt x="9" y="186"/>
                    <a:pt x="7" y="181"/>
                    <a:pt x="5" y="176"/>
                  </a:cubicBezTo>
                  <a:cubicBezTo>
                    <a:pt x="4" y="173"/>
                    <a:pt x="3" y="170"/>
                    <a:pt x="2" y="167"/>
                  </a:cubicBezTo>
                  <a:cubicBezTo>
                    <a:pt x="1" y="160"/>
                    <a:pt x="0" y="154"/>
                    <a:pt x="1" y="147"/>
                  </a:cubicBezTo>
                  <a:cubicBezTo>
                    <a:pt x="1" y="145"/>
                    <a:pt x="2" y="143"/>
                    <a:pt x="2" y="141"/>
                  </a:cubicBezTo>
                  <a:cubicBezTo>
                    <a:pt x="4" y="133"/>
                    <a:pt x="6" y="126"/>
                    <a:pt x="10" y="119"/>
                  </a:cubicBezTo>
                  <a:cubicBezTo>
                    <a:pt x="11" y="117"/>
                    <a:pt x="13" y="116"/>
                    <a:pt x="14" y="114"/>
                  </a:cubicBezTo>
                  <a:cubicBezTo>
                    <a:pt x="22" y="103"/>
                    <a:pt x="34" y="94"/>
                    <a:pt x="47" y="90"/>
                  </a:cubicBezTo>
                  <a:cubicBezTo>
                    <a:pt x="48" y="89"/>
                    <a:pt x="48" y="87"/>
                    <a:pt x="48" y="85"/>
                  </a:cubicBezTo>
                  <a:cubicBezTo>
                    <a:pt x="49" y="76"/>
                    <a:pt x="52" y="69"/>
                    <a:pt x="56" y="61"/>
                  </a:cubicBezTo>
                  <a:cubicBezTo>
                    <a:pt x="57" y="60"/>
                    <a:pt x="58" y="59"/>
                    <a:pt x="59" y="57"/>
                  </a:cubicBezTo>
                  <a:cubicBezTo>
                    <a:pt x="65" y="50"/>
                    <a:pt x="72" y="46"/>
                    <a:pt x="80" y="42"/>
                  </a:cubicBezTo>
                  <a:cubicBezTo>
                    <a:pt x="90" y="38"/>
                    <a:pt x="100" y="37"/>
                    <a:pt x="111" y="39"/>
                  </a:cubicBezTo>
                  <a:cubicBezTo>
                    <a:pt x="115" y="29"/>
                    <a:pt x="121" y="22"/>
                    <a:pt x="1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1" name="Freeform 28">
              <a:extLst>
                <a:ext uri="{FF2B5EF4-FFF2-40B4-BE49-F238E27FC236}">
                  <a16:creationId xmlns:a16="http://schemas.microsoft.com/office/drawing/2014/main" id="{7B7A9E58-5A9B-4345-9E70-064ADC169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138" y="2378785"/>
              <a:ext cx="1429973" cy="888721"/>
            </a:xfrm>
            <a:custGeom>
              <a:avLst/>
              <a:gdLst>
                <a:gd name="T0" fmla="*/ 55 w 316"/>
                <a:gd name="T1" fmla="*/ 196 h 196"/>
                <a:gd name="T2" fmla="*/ 0 w 316"/>
                <a:gd name="T3" fmla="*/ 141 h 196"/>
                <a:gd name="T4" fmla="*/ 48 w 316"/>
                <a:gd name="T5" fmla="*/ 88 h 196"/>
                <a:gd name="T6" fmla="*/ 47 w 316"/>
                <a:gd name="T7" fmla="*/ 79 h 196"/>
                <a:gd name="T8" fmla="*/ 88 w 316"/>
                <a:gd name="T9" fmla="*/ 37 h 196"/>
                <a:gd name="T10" fmla="*/ 106 w 316"/>
                <a:gd name="T11" fmla="*/ 42 h 196"/>
                <a:gd name="T12" fmla="*/ 158 w 316"/>
                <a:gd name="T13" fmla="*/ 0 h 196"/>
                <a:gd name="T14" fmla="*/ 210 w 316"/>
                <a:gd name="T15" fmla="*/ 42 h 196"/>
                <a:gd name="T16" fmla="*/ 228 w 316"/>
                <a:gd name="T17" fmla="*/ 37 h 196"/>
                <a:gd name="T18" fmla="*/ 269 w 316"/>
                <a:gd name="T19" fmla="*/ 79 h 196"/>
                <a:gd name="T20" fmla="*/ 268 w 316"/>
                <a:gd name="T21" fmla="*/ 88 h 196"/>
                <a:gd name="T22" fmla="*/ 316 w 316"/>
                <a:gd name="T23" fmla="*/ 141 h 196"/>
                <a:gd name="T24" fmla="*/ 262 w 316"/>
                <a:gd name="T25" fmla="*/ 196 h 196"/>
                <a:gd name="T26" fmla="*/ 55 w 316"/>
                <a:gd name="T27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196">
                  <a:moveTo>
                    <a:pt x="55" y="196"/>
                  </a:moveTo>
                  <a:cubicBezTo>
                    <a:pt x="25" y="196"/>
                    <a:pt x="0" y="171"/>
                    <a:pt x="0" y="141"/>
                  </a:cubicBezTo>
                  <a:cubicBezTo>
                    <a:pt x="0" y="114"/>
                    <a:pt x="21" y="91"/>
                    <a:pt x="48" y="88"/>
                  </a:cubicBezTo>
                  <a:cubicBezTo>
                    <a:pt x="47" y="85"/>
                    <a:pt x="47" y="82"/>
                    <a:pt x="47" y="79"/>
                  </a:cubicBezTo>
                  <a:cubicBezTo>
                    <a:pt x="47" y="56"/>
                    <a:pt x="65" y="37"/>
                    <a:pt x="88" y="37"/>
                  </a:cubicBezTo>
                  <a:cubicBezTo>
                    <a:pt x="95" y="37"/>
                    <a:pt x="101" y="39"/>
                    <a:pt x="106" y="42"/>
                  </a:cubicBezTo>
                  <a:cubicBezTo>
                    <a:pt x="111" y="18"/>
                    <a:pt x="133" y="0"/>
                    <a:pt x="158" y="0"/>
                  </a:cubicBezTo>
                  <a:cubicBezTo>
                    <a:pt x="184" y="0"/>
                    <a:pt x="205" y="18"/>
                    <a:pt x="210" y="42"/>
                  </a:cubicBezTo>
                  <a:cubicBezTo>
                    <a:pt x="216" y="39"/>
                    <a:pt x="222" y="37"/>
                    <a:pt x="228" y="37"/>
                  </a:cubicBezTo>
                  <a:cubicBezTo>
                    <a:pt x="251" y="37"/>
                    <a:pt x="269" y="56"/>
                    <a:pt x="269" y="79"/>
                  </a:cubicBezTo>
                  <a:cubicBezTo>
                    <a:pt x="269" y="82"/>
                    <a:pt x="269" y="85"/>
                    <a:pt x="268" y="88"/>
                  </a:cubicBezTo>
                  <a:cubicBezTo>
                    <a:pt x="295" y="91"/>
                    <a:pt x="316" y="114"/>
                    <a:pt x="316" y="141"/>
                  </a:cubicBezTo>
                  <a:cubicBezTo>
                    <a:pt x="316" y="171"/>
                    <a:pt x="292" y="196"/>
                    <a:pt x="262" y="196"/>
                  </a:cubicBezTo>
                  <a:cubicBezTo>
                    <a:pt x="193" y="196"/>
                    <a:pt x="124" y="196"/>
                    <a:pt x="55" y="196"/>
                  </a:cubicBezTo>
                  <a:close/>
                </a:path>
              </a:pathLst>
            </a:custGeom>
            <a:solidFill>
              <a:srgbClr val="425F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2" name="Freeform 29">
              <a:extLst>
                <a:ext uri="{FF2B5EF4-FFF2-40B4-BE49-F238E27FC236}">
                  <a16:creationId xmlns:a16="http://schemas.microsoft.com/office/drawing/2014/main" id="{10F4C384-E010-4DDD-B7A5-89CE06203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6359" y="3347553"/>
              <a:ext cx="53531" cy="1319161"/>
            </a:xfrm>
            <a:custGeom>
              <a:avLst/>
              <a:gdLst>
                <a:gd name="T0" fmla="*/ 2147483647 w 12"/>
                <a:gd name="T1" fmla="*/ 0 h 291"/>
                <a:gd name="T2" fmla="*/ 2147483647 w 12"/>
                <a:gd name="T3" fmla="*/ 2147483647 h 291"/>
                <a:gd name="T4" fmla="*/ 0 w 12"/>
                <a:gd name="T5" fmla="*/ 2147483647 h 291"/>
                <a:gd name="T6" fmla="*/ 0 w 12"/>
                <a:gd name="T7" fmla="*/ 0 h 291"/>
                <a:gd name="T8" fmla="*/ 2147483647 w 12"/>
                <a:gd name="T9" fmla="*/ 0 h 2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291">
                  <a:moveTo>
                    <a:pt x="12" y="0"/>
                  </a:moveTo>
                  <a:cubicBezTo>
                    <a:pt x="12" y="97"/>
                    <a:pt x="12" y="194"/>
                    <a:pt x="12" y="291"/>
                  </a:cubicBezTo>
                  <a:cubicBezTo>
                    <a:pt x="8" y="291"/>
                    <a:pt x="4" y="291"/>
                    <a:pt x="0" y="291"/>
                  </a:cubicBezTo>
                  <a:cubicBezTo>
                    <a:pt x="0" y="194"/>
                    <a:pt x="0" y="97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3" name="Oval 30">
              <a:extLst>
                <a:ext uri="{FF2B5EF4-FFF2-40B4-BE49-F238E27FC236}">
                  <a16:creationId xmlns:a16="http://schemas.microsoft.com/office/drawing/2014/main" id="{560FB3B0-7F45-486F-9D06-F3E982366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4439" y="4299643"/>
              <a:ext cx="579284" cy="585019"/>
            </a:xfrm>
            <a:prstGeom prst="ellipse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44" name="Oval 31">
              <a:extLst>
                <a:ext uri="{FF2B5EF4-FFF2-40B4-BE49-F238E27FC236}">
                  <a16:creationId xmlns:a16="http://schemas.microsoft.com/office/drawing/2014/main" id="{68241283-96A9-4C32-86F0-F7B9CE4C0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4147" y="4349351"/>
              <a:ext cx="479869" cy="47986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45" name="Oval 32">
              <a:extLst>
                <a:ext uri="{FF2B5EF4-FFF2-40B4-BE49-F238E27FC236}">
                  <a16:creationId xmlns:a16="http://schemas.microsoft.com/office/drawing/2014/main" id="{365383D9-E514-47F8-B976-8688B19E3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7229" y="4405387"/>
              <a:ext cx="371793" cy="374533"/>
            </a:xfrm>
            <a:prstGeom prst="ellipse">
              <a:avLst/>
            </a:prstGeom>
            <a:solidFill>
              <a:srgbClr val="425F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6" name="矩形 88">
              <a:extLst>
                <a:ext uri="{FF2B5EF4-FFF2-40B4-BE49-F238E27FC236}">
                  <a16:creationId xmlns:a16="http://schemas.microsoft.com/office/drawing/2014/main" id="{08FFBAE2-AEA6-42F1-8906-E5A817323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0907" y="2638716"/>
              <a:ext cx="738334" cy="461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sz="2400" b="1">
                  <a:solidFill>
                    <a:schemeClr val="bg1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cs typeface="Arial" pitchFamily="34" charset="0"/>
                  <a:sym typeface="inpin heiti" panose="00000500000000000000" pitchFamily="2" charset="-122"/>
                </a:rPr>
                <a:t>03%</a:t>
              </a:r>
              <a:endParaRPr lang="zh-CN" altLang="en-US" sz="24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47" name="组合 89">
            <a:extLst>
              <a:ext uri="{FF2B5EF4-FFF2-40B4-BE49-F238E27FC236}">
                <a16:creationId xmlns:a16="http://schemas.microsoft.com/office/drawing/2014/main" id="{B22C642D-7E8E-4FCE-9A2D-2AD9A12F71A5}"/>
              </a:ext>
            </a:extLst>
          </p:cNvPr>
          <p:cNvGrpSpPr>
            <a:grpSpLocks/>
          </p:cNvGrpSpPr>
          <p:nvPr/>
        </p:nvGrpSpPr>
        <p:grpSpPr bwMode="auto">
          <a:xfrm>
            <a:off x="7088981" y="1713629"/>
            <a:ext cx="1636712" cy="2608263"/>
            <a:chOff x="6949187" y="1240718"/>
            <a:chExt cx="1636525" cy="2609646"/>
          </a:xfrm>
        </p:grpSpPr>
        <p:sp>
          <p:nvSpPr>
            <p:cNvPr id="48" name="Freeform 33">
              <a:extLst>
                <a:ext uri="{FF2B5EF4-FFF2-40B4-BE49-F238E27FC236}">
                  <a16:creationId xmlns:a16="http://schemas.microsoft.com/office/drawing/2014/main" id="{A466F0E7-74DC-458B-A8CB-E986B9830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9187" y="1240718"/>
              <a:ext cx="1636525" cy="1097389"/>
            </a:xfrm>
            <a:custGeom>
              <a:avLst/>
              <a:gdLst>
                <a:gd name="T0" fmla="*/ 2147483647 w 362"/>
                <a:gd name="T1" fmla="*/ 2147483647 h 242"/>
                <a:gd name="T2" fmla="*/ 2147483647 w 362"/>
                <a:gd name="T3" fmla="*/ 2147483647 h 242"/>
                <a:gd name="T4" fmla="*/ 2147483647 w 362"/>
                <a:gd name="T5" fmla="*/ 2147483647 h 242"/>
                <a:gd name="T6" fmla="*/ 2147483647 w 362"/>
                <a:gd name="T7" fmla="*/ 2147483647 h 242"/>
                <a:gd name="T8" fmla="*/ 2147483647 w 362"/>
                <a:gd name="T9" fmla="*/ 2147483647 h 242"/>
                <a:gd name="T10" fmla="*/ 2147483647 w 362"/>
                <a:gd name="T11" fmla="*/ 2147483647 h 242"/>
                <a:gd name="T12" fmla="*/ 2147483647 w 362"/>
                <a:gd name="T13" fmla="*/ 2147483647 h 242"/>
                <a:gd name="T14" fmla="*/ 2147483647 w 362"/>
                <a:gd name="T15" fmla="*/ 2147483647 h 242"/>
                <a:gd name="T16" fmla="*/ 2147483647 w 362"/>
                <a:gd name="T17" fmla="*/ 2147483647 h 242"/>
                <a:gd name="T18" fmla="*/ 2147483647 w 362"/>
                <a:gd name="T19" fmla="*/ 2147483647 h 242"/>
                <a:gd name="T20" fmla="*/ 2147483647 w 362"/>
                <a:gd name="T21" fmla="*/ 2147483647 h 242"/>
                <a:gd name="T22" fmla="*/ 2147483647 w 362"/>
                <a:gd name="T23" fmla="*/ 2147483647 h 242"/>
                <a:gd name="T24" fmla="*/ 2147483647 w 362"/>
                <a:gd name="T25" fmla="*/ 2147483647 h 242"/>
                <a:gd name="T26" fmla="*/ 2147483647 w 362"/>
                <a:gd name="T27" fmla="*/ 2147483647 h 242"/>
                <a:gd name="T28" fmla="*/ 2147483647 w 362"/>
                <a:gd name="T29" fmla="*/ 2147483647 h 242"/>
                <a:gd name="T30" fmla="*/ 2147483647 w 362"/>
                <a:gd name="T31" fmla="*/ 2147483647 h 242"/>
                <a:gd name="T32" fmla="*/ 2147483647 w 362"/>
                <a:gd name="T33" fmla="*/ 2147483647 h 242"/>
                <a:gd name="T34" fmla="*/ 2147483647 w 362"/>
                <a:gd name="T35" fmla="*/ 2147483647 h 242"/>
                <a:gd name="T36" fmla="*/ 2147483647 w 362"/>
                <a:gd name="T37" fmla="*/ 2147483647 h 242"/>
                <a:gd name="T38" fmla="*/ 2147483647 w 362"/>
                <a:gd name="T39" fmla="*/ 2147483647 h 242"/>
                <a:gd name="T40" fmla="*/ 2147483647 w 362"/>
                <a:gd name="T41" fmla="*/ 2147483647 h 242"/>
                <a:gd name="T42" fmla="*/ 2147483647 w 362"/>
                <a:gd name="T43" fmla="*/ 2147483647 h 242"/>
                <a:gd name="T44" fmla="*/ 2147483647 w 362"/>
                <a:gd name="T45" fmla="*/ 2147483647 h 242"/>
                <a:gd name="T46" fmla="*/ 2147483647 w 362"/>
                <a:gd name="T47" fmla="*/ 2147483647 h 242"/>
                <a:gd name="T48" fmla="*/ 2147483647 w 362"/>
                <a:gd name="T49" fmla="*/ 2147483647 h 242"/>
                <a:gd name="T50" fmla="*/ 2147483647 w 362"/>
                <a:gd name="T51" fmla="*/ 2147483647 h 242"/>
                <a:gd name="T52" fmla="*/ 2147483647 w 362"/>
                <a:gd name="T53" fmla="*/ 2147483647 h 242"/>
                <a:gd name="T54" fmla="*/ 0 w 362"/>
                <a:gd name="T55" fmla="*/ 2147483647 h 242"/>
                <a:gd name="T56" fmla="*/ 2147483647 w 362"/>
                <a:gd name="T57" fmla="*/ 2147483647 h 242"/>
                <a:gd name="T58" fmla="*/ 2147483647 w 362"/>
                <a:gd name="T59" fmla="*/ 2147483647 h 242"/>
                <a:gd name="T60" fmla="*/ 2147483647 w 362"/>
                <a:gd name="T61" fmla="*/ 2147483647 h 242"/>
                <a:gd name="T62" fmla="*/ 2147483647 w 362"/>
                <a:gd name="T63" fmla="*/ 2147483647 h 242"/>
                <a:gd name="T64" fmla="*/ 2147483647 w 362"/>
                <a:gd name="T65" fmla="*/ 2147483647 h 242"/>
                <a:gd name="T66" fmla="*/ 2147483647 w 362"/>
                <a:gd name="T67" fmla="*/ 2147483647 h 242"/>
                <a:gd name="T68" fmla="*/ 2147483647 w 362"/>
                <a:gd name="T69" fmla="*/ 2147483647 h 242"/>
                <a:gd name="T70" fmla="*/ 2147483647 w 362"/>
                <a:gd name="T71" fmla="*/ 2147483647 h 242"/>
                <a:gd name="T72" fmla="*/ 2147483647 w 362"/>
                <a:gd name="T73" fmla="*/ 2147483647 h 242"/>
                <a:gd name="T74" fmla="*/ 2147483647 w 362"/>
                <a:gd name="T75" fmla="*/ 2147483647 h 242"/>
                <a:gd name="T76" fmla="*/ 2147483647 w 362"/>
                <a:gd name="T77" fmla="*/ 2147483647 h 242"/>
                <a:gd name="T78" fmla="*/ 2147483647 w 362"/>
                <a:gd name="T79" fmla="*/ 2147483647 h 242"/>
                <a:gd name="T80" fmla="*/ 2147483647 w 362"/>
                <a:gd name="T81" fmla="*/ 2147483647 h 242"/>
                <a:gd name="T82" fmla="*/ 2147483647 w 362"/>
                <a:gd name="T83" fmla="*/ 2147483647 h 242"/>
                <a:gd name="T84" fmla="*/ 2147483647 w 362"/>
                <a:gd name="T85" fmla="*/ 2147483647 h 242"/>
                <a:gd name="T86" fmla="*/ 2147483647 w 362"/>
                <a:gd name="T87" fmla="*/ 2147483647 h 242"/>
                <a:gd name="T88" fmla="*/ 2147483647 w 362"/>
                <a:gd name="T89" fmla="*/ 2147483647 h 242"/>
                <a:gd name="T90" fmla="*/ 2147483647 w 362"/>
                <a:gd name="T91" fmla="*/ 2147483647 h 242"/>
                <a:gd name="T92" fmla="*/ 2147483647 w 362"/>
                <a:gd name="T93" fmla="*/ 2147483647 h 242"/>
                <a:gd name="T94" fmla="*/ 2147483647 w 362"/>
                <a:gd name="T95" fmla="*/ 2147483647 h 242"/>
                <a:gd name="T96" fmla="*/ 2147483647 w 362"/>
                <a:gd name="T97" fmla="*/ 2147483647 h 24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2" h="242">
                  <a:moveTo>
                    <a:pt x="276" y="43"/>
                  </a:moveTo>
                  <a:cubicBezTo>
                    <a:pt x="278" y="43"/>
                    <a:pt x="280" y="44"/>
                    <a:pt x="282" y="45"/>
                  </a:cubicBezTo>
                  <a:cubicBezTo>
                    <a:pt x="289" y="50"/>
                    <a:pt x="295" y="54"/>
                    <a:pt x="301" y="61"/>
                  </a:cubicBezTo>
                  <a:cubicBezTo>
                    <a:pt x="302" y="63"/>
                    <a:pt x="303" y="64"/>
                    <a:pt x="304" y="66"/>
                  </a:cubicBezTo>
                  <a:cubicBezTo>
                    <a:pt x="310" y="74"/>
                    <a:pt x="314" y="83"/>
                    <a:pt x="315" y="93"/>
                  </a:cubicBezTo>
                  <a:cubicBezTo>
                    <a:pt x="317" y="94"/>
                    <a:pt x="319" y="95"/>
                    <a:pt x="321" y="96"/>
                  </a:cubicBezTo>
                  <a:cubicBezTo>
                    <a:pt x="329" y="101"/>
                    <a:pt x="336" y="106"/>
                    <a:pt x="343" y="113"/>
                  </a:cubicBezTo>
                  <a:cubicBezTo>
                    <a:pt x="344" y="115"/>
                    <a:pt x="345" y="117"/>
                    <a:pt x="347" y="118"/>
                  </a:cubicBezTo>
                  <a:cubicBezTo>
                    <a:pt x="352" y="126"/>
                    <a:pt x="356" y="134"/>
                    <a:pt x="359" y="143"/>
                  </a:cubicBezTo>
                  <a:cubicBezTo>
                    <a:pt x="360" y="147"/>
                    <a:pt x="361" y="150"/>
                    <a:pt x="361" y="154"/>
                  </a:cubicBezTo>
                  <a:cubicBezTo>
                    <a:pt x="362" y="160"/>
                    <a:pt x="362" y="166"/>
                    <a:pt x="362" y="172"/>
                  </a:cubicBezTo>
                  <a:cubicBezTo>
                    <a:pt x="361" y="176"/>
                    <a:pt x="361" y="180"/>
                    <a:pt x="360" y="184"/>
                  </a:cubicBezTo>
                  <a:cubicBezTo>
                    <a:pt x="358" y="190"/>
                    <a:pt x="356" y="196"/>
                    <a:pt x="353" y="201"/>
                  </a:cubicBezTo>
                  <a:cubicBezTo>
                    <a:pt x="351" y="205"/>
                    <a:pt x="349" y="208"/>
                    <a:pt x="347" y="211"/>
                  </a:cubicBezTo>
                  <a:cubicBezTo>
                    <a:pt x="343" y="216"/>
                    <a:pt x="339" y="220"/>
                    <a:pt x="334" y="224"/>
                  </a:cubicBezTo>
                  <a:cubicBezTo>
                    <a:pt x="331" y="227"/>
                    <a:pt x="328" y="229"/>
                    <a:pt x="325" y="231"/>
                  </a:cubicBezTo>
                  <a:cubicBezTo>
                    <a:pt x="319" y="234"/>
                    <a:pt x="314" y="236"/>
                    <a:pt x="308" y="238"/>
                  </a:cubicBezTo>
                  <a:cubicBezTo>
                    <a:pt x="304" y="240"/>
                    <a:pt x="300" y="240"/>
                    <a:pt x="297" y="241"/>
                  </a:cubicBezTo>
                  <a:cubicBezTo>
                    <a:pt x="293" y="242"/>
                    <a:pt x="289" y="242"/>
                    <a:pt x="285" y="242"/>
                  </a:cubicBezTo>
                  <a:cubicBezTo>
                    <a:pt x="215" y="242"/>
                    <a:pt x="144" y="242"/>
                    <a:pt x="74" y="242"/>
                  </a:cubicBezTo>
                  <a:cubicBezTo>
                    <a:pt x="70" y="242"/>
                    <a:pt x="66" y="241"/>
                    <a:pt x="62" y="240"/>
                  </a:cubicBezTo>
                  <a:cubicBezTo>
                    <a:pt x="56" y="239"/>
                    <a:pt x="50" y="237"/>
                    <a:pt x="44" y="234"/>
                  </a:cubicBezTo>
                  <a:cubicBezTo>
                    <a:pt x="41" y="233"/>
                    <a:pt x="38" y="231"/>
                    <a:pt x="34" y="229"/>
                  </a:cubicBezTo>
                  <a:cubicBezTo>
                    <a:pt x="29" y="225"/>
                    <a:pt x="25" y="221"/>
                    <a:pt x="20" y="217"/>
                  </a:cubicBezTo>
                  <a:cubicBezTo>
                    <a:pt x="18" y="214"/>
                    <a:pt x="16" y="211"/>
                    <a:pt x="13" y="208"/>
                  </a:cubicBezTo>
                  <a:cubicBezTo>
                    <a:pt x="10" y="202"/>
                    <a:pt x="7" y="197"/>
                    <a:pt x="5" y="191"/>
                  </a:cubicBezTo>
                  <a:cubicBezTo>
                    <a:pt x="4" y="187"/>
                    <a:pt x="3" y="184"/>
                    <a:pt x="2" y="180"/>
                  </a:cubicBezTo>
                  <a:cubicBezTo>
                    <a:pt x="1" y="174"/>
                    <a:pt x="0" y="168"/>
                    <a:pt x="0" y="161"/>
                  </a:cubicBezTo>
                  <a:cubicBezTo>
                    <a:pt x="1" y="157"/>
                    <a:pt x="1" y="154"/>
                    <a:pt x="2" y="150"/>
                  </a:cubicBezTo>
                  <a:cubicBezTo>
                    <a:pt x="3" y="143"/>
                    <a:pt x="5" y="137"/>
                    <a:pt x="8" y="130"/>
                  </a:cubicBezTo>
                  <a:cubicBezTo>
                    <a:pt x="9" y="128"/>
                    <a:pt x="11" y="126"/>
                    <a:pt x="12" y="124"/>
                  </a:cubicBezTo>
                  <a:cubicBezTo>
                    <a:pt x="17" y="116"/>
                    <a:pt x="22" y="110"/>
                    <a:pt x="30" y="104"/>
                  </a:cubicBezTo>
                  <a:cubicBezTo>
                    <a:pt x="35" y="100"/>
                    <a:pt x="39" y="97"/>
                    <a:pt x="44" y="95"/>
                  </a:cubicBezTo>
                  <a:cubicBezTo>
                    <a:pt x="45" y="94"/>
                    <a:pt x="47" y="94"/>
                    <a:pt x="48" y="93"/>
                  </a:cubicBezTo>
                  <a:cubicBezTo>
                    <a:pt x="49" y="82"/>
                    <a:pt x="53" y="72"/>
                    <a:pt x="60" y="63"/>
                  </a:cubicBezTo>
                  <a:cubicBezTo>
                    <a:pt x="61" y="62"/>
                    <a:pt x="62" y="60"/>
                    <a:pt x="64" y="59"/>
                  </a:cubicBezTo>
                  <a:cubicBezTo>
                    <a:pt x="70" y="52"/>
                    <a:pt x="76" y="48"/>
                    <a:pt x="83" y="44"/>
                  </a:cubicBezTo>
                  <a:cubicBezTo>
                    <a:pt x="85" y="43"/>
                    <a:pt x="87" y="42"/>
                    <a:pt x="89" y="41"/>
                  </a:cubicBezTo>
                  <a:cubicBezTo>
                    <a:pt x="98" y="38"/>
                    <a:pt x="106" y="37"/>
                    <a:pt x="115" y="38"/>
                  </a:cubicBezTo>
                  <a:cubicBezTo>
                    <a:pt x="120" y="30"/>
                    <a:pt x="126" y="23"/>
                    <a:pt x="133" y="17"/>
                  </a:cubicBezTo>
                  <a:cubicBezTo>
                    <a:pt x="135" y="16"/>
                    <a:pt x="136" y="14"/>
                    <a:pt x="138" y="13"/>
                  </a:cubicBezTo>
                  <a:cubicBezTo>
                    <a:pt x="146" y="8"/>
                    <a:pt x="153" y="5"/>
                    <a:pt x="161" y="2"/>
                  </a:cubicBezTo>
                  <a:cubicBezTo>
                    <a:pt x="164" y="2"/>
                    <a:pt x="166" y="1"/>
                    <a:pt x="168" y="1"/>
                  </a:cubicBezTo>
                  <a:cubicBezTo>
                    <a:pt x="177" y="0"/>
                    <a:pt x="185" y="0"/>
                    <a:pt x="195" y="1"/>
                  </a:cubicBezTo>
                  <a:cubicBezTo>
                    <a:pt x="197" y="1"/>
                    <a:pt x="199" y="2"/>
                    <a:pt x="201" y="2"/>
                  </a:cubicBezTo>
                  <a:cubicBezTo>
                    <a:pt x="210" y="5"/>
                    <a:pt x="217" y="8"/>
                    <a:pt x="224" y="13"/>
                  </a:cubicBezTo>
                  <a:cubicBezTo>
                    <a:pt x="226" y="14"/>
                    <a:pt x="228" y="16"/>
                    <a:pt x="229" y="17"/>
                  </a:cubicBezTo>
                  <a:cubicBezTo>
                    <a:pt x="236" y="23"/>
                    <a:pt x="242" y="30"/>
                    <a:pt x="247" y="38"/>
                  </a:cubicBezTo>
                  <a:cubicBezTo>
                    <a:pt x="257" y="37"/>
                    <a:pt x="267" y="39"/>
                    <a:pt x="276" y="43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3B1D4407-0F0C-460F-B0E4-D3364B481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2719" y="1290426"/>
              <a:ext cx="1533286" cy="992239"/>
            </a:xfrm>
            <a:custGeom>
              <a:avLst/>
              <a:gdLst>
                <a:gd name="T0" fmla="*/ 2147483647 w 339"/>
                <a:gd name="T1" fmla="*/ 2147483647 h 219"/>
                <a:gd name="T2" fmla="*/ 2147483647 w 339"/>
                <a:gd name="T3" fmla="*/ 2147483647 h 219"/>
                <a:gd name="T4" fmla="*/ 2147483647 w 339"/>
                <a:gd name="T5" fmla="*/ 2147483647 h 219"/>
                <a:gd name="T6" fmla="*/ 2147483647 w 339"/>
                <a:gd name="T7" fmla="*/ 2147483647 h 219"/>
                <a:gd name="T8" fmla="*/ 2147483647 w 339"/>
                <a:gd name="T9" fmla="*/ 2147483647 h 219"/>
                <a:gd name="T10" fmla="*/ 2147483647 w 339"/>
                <a:gd name="T11" fmla="*/ 2147483647 h 219"/>
                <a:gd name="T12" fmla="*/ 2147483647 w 339"/>
                <a:gd name="T13" fmla="*/ 2147483647 h 219"/>
                <a:gd name="T14" fmla="*/ 2147483647 w 339"/>
                <a:gd name="T15" fmla="*/ 2147483647 h 219"/>
                <a:gd name="T16" fmla="*/ 2147483647 w 339"/>
                <a:gd name="T17" fmla="*/ 2147483647 h 219"/>
                <a:gd name="T18" fmla="*/ 2147483647 w 339"/>
                <a:gd name="T19" fmla="*/ 2147483647 h 219"/>
                <a:gd name="T20" fmla="*/ 2147483647 w 339"/>
                <a:gd name="T21" fmla="*/ 2147483647 h 219"/>
                <a:gd name="T22" fmla="*/ 2147483647 w 339"/>
                <a:gd name="T23" fmla="*/ 2147483647 h 219"/>
                <a:gd name="T24" fmla="*/ 2147483647 w 339"/>
                <a:gd name="T25" fmla="*/ 2147483647 h 219"/>
                <a:gd name="T26" fmla="*/ 2147483647 w 339"/>
                <a:gd name="T27" fmla="*/ 2147483647 h 219"/>
                <a:gd name="T28" fmla="*/ 2147483647 w 339"/>
                <a:gd name="T29" fmla="*/ 2147483647 h 219"/>
                <a:gd name="T30" fmla="*/ 2147483647 w 339"/>
                <a:gd name="T31" fmla="*/ 2147483647 h 219"/>
                <a:gd name="T32" fmla="*/ 2147483647 w 339"/>
                <a:gd name="T33" fmla="*/ 2147483647 h 219"/>
                <a:gd name="T34" fmla="*/ 2147483647 w 339"/>
                <a:gd name="T35" fmla="*/ 2147483647 h 219"/>
                <a:gd name="T36" fmla="*/ 2147483647 w 339"/>
                <a:gd name="T37" fmla="*/ 2147483647 h 219"/>
                <a:gd name="T38" fmla="*/ 2147483647 w 339"/>
                <a:gd name="T39" fmla="*/ 2147483647 h 219"/>
                <a:gd name="T40" fmla="*/ 2147483647 w 339"/>
                <a:gd name="T41" fmla="*/ 2147483647 h 219"/>
                <a:gd name="T42" fmla="*/ 2147483647 w 339"/>
                <a:gd name="T43" fmla="*/ 2147483647 h 219"/>
                <a:gd name="T44" fmla="*/ 2147483647 w 339"/>
                <a:gd name="T45" fmla="*/ 2147483647 h 219"/>
                <a:gd name="T46" fmla="*/ 2147483647 w 339"/>
                <a:gd name="T47" fmla="*/ 2147483647 h 219"/>
                <a:gd name="T48" fmla="*/ 2147483647 w 339"/>
                <a:gd name="T49" fmla="*/ 2147483647 h 219"/>
                <a:gd name="T50" fmla="*/ 2147483647 w 339"/>
                <a:gd name="T51" fmla="*/ 2147483647 h 219"/>
                <a:gd name="T52" fmla="*/ 2147483647 w 339"/>
                <a:gd name="T53" fmla="*/ 2147483647 h 219"/>
                <a:gd name="T54" fmla="*/ 2147483647 w 339"/>
                <a:gd name="T55" fmla="*/ 2147483647 h 219"/>
                <a:gd name="T56" fmla="*/ 2147483647 w 339"/>
                <a:gd name="T57" fmla="*/ 2147483647 h 219"/>
                <a:gd name="T58" fmla="*/ 2147483647 w 339"/>
                <a:gd name="T59" fmla="*/ 2147483647 h 219"/>
                <a:gd name="T60" fmla="*/ 0 w 339"/>
                <a:gd name="T61" fmla="*/ 2147483647 h 219"/>
                <a:gd name="T62" fmla="*/ 2147483647 w 339"/>
                <a:gd name="T63" fmla="*/ 2147483647 h 219"/>
                <a:gd name="T64" fmla="*/ 2147483647 w 339"/>
                <a:gd name="T65" fmla="*/ 2147483647 h 219"/>
                <a:gd name="T66" fmla="*/ 2147483647 w 339"/>
                <a:gd name="T67" fmla="*/ 2147483647 h 219"/>
                <a:gd name="T68" fmla="*/ 2147483647 w 339"/>
                <a:gd name="T69" fmla="*/ 2147483647 h 219"/>
                <a:gd name="T70" fmla="*/ 2147483647 w 339"/>
                <a:gd name="T71" fmla="*/ 2147483647 h 219"/>
                <a:gd name="T72" fmla="*/ 2147483647 w 339"/>
                <a:gd name="T73" fmla="*/ 2147483647 h 219"/>
                <a:gd name="T74" fmla="*/ 2147483647 w 339"/>
                <a:gd name="T75" fmla="*/ 2147483647 h 219"/>
                <a:gd name="T76" fmla="*/ 2147483647 w 339"/>
                <a:gd name="T77" fmla="*/ 2147483647 h 219"/>
                <a:gd name="T78" fmla="*/ 2147483647 w 339"/>
                <a:gd name="T79" fmla="*/ 2147483647 h 219"/>
                <a:gd name="T80" fmla="*/ 2147483647 w 339"/>
                <a:gd name="T81" fmla="*/ 2147483647 h 2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39" h="219">
                  <a:moveTo>
                    <a:pt x="128" y="15"/>
                  </a:moveTo>
                  <a:cubicBezTo>
                    <a:pt x="130" y="14"/>
                    <a:pt x="131" y="13"/>
                    <a:pt x="133" y="12"/>
                  </a:cubicBezTo>
                  <a:cubicBezTo>
                    <a:pt x="141" y="6"/>
                    <a:pt x="148" y="3"/>
                    <a:pt x="158" y="1"/>
                  </a:cubicBezTo>
                  <a:cubicBezTo>
                    <a:pt x="160" y="1"/>
                    <a:pt x="162" y="1"/>
                    <a:pt x="163" y="1"/>
                  </a:cubicBezTo>
                  <a:cubicBezTo>
                    <a:pt x="173" y="0"/>
                    <a:pt x="182" y="1"/>
                    <a:pt x="191" y="4"/>
                  </a:cubicBezTo>
                  <a:cubicBezTo>
                    <a:pt x="193" y="5"/>
                    <a:pt x="195" y="6"/>
                    <a:pt x="196" y="6"/>
                  </a:cubicBezTo>
                  <a:cubicBezTo>
                    <a:pt x="211" y="13"/>
                    <a:pt x="222" y="24"/>
                    <a:pt x="228" y="39"/>
                  </a:cubicBezTo>
                  <a:cubicBezTo>
                    <a:pt x="239" y="37"/>
                    <a:pt x="250" y="38"/>
                    <a:pt x="260" y="42"/>
                  </a:cubicBezTo>
                  <a:cubicBezTo>
                    <a:pt x="261" y="43"/>
                    <a:pt x="263" y="44"/>
                    <a:pt x="264" y="44"/>
                  </a:cubicBezTo>
                  <a:cubicBezTo>
                    <a:pt x="272" y="49"/>
                    <a:pt x="278" y="54"/>
                    <a:pt x="283" y="61"/>
                  </a:cubicBezTo>
                  <a:cubicBezTo>
                    <a:pt x="284" y="63"/>
                    <a:pt x="285" y="64"/>
                    <a:pt x="286" y="66"/>
                  </a:cubicBezTo>
                  <a:cubicBezTo>
                    <a:pt x="290" y="74"/>
                    <a:pt x="292" y="81"/>
                    <a:pt x="292" y="90"/>
                  </a:cubicBezTo>
                  <a:cubicBezTo>
                    <a:pt x="304" y="94"/>
                    <a:pt x="314" y="101"/>
                    <a:pt x="322" y="110"/>
                  </a:cubicBezTo>
                  <a:cubicBezTo>
                    <a:pt x="323" y="111"/>
                    <a:pt x="324" y="113"/>
                    <a:pt x="326" y="114"/>
                  </a:cubicBezTo>
                  <a:cubicBezTo>
                    <a:pt x="330" y="121"/>
                    <a:pt x="334" y="128"/>
                    <a:pt x="336" y="135"/>
                  </a:cubicBezTo>
                  <a:cubicBezTo>
                    <a:pt x="337" y="137"/>
                    <a:pt x="337" y="139"/>
                    <a:pt x="338" y="141"/>
                  </a:cubicBezTo>
                  <a:cubicBezTo>
                    <a:pt x="339" y="150"/>
                    <a:pt x="339" y="158"/>
                    <a:pt x="337" y="167"/>
                  </a:cubicBezTo>
                  <a:cubicBezTo>
                    <a:pt x="337" y="169"/>
                    <a:pt x="336" y="171"/>
                    <a:pt x="336" y="173"/>
                  </a:cubicBezTo>
                  <a:cubicBezTo>
                    <a:pt x="333" y="182"/>
                    <a:pt x="329" y="188"/>
                    <a:pt x="324" y="195"/>
                  </a:cubicBezTo>
                  <a:cubicBezTo>
                    <a:pt x="322" y="197"/>
                    <a:pt x="321" y="199"/>
                    <a:pt x="319" y="200"/>
                  </a:cubicBezTo>
                  <a:cubicBezTo>
                    <a:pt x="313" y="206"/>
                    <a:pt x="306" y="211"/>
                    <a:pt x="298" y="214"/>
                  </a:cubicBezTo>
                  <a:cubicBezTo>
                    <a:pt x="293" y="216"/>
                    <a:pt x="288" y="218"/>
                    <a:pt x="283" y="219"/>
                  </a:cubicBezTo>
                  <a:cubicBezTo>
                    <a:pt x="279" y="219"/>
                    <a:pt x="276" y="219"/>
                    <a:pt x="273" y="219"/>
                  </a:cubicBezTo>
                  <a:cubicBezTo>
                    <a:pt x="203" y="219"/>
                    <a:pt x="132" y="219"/>
                    <a:pt x="62" y="219"/>
                  </a:cubicBezTo>
                  <a:cubicBezTo>
                    <a:pt x="59" y="219"/>
                    <a:pt x="56" y="219"/>
                    <a:pt x="52" y="218"/>
                  </a:cubicBezTo>
                  <a:cubicBezTo>
                    <a:pt x="46" y="217"/>
                    <a:pt x="40" y="215"/>
                    <a:pt x="34" y="211"/>
                  </a:cubicBezTo>
                  <a:cubicBezTo>
                    <a:pt x="32" y="210"/>
                    <a:pt x="31" y="209"/>
                    <a:pt x="29" y="208"/>
                  </a:cubicBezTo>
                  <a:cubicBezTo>
                    <a:pt x="22" y="203"/>
                    <a:pt x="16" y="198"/>
                    <a:pt x="11" y="190"/>
                  </a:cubicBezTo>
                  <a:cubicBezTo>
                    <a:pt x="8" y="186"/>
                    <a:pt x="6" y="181"/>
                    <a:pt x="4" y="176"/>
                  </a:cubicBezTo>
                  <a:cubicBezTo>
                    <a:pt x="3" y="173"/>
                    <a:pt x="2" y="170"/>
                    <a:pt x="1" y="167"/>
                  </a:cubicBezTo>
                  <a:cubicBezTo>
                    <a:pt x="0" y="160"/>
                    <a:pt x="0" y="154"/>
                    <a:pt x="0" y="147"/>
                  </a:cubicBezTo>
                  <a:cubicBezTo>
                    <a:pt x="0" y="145"/>
                    <a:pt x="1" y="143"/>
                    <a:pt x="1" y="141"/>
                  </a:cubicBezTo>
                  <a:cubicBezTo>
                    <a:pt x="3" y="133"/>
                    <a:pt x="5" y="126"/>
                    <a:pt x="9" y="119"/>
                  </a:cubicBezTo>
                  <a:cubicBezTo>
                    <a:pt x="11" y="118"/>
                    <a:pt x="12" y="116"/>
                    <a:pt x="13" y="114"/>
                  </a:cubicBezTo>
                  <a:cubicBezTo>
                    <a:pt x="21" y="103"/>
                    <a:pt x="33" y="95"/>
                    <a:pt x="47" y="90"/>
                  </a:cubicBezTo>
                  <a:cubicBezTo>
                    <a:pt x="47" y="89"/>
                    <a:pt x="47" y="87"/>
                    <a:pt x="47" y="85"/>
                  </a:cubicBezTo>
                  <a:cubicBezTo>
                    <a:pt x="48" y="76"/>
                    <a:pt x="51" y="69"/>
                    <a:pt x="56" y="61"/>
                  </a:cubicBezTo>
                  <a:cubicBezTo>
                    <a:pt x="57" y="60"/>
                    <a:pt x="58" y="59"/>
                    <a:pt x="59" y="57"/>
                  </a:cubicBezTo>
                  <a:cubicBezTo>
                    <a:pt x="64" y="50"/>
                    <a:pt x="71" y="46"/>
                    <a:pt x="79" y="42"/>
                  </a:cubicBezTo>
                  <a:cubicBezTo>
                    <a:pt x="89" y="38"/>
                    <a:pt x="99" y="37"/>
                    <a:pt x="110" y="39"/>
                  </a:cubicBezTo>
                  <a:cubicBezTo>
                    <a:pt x="114" y="29"/>
                    <a:pt x="120" y="22"/>
                    <a:pt x="128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8A85AFF2-2F02-4DF2-A0CA-61AAE6ABD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2362" y="1343961"/>
              <a:ext cx="1428587" cy="889471"/>
            </a:xfrm>
            <a:custGeom>
              <a:avLst/>
              <a:gdLst>
                <a:gd name="T0" fmla="*/ 55 w 316"/>
                <a:gd name="T1" fmla="*/ 196 h 196"/>
                <a:gd name="T2" fmla="*/ 0 w 316"/>
                <a:gd name="T3" fmla="*/ 142 h 196"/>
                <a:gd name="T4" fmla="*/ 48 w 316"/>
                <a:gd name="T5" fmla="*/ 88 h 196"/>
                <a:gd name="T6" fmla="*/ 47 w 316"/>
                <a:gd name="T7" fmla="*/ 79 h 196"/>
                <a:gd name="T8" fmla="*/ 88 w 316"/>
                <a:gd name="T9" fmla="*/ 38 h 196"/>
                <a:gd name="T10" fmla="*/ 106 w 316"/>
                <a:gd name="T11" fmla="*/ 42 h 196"/>
                <a:gd name="T12" fmla="*/ 158 w 316"/>
                <a:gd name="T13" fmla="*/ 0 h 196"/>
                <a:gd name="T14" fmla="*/ 210 w 316"/>
                <a:gd name="T15" fmla="*/ 42 h 196"/>
                <a:gd name="T16" fmla="*/ 228 w 316"/>
                <a:gd name="T17" fmla="*/ 38 h 196"/>
                <a:gd name="T18" fmla="*/ 269 w 316"/>
                <a:gd name="T19" fmla="*/ 79 h 196"/>
                <a:gd name="T20" fmla="*/ 268 w 316"/>
                <a:gd name="T21" fmla="*/ 88 h 196"/>
                <a:gd name="T22" fmla="*/ 316 w 316"/>
                <a:gd name="T23" fmla="*/ 142 h 196"/>
                <a:gd name="T24" fmla="*/ 262 w 316"/>
                <a:gd name="T25" fmla="*/ 196 h 196"/>
                <a:gd name="T26" fmla="*/ 55 w 316"/>
                <a:gd name="T27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196">
                  <a:moveTo>
                    <a:pt x="55" y="196"/>
                  </a:moveTo>
                  <a:cubicBezTo>
                    <a:pt x="25" y="196"/>
                    <a:pt x="0" y="172"/>
                    <a:pt x="0" y="142"/>
                  </a:cubicBezTo>
                  <a:cubicBezTo>
                    <a:pt x="0" y="114"/>
                    <a:pt x="21" y="91"/>
                    <a:pt x="48" y="88"/>
                  </a:cubicBezTo>
                  <a:cubicBezTo>
                    <a:pt x="47" y="85"/>
                    <a:pt x="47" y="82"/>
                    <a:pt x="47" y="79"/>
                  </a:cubicBezTo>
                  <a:cubicBezTo>
                    <a:pt x="47" y="56"/>
                    <a:pt x="66" y="38"/>
                    <a:pt x="88" y="38"/>
                  </a:cubicBezTo>
                  <a:cubicBezTo>
                    <a:pt x="95" y="38"/>
                    <a:pt x="101" y="39"/>
                    <a:pt x="106" y="42"/>
                  </a:cubicBezTo>
                  <a:cubicBezTo>
                    <a:pt x="111" y="18"/>
                    <a:pt x="133" y="0"/>
                    <a:pt x="158" y="0"/>
                  </a:cubicBezTo>
                  <a:cubicBezTo>
                    <a:pt x="184" y="0"/>
                    <a:pt x="205" y="18"/>
                    <a:pt x="210" y="42"/>
                  </a:cubicBezTo>
                  <a:cubicBezTo>
                    <a:pt x="216" y="39"/>
                    <a:pt x="222" y="38"/>
                    <a:pt x="228" y="38"/>
                  </a:cubicBezTo>
                  <a:cubicBezTo>
                    <a:pt x="251" y="38"/>
                    <a:pt x="269" y="56"/>
                    <a:pt x="269" y="79"/>
                  </a:cubicBezTo>
                  <a:cubicBezTo>
                    <a:pt x="269" y="82"/>
                    <a:pt x="269" y="85"/>
                    <a:pt x="268" y="88"/>
                  </a:cubicBezTo>
                  <a:cubicBezTo>
                    <a:pt x="295" y="91"/>
                    <a:pt x="316" y="114"/>
                    <a:pt x="316" y="142"/>
                  </a:cubicBezTo>
                  <a:cubicBezTo>
                    <a:pt x="316" y="172"/>
                    <a:pt x="292" y="196"/>
                    <a:pt x="262" y="196"/>
                  </a:cubicBezTo>
                  <a:cubicBezTo>
                    <a:pt x="193" y="196"/>
                    <a:pt x="124" y="196"/>
                    <a:pt x="55" y="196"/>
                  </a:cubicBezTo>
                  <a:close/>
                </a:path>
              </a:pathLst>
            </a:custGeom>
            <a:solidFill>
              <a:srgbClr val="B53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id="{FD7D2056-A35C-47CD-8747-8EB6CB08A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8772" y="2315165"/>
              <a:ext cx="55443" cy="1368869"/>
            </a:xfrm>
            <a:custGeom>
              <a:avLst/>
              <a:gdLst>
                <a:gd name="T0" fmla="*/ 2147483647 w 12"/>
                <a:gd name="T1" fmla="*/ 0 h 302"/>
                <a:gd name="T2" fmla="*/ 2147483647 w 12"/>
                <a:gd name="T3" fmla="*/ 2147483647 h 302"/>
                <a:gd name="T4" fmla="*/ 0 w 12"/>
                <a:gd name="T5" fmla="*/ 2147483647 h 302"/>
                <a:gd name="T6" fmla="*/ 0 w 12"/>
                <a:gd name="T7" fmla="*/ 0 h 302"/>
                <a:gd name="T8" fmla="*/ 2147483647 w 12"/>
                <a:gd name="T9" fmla="*/ 0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302">
                  <a:moveTo>
                    <a:pt x="12" y="0"/>
                  </a:moveTo>
                  <a:cubicBezTo>
                    <a:pt x="12" y="100"/>
                    <a:pt x="12" y="201"/>
                    <a:pt x="12" y="302"/>
                  </a:cubicBezTo>
                  <a:cubicBezTo>
                    <a:pt x="8" y="302"/>
                    <a:pt x="4" y="302"/>
                    <a:pt x="0" y="302"/>
                  </a:cubicBezTo>
                  <a:cubicBezTo>
                    <a:pt x="0" y="201"/>
                    <a:pt x="0" y="100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52" name="Oval 37">
              <a:extLst>
                <a:ext uri="{FF2B5EF4-FFF2-40B4-BE49-F238E27FC236}">
                  <a16:creationId xmlns:a16="http://schemas.microsoft.com/office/drawing/2014/main" id="{60638F0F-8F08-42AC-A479-07525DAA5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6852" y="3267256"/>
              <a:ext cx="583108" cy="583108"/>
            </a:xfrm>
            <a:prstGeom prst="ellipse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53" name="Oval 38">
              <a:extLst>
                <a:ext uri="{FF2B5EF4-FFF2-40B4-BE49-F238E27FC236}">
                  <a16:creationId xmlns:a16="http://schemas.microsoft.com/office/drawing/2014/main" id="{49610F6C-CBB2-4C2F-A652-58140A912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6559" y="3316963"/>
              <a:ext cx="479869" cy="47986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54" name="Oval 39">
              <a:extLst>
                <a:ext uri="{FF2B5EF4-FFF2-40B4-BE49-F238E27FC236}">
                  <a16:creationId xmlns:a16="http://schemas.microsoft.com/office/drawing/2014/main" id="{B9A97882-3DB9-4865-A5DF-5905CCCC9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527" y="3370685"/>
              <a:ext cx="374607" cy="376436"/>
            </a:xfrm>
            <a:prstGeom prst="ellipse">
              <a:avLst/>
            </a:prstGeom>
            <a:solidFill>
              <a:srgbClr val="B53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55" name="矩形 97">
              <a:extLst>
                <a:ext uri="{FF2B5EF4-FFF2-40B4-BE49-F238E27FC236}">
                  <a16:creationId xmlns:a16="http://schemas.microsoft.com/office/drawing/2014/main" id="{CC3CAA64-EFCC-41B3-B2E4-473D3D344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2743" y="1589344"/>
              <a:ext cx="737618" cy="46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sz="2400" b="1">
                  <a:solidFill>
                    <a:schemeClr val="bg1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cs typeface="Arial" pitchFamily="34" charset="0"/>
                  <a:sym typeface="inpin heiti" panose="00000500000000000000" pitchFamily="2" charset="-122"/>
                </a:rPr>
                <a:t>04%</a:t>
              </a:r>
              <a:endParaRPr lang="zh-CN" altLang="en-US" sz="24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</p:grpSp>
      <p:grpSp>
        <p:nvGrpSpPr>
          <p:cNvPr id="56" name="组合 98">
            <a:extLst>
              <a:ext uri="{FF2B5EF4-FFF2-40B4-BE49-F238E27FC236}">
                <a16:creationId xmlns:a16="http://schemas.microsoft.com/office/drawing/2014/main" id="{5B128970-F721-45CF-91CE-EBAE61698878}"/>
              </a:ext>
            </a:extLst>
          </p:cNvPr>
          <p:cNvGrpSpPr>
            <a:grpSpLocks/>
          </p:cNvGrpSpPr>
          <p:nvPr/>
        </p:nvGrpSpPr>
        <p:grpSpPr bwMode="auto">
          <a:xfrm>
            <a:off x="8901907" y="2740738"/>
            <a:ext cx="1636712" cy="2616200"/>
            <a:chOff x="8761600" y="2269282"/>
            <a:chExt cx="1636525" cy="2615380"/>
          </a:xfrm>
        </p:grpSpPr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77F76CF9-4655-4E3D-9F34-043803155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1600" y="2269282"/>
              <a:ext cx="1636525" cy="1101213"/>
            </a:xfrm>
            <a:custGeom>
              <a:avLst/>
              <a:gdLst>
                <a:gd name="T0" fmla="*/ 2147483647 w 362"/>
                <a:gd name="T1" fmla="*/ 2147483647 h 243"/>
                <a:gd name="T2" fmla="*/ 2147483647 w 362"/>
                <a:gd name="T3" fmla="*/ 2147483647 h 243"/>
                <a:gd name="T4" fmla="*/ 2147483647 w 362"/>
                <a:gd name="T5" fmla="*/ 2147483647 h 243"/>
                <a:gd name="T6" fmla="*/ 2147483647 w 362"/>
                <a:gd name="T7" fmla="*/ 2147483647 h 243"/>
                <a:gd name="T8" fmla="*/ 2147483647 w 362"/>
                <a:gd name="T9" fmla="*/ 2147483647 h 243"/>
                <a:gd name="T10" fmla="*/ 2147483647 w 362"/>
                <a:gd name="T11" fmla="*/ 2147483647 h 243"/>
                <a:gd name="T12" fmla="*/ 2147483647 w 362"/>
                <a:gd name="T13" fmla="*/ 2147483647 h 243"/>
                <a:gd name="T14" fmla="*/ 2147483647 w 362"/>
                <a:gd name="T15" fmla="*/ 2147483647 h 243"/>
                <a:gd name="T16" fmla="*/ 2147483647 w 362"/>
                <a:gd name="T17" fmla="*/ 2147483647 h 243"/>
                <a:gd name="T18" fmla="*/ 2147483647 w 362"/>
                <a:gd name="T19" fmla="*/ 2147483647 h 243"/>
                <a:gd name="T20" fmla="*/ 2147483647 w 362"/>
                <a:gd name="T21" fmla="*/ 2147483647 h 243"/>
                <a:gd name="T22" fmla="*/ 2147483647 w 362"/>
                <a:gd name="T23" fmla="*/ 2147483647 h 243"/>
                <a:gd name="T24" fmla="*/ 2147483647 w 362"/>
                <a:gd name="T25" fmla="*/ 2147483647 h 243"/>
                <a:gd name="T26" fmla="*/ 2147483647 w 362"/>
                <a:gd name="T27" fmla="*/ 2147483647 h 243"/>
                <a:gd name="T28" fmla="*/ 2147483647 w 362"/>
                <a:gd name="T29" fmla="*/ 2147483647 h 243"/>
                <a:gd name="T30" fmla="*/ 2147483647 w 362"/>
                <a:gd name="T31" fmla="*/ 2147483647 h 243"/>
                <a:gd name="T32" fmla="*/ 2147483647 w 362"/>
                <a:gd name="T33" fmla="*/ 2147483647 h 243"/>
                <a:gd name="T34" fmla="*/ 2147483647 w 362"/>
                <a:gd name="T35" fmla="*/ 2147483647 h 243"/>
                <a:gd name="T36" fmla="*/ 2147483647 w 362"/>
                <a:gd name="T37" fmla="*/ 2147483647 h 243"/>
                <a:gd name="T38" fmla="*/ 2147483647 w 362"/>
                <a:gd name="T39" fmla="*/ 2147483647 h 243"/>
                <a:gd name="T40" fmla="*/ 2147483647 w 362"/>
                <a:gd name="T41" fmla="*/ 2147483647 h 243"/>
                <a:gd name="T42" fmla="*/ 2147483647 w 362"/>
                <a:gd name="T43" fmla="*/ 2147483647 h 243"/>
                <a:gd name="T44" fmla="*/ 2147483647 w 362"/>
                <a:gd name="T45" fmla="*/ 2147483647 h 243"/>
                <a:gd name="T46" fmla="*/ 2147483647 w 362"/>
                <a:gd name="T47" fmla="*/ 2147483647 h 243"/>
                <a:gd name="T48" fmla="*/ 2147483647 w 362"/>
                <a:gd name="T49" fmla="*/ 2147483647 h 243"/>
                <a:gd name="T50" fmla="*/ 2147483647 w 362"/>
                <a:gd name="T51" fmla="*/ 2147483647 h 243"/>
                <a:gd name="T52" fmla="*/ 2147483647 w 362"/>
                <a:gd name="T53" fmla="*/ 2147483647 h 243"/>
                <a:gd name="T54" fmla="*/ 0 w 362"/>
                <a:gd name="T55" fmla="*/ 2147483647 h 243"/>
                <a:gd name="T56" fmla="*/ 2147483647 w 362"/>
                <a:gd name="T57" fmla="*/ 2147483647 h 243"/>
                <a:gd name="T58" fmla="*/ 2147483647 w 362"/>
                <a:gd name="T59" fmla="*/ 2147483647 h 243"/>
                <a:gd name="T60" fmla="*/ 2147483647 w 362"/>
                <a:gd name="T61" fmla="*/ 2147483647 h 243"/>
                <a:gd name="T62" fmla="*/ 2147483647 w 362"/>
                <a:gd name="T63" fmla="*/ 2147483647 h 243"/>
                <a:gd name="T64" fmla="*/ 2147483647 w 362"/>
                <a:gd name="T65" fmla="*/ 2147483647 h 243"/>
                <a:gd name="T66" fmla="*/ 2147483647 w 362"/>
                <a:gd name="T67" fmla="*/ 2147483647 h 243"/>
                <a:gd name="T68" fmla="*/ 2147483647 w 362"/>
                <a:gd name="T69" fmla="*/ 2147483647 h 243"/>
                <a:gd name="T70" fmla="*/ 2147483647 w 362"/>
                <a:gd name="T71" fmla="*/ 2147483647 h 243"/>
                <a:gd name="T72" fmla="*/ 2147483647 w 362"/>
                <a:gd name="T73" fmla="*/ 2147483647 h 243"/>
                <a:gd name="T74" fmla="*/ 2147483647 w 362"/>
                <a:gd name="T75" fmla="*/ 2147483647 h 243"/>
                <a:gd name="T76" fmla="*/ 2147483647 w 362"/>
                <a:gd name="T77" fmla="*/ 2147483647 h 243"/>
                <a:gd name="T78" fmla="*/ 2147483647 w 362"/>
                <a:gd name="T79" fmla="*/ 2147483647 h 243"/>
                <a:gd name="T80" fmla="*/ 2147483647 w 362"/>
                <a:gd name="T81" fmla="*/ 2147483647 h 243"/>
                <a:gd name="T82" fmla="*/ 2147483647 w 362"/>
                <a:gd name="T83" fmla="*/ 2147483647 h 243"/>
                <a:gd name="T84" fmla="*/ 2147483647 w 362"/>
                <a:gd name="T85" fmla="*/ 2147483647 h 243"/>
                <a:gd name="T86" fmla="*/ 2147483647 w 362"/>
                <a:gd name="T87" fmla="*/ 2147483647 h 243"/>
                <a:gd name="T88" fmla="*/ 2147483647 w 362"/>
                <a:gd name="T89" fmla="*/ 2147483647 h 243"/>
                <a:gd name="T90" fmla="*/ 2147483647 w 362"/>
                <a:gd name="T91" fmla="*/ 2147483647 h 243"/>
                <a:gd name="T92" fmla="*/ 2147483647 w 362"/>
                <a:gd name="T93" fmla="*/ 2147483647 h 243"/>
                <a:gd name="T94" fmla="*/ 2147483647 w 362"/>
                <a:gd name="T95" fmla="*/ 2147483647 h 243"/>
                <a:gd name="T96" fmla="*/ 2147483647 w 362"/>
                <a:gd name="T97" fmla="*/ 2147483647 h 24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2" h="243">
                  <a:moveTo>
                    <a:pt x="276" y="44"/>
                  </a:moveTo>
                  <a:cubicBezTo>
                    <a:pt x="282" y="46"/>
                    <a:pt x="282" y="46"/>
                    <a:pt x="282" y="46"/>
                  </a:cubicBezTo>
                  <a:cubicBezTo>
                    <a:pt x="289" y="51"/>
                    <a:pt x="295" y="55"/>
                    <a:pt x="301" y="62"/>
                  </a:cubicBezTo>
                  <a:cubicBezTo>
                    <a:pt x="304" y="67"/>
                    <a:pt x="304" y="67"/>
                    <a:pt x="304" y="67"/>
                  </a:cubicBezTo>
                  <a:cubicBezTo>
                    <a:pt x="310" y="75"/>
                    <a:pt x="314" y="84"/>
                    <a:pt x="315" y="94"/>
                  </a:cubicBezTo>
                  <a:cubicBezTo>
                    <a:pt x="321" y="97"/>
                    <a:pt x="321" y="97"/>
                    <a:pt x="321" y="97"/>
                  </a:cubicBezTo>
                  <a:cubicBezTo>
                    <a:pt x="329" y="102"/>
                    <a:pt x="336" y="107"/>
                    <a:pt x="343" y="114"/>
                  </a:cubicBezTo>
                  <a:cubicBezTo>
                    <a:pt x="347" y="119"/>
                    <a:pt x="347" y="119"/>
                    <a:pt x="347" y="119"/>
                  </a:cubicBezTo>
                  <a:cubicBezTo>
                    <a:pt x="353" y="127"/>
                    <a:pt x="356" y="135"/>
                    <a:pt x="359" y="144"/>
                  </a:cubicBezTo>
                  <a:cubicBezTo>
                    <a:pt x="360" y="148"/>
                    <a:pt x="361" y="151"/>
                    <a:pt x="362" y="155"/>
                  </a:cubicBezTo>
                  <a:cubicBezTo>
                    <a:pt x="362" y="161"/>
                    <a:pt x="362" y="167"/>
                    <a:pt x="362" y="173"/>
                  </a:cubicBezTo>
                  <a:cubicBezTo>
                    <a:pt x="361" y="177"/>
                    <a:pt x="361" y="181"/>
                    <a:pt x="360" y="185"/>
                  </a:cubicBezTo>
                  <a:cubicBezTo>
                    <a:pt x="358" y="191"/>
                    <a:pt x="356" y="197"/>
                    <a:pt x="353" y="202"/>
                  </a:cubicBezTo>
                  <a:cubicBezTo>
                    <a:pt x="351" y="206"/>
                    <a:pt x="349" y="209"/>
                    <a:pt x="347" y="212"/>
                  </a:cubicBezTo>
                  <a:cubicBezTo>
                    <a:pt x="343" y="217"/>
                    <a:pt x="339" y="221"/>
                    <a:pt x="334" y="225"/>
                  </a:cubicBezTo>
                  <a:cubicBezTo>
                    <a:pt x="331" y="228"/>
                    <a:pt x="328" y="230"/>
                    <a:pt x="325" y="232"/>
                  </a:cubicBezTo>
                  <a:cubicBezTo>
                    <a:pt x="319" y="235"/>
                    <a:pt x="314" y="237"/>
                    <a:pt x="308" y="239"/>
                  </a:cubicBezTo>
                  <a:cubicBezTo>
                    <a:pt x="304" y="240"/>
                    <a:pt x="300" y="241"/>
                    <a:pt x="297" y="242"/>
                  </a:cubicBezTo>
                  <a:cubicBezTo>
                    <a:pt x="293" y="243"/>
                    <a:pt x="289" y="243"/>
                    <a:pt x="285" y="243"/>
                  </a:cubicBezTo>
                  <a:cubicBezTo>
                    <a:pt x="74" y="243"/>
                    <a:pt x="74" y="243"/>
                    <a:pt x="74" y="243"/>
                  </a:cubicBezTo>
                  <a:cubicBezTo>
                    <a:pt x="70" y="243"/>
                    <a:pt x="66" y="242"/>
                    <a:pt x="62" y="241"/>
                  </a:cubicBezTo>
                  <a:cubicBezTo>
                    <a:pt x="56" y="240"/>
                    <a:pt x="50" y="238"/>
                    <a:pt x="44" y="235"/>
                  </a:cubicBezTo>
                  <a:cubicBezTo>
                    <a:pt x="41" y="234"/>
                    <a:pt x="38" y="232"/>
                    <a:pt x="34" y="230"/>
                  </a:cubicBezTo>
                  <a:cubicBezTo>
                    <a:pt x="29" y="226"/>
                    <a:pt x="25" y="222"/>
                    <a:pt x="20" y="218"/>
                  </a:cubicBezTo>
                  <a:cubicBezTo>
                    <a:pt x="18" y="215"/>
                    <a:pt x="16" y="212"/>
                    <a:pt x="14" y="209"/>
                  </a:cubicBezTo>
                  <a:cubicBezTo>
                    <a:pt x="10" y="203"/>
                    <a:pt x="7" y="198"/>
                    <a:pt x="5" y="192"/>
                  </a:cubicBezTo>
                  <a:cubicBezTo>
                    <a:pt x="4" y="188"/>
                    <a:pt x="3" y="185"/>
                    <a:pt x="2" y="181"/>
                  </a:cubicBezTo>
                  <a:cubicBezTo>
                    <a:pt x="1" y="175"/>
                    <a:pt x="0" y="168"/>
                    <a:pt x="0" y="162"/>
                  </a:cubicBezTo>
                  <a:cubicBezTo>
                    <a:pt x="1" y="158"/>
                    <a:pt x="1" y="155"/>
                    <a:pt x="2" y="151"/>
                  </a:cubicBezTo>
                  <a:cubicBezTo>
                    <a:pt x="3" y="144"/>
                    <a:pt x="5" y="138"/>
                    <a:pt x="8" y="131"/>
                  </a:cubicBezTo>
                  <a:cubicBezTo>
                    <a:pt x="12" y="125"/>
                    <a:pt x="12" y="125"/>
                    <a:pt x="12" y="125"/>
                  </a:cubicBezTo>
                  <a:cubicBezTo>
                    <a:pt x="17" y="117"/>
                    <a:pt x="23" y="111"/>
                    <a:pt x="30" y="105"/>
                  </a:cubicBezTo>
                  <a:cubicBezTo>
                    <a:pt x="35" y="101"/>
                    <a:pt x="39" y="98"/>
                    <a:pt x="45" y="96"/>
                  </a:cubicBezTo>
                  <a:cubicBezTo>
                    <a:pt x="48" y="94"/>
                    <a:pt x="48" y="94"/>
                    <a:pt x="48" y="94"/>
                  </a:cubicBezTo>
                  <a:cubicBezTo>
                    <a:pt x="49" y="83"/>
                    <a:pt x="53" y="73"/>
                    <a:pt x="60" y="64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70" y="53"/>
                    <a:pt x="76" y="49"/>
                    <a:pt x="83" y="45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98" y="39"/>
                    <a:pt x="106" y="38"/>
                    <a:pt x="115" y="39"/>
                  </a:cubicBezTo>
                  <a:cubicBezTo>
                    <a:pt x="120" y="31"/>
                    <a:pt x="126" y="24"/>
                    <a:pt x="133" y="18"/>
                  </a:cubicBezTo>
                  <a:cubicBezTo>
                    <a:pt x="138" y="14"/>
                    <a:pt x="138" y="14"/>
                    <a:pt x="138" y="14"/>
                  </a:cubicBezTo>
                  <a:cubicBezTo>
                    <a:pt x="146" y="9"/>
                    <a:pt x="153" y="6"/>
                    <a:pt x="162" y="3"/>
                  </a:cubicBezTo>
                  <a:cubicBezTo>
                    <a:pt x="168" y="2"/>
                    <a:pt x="168" y="2"/>
                    <a:pt x="168" y="2"/>
                  </a:cubicBezTo>
                  <a:cubicBezTo>
                    <a:pt x="177" y="0"/>
                    <a:pt x="185" y="0"/>
                    <a:pt x="195" y="2"/>
                  </a:cubicBezTo>
                  <a:cubicBezTo>
                    <a:pt x="201" y="3"/>
                    <a:pt x="201" y="3"/>
                    <a:pt x="201" y="3"/>
                  </a:cubicBezTo>
                  <a:cubicBezTo>
                    <a:pt x="210" y="6"/>
                    <a:pt x="217" y="9"/>
                    <a:pt x="224" y="14"/>
                  </a:cubicBezTo>
                  <a:cubicBezTo>
                    <a:pt x="229" y="18"/>
                    <a:pt x="229" y="18"/>
                    <a:pt x="229" y="18"/>
                  </a:cubicBezTo>
                  <a:cubicBezTo>
                    <a:pt x="237" y="24"/>
                    <a:pt x="242" y="31"/>
                    <a:pt x="247" y="39"/>
                  </a:cubicBezTo>
                  <a:cubicBezTo>
                    <a:pt x="257" y="38"/>
                    <a:pt x="267" y="40"/>
                    <a:pt x="276" y="44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835061B9-8674-4380-BE52-F2C5E716D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5131" y="2324725"/>
              <a:ext cx="1533286" cy="992239"/>
            </a:xfrm>
            <a:custGeom>
              <a:avLst/>
              <a:gdLst>
                <a:gd name="T0" fmla="*/ 2147483647 w 339"/>
                <a:gd name="T1" fmla="*/ 2147483647 h 219"/>
                <a:gd name="T2" fmla="*/ 2147483647 w 339"/>
                <a:gd name="T3" fmla="*/ 2147483647 h 219"/>
                <a:gd name="T4" fmla="*/ 2147483647 w 339"/>
                <a:gd name="T5" fmla="*/ 2147483647 h 219"/>
                <a:gd name="T6" fmla="*/ 2147483647 w 339"/>
                <a:gd name="T7" fmla="*/ 2147483647 h 219"/>
                <a:gd name="T8" fmla="*/ 2147483647 w 339"/>
                <a:gd name="T9" fmla="*/ 2147483647 h 219"/>
                <a:gd name="T10" fmla="*/ 2147483647 w 339"/>
                <a:gd name="T11" fmla="*/ 2147483647 h 219"/>
                <a:gd name="T12" fmla="*/ 2147483647 w 339"/>
                <a:gd name="T13" fmla="*/ 2147483647 h 219"/>
                <a:gd name="T14" fmla="*/ 2147483647 w 339"/>
                <a:gd name="T15" fmla="*/ 2147483647 h 219"/>
                <a:gd name="T16" fmla="*/ 2147483647 w 339"/>
                <a:gd name="T17" fmla="*/ 2147483647 h 219"/>
                <a:gd name="T18" fmla="*/ 2147483647 w 339"/>
                <a:gd name="T19" fmla="*/ 2147483647 h 219"/>
                <a:gd name="T20" fmla="*/ 2147483647 w 339"/>
                <a:gd name="T21" fmla="*/ 2147483647 h 219"/>
                <a:gd name="T22" fmla="*/ 2147483647 w 339"/>
                <a:gd name="T23" fmla="*/ 2147483647 h 219"/>
                <a:gd name="T24" fmla="*/ 2147483647 w 339"/>
                <a:gd name="T25" fmla="*/ 2147483647 h 219"/>
                <a:gd name="T26" fmla="*/ 2147483647 w 339"/>
                <a:gd name="T27" fmla="*/ 2147483647 h 219"/>
                <a:gd name="T28" fmla="*/ 2147483647 w 339"/>
                <a:gd name="T29" fmla="*/ 2147483647 h 219"/>
                <a:gd name="T30" fmla="*/ 2147483647 w 339"/>
                <a:gd name="T31" fmla="*/ 2147483647 h 219"/>
                <a:gd name="T32" fmla="*/ 2147483647 w 339"/>
                <a:gd name="T33" fmla="*/ 2147483647 h 219"/>
                <a:gd name="T34" fmla="*/ 2147483647 w 339"/>
                <a:gd name="T35" fmla="*/ 2147483647 h 219"/>
                <a:gd name="T36" fmla="*/ 2147483647 w 339"/>
                <a:gd name="T37" fmla="*/ 2147483647 h 219"/>
                <a:gd name="T38" fmla="*/ 2147483647 w 339"/>
                <a:gd name="T39" fmla="*/ 2147483647 h 219"/>
                <a:gd name="T40" fmla="*/ 2147483647 w 339"/>
                <a:gd name="T41" fmla="*/ 2147483647 h 219"/>
                <a:gd name="T42" fmla="*/ 2147483647 w 339"/>
                <a:gd name="T43" fmla="*/ 2147483647 h 219"/>
                <a:gd name="T44" fmla="*/ 2147483647 w 339"/>
                <a:gd name="T45" fmla="*/ 2147483647 h 219"/>
                <a:gd name="T46" fmla="*/ 2147483647 w 339"/>
                <a:gd name="T47" fmla="*/ 2147483647 h 219"/>
                <a:gd name="T48" fmla="*/ 2147483647 w 339"/>
                <a:gd name="T49" fmla="*/ 2147483647 h 219"/>
                <a:gd name="T50" fmla="*/ 2147483647 w 339"/>
                <a:gd name="T51" fmla="*/ 2147483647 h 219"/>
                <a:gd name="T52" fmla="*/ 2147483647 w 339"/>
                <a:gd name="T53" fmla="*/ 2147483647 h 219"/>
                <a:gd name="T54" fmla="*/ 2147483647 w 339"/>
                <a:gd name="T55" fmla="*/ 2147483647 h 219"/>
                <a:gd name="T56" fmla="*/ 2147483647 w 339"/>
                <a:gd name="T57" fmla="*/ 2147483647 h 219"/>
                <a:gd name="T58" fmla="*/ 2147483647 w 339"/>
                <a:gd name="T59" fmla="*/ 2147483647 h 219"/>
                <a:gd name="T60" fmla="*/ 0 w 339"/>
                <a:gd name="T61" fmla="*/ 2147483647 h 219"/>
                <a:gd name="T62" fmla="*/ 2147483647 w 339"/>
                <a:gd name="T63" fmla="*/ 2147483647 h 219"/>
                <a:gd name="T64" fmla="*/ 2147483647 w 339"/>
                <a:gd name="T65" fmla="*/ 2147483647 h 219"/>
                <a:gd name="T66" fmla="*/ 2147483647 w 339"/>
                <a:gd name="T67" fmla="*/ 2147483647 h 219"/>
                <a:gd name="T68" fmla="*/ 2147483647 w 339"/>
                <a:gd name="T69" fmla="*/ 2147483647 h 219"/>
                <a:gd name="T70" fmla="*/ 2147483647 w 339"/>
                <a:gd name="T71" fmla="*/ 2147483647 h 219"/>
                <a:gd name="T72" fmla="*/ 2147483647 w 339"/>
                <a:gd name="T73" fmla="*/ 2147483647 h 219"/>
                <a:gd name="T74" fmla="*/ 2147483647 w 339"/>
                <a:gd name="T75" fmla="*/ 2147483647 h 219"/>
                <a:gd name="T76" fmla="*/ 2147483647 w 339"/>
                <a:gd name="T77" fmla="*/ 2147483647 h 219"/>
                <a:gd name="T78" fmla="*/ 2147483647 w 339"/>
                <a:gd name="T79" fmla="*/ 2147483647 h 219"/>
                <a:gd name="T80" fmla="*/ 2147483647 w 339"/>
                <a:gd name="T81" fmla="*/ 2147483647 h 2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39" h="219">
                  <a:moveTo>
                    <a:pt x="128" y="15"/>
                  </a:moveTo>
                  <a:cubicBezTo>
                    <a:pt x="133" y="12"/>
                    <a:pt x="133" y="12"/>
                    <a:pt x="133" y="12"/>
                  </a:cubicBezTo>
                  <a:cubicBezTo>
                    <a:pt x="141" y="6"/>
                    <a:pt x="149" y="3"/>
                    <a:pt x="158" y="1"/>
                  </a:cubicBezTo>
                  <a:cubicBezTo>
                    <a:pt x="164" y="1"/>
                    <a:pt x="164" y="1"/>
                    <a:pt x="164" y="1"/>
                  </a:cubicBezTo>
                  <a:cubicBezTo>
                    <a:pt x="173" y="0"/>
                    <a:pt x="182" y="1"/>
                    <a:pt x="191" y="4"/>
                  </a:cubicBezTo>
                  <a:cubicBezTo>
                    <a:pt x="196" y="6"/>
                    <a:pt x="196" y="6"/>
                    <a:pt x="196" y="6"/>
                  </a:cubicBezTo>
                  <a:cubicBezTo>
                    <a:pt x="211" y="13"/>
                    <a:pt x="222" y="24"/>
                    <a:pt x="229" y="39"/>
                  </a:cubicBezTo>
                  <a:cubicBezTo>
                    <a:pt x="239" y="37"/>
                    <a:pt x="250" y="38"/>
                    <a:pt x="260" y="42"/>
                  </a:cubicBezTo>
                  <a:cubicBezTo>
                    <a:pt x="264" y="44"/>
                    <a:pt x="264" y="44"/>
                    <a:pt x="264" y="44"/>
                  </a:cubicBezTo>
                  <a:cubicBezTo>
                    <a:pt x="272" y="49"/>
                    <a:pt x="278" y="54"/>
                    <a:pt x="283" y="61"/>
                  </a:cubicBezTo>
                  <a:cubicBezTo>
                    <a:pt x="286" y="66"/>
                    <a:pt x="286" y="66"/>
                    <a:pt x="286" y="66"/>
                  </a:cubicBezTo>
                  <a:cubicBezTo>
                    <a:pt x="290" y="74"/>
                    <a:pt x="292" y="81"/>
                    <a:pt x="292" y="90"/>
                  </a:cubicBezTo>
                  <a:cubicBezTo>
                    <a:pt x="304" y="94"/>
                    <a:pt x="314" y="101"/>
                    <a:pt x="322" y="110"/>
                  </a:cubicBezTo>
                  <a:cubicBezTo>
                    <a:pt x="326" y="114"/>
                    <a:pt x="326" y="114"/>
                    <a:pt x="326" y="114"/>
                  </a:cubicBezTo>
                  <a:cubicBezTo>
                    <a:pt x="331" y="121"/>
                    <a:pt x="334" y="127"/>
                    <a:pt x="336" y="135"/>
                  </a:cubicBezTo>
                  <a:cubicBezTo>
                    <a:pt x="338" y="141"/>
                    <a:pt x="338" y="141"/>
                    <a:pt x="338" y="141"/>
                  </a:cubicBezTo>
                  <a:cubicBezTo>
                    <a:pt x="339" y="150"/>
                    <a:pt x="339" y="158"/>
                    <a:pt x="337" y="167"/>
                  </a:cubicBezTo>
                  <a:cubicBezTo>
                    <a:pt x="336" y="173"/>
                    <a:pt x="336" y="173"/>
                    <a:pt x="336" y="173"/>
                  </a:cubicBezTo>
                  <a:cubicBezTo>
                    <a:pt x="333" y="182"/>
                    <a:pt x="329" y="188"/>
                    <a:pt x="324" y="195"/>
                  </a:cubicBezTo>
                  <a:cubicBezTo>
                    <a:pt x="319" y="200"/>
                    <a:pt x="319" y="200"/>
                    <a:pt x="319" y="200"/>
                  </a:cubicBezTo>
                  <a:cubicBezTo>
                    <a:pt x="313" y="206"/>
                    <a:pt x="307" y="211"/>
                    <a:pt x="298" y="214"/>
                  </a:cubicBezTo>
                  <a:cubicBezTo>
                    <a:pt x="293" y="216"/>
                    <a:pt x="288" y="218"/>
                    <a:pt x="283" y="219"/>
                  </a:cubicBezTo>
                  <a:cubicBezTo>
                    <a:pt x="280" y="219"/>
                    <a:pt x="276" y="219"/>
                    <a:pt x="273" y="219"/>
                  </a:cubicBezTo>
                  <a:cubicBezTo>
                    <a:pt x="62" y="219"/>
                    <a:pt x="62" y="219"/>
                    <a:pt x="62" y="219"/>
                  </a:cubicBezTo>
                  <a:cubicBezTo>
                    <a:pt x="59" y="219"/>
                    <a:pt x="56" y="219"/>
                    <a:pt x="52" y="218"/>
                  </a:cubicBezTo>
                  <a:cubicBezTo>
                    <a:pt x="46" y="217"/>
                    <a:pt x="40" y="214"/>
                    <a:pt x="34" y="211"/>
                  </a:cubicBezTo>
                  <a:cubicBezTo>
                    <a:pt x="29" y="208"/>
                    <a:pt x="29" y="208"/>
                    <a:pt x="29" y="208"/>
                  </a:cubicBezTo>
                  <a:cubicBezTo>
                    <a:pt x="22" y="203"/>
                    <a:pt x="16" y="198"/>
                    <a:pt x="11" y="190"/>
                  </a:cubicBezTo>
                  <a:cubicBezTo>
                    <a:pt x="8" y="186"/>
                    <a:pt x="6" y="181"/>
                    <a:pt x="4" y="176"/>
                  </a:cubicBezTo>
                  <a:cubicBezTo>
                    <a:pt x="3" y="173"/>
                    <a:pt x="2" y="170"/>
                    <a:pt x="1" y="167"/>
                  </a:cubicBezTo>
                  <a:cubicBezTo>
                    <a:pt x="0" y="160"/>
                    <a:pt x="0" y="154"/>
                    <a:pt x="0" y="147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3" y="133"/>
                    <a:pt x="5" y="126"/>
                    <a:pt x="10" y="119"/>
                  </a:cubicBezTo>
                  <a:cubicBezTo>
                    <a:pt x="13" y="114"/>
                    <a:pt x="13" y="114"/>
                    <a:pt x="13" y="114"/>
                  </a:cubicBezTo>
                  <a:cubicBezTo>
                    <a:pt x="22" y="103"/>
                    <a:pt x="33" y="94"/>
                    <a:pt x="47" y="90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76"/>
                    <a:pt x="51" y="69"/>
                    <a:pt x="56" y="61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65" y="50"/>
                    <a:pt x="71" y="46"/>
                    <a:pt x="79" y="42"/>
                  </a:cubicBezTo>
                  <a:cubicBezTo>
                    <a:pt x="89" y="38"/>
                    <a:pt x="99" y="37"/>
                    <a:pt x="110" y="39"/>
                  </a:cubicBezTo>
                  <a:cubicBezTo>
                    <a:pt x="114" y="29"/>
                    <a:pt x="121" y="22"/>
                    <a:pt x="128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4785BA09-8622-4887-963B-3185BF00B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4775" y="2378785"/>
              <a:ext cx="1430175" cy="888721"/>
            </a:xfrm>
            <a:custGeom>
              <a:avLst/>
              <a:gdLst>
                <a:gd name="T0" fmla="*/ 55 w 316"/>
                <a:gd name="T1" fmla="*/ 196 h 196"/>
                <a:gd name="T2" fmla="*/ 0 w 316"/>
                <a:gd name="T3" fmla="*/ 141 h 196"/>
                <a:gd name="T4" fmla="*/ 48 w 316"/>
                <a:gd name="T5" fmla="*/ 88 h 196"/>
                <a:gd name="T6" fmla="*/ 47 w 316"/>
                <a:gd name="T7" fmla="*/ 79 h 196"/>
                <a:gd name="T8" fmla="*/ 88 w 316"/>
                <a:gd name="T9" fmla="*/ 37 h 196"/>
                <a:gd name="T10" fmla="*/ 106 w 316"/>
                <a:gd name="T11" fmla="*/ 42 h 196"/>
                <a:gd name="T12" fmla="*/ 158 w 316"/>
                <a:gd name="T13" fmla="*/ 0 h 196"/>
                <a:gd name="T14" fmla="*/ 210 w 316"/>
                <a:gd name="T15" fmla="*/ 42 h 196"/>
                <a:gd name="T16" fmla="*/ 228 w 316"/>
                <a:gd name="T17" fmla="*/ 37 h 196"/>
                <a:gd name="T18" fmla="*/ 269 w 316"/>
                <a:gd name="T19" fmla="*/ 79 h 196"/>
                <a:gd name="T20" fmla="*/ 269 w 316"/>
                <a:gd name="T21" fmla="*/ 88 h 196"/>
                <a:gd name="T22" fmla="*/ 316 w 316"/>
                <a:gd name="T23" fmla="*/ 141 h 196"/>
                <a:gd name="T24" fmla="*/ 262 w 316"/>
                <a:gd name="T25" fmla="*/ 196 h 196"/>
                <a:gd name="T26" fmla="*/ 55 w 316"/>
                <a:gd name="T27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" h="196">
                  <a:moveTo>
                    <a:pt x="55" y="196"/>
                  </a:moveTo>
                  <a:cubicBezTo>
                    <a:pt x="25" y="196"/>
                    <a:pt x="0" y="171"/>
                    <a:pt x="0" y="141"/>
                  </a:cubicBezTo>
                  <a:cubicBezTo>
                    <a:pt x="0" y="114"/>
                    <a:pt x="21" y="91"/>
                    <a:pt x="48" y="88"/>
                  </a:cubicBezTo>
                  <a:cubicBezTo>
                    <a:pt x="47" y="85"/>
                    <a:pt x="47" y="82"/>
                    <a:pt x="47" y="79"/>
                  </a:cubicBezTo>
                  <a:cubicBezTo>
                    <a:pt x="47" y="56"/>
                    <a:pt x="66" y="37"/>
                    <a:pt x="88" y="37"/>
                  </a:cubicBezTo>
                  <a:cubicBezTo>
                    <a:pt x="95" y="37"/>
                    <a:pt x="101" y="39"/>
                    <a:pt x="106" y="42"/>
                  </a:cubicBezTo>
                  <a:cubicBezTo>
                    <a:pt x="112" y="18"/>
                    <a:pt x="133" y="0"/>
                    <a:pt x="158" y="0"/>
                  </a:cubicBezTo>
                  <a:cubicBezTo>
                    <a:pt x="184" y="0"/>
                    <a:pt x="205" y="18"/>
                    <a:pt x="210" y="42"/>
                  </a:cubicBezTo>
                  <a:cubicBezTo>
                    <a:pt x="216" y="39"/>
                    <a:pt x="222" y="37"/>
                    <a:pt x="228" y="37"/>
                  </a:cubicBezTo>
                  <a:cubicBezTo>
                    <a:pt x="251" y="37"/>
                    <a:pt x="269" y="56"/>
                    <a:pt x="269" y="79"/>
                  </a:cubicBezTo>
                  <a:cubicBezTo>
                    <a:pt x="269" y="82"/>
                    <a:pt x="269" y="85"/>
                    <a:pt x="269" y="88"/>
                  </a:cubicBezTo>
                  <a:cubicBezTo>
                    <a:pt x="295" y="91"/>
                    <a:pt x="316" y="114"/>
                    <a:pt x="316" y="141"/>
                  </a:cubicBezTo>
                  <a:cubicBezTo>
                    <a:pt x="316" y="171"/>
                    <a:pt x="292" y="196"/>
                    <a:pt x="262" y="196"/>
                  </a:cubicBezTo>
                  <a:cubicBezTo>
                    <a:pt x="55" y="196"/>
                    <a:pt x="55" y="196"/>
                    <a:pt x="55" y="196"/>
                  </a:cubicBezTo>
                  <a:close/>
                </a:path>
              </a:pathLst>
            </a:custGeom>
            <a:solidFill>
              <a:srgbClr val="425F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60" name="Freeform 43">
              <a:extLst>
                <a:ext uri="{FF2B5EF4-FFF2-40B4-BE49-F238E27FC236}">
                  <a16:creationId xmlns:a16="http://schemas.microsoft.com/office/drawing/2014/main" id="{03CDF10C-FA7D-447E-9F74-AA0BF3B57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3097" y="3347553"/>
              <a:ext cx="53531" cy="1309602"/>
            </a:xfrm>
            <a:custGeom>
              <a:avLst/>
              <a:gdLst>
                <a:gd name="T0" fmla="*/ 2147483647 w 28"/>
                <a:gd name="T1" fmla="*/ 0 h 685"/>
                <a:gd name="T2" fmla="*/ 2147483647 w 28"/>
                <a:gd name="T3" fmla="*/ 2147483647 h 685"/>
                <a:gd name="T4" fmla="*/ 0 w 28"/>
                <a:gd name="T5" fmla="*/ 2147483647 h 685"/>
                <a:gd name="T6" fmla="*/ 2147483647 w 28"/>
                <a:gd name="T7" fmla="*/ 0 h 685"/>
                <a:gd name="T8" fmla="*/ 2147483647 w 28"/>
                <a:gd name="T9" fmla="*/ 0 h 685"/>
                <a:gd name="T10" fmla="*/ 2147483647 w 28"/>
                <a:gd name="T11" fmla="*/ 0 h 6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685">
                  <a:moveTo>
                    <a:pt x="28" y="0"/>
                  </a:moveTo>
                  <a:lnTo>
                    <a:pt x="28" y="685"/>
                  </a:lnTo>
                  <a:lnTo>
                    <a:pt x="0" y="685"/>
                  </a:lnTo>
                  <a:lnTo>
                    <a:pt x="2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61" name="Oval 44">
              <a:extLst>
                <a:ext uri="{FF2B5EF4-FFF2-40B4-BE49-F238E27FC236}">
                  <a16:creationId xmlns:a16="http://schemas.microsoft.com/office/drawing/2014/main" id="{AF7B2DA3-17EF-4B14-87D2-7A7319493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1177" y="4299643"/>
              <a:ext cx="583108" cy="585019"/>
            </a:xfrm>
            <a:prstGeom prst="ellipse">
              <a:avLst/>
            </a:pr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62" name="Oval 45">
              <a:extLst>
                <a:ext uri="{FF2B5EF4-FFF2-40B4-BE49-F238E27FC236}">
                  <a16:creationId xmlns:a16="http://schemas.microsoft.com/office/drawing/2014/main" id="{D60CE3FB-F4B5-4C81-AE14-84A51C7AA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0884" y="4349351"/>
              <a:ext cx="479869" cy="47986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z="1400"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  <p:sp>
          <p:nvSpPr>
            <p:cNvPr id="63" name="Oval 46">
              <a:extLst>
                <a:ext uri="{FF2B5EF4-FFF2-40B4-BE49-F238E27FC236}">
                  <a16:creationId xmlns:a16="http://schemas.microsoft.com/office/drawing/2014/main" id="{1188CB54-8A81-406B-A511-F7F740816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4940" y="4405387"/>
              <a:ext cx="376195" cy="374533"/>
            </a:xfrm>
            <a:prstGeom prst="ellipse">
              <a:avLst/>
            </a:prstGeom>
            <a:solidFill>
              <a:srgbClr val="425F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64" name="矩形 106">
              <a:extLst>
                <a:ext uri="{FF2B5EF4-FFF2-40B4-BE49-F238E27FC236}">
                  <a16:creationId xmlns:a16="http://schemas.microsoft.com/office/drawing/2014/main" id="{481E9F77-1E25-4EF4-A066-CEF9D2A9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7202" y="2645690"/>
              <a:ext cx="737618" cy="461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sz="2400" b="1">
                  <a:solidFill>
                    <a:schemeClr val="bg1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cs typeface="Arial" pitchFamily="34" charset="0"/>
                  <a:sym typeface="inpin heiti" panose="00000500000000000000" pitchFamily="2" charset="-122"/>
                </a:rPr>
                <a:t>05%</a:t>
              </a:r>
              <a:endParaRPr lang="zh-CN" altLang="en-US" sz="240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cs typeface="Arial" pitchFamily="34" charset="0"/>
                <a:sym typeface="inpin heiti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373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EACCFF3-7DFA-4501-9353-1BCED7936DEF}"/>
              </a:ext>
            </a:extLst>
          </p:cNvPr>
          <p:cNvSpPr/>
          <p:nvPr/>
        </p:nvSpPr>
        <p:spPr>
          <a:xfrm>
            <a:off x="1981771" y="1710813"/>
            <a:ext cx="8519652" cy="3436374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EECD5B3-FF09-44DE-90A4-EF956F4FD5CC}"/>
              </a:ext>
            </a:extLst>
          </p:cNvPr>
          <p:cNvSpPr/>
          <p:nvPr/>
        </p:nvSpPr>
        <p:spPr>
          <a:xfrm>
            <a:off x="2426967" y="2035277"/>
            <a:ext cx="7629263" cy="2713704"/>
          </a:xfrm>
          <a:prstGeom prst="rect">
            <a:avLst/>
          </a:prstGeom>
          <a:solidFill>
            <a:srgbClr val="425F78"/>
          </a:solidFill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F7FBA52-B1A6-4E5D-A1FC-E53601ABE329}"/>
              </a:ext>
            </a:extLst>
          </p:cNvPr>
          <p:cNvSpPr txBox="1"/>
          <p:nvPr/>
        </p:nvSpPr>
        <p:spPr>
          <a:xfrm>
            <a:off x="4454015" y="2969345"/>
            <a:ext cx="32839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Part 2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6BD2B49-BEAE-4303-8B67-EFEF27C91EAB}"/>
              </a:ext>
            </a:extLst>
          </p:cNvPr>
          <p:cNvSpPr txBox="1"/>
          <p:nvPr/>
        </p:nvSpPr>
        <p:spPr>
          <a:xfrm>
            <a:off x="4196081" y="3832417"/>
            <a:ext cx="4055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dirty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sz="24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0F50E84-DB38-4098-869D-F3EA58F295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095"/>
          <a:stretch/>
        </p:blipFill>
        <p:spPr>
          <a:xfrm>
            <a:off x="9048729" y="3810000"/>
            <a:ext cx="3143251" cy="26860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3633CF8-3B31-49DA-8216-A3E2798F415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3487" y="1022559"/>
            <a:ext cx="2667135" cy="170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123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-0.00139 L -0.66328 0.00694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9D489CA-C6BB-4847-910F-EB06E2A8B0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" y="10"/>
            <a:ext cx="12191980" cy="685799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01566D9-1C26-43D4-948E-63FA8AB052C0}"/>
              </a:ext>
            </a:extLst>
          </p:cNvPr>
          <p:cNvSpPr/>
          <p:nvPr/>
        </p:nvSpPr>
        <p:spPr>
          <a:xfrm>
            <a:off x="361951" y="247650"/>
            <a:ext cx="11468100" cy="6362700"/>
          </a:xfrm>
          <a:prstGeom prst="rect">
            <a:avLst/>
          </a:prstGeom>
          <a:noFill/>
          <a:ln w="76200">
            <a:solidFill>
              <a:srgbClr val="425F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A39D2F-9944-48F7-8B85-D908DC344B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736" y="0"/>
            <a:ext cx="1854565" cy="118276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23A5374-2341-4C35-B2E7-31C00F6A6AC7}"/>
              </a:ext>
            </a:extLst>
          </p:cNvPr>
          <p:cNvSpPr txBox="1"/>
          <p:nvPr/>
        </p:nvSpPr>
        <p:spPr>
          <a:xfrm>
            <a:off x="1244099" y="454801"/>
            <a:ext cx="3626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a title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3295C9A-3960-4659-B250-BDE20086C0F1}"/>
              </a:ext>
            </a:extLst>
          </p:cNvPr>
          <p:cNvSpPr txBox="1"/>
          <p:nvPr/>
        </p:nvSpPr>
        <p:spPr>
          <a:xfrm>
            <a:off x="1272673" y="899547"/>
            <a:ext cx="362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7" name="泪滴形 6">
            <a:extLst>
              <a:ext uri="{FF2B5EF4-FFF2-40B4-BE49-F238E27FC236}">
                <a16:creationId xmlns:a16="http://schemas.microsoft.com/office/drawing/2014/main" id="{8A115CF0-A966-4EAF-82CE-6CF24C417751}"/>
              </a:ext>
            </a:extLst>
          </p:cNvPr>
          <p:cNvSpPr/>
          <p:nvPr/>
        </p:nvSpPr>
        <p:spPr>
          <a:xfrm rot="8100000">
            <a:off x="1327151" y="2209800"/>
            <a:ext cx="1657351" cy="1657350"/>
          </a:xfrm>
          <a:prstGeom prst="teardrop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8" name="泪滴形 7">
            <a:extLst>
              <a:ext uri="{FF2B5EF4-FFF2-40B4-BE49-F238E27FC236}">
                <a16:creationId xmlns:a16="http://schemas.microsoft.com/office/drawing/2014/main" id="{2E24FAFB-DBC0-4009-A256-A8BB0D0340D5}"/>
              </a:ext>
            </a:extLst>
          </p:cNvPr>
          <p:cNvSpPr/>
          <p:nvPr/>
        </p:nvSpPr>
        <p:spPr>
          <a:xfrm rot="8100000">
            <a:off x="4043365" y="2209800"/>
            <a:ext cx="1657351" cy="1657350"/>
          </a:xfrm>
          <a:prstGeom prst="teardrop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9" name="泪滴形 8">
            <a:extLst>
              <a:ext uri="{FF2B5EF4-FFF2-40B4-BE49-F238E27FC236}">
                <a16:creationId xmlns:a16="http://schemas.microsoft.com/office/drawing/2014/main" id="{4032CCE3-FBEE-452C-AF14-0AF584F6F136}"/>
              </a:ext>
            </a:extLst>
          </p:cNvPr>
          <p:cNvSpPr/>
          <p:nvPr/>
        </p:nvSpPr>
        <p:spPr>
          <a:xfrm rot="8100000">
            <a:off x="6757990" y="2209800"/>
            <a:ext cx="1657351" cy="1657350"/>
          </a:xfrm>
          <a:prstGeom prst="teardrop">
            <a:avLst/>
          </a:prstGeom>
          <a:solidFill>
            <a:srgbClr val="B53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0" name="泪滴形 9">
            <a:extLst>
              <a:ext uri="{FF2B5EF4-FFF2-40B4-BE49-F238E27FC236}">
                <a16:creationId xmlns:a16="http://schemas.microsoft.com/office/drawing/2014/main" id="{33FF1D4A-4580-4910-9D4A-F03631408DB9}"/>
              </a:ext>
            </a:extLst>
          </p:cNvPr>
          <p:cNvSpPr/>
          <p:nvPr/>
        </p:nvSpPr>
        <p:spPr>
          <a:xfrm rot="8100000">
            <a:off x="9474202" y="2209800"/>
            <a:ext cx="1657351" cy="1657350"/>
          </a:xfrm>
          <a:prstGeom prst="teardrop">
            <a:avLst/>
          </a:prstGeom>
          <a:solidFill>
            <a:srgbClr val="425F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1AA2B2F3-ED58-4FDA-899A-D8F6E7889118}"/>
              </a:ext>
            </a:extLst>
          </p:cNvPr>
          <p:cNvSpPr>
            <a:spLocks noEditPoints="1"/>
          </p:cNvSpPr>
          <p:nvPr/>
        </p:nvSpPr>
        <p:spPr bwMode="auto">
          <a:xfrm>
            <a:off x="1695451" y="2705100"/>
            <a:ext cx="876300" cy="666750"/>
          </a:xfrm>
          <a:custGeom>
            <a:avLst/>
            <a:gdLst>
              <a:gd name="T0" fmla="*/ 2147483647 w 286"/>
              <a:gd name="T1" fmla="*/ 2147483647 h 217"/>
              <a:gd name="T2" fmla="*/ 2147483647 w 286"/>
              <a:gd name="T3" fmla="*/ 2147483647 h 217"/>
              <a:gd name="T4" fmla="*/ 2147483647 w 286"/>
              <a:gd name="T5" fmla="*/ 2147483647 h 217"/>
              <a:gd name="T6" fmla="*/ 2147483647 w 286"/>
              <a:gd name="T7" fmla="*/ 2147483647 h 217"/>
              <a:gd name="T8" fmla="*/ 2147483647 w 286"/>
              <a:gd name="T9" fmla="*/ 2147483647 h 217"/>
              <a:gd name="T10" fmla="*/ 2147483647 w 286"/>
              <a:gd name="T11" fmla="*/ 2147483647 h 217"/>
              <a:gd name="T12" fmla="*/ 2147483647 w 286"/>
              <a:gd name="T13" fmla="*/ 2147483647 h 217"/>
              <a:gd name="T14" fmla="*/ 2147483647 w 286"/>
              <a:gd name="T15" fmla="*/ 2147483647 h 217"/>
              <a:gd name="T16" fmla="*/ 2147483647 w 286"/>
              <a:gd name="T17" fmla="*/ 2147483647 h 217"/>
              <a:gd name="T18" fmla="*/ 2147483647 w 286"/>
              <a:gd name="T19" fmla="*/ 2147483647 h 217"/>
              <a:gd name="T20" fmla="*/ 2147483647 w 286"/>
              <a:gd name="T21" fmla="*/ 2147483647 h 217"/>
              <a:gd name="T22" fmla="*/ 2147483647 w 286"/>
              <a:gd name="T23" fmla="*/ 2147483647 h 217"/>
              <a:gd name="T24" fmla="*/ 2147483647 w 286"/>
              <a:gd name="T25" fmla="*/ 2147483647 h 217"/>
              <a:gd name="T26" fmla="*/ 2147483647 w 286"/>
              <a:gd name="T27" fmla="*/ 2147483647 h 217"/>
              <a:gd name="T28" fmla="*/ 2147483647 w 286"/>
              <a:gd name="T29" fmla="*/ 2147483647 h 217"/>
              <a:gd name="T30" fmla="*/ 2147483647 w 286"/>
              <a:gd name="T31" fmla="*/ 0 h 217"/>
              <a:gd name="T32" fmla="*/ 2147483647 w 286"/>
              <a:gd name="T33" fmla="*/ 2147483647 h 217"/>
              <a:gd name="T34" fmla="*/ 2147483647 w 286"/>
              <a:gd name="T35" fmla="*/ 2147483647 h 217"/>
              <a:gd name="T36" fmla="*/ 2147483647 w 286"/>
              <a:gd name="T37" fmla="*/ 2147483647 h 217"/>
              <a:gd name="T38" fmla="*/ 2147483647 w 286"/>
              <a:gd name="T39" fmla="*/ 2147483647 h 217"/>
              <a:gd name="T40" fmla="*/ 2147483647 w 286"/>
              <a:gd name="T41" fmla="*/ 2147483647 h 217"/>
              <a:gd name="T42" fmla="*/ 2147483647 w 286"/>
              <a:gd name="T43" fmla="*/ 2147483647 h 217"/>
              <a:gd name="T44" fmla="*/ 2147483647 w 286"/>
              <a:gd name="T45" fmla="*/ 2147483647 h 217"/>
              <a:gd name="T46" fmla="*/ 2147483647 w 286"/>
              <a:gd name="T47" fmla="*/ 2147483647 h 217"/>
              <a:gd name="T48" fmla="*/ 2147483647 w 286"/>
              <a:gd name="T49" fmla="*/ 2147483647 h 217"/>
              <a:gd name="T50" fmla="*/ 2147483647 w 286"/>
              <a:gd name="T51" fmla="*/ 2147483647 h 217"/>
              <a:gd name="T52" fmla="*/ 2147483647 w 286"/>
              <a:gd name="T53" fmla="*/ 2147483647 h 217"/>
              <a:gd name="T54" fmla="*/ 2147483647 w 286"/>
              <a:gd name="T55" fmla="*/ 2147483647 h 217"/>
              <a:gd name="T56" fmla="*/ 2147483647 w 286"/>
              <a:gd name="T57" fmla="*/ 2147483647 h 217"/>
              <a:gd name="T58" fmla="*/ 2147483647 w 286"/>
              <a:gd name="T59" fmla="*/ 2147483647 h 217"/>
              <a:gd name="T60" fmla="*/ 2147483647 w 286"/>
              <a:gd name="T61" fmla="*/ 2147483647 h 217"/>
              <a:gd name="T62" fmla="*/ 2147483647 w 286"/>
              <a:gd name="T63" fmla="*/ 2147483647 h 217"/>
              <a:gd name="T64" fmla="*/ 2147483647 w 286"/>
              <a:gd name="T65" fmla="*/ 2147483647 h 217"/>
              <a:gd name="T66" fmla="*/ 2147483647 w 286"/>
              <a:gd name="T67" fmla="*/ 2147483647 h 217"/>
              <a:gd name="T68" fmla="*/ 2147483647 w 286"/>
              <a:gd name="T69" fmla="*/ 2147483647 h 217"/>
              <a:gd name="T70" fmla="*/ 2147483647 w 286"/>
              <a:gd name="T71" fmla="*/ 2147483647 h 21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86" h="217">
                <a:moveTo>
                  <a:pt x="100" y="62"/>
                </a:moveTo>
                <a:cubicBezTo>
                  <a:pt x="89" y="53"/>
                  <a:pt x="89" y="53"/>
                  <a:pt x="89" y="53"/>
                </a:cubicBezTo>
                <a:cubicBezTo>
                  <a:pt x="102" y="38"/>
                  <a:pt x="122" y="28"/>
                  <a:pt x="144" y="28"/>
                </a:cubicBezTo>
                <a:cubicBezTo>
                  <a:pt x="165" y="28"/>
                  <a:pt x="184" y="37"/>
                  <a:pt x="197" y="51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187" y="60"/>
                  <a:pt x="187" y="60"/>
                  <a:pt x="187" y="60"/>
                </a:cubicBezTo>
                <a:cubicBezTo>
                  <a:pt x="176" y="49"/>
                  <a:pt x="161" y="41"/>
                  <a:pt x="144" y="41"/>
                </a:cubicBezTo>
                <a:cubicBezTo>
                  <a:pt x="126" y="41"/>
                  <a:pt x="110" y="50"/>
                  <a:pt x="100" y="62"/>
                </a:cubicBezTo>
                <a:close/>
                <a:moveTo>
                  <a:pt x="110" y="71"/>
                </a:moveTo>
                <a:cubicBezTo>
                  <a:pt x="120" y="80"/>
                  <a:pt x="120" y="80"/>
                  <a:pt x="120" y="80"/>
                </a:cubicBezTo>
                <a:cubicBezTo>
                  <a:pt x="126" y="73"/>
                  <a:pt x="134" y="69"/>
                  <a:pt x="144" y="69"/>
                </a:cubicBezTo>
                <a:cubicBezTo>
                  <a:pt x="153" y="69"/>
                  <a:pt x="160" y="72"/>
                  <a:pt x="166" y="78"/>
                </a:cubicBezTo>
                <a:cubicBezTo>
                  <a:pt x="176" y="69"/>
                  <a:pt x="176" y="69"/>
                  <a:pt x="176" y="69"/>
                </a:cubicBezTo>
                <a:cubicBezTo>
                  <a:pt x="168" y="60"/>
                  <a:pt x="157" y="55"/>
                  <a:pt x="144" y="55"/>
                </a:cubicBezTo>
                <a:cubicBezTo>
                  <a:pt x="130" y="55"/>
                  <a:pt x="118" y="61"/>
                  <a:pt x="110" y="71"/>
                </a:cubicBezTo>
                <a:close/>
                <a:moveTo>
                  <a:pt x="144" y="82"/>
                </a:moveTo>
                <a:cubicBezTo>
                  <a:pt x="135" y="82"/>
                  <a:pt x="128" y="90"/>
                  <a:pt x="128" y="99"/>
                </a:cubicBezTo>
                <a:cubicBezTo>
                  <a:pt x="128" y="108"/>
                  <a:pt x="135" y="115"/>
                  <a:pt x="144" y="115"/>
                </a:cubicBezTo>
                <a:cubicBezTo>
                  <a:pt x="153" y="115"/>
                  <a:pt x="160" y="108"/>
                  <a:pt x="160" y="99"/>
                </a:cubicBezTo>
                <a:cubicBezTo>
                  <a:pt x="160" y="90"/>
                  <a:pt x="153" y="82"/>
                  <a:pt x="144" y="82"/>
                </a:cubicBezTo>
                <a:close/>
                <a:moveTo>
                  <a:pt x="275" y="206"/>
                </a:moveTo>
                <a:cubicBezTo>
                  <a:pt x="11" y="206"/>
                  <a:pt x="11" y="206"/>
                  <a:pt x="11" y="206"/>
                </a:cubicBezTo>
                <a:cubicBezTo>
                  <a:pt x="8" y="206"/>
                  <a:pt x="5" y="205"/>
                  <a:pt x="2" y="204"/>
                </a:cubicBezTo>
                <a:cubicBezTo>
                  <a:pt x="2" y="207"/>
                  <a:pt x="2" y="217"/>
                  <a:pt x="11" y="217"/>
                </a:cubicBezTo>
                <a:cubicBezTo>
                  <a:pt x="13" y="217"/>
                  <a:pt x="273" y="217"/>
                  <a:pt x="275" y="217"/>
                </a:cubicBezTo>
                <a:cubicBezTo>
                  <a:pt x="284" y="217"/>
                  <a:pt x="284" y="207"/>
                  <a:pt x="284" y="204"/>
                </a:cubicBezTo>
                <a:cubicBezTo>
                  <a:pt x="281" y="205"/>
                  <a:pt x="278" y="206"/>
                  <a:pt x="275" y="206"/>
                </a:cubicBezTo>
                <a:close/>
                <a:moveTo>
                  <a:pt x="282" y="177"/>
                </a:moveTo>
                <a:cubicBezTo>
                  <a:pt x="255" y="134"/>
                  <a:pt x="255" y="134"/>
                  <a:pt x="255" y="134"/>
                </a:cubicBezTo>
                <a:cubicBezTo>
                  <a:pt x="255" y="21"/>
                  <a:pt x="255" y="21"/>
                  <a:pt x="255" y="21"/>
                </a:cubicBezTo>
                <a:cubicBezTo>
                  <a:pt x="255" y="9"/>
                  <a:pt x="245" y="0"/>
                  <a:pt x="23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41" y="0"/>
                  <a:pt x="31" y="9"/>
                  <a:pt x="31" y="21"/>
                </a:cubicBezTo>
                <a:cubicBezTo>
                  <a:pt x="31" y="134"/>
                  <a:pt x="31" y="134"/>
                  <a:pt x="31" y="134"/>
                </a:cubicBezTo>
                <a:cubicBezTo>
                  <a:pt x="4" y="177"/>
                  <a:pt x="4" y="177"/>
                  <a:pt x="4" y="177"/>
                </a:cubicBezTo>
                <a:cubicBezTo>
                  <a:pt x="1" y="181"/>
                  <a:pt x="0" y="185"/>
                  <a:pt x="2" y="189"/>
                </a:cubicBezTo>
                <a:cubicBezTo>
                  <a:pt x="4" y="192"/>
                  <a:pt x="7" y="194"/>
                  <a:pt x="11" y="194"/>
                </a:cubicBezTo>
                <a:cubicBezTo>
                  <a:pt x="275" y="194"/>
                  <a:pt x="275" y="194"/>
                  <a:pt x="275" y="194"/>
                </a:cubicBezTo>
                <a:cubicBezTo>
                  <a:pt x="279" y="194"/>
                  <a:pt x="283" y="192"/>
                  <a:pt x="284" y="188"/>
                </a:cubicBezTo>
                <a:cubicBezTo>
                  <a:pt x="286" y="184"/>
                  <a:pt x="284" y="180"/>
                  <a:pt x="282" y="177"/>
                </a:cubicBezTo>
                <a:close/>
                <a:moveTo>
                  <a:pt x="46" y="24"/>
                </a:moveTo>
                <a:cubicBezTo>
                  <a:pt x="46" y="22"/>
                  <a:pt x="47" y="19"/>
                  <a:pt x="49" y="17"/>
                </a:cubicBezTo>
                <a:cubicBezTo>
                  <a:pt x="51" y="15"/>
                  <a:pt x="53" y="14"/>
                  <a:pt x="56" y="14"/>
                </a:cubicBezTo>
                <a:cubicBezTo>
                  <a:pt x="230" y="14"/>
                  <a:pt x="230" y="14"/>
                  <a:pt x="230" y="14"/>
                </a:cubicBezTo>
                <a:cubicBezTo>
                  <a:pt x="233" y="14"/>
                  <a:pt x="235" y="15"/>
                  <a:pt x="237" y="17"/>
                </a:cubicBezTo>
                <a:cubicBezTo>
                  <a:pt x="239" y="19"/>
                  <a:pt x="240" y="22"/>
                  <a:pt x="240" y="24"/>
                </a:cubicBezTo>
                <a:cubicBezTo>
                  <a:pt x="240" y="120"/>
                  <a:pt x="240" y="120"/>
                  <a:pt x="240" y="120"/>
                </a:cubicBezTo>
                <a:cubicBezTo>
                  <a:pt x="240" y="123"/>
                  <a:pt x="239" y="125"/>
                  <a:pt x="237" y="127"/>
                </a:cubicBezTo>
                <a:cubicBezTo>
                  <a:pt x="235" y="129"/>
                  <a:pt x="233" y="130"/>
                  <a:pt x="230" y="130"/>
                </a:cubicBezTo>
                <a:cubicBezTo>
                  <a:pt x="228" y="130"/>
                  <a:pt x="56" y="130"/>
                  <a:pt x="56" y="130"/>
                </a:cubicBezTo>
                <a:cubicBezTo>
                  <a:pt x="53" y="130"/>
                  <a:pt x="51" y="129"/>
                  <a:pt x="49" y="127"/>
                </a:cubicBezTo>
                <a:cubicBezTo>
                  <a:pt x="47" y="125"/>
                  <a:pt x="46" y="123"/>
                  <a:pt x="46" y="120"/>
                </a:cubicBezTo>
                <a:lnTo>
                  <a:pt x="46" y="24"/>
                </a:lnTo>
                <a:close/>
                <a:moveTo>
                  <a:pt x="43" y="143"/>
                </a:moveTo>
                <a:cubicBezTo>
                  <a:pt x="243" y="143"/>
                  <a:pt x="243" y="143"/>
                  <a:pt x="243" y="143"/>
                </a:cubicBezTo>
                <a:cubicBezTo>
                  <a:pt x="248" y="151"/>
                  <a:pt x="248" y="151"/>
                  <a:pt x="248" y="151"/>
                </a:cubicBezTo>
                <a:cubicBezTo>
                  <a:pt x="38" y="151"/>
                  <a:pt x="38" y="151"/>
                  <a:pt x="38" y="151"/>
                </a:cubicBezTo>
                <a:lnTo>
                  <a:pt x="43" y="143"/>
                </a:lnTo>
                <a:close/>
                <a:moveTo>
                  <a:pt x="34" y="157"/>
                </a:moveTo>
                <a:cubicBezTo>
                  <a:pt x="252" y="157"/>
                  <a:pt x="252" y="157"/>
                  <a:pt x="252" y="157"/>
                </a:cubicBezTo>
                <a:cubicBezTo>
                  <a:pt x="257" y="165"/>
                  <a:pt x="257" y="165"/>
                  <a:pt x="257" y="165"/>
                </a:cubicBezTo>
                <a:cubicBezTo>
                  <a:pt x="29" y="165"/>
                  <a:pt x="29" y="165"/>
                  <a:pt x="29" y="165"/>
                </a:cubicBezTo>
                <a:lnTo>
                  <a:pt x="34" y="157"/>
                </a:lnTo>
                <a:close/>
                <a:moveTo>
                  <a:pt x="97" y="179"/>
                </a:moveTo>
                <a:cubicBezTo>
                  <a:pt x="20" y="179"/>
                  <a:pt x="20" y="179"/>
                  <a:pt x="20" y="179"/>
                </a:cubicBezTo>
                <a:cubicBezTo>
                  <a:pt x="25" y="171"/>
                  <a:pt x="25" y="171"/>
                  <a:pt x="25" y="171"/>
                </a:cubicBezTo>
                <a:cubicBezTo>
                  <a:pt x="100" y="171"/>
                  <a:pt x="100" y="171"/>
                  <a:pt x="100" y="171"/>
                </a:cubicBezTo>
                <a:lnTo>
                  <a:pt x="97" y="179"/>
                </a:lnTo>
                <a:close/>
                <a:moveTo>
                  <a:pt x="189" y="179"/>
                </a:moveTo>
                <a:cubicBezTo>
                  <a:pt x="186" y="171"/>
                  <a:pt x="186" y="171"/>
                  <a:pt x="186" y="171"/>
                </a:cubicBezTo>
                <a:cubicBezTo>
                  <a:pt x="261" y="171"/>
                  <a:pt x="261" y="171"/>
                  <a:pt x="261" y="171"/>
                </a:cubicBezTo>
                <a:cubicBezTo>
                  <a:pt x="266" y="179"/>
                  <a:pt x="266" y="179"/>
                  <a:pt x="266" y="179"/>
                </a:cubicBezTo>
                <a:lnTo>
                  <a:pt x="189" y="1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BCD1EA02-CC4D-428C-8F21-A04624961D60}"/>
              </a:ext>
            </a:extLst>
          </p:cNvPr>
          <p:cNvSpPr>
            <a:spLocks noEditPoints="1"/>
          </p:cNvSpPr>
          <p:nvPr/>
        </p:nvSpPr>
        <p:spPr bwMode="auto">
          <a:xfrm>
            <a:off x="4502152" y="2649542"/>
            <a:ext cx="777875" cy="777875"/>
          </a:xfrm>
          <a:custGeom>
            <a:avLst/>
            <a:gdLst>
              <a:gd name="T0" fmla="*/ 2147483647 w 207"/>
              <a:gd name="T1" fmla="*/ 2147483647 h 207"/>
              <a:gd name="T2" fmla="*/ 2147483647 w 207"/>
              <a:gd name="T3" fmla="*/ 2147483647 h 207"/>
              <a:gd name="T4" fmla="*/ 2147483647 w 207"/>
              <a:gd name="T5" fmla="*/ 2147483647 h 207"/>
              <a:gd name="T6" fmla="*/ 2147483647 w 207"/>
              <a:gd name="T7" fmla="*/ 2147483647 h 207"/>
              <a:gd name="T8" fmla="*/ 2147483647 w 207"/>
              <a:gd name="T9" fmla="*/ 2147483647 h 207"/>
              <a:gd name="T10" fmla="*/ 2147483647 w 207"/>
              <a:gd name="T11" fmla="*/ 2147483647 h 207"/>
              <a:gd name="T12" fmla="*/ 2147483647 w 207"/>
              <a:gd name="T13" fmla="*/ 2147483647 h 207"/>
              <a:gd name="T14" fmla="*/ 2147483647 w 207"/>
              <a:gd name="T15" fmla="*/ 2147483647 h 207"/>
              <a:gd name="T16" fmla="*/ 2147483647 w 207"/>
              <a:gd name="T17" fmla="*/ 2147483647 h 207"/>
              <a:gd name="T18" fmla="*/ 2147483647 w 207"/>
              <a:gd name="T19" fmla="*/ 2147483647 h 207"/>
              <a:gd name="T20" fmla="*/ 2147483647 w 207"/>
              <a:gd name="T21" fmla="*/ 2147483647 h 207"/>
              <a:gd name="T22" fmla="*/ 2147483647 w 207"/>
              <a:gd name="T23" fmla="*/ 2147483647 h 207"/>
              <a:gd name="T24" fmla="*/ 2147483647 w 207"/>
              <a:gd name="T25" fmla="*/ 2147483647 h 207"/>
              <a:gd name="T26" fmla="*/ 2147483647 w 207"/>
              <a:gd name="T27" fmla="*/ 2147483647 h 207"/>
              <a:gd name="T28" fmla="*/ 0 w 207"/>
              <a:gd name="T29" fmla="*/ 2147483647 h 207"/>
              <a:gd name="T30" fmla="*/ 2147483647 w 207"/>
              <a:gd name="T31" fmla="*/ 2147483647 h 207"/>
              <a:gd name="T32" fmla="*/ 2147483647 w 207"/>
              <a:gd name="T33" fmla="*/ 0 h 207"/>
              <a:gd name="T34" fmla="*/ 2147483647 w 207"/>
              <a:gd name="T35" fmla="*/ 2147483647 h 207"/>
              <a:gd name="T36" fmla="*/ 2147483647 w 207"/>
              <a:gd name="T37" fmla="*/ 2147483647 h 207"/>
              <a:gd name="T38" fmla="*/ 2147483647 w 207"/>
              <a:gd name="T39" fmla="*/ 2147483647 h 207"/>
              <a:gd name="T40" fmla="*/ 2147483647 w 207"/>
              <a:gd name="T41" fmla="*/ 2147483647 h 207"/>
              <a:gd name="T42" fmla="*/ 2147483647 w 207"/>
              <a:gd name="T43" fmla="*/ 2147483647 h 207"/>
              <a:gd name="T44" fmla="*/ 2147483647 w 207"/>
              <a:gd name="T45" fmla="*/ 2147483647 h 207"/>
              <a:gd name="T46" fmla="*/ 2147483647 w 207"/>
              <a:gd name="T47" fmla="*/ 2147483647 h 207"/>
              <a:gd name="T48" fmla="*/ 2147483647 w 207"/>
              <a:gd name="T49" fmla="*/ 2147483647 h 207"/>
              <a:gd name="T50" fmla="*/ 2147483647 w 207"/>
              <a:gd name="T51" fmla="*/ 2147483647 h 207"/>
              <a:gd name="T52" fmla="*/ 2147483647 w 207"/>
              <a:gd name="T53" fmla="*/ 2147483647 h 207"/>
              <a:gd name="T54" fmla="*/ 2147483647 w 207"/>
              <a:gd name="T55" fmla="*/ 2147483647 h 207"/>
              <a:gd name="T56" fmla="*/ 2147483647 w 207"/>
              <a:gd name="T57" fmla="*/ 2147483647 h 207"/>
              <a:gd name="T58" fmla="*/ 2147483647 w 207"/>
              <a:gd name="T59" fmla="*/ 2147483647 h 207"/>
              <a:gd name="T60" fmla="*/ 2147483647 w 207"/>
              <a:gd name="T61" fmla="*/ 2147483647 h 207"/>
              <a:gd name="T62" fmla="*/ 2147483647 w 207"/>
              <a:gd name="T63" fmla="*/ 2147483647 h 207"/>
              <a:gd name="T64" fmla="*/ 2147483647 w 207"/>
              <a:gd name="T65" fmla="*/ 2147483647 h 207"/>
              <a:gd name="T66" fmla="*/ 2147483647 w 207"/>
              <a:gd name="T67" fmla="*/ 2147483647 h 207"/>
              <a:gd name="T68" fmla="*/ 2147483647 w 207"/>
              <a:gd name="T69" fmla="*/ 2147483647 h 207"/>
              <a:gd name="T70" fmla="*/ 2147483647 w 207"/>
              <a:gd name="T71" fmla="*/ 2147483647 h 207"/>
              <a:gd name="T72" fmla="*/ 2147483647 w 207"/>
              <a:gd name="T73" fmla="*/ 2147483647 h 207"/>
              <a:gd name="T74" fmla="*/ 2147483647 w 207"/>
              <a:gd name="T75" fmla="*/ 2147483647 h 2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07" h="207">
                <a:moveTo>
                  <a:pt x="137" y="51"/>
                </a:moveTo>
                <a:cubicBezTo>
                  <a:pt x="153" y="51"/>
                  <a:pt x="153" y="51"/>
                  <a:pt x="153" y="51"/>
                </a:cubicBezTo>
                <a:cubicBezTo>
                  <a:pt x="142" y="113"/>
                  <a:pt x="142" y="113"/>
                  <a:pt x="142" y="113"/>
                </a:cubicBezTo>
                <a:cubicBezTo>
                  <a:pt x="141" y="120"/>
                  <a:pt x="141" y="125"/>
                  <a:pt x="142" y="128"/>
                </a:cubicBezTo>
                <a:cubicBezTo>
                  <a:pt x="143" y="132"/>
                  <a:pt x="146" y="133"/>
                  <a:pt x="150" y="133"/>
                </a:cubicBezTo>
                <a:cubicBezTo>
                  <a:pt x="154" y="133"/>
                  <a:pt x="158" y="132"/>
                  <a:pt x="161" y="130"/>
                </a:cubicBezTo>
                <a:cubicBezTo>
                  <a:pt x="165" y="129"/>
                  <a:pt x="169" y="126"/>
                  <a:pt x="172" y="122"/>
                </a:cubicBezTo>
                <a:cubicBezTo>
                  <a:pt x="175" y="118"/>
                  <a:pt x="177" y="114"/>
                  <a:pt x="179" y="108"/>
                </a:cubicBezTo>
                <a:cubicBezTo>
                  <a:pt x="181" y="102"/>
                  <a:pt x="182" y="95"/>
                  <a:pt x="182" y="87"/>
                </a:cubicBezTo>
                <a:cubicBezTo>
                  <a:pt x="182" y="76"/>
                  <a:pt x="180" y="66"/>
                  <a:pt x="176" y="58"/>
                </a:cubicBezTo>
                <a:cubicBezTo>
                  <a:pt x="172" y="50"/>
                  <a:pt x="167" y="44"/>
                  <a:pt x="161" y="38"/>
                </a:cubicBezTo>
                <a:cubicBezTo>
                  <a:pt x="154" y="33"/>
                  <a:pt x="146" y="29"/>
                  <a:pt x="137" y="27"/>
                </a:cubicBezTo>
                <a:cubicBezTo>
                  <a:pt x="128" y="24"/>
                  <a:pt x="119" y="23"/>
                  <a:pt x="109" y="23"/>
                </a:cubicBezTo>
                <a:cubicBezTo>
                  <a:pt x="97" y="23"/>
                  <a:pt x="86" y="25"/>
                  <a:pt x="76" y="30"/>
                </a:cubicBezTo>
                <a:cubicBezTo>
                  <a:pt x="65" y="34"/>
                  <a:pt x="57" y="40"/>
                  <a:pt x="49" y="47"/>
                </a:cubicBezTo>
                <a:cubicBezTo>
                  <a:pt x="42" y="55"/>
                  <a:pt x="36" y="63"/>
                  <a:pt x="31" y="74"/>
                </a:cubicBezTo>
                <a:cubicBezTo>
                  <a:pt x="27" y="84"/>
                  <a:pt x="25" y="95"/>
                  <a:pt x="25" y="107"/>
                </a:cubicBezTo>
                <a:cubicBezTo>
                  <a:pt x="25" y="119"/>
                  <a:pt x="27" y="129"/>
                  <a:pt x="30" y="139"/>
                </a:cubicBezTo>
                <a:cubicBezTo>
                  <a:pt x="34" y="148"/>
                  <a:pt x="39" y="156"/>
                  <a:pt x="46" y="163"/>
                </a:cubicBezTo>
                <a:cubicBezTo>
                  <a:pt x="53" y="169"/>
                  <a:pt x="61" y="174"/>
                  <a:pt x="71" y="178"/>
                </a:cubicBezTo>
                <a:cubicBezTo>
                  <a:pt x="81" y="181"/>
                  <a:pt x="93" y="183"/>
                  <a:pt x="106" y="183"/>
                </a:cubicBezTo>
                <a:cubicBezTo>
                  <a:pt x="110" y="183"/>
                  <a:pt x="115" y="183"/>
                  <a:pt x="121" y="182"/>
                </a:cubicBezTo>
                <a:cubicBezTo>
                  <a:pt x="127" y="181"/>
                  <a:pt x="132" y="179"/>
                  <a:pt x="136" y="177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37" y="202"/>
                  <a:pt x="131" y="204"/>
                  <a:pt x="124" y="205"/>
                </a:cubicBezTo>
                <a:cubicBezTo>
                  <a:pt x="118" y="206"/>
                  <a:pt x="110" y="207"/>
                  <a:pt x="102" y="207"/>
                </a:cubicBezTo>
                <a:cubicBezTo>
                  <a:pt x="87" y="207"/>
                  <a:pt x="74" y="205"/>
                  <a:pt x="61" y="200"/>
                </a:cubicBezTo>
                <a:cubicBezTo>
                  <a:pt x="49" y="196"/>
                  <a:pt x="38" y="190"/>
                  <a:pt x="29" y="182"/>
                </a:cubicBezTo>
                <a:cubicBezTo>
                  <a:pt x="20" y="173"/>
                  <a:pt x="13" y="163"/>
                  <a:pt x="7" y="151"/>
                </a:cubicBezTo>
                <a:cubicBezTo>
                  <a:pt x="2" y="138"/>
                  <a:pt x="0" y="124"/>
                  <a:pt x="0" y="108"/>
                </a:cubicBezTo>
                <a:cubicBezTo>
                  <a:pt x="0" y="91"/>
                  <a:pt x="3" y="76"/>
                  <a:pt x="9" y="63"/>
                </a:cubicBezTo>
                <a:cubicBezTo>
                  <a:pt x="14" y="50"/>
                  <a:pt x="22" y="38"/>
                  <a:pt x="32" y="29"/>
                </a:cubicBezTo>
                <a:cubicBezTo>
                  <a:pt x="42" y="20"/>
                  <a:pt x="54" y="12"/>
                  <a:pt x="67" y="7"/>
                </a:cubicBezTo>
                <a:cubicBezTo>
                  <a:pt x="80" y="2"/>
                  <a:pt x="94" y="0"/>
                  <a:pt x="109" y="0"/>
                </a:cubicBezTo>
                <a:cubicBezTo>
                  <a:pt x="123" y="0"/>
                  <a:pt x="136" y="2"/>
                  <a:pt x="148" y="6"/>
                </a:cubicBezTo>
                <a:cubicBezTo>
                  <a:pt x="160" y="10"/>
                  <a:pt x="170" y="15"/>
                  <a:pt x="179" y="23"/>
                </a:cubicBezTo>
                <a:cubicBezTo>
                  <a:pt x="188" y="30"/>
                  <a:pt x="195" y="40"/>
                  <a:pt x="200" y="50"/>
                </a:cubicBezTo>
                <a:cubicBezTo>
                  <a:pt x="205" y="61"/>
                  <a:pt x="207" y="74"/>
                  <a:pt x="207" y="87"/>
                </a:cubicBezTo>
                <a:cubicBezTo>
                  <a:pt x="207" y="97"/>
                  <a:pt x="205" y="106"/>
                  <a:pt x="202" y="115"/>
                </a:cubicBezTo>
                <a:cubicBezTo>
                  <a:pt x="199" y="123"/>
                  <a:pt x="194" y="130"/>
                  <a:pt x="188" y="137"/>
                </a:cubicBezTo>
                <a:cubicBezTo>
                  <a:pt x="182" y="143"/>
                  <a:pt x="175" y="148"/>
                  <a:pt x="167" y="151"/>
                </a:cubicBezTo>
                <a:cubicBezTo>
                  <a:pt x="159" y="155"/>
                  <a:pt x="151" y="157"/>
                  <a:pt x="141" y="157"/>
                </a:cubicBezTo>
                <a:cubicBezTo>
                  <a:pt x="138" y="157"/>
                  <a:pt x="134" y="156"/>
                  <a:pt x="131" y="156"/>
                </a:cubicBezTo>
                <a:cubicBezTo>
                  <a:pt x="128" y="155"/>
                  <a:pt x="125" y="153"/>
                  <a:pt x="123" y="151"/>
                </a:cubicBezTo>
                <a:cubicBezTo>
                  <a:pt x="121" y="149"/>
                  <a:pt x="119" y="147"/>
                  <a:pt x="118" y="144"/>
                </a:cubicBezTo>
                <a:cubicBezTo>
                  <a:pt x="117" y="140"/>
                  <a:pt x="116" y="137"/>
                  <a:pt x="117" y="132"/>
                </a:cubicBezTo>
                <a:cubicBezTo>
                  <a:pt x="116" y="132"/>
                  <a:pt x="116" y="132"/>
                  <a:pt x="116" y="132"/>
                </a:cubicBezTo>
                <a:cubicBezTo>
                  <a:pt x="114" y="135"/>
                  <a:pt x="111" y="138"/>
                  <a:pt x="109" y="141"/>
                </a:cubicBezTo>
                <a:cubicBezTo>
                  <a:pt x="106" y="144"/>
                  <a:pt x="103" y="147"/>
                  <a:pt x="100" y="149"/>
                </a:cubicBezTo>
                <a:cubicBezTo>
                  <a:pt x="97" y="152"/>
                  <a:pt x="93" y="153"/>
                  <a:pt x="89" y="155"/>
                </a:cubicBezTo>
                <a:cubicBezTo>
                  <a:pt x="86" y="156"/>
                  <a:pt x="81" y="157"/>
                  <a:pt x="77" y="157"/>
                </a:cubicBezTo>
                <a:cubicBezTo>
                  <a:pt x="73" y="157"/>
                  <a:pt x="70" y="156"/>
                  <a:pt x="66" y="154"/>
                </a:cubicBezTo>
                <a:cubicBezTo>
                  <a:pt x="63" y="153"/>
                  <a:pt x="60" y="151"/>
                  <a:pt x="58" y="148"/>
                </a:cubicBezTo>
                <a:cubicBezTo>
                  <a:pt x="55" y="145"/>
                  <a:pt x="53" y="141"/>
                  <a:pt x="52" y="137"/>
                </a:cubicBezTo>
                <a:cubicBezTo>
                  <a:pt x="51" y="133"/>
                  <a:pt x="50" y="129"/>
                  <a:pt x="50" y="124"/>
                </a:cubicBezTo>
                <a:cubicBezTo>
                  <a:pt x="50" y="114"/>
                  <a:pt x="51" y="105"/>
                  <a:pt x="54" y="96"/>
                </a:cubicBezTo>
                <a:cubicBezTo>
                  <a:pt x="57" y="87"/>
                  <a:pt x="62" y="80"/>
                  <a:pt x="67" y="73"/>
                </a:cubicBezTo>
                <a:cubicBezTo>
                  <a:pt x="72" y="66"/>
                  <a:pt x="78" y="60"/>
                  <a:pt x="85" y="56"/>
                </a:cubicBezTo>
                <a:cubicBezTo>
                  <a:pt x="92" y="52"/>
                  <a:pt x="99" y="50"/>
                  <a:pt x="107" y="50"/>
                </a:cubicBezTo>
                <a:cubicBezTo>
                  <a:pt x="112" y="50"/>
                  <a:pt x="117" y="51"/>
                  <a:pt x="120" y="52"/>
                </a:cubicBezTo>
                <a:cubicBezTo>
                  <a:pt x="124" y="54"/>
                  <a:pt x="127" y="56"/>
                  <a:pt x="130" y="59"/>
                </a:cubicBezTo>
                <a:lnTo>
                  <a:pt x="137" y="51"/>
                </a:lnTo>
                <a:close/>
                <a:moveTo>
                  <a:pt x="123" y="79"/>
                </a:moveTo>
                <a:cubicBezTo>
                  <a:pt x="121" y="77"/>
                  <a:pt x="119" y="76"/>
                  <a:pt x="117" y="75"/>
                </a:cubicBezTo>
                <a:cubicBezTo>
                  <a:pt x="115" y="74"/>
                  <a:pt x="112" y="74"/>
                  <a:pt x="109" y="74"/>
                </a:cubicBezTo>
                <a:cubicBezTo>
                  <a:pt x="104" y="74"/>
                  <a:pt x="100" y="75"/>
                  <a:pt x="96" y="78"/>
                </a:cubicBezTo>
                <a:cubicBezTo>
                  <a:pt x="92" y="80"/>
                  <a:pt x="89" y="83"/>
                  <a:pt x="86" y="88"/>
                </a:cubicBezTo>
                <a:cubicBezTo>
                  <a:pt x="84" y="92"/>
                  <a:pt x="81" y="96"/>
                  <a:pt x="80" y="101"/>
                </a:cubicBezTo>
                <a:cubicBezTo>
                  <a:pt x="78" y="106"/>
                  <a:pt x="78" y="111"/>
                  <a:pt x="78" y="116"/>
                </a:cubicBezTo>
                <a:cubicBezTo>
                  <a:pt x="78" y="121"/>
                  <a:pt x="79" y="125"/>
                  <a:pt x="81" y="128"/>
                </a:cubicBezTo>
                <a:cubicBezTo>
                  <a:pt x="83" y="132"/>
                  <a:pt x="86" y="133"/>
                  <a:pt x="91" y="133"/>
                </a:cubicBezTo>
                <a:cubicBezTo>
                  <a:pt x="93" y="133"/>
                  <a:pt x="96" y="133"/>
                  <a:pt x="98" y="131"/>
                </a:cubicBezTo>
                <a:cubicBezTo>
                  <a:pt x="100" y="130"/>
                  <a:pt x="103" y="128"/>
                  <a:pt x="105" y="126"/>
                </a:cubicBezTo>
                <a:cubicBezTo>
                  <a:pt x="107" y="124"/>
                  <a:pt x="110" y="122"/>
                  <a:pt x="112" y="119"/>
                </a:cubicBezTo>
                <a:cubicBezTo>
                  <a:pt x="114" y="116"/>
                  <a:pt x="116" y="113"/>
                  <a:pt x="117" y="110"/>
                </a:cubicBezTo>
                <a:lnTo>
                  <a:pt x="123" y="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26271B8-A306-4D5F-8D7C-AE2BB9074B89}"/>
              </a:ext>
            </a:extLst>
          </p:cNvPr>
          <p:cNvSpPr>
            <a:spLocks noEditPoints="1"/>
          </p:cNvSpPr>
          <p:nvPr/>
        </p:nvSpPr>
        <p:spPr bwMode="auto">
          <a:xfrm>
            <a:off x="7208839" y="2630492"/>
            <a:ext cx="773112" cy="814387"/>
          </a:xfrm>
          <a:custGeom>
            <a:avLst/>
            <a:gdLst>
              <a:gd name="T0" fmla="*/ 2147483647 w 96"/>
              <a:gd name="T1" fmla="*/ 2147483647 h 101"/>
              <a:gd name="T2" fmla="*/ 2147483647 w 96"/>
              <a:gd name="T3" fmla="*/ 2147483647 h 101"/>
              <a:gd name="T4" fmla="*/ 2147483647 w 96"/>
              <a:gd name="T5" fmla="*/ 2147483647 h 101"/>
              <a:gd name="T6" fmla="*/ 2147483647 w 96"/>
              <a:gd name="T7" fmla="*/ 2147483647 h 101"/>
              <a:gd name="T8" fmla="*/ 2147483647 w 96"/>
              <a:gd name="T9" fmla="*/ 2147483647 h 101"/>
              <a:gd name="T10" fmla="*/ 2147483647 w 96"/>
              <a:gd name="T11" fmla="*/ 2147483647 h 101"/>
              <a:gd name="T12" fmla="*/ 2147483647 w 96"/>
              <a:gd name="T13" fmla="*/ 2147483647 h 101"/>
              <a:gd name="T14" fmla="*/ 2147483647 w 96"/>
              <a:gd name="T15" fmla="*/ 2147483647 h 101"/>
              <a:gd name="T16" fmla="*/ 2147483647 w 96"/>
              <a:gd name="T17" fmla="*/ 2147483647 h 101"/>
              <a:gd name="T18" fmla="*/ 2147483647 w 96"/>
              <a:gd name="T19" fmla="*/ 2147483647 h 101"/>
              <a:gd name="T20" fmla="*/ 2147483647 w 96"/>
              <a:gd name="T21" fmla="*/ 2147483647 h 101"/>
              <a:gd name="T22" fmla="*/ 2147483647 w 96"/>
              <a:gd name="T23" fmla="*/ 2147483647 h 101"/>
              <a:gd name="T24" fmla="*/ 2147483647 w 96"/>
              <a:gd name="T25" fmla="*/ 2147483647 h 101"/>
              <a:gd name="T26" fmla="*/ 2147483647 w 96"/>
              <a:gd name="T27" fmla="*/ 2147483647 h 101"/>
              <a:gd name="T28" fmla="*/ 2147483647 w 96"/>
              <a:gd name="T29" fmla="*/ 2147483647 h 101"/>
              <a:gd name="T30" fmla="*/ 2147483647 w 96"/>
              <a:gd name="T31" fmla="*/ 2147483647 h 101"/>
              <a:gd name="T32" fmla="*/ 2147483647 w 96"/>
              <a:gd name="T33" fmla="*/ 2147483647 h 101"/>
              <a:gd name="T34" fmla="*/ 2147483647 w 96"/>
              <a:gd name="T35" fmla="*/ 2147483647 h 101"/>
              <a:gd name="T36" fmla="*/ 2147483647 w 96"/>
              <a:gd name="T37" fmla="*/ 2147483647 h 101"/>
              <a:gd name="T38" fmla="*/ 2147483647 w 96"/>
              <a:gd name="T39" fmla="*/ 2147483647 h 101"/>
              <a:gd name="T40" fmla="*/ 2147483647 w 96"/>
              <a:gd name="T41" fmla="*/ 2147483647 h 101"/>
              <a:gd name="T42" fmla="*/ 2147483647 w 96"/>
              <a:gd name="T43" fmla="*/ 2147483647 h 101"/>
              <a:gd name="T44" fmla="*/ 2147483647 w 96"/>
              <a:gd name="T45" fmla="*/ 2147483647 h 101"/>
              <a:gd name="T46" fmla="*/ 2147483647 w 96"/>
              <a:gd name="T47" fmla="*/ 2147483647 h 101"/>
              <a:gd name="T48" fmla="*/ 2147483647 w 96"/>
              <a:gd name="T49" fmla="*/ 2147483647 h 101"/>
              <a:gd name="T50" fmla="*/ 2147483647 w 96"/>
              <a:gd name="T51" fmla="*/ 2147483647 h 101"/>
              <a:gd name="T52" fmla="*/ 2147483647 w 96"/>
              <a:gd name="T53" fmla="*/ 2147483647 h 101"/>
              <a:gd name="T54" fmla="*/ 2147483647 w 96"/>
              <a:gd name="T55" fmla="*/ 2147483647 h 101"/>
              <a:gd name="T56" fmla="*/ 2147483647 w 96"/>
              <a:gd name="T57" fmla="*/ 2147483647 h 101"/>
              <a:gd name="T58" fmla="*/ 2147483647 w 96"/>
              <a:gd name="T59" fmla="*/ 0 h 101"/>
              <a:gd name="T60" fmla="*/ 2147483647 w 96"/>
              <a:gd name="T61" fmla="*/ 2147483647 h 101"/>
              <a:gd name="T62" fmla="*/ 2147483647 w 96"/>
              <a:gd name="T63" fmla="*/ 2147483647 h 101"/>
              <a:gd name="T64" fmla="*/ 2147483647 w 96"/>
              <a:gd name="T65" fmla="*/ 0 h 101"/>
              <a:gd name="T66" fmla="*/ 2147483647 w 96"/>
              <a:gd name="T67" fmla="*/ 2147483647 h 101"/>
              <a:gd name="T68" fmla="*/ 2147483647 w 96"/>
              <a:gd name="T69" fmla="*/ 2147483647 h 101"/>
              <a:gd name="T70" fmla="*/ 2147483647 w 96"/>
              <a:gd name="T71" fmla="*/ 2147483647 h 101"/>
              <a:gd name="T72" fmla="*/ 2147483647 w 96"/>
              <a:gd name="T73" fmla="*/ 2147483647 h 101"/>
              <a:gd name="T74" fmla="*/ 2147483647 w 96"/>
              <a:gd name="T75" fmla="*/ 2147483647 h 101"/>
              <a:gd name="T76" fmla="*/ 2147483647 w 96"/>
              <a:gd name="T77" fmla="*/ 2147483647 h 101"/>
              <a:gd name="T78" fmla="*/ 2147483647 w 96"/>
              <a:gd name="T79" fmla="*/ 2147483647 h 101"/>
              <a:gd name="T80" fmla="*/ 2147483647 w 96"/>
              <a:gd name="T81" fmla="*/ 2147483647 h 101"/>
              <a:gd name="T82" fmla="*/ 2147483647 w 96"/>
              <a:gd name="T83" fmla="*/ 2147483647 h 101"/>
              <a:gd name="T84" fmla="*/ 2147483647 w 96"/>
              <a:gd name="T85" fmla="*/ 2147483647 h 101"/>
              <a:gd name="T86" fmla="*/ 2147483647 w 96"/>
              <a:gd name="T87" fmla="*/ 2147483647 h 101"/>
              <a:gd name="T88" fmla="*/ 2147483647 w 96"/>
              <a:gd name="T89" fmla="*/ 2147483647 h 101"/>
              <a:gd name="T90" fmla="*/ 2147483647 w 96"/>
              <a:gd name="T91" fmla="*/ 2147483647 h 101"/>
              <a:gd name="T92" fmla="*/ 2147483647 w 96"/>
              <a:gd name="T93" fmla="*/ 2147483647 h 101"/>
              <a:gd name="T94" fmla="*/ 2147483647 w 96"/>
              <a:gd name="T95" fmla="*/ 2147483647 h 101"/>
              <a:gd name="T96" fmla="*/ 2147483647 w 96"/>
              <a:gd name="T97" fmla="*/ 2147483647 h 101"/>
              <a:gd name="T98" fmla="*/ 2147483647 w 96"/>
              <a:gd name="T99" fmla="*/ 2147483647 h 101"/>
              <a:gd name="T100" fmla="*/ 2147483647 w 96"/>
              <a:gd name="T101" fmla="*/ 2147483647 h 101"/>
              <a:gd name="T102" fmla="*/ 2147483647 w 96"/>
              <a:gd name="T103" fmla="*/ 2147483647 h 101"/>
              <a:gd name="T104" fmla="*/ 2147483647 w 96"/>
              <a:gd name="T105" fmla="*/ 2147483647 h 101"/>
              <a:gd name="T106" fmla="*/ 2147483647 w 96"/>
              <a:gd name="T107" fmla="*/ 2147483647 h 101"/>
              <a:gd name="T108" fmla="*/ 2147483647 w 96"/>
              <a:gd name="T109" fmla="*/ 2147483647 h 101"/>
              <a:gd name="T110" fmla="*/ 2147483647 w 96"/>
              <a:gd name="T111" fmla="*/ 2147483647 h 101"/>
              <a:gd name="T112" fmla="*/ 2147483647 w 96"/>
              <a:gd name="T113" fmla="*/ 2147483647 h 101"/>
              <a:gd name="T114" fmla="*/ 2147483647 w 96"/>
              <a:gd name="T115" fmla="*/ 2147483647 h 101"/>
              <a:gd name="T116" fmla="*/ 2147483647 w 96"/>
              <a:gd name="T117" fmla="*/ 2147483647 h 101"/>
              <a:gd name="T118" fmla="*/ 2147483647 w 96"/>
              <a:gd name="T119" fmla="*/ 2147483647 h 1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884849EC-9553-4D56-A7AE-AF13E64AD056}"/>
              </a:ext>
            </a:extLst>
          </p:cNvPr>
          <p:cNvSpPr>
            <a:spLocks noEditPoints="1"/>
          </p:cNvSpPr>
          <p:nvPr/>
        </p:nvSpPr>
        <p:spPr bwMode="auto">
          <a:xfrm>
            <a:off x="9969501" y="2616200"/>
            <a:ext cx="744539" cy="844550"/>
          </a:xfrm>
          <a:custGeom>
            <a:avLst/>
            <a:gdLst>
              <a:gd name="T0" fmla="*/ 2147483647 w 90"/>
              <a:gd name="T1" fmla="*/ 2147483647 h 102"/>
              <a:gd name="T2" fmla="*/ 2147483647 w 90"/>
              <a:gd name="T3" fmla="*/ 2147483647 h 102"/>
              <a:gd name="T4" fmla="*/ 2147483647 w 90"/>
              <a:gd name="T5" fmla="*/ 2147483647 h 102"/>
              <a:gd name="T6" fmla="*/ 2147483647 w 90"/>
              <a:gd name="T7" fmla="*/ 2147483647 h 102"/>
              <a:gd name="T8" fmla="*/ 2147483647 w 90"/>
              <a:gd name="T9" fmla="*/ 2147483647 h 102"/>
              <a:gd name="T10" fmla="*/ 2147483647 w 90"/>
              <a:gd name="T11" fmla="*/ 2147483647 h 102"/>
              <a:gd name="T12" fmla="*/ 2147483647 w 90"/>
              <a:gd name="T13" fmla="*/ 2147483647 h 102"/>
              <a:gd name="T14" fmla="*/ 2147483647 w 90"/>
              <a:gd name="T15" fmla="*/ 2147483647 h 102"/>
              <a:gd name="T16" fmla="*/ 2147483647 w 90"/>
              <a:gd name="T17" fmla="*/ 2147483647 h 102"/>
              <a:gd name="T18" fmla="*/ 0 w 90"/>
              <a:gd name="T19" fmla="*/ 2147483647 h 102"/>
              <a:gd name="T20" fmla="*/ 0 w 90"/>
              <a:gd name="T21" fmla="*/ 2147483647 h 102"/>
              <a:gd name="T22" fmla="*/ 0 w 90"/>
              <a:gd name="T23" fmla="*/ 2147483647 h 102"/>
              <a:gd name="T24" fmla="*/ 2147483647 w 90"/>
              <a:gd name="T25" fmla="*/ 2147483647 h 102"/>
              <a:gd name="T26" fmla="*/ 2147483647 w 90"/>
              <a:gd name="T27" fmla="*/ 2147483647 h 102"/>
              <a:gd name="T28" fmla="*/ 2147483647 w 90"/>
              <a:gd name="T29" fmla="*/ 2147483647 h 102"/>
              <a:gd name="T30" fmla="*/ 2147483647 w 90"/>
              <a:gd name="T31" fmla="*/ 2147483647 h 102"/>
              <a:gd name="T32" fmla="*/ 2147483647 w 90"/>
              <a:gd name="T33" fmla="*/ 2147483647 h 102"/>
              <a:gd name="T34" fmla="*/ 2147483647 w 90"/>
              <a:gd name="T35" fmla="*/ 2147483647 h 102"/>
              <a:gd name="T36" fmla="*/ 2147483647 w 90"/>
              <a:gd name="T37" fmla="*/ 0 h 102"/>
              <a:gd name="T38" fmla="*/ 2147483647 w 90"/>
              <a:gd name="T39" fmla="*/ 2147483647 h 102"/>
              <a:gd name="T40" fmla="*/ 2147483647 w 90"/>
              <a:gd name="T41" fmla="*/ 2147483647 h 102"/>
              <a:gd name="T42" fmla="*/ 2147483647 w 90"/>
              <a:gd name="T43" fmla="*/ 2147483647 h 102"/>
              <a:gd name="T44" fmla="*/ 2147483647 w 90"/>
              <a:gd name="T45" fmla="*/ 2147483647 h 102"/>
              <a:gd name="T46" fmla="*/ 2147483647 w 90"/>
              <a:gd name="T47" fmla="*/ 2147483647 h 102"/>
              <a:gd name="T48" fmla="*/ 2147483647 w 90"/>
              <a:gd name="T49" fmla="*/ 2147483647 h 102"/>
              <a:gd name="T50" fmla="*/ 2147483647 w 90"/>
              <a:gd name="T51" fmla="*/ 2147483647 h 102"/>
              <a:gd name="T52" fmla="*/ 2147483647 w 90"/>
              <a:gd name="T53" fmla="*/ 2147483647 h 102"/>
              <a:gd name="T54" fmla="*/ 2147483647 w 90"/>
              <a:gd name="T55" fmla="*/ 2147483647 h 102"/>
              <a:gd name="T56" fmla="*/ 2147483647 w 90"/>
              <a:gd name="T57" fmla="*/ 2147483647 h 102"/>
              <a:gd name="T58" fmla="*/ 2147483647 w 90"/>
              <a:gd name="T59" fmla="*/ 2147483647 h 102"/>
              <a:gd name="T60" fmla="*/ 2147483647 w 90"/>
              <a:gd name="T61" fmla="*/ 2147483647 h 102"/>
              <a:gd name="T62" fmla="*/ 2147483647 w 90"/>
              <a:gd name="T63" fmla="*/ 2147483647 h 102"/>
              <a:gd name="T64" fmla="*/ 2147483647 w 90"/>
              <a:gd name="T65" fmla="*/ 2147483647 h 102"/>
              <a:gd name="T66" fmla="*/ 2147483647 w 90"/>
              <a:gd name="T67" fmla="*/ 2147483647 h 102"/>
              <a:gd name="T68" fmla="*/ 2147483647 w 90"/>
              <a:gd name="T69" fmla="*/ 2147483647 h 102"/>
              <a:gd name="T70" fmla="*/ 2147483647 w 90"/>
              <a:gd name="T71" fmla="*/ 2147483647 h 102"/>
              <a:gd name="T72" fmla="*/ 2147483647 w 90"/>
              <a:gd name="T73" fmla="*/ 2147483647 h 102"/>
              <a:gd name="T74" fmla="*/ 2147483647 w 90"/>
              <a:gd name="T75" fmla="*/ 2147483647 h 102"/>
              <a:gd name="T76" fmla="*/ 2147483647 w 90"/>
              <a:gd name="T77" fmla="*/ 2147483647 h 102"/>
              <a:gd name="T78" fmla="*/ 2147483647 w 90"/>
              <a:gd name="T79" fmla="*/ 2147483647 h 102"/>
              <a:gd name="T80" fmla="*/ 2147483647 w 90"/>
              <a:gd name="T81" fmla="*/ 2147483647 h 102"/>
              <a:gd name="T82" fmla="*/ 2147483647 w 90"/>
              <a:gd name="T83" fmla="*/ 2147483647 h 10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90" h="102">
                <a:moveTo>
                  <a:pt x="14" y="40"/>
                </a:moveTo>
                <a:cubicBezTo>
                  <a:pt x="65" y="40"/>
                  <a:pt x="65" y="40"/>
                  <a:pt x="65" y="40"/>
                </a:cubicBezTo>
                <a:cubicBezTo>
                  <a:pt x="72" y="40"/>
                  <a:pt x="79" y="47"/>
                  <a:pt x="79" y="54"/>
                </a:cubicBezTo>
                <a:cubicBezTo>
                  <a:pt x="79" y="63"/>
                  <a:pt x="79" y="63"/>
                  <a:pt x="79" y="63"/>
                </a:cubicBezTo>
                <a:cubicBezTo>
                  <a:pt x="44" y="63"/>
                  <a:pt x="44" y="63"/>
                  <a:pt x="44" y="63"/>
                </a:cubicBezTo>
                <a:cubicBezTo>
                  <a:pt x="44" y="81"/>
                  <a:pt x="44" y="81"/>
                  <a:pt x="44" y="81"/>
                </a:cubicBezTo>
                <a:cubicBezTo>
                  <a:pt x="79" y="81"/>
                  <a:pt x="79" y="81"/>
                  <a:pt x="79" y="81"/>
                </a:cubicBezTo>
                <a:cubicBezTo>
                  <a:pt x="79" y="89"/>
                  <a:pt x="79" y="89"/>
                  <a:pt x="79" y="89"/>
                </a:cubicBezTo>
                <a:cubicBezTo>
                  <a:pt x="79" y="96"/>
                  <a:pt x="72" y="102"/>
                  <a:pt x="65" y="102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6"/>
                  <a:pt x="0" y="35"/>
                  <a:pt x="0" y="35"/>
                </a:cubicBezTo>
                <a:cubicBezTo>
                  <a:pt x="0" y="33"/>
                  <a:pt x="0" y="30"/>
                  <a:pt x="1" y="28"/>
                </a:cubicBezTo>
                <a:cubicBezTo>
                  <a:pt x="3" y="24"/>
                  <a:pt x="5" y="22"/>
                  <a:pt x="7" y="20"/>
                </a:cubicBezTo>
                <a:cubicBezTo>
                  <a:pt x="8" y="19"/>
                  <a:pt x="8" y="19"/>
                  <a:pt x="8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30" y="19"/>
                  <a:pt x="30" y="19"/>
                  <a:pt x="30" y="19"/>
                </a:cubicBezTo>
                <a:cubicBezTo>
                  <a:pt x="45" y="3"/>
                  <a:pt x="45" y="3"/>
                  <a:pt x="45" y="3"/>
                </a:cubicBezTo>
                <a:cubicBezTo>
                  <a:pt x="48" y="0"/>
                  <a:pt x="48" y="0"/>
                  <a:pt x="48" y="0"/>
                </a:cubicBezTo>
                <a:cubicBezTo>
                  <a:pt x="51" y="3"/>
                  <a:pt x="51" y="3"/>
                  <a:pt x="51" y="3"/>
                </a:cubicBezTo>
                <a:cubicBezTo>
                  <a:pt x="70" y="19"/>
                  <a:pt x="70" y="19"/>
                  <a:pt x="70" y="19"/>
                </a:cubicBezTo>
                <a:cubicBezTo>
                  <a:pt x="74" y="19"/>
                  <a:pt x="74" y="19"/>
                  <a:pt x="74" y="19"/>
                </a:cubicBezTo>
                <a:cubicBezTo>
                  <a:pt x="74" y="23"/>
                  <a:pt x="74" y="23"/>
                  <a:pt x="74" y="23"/>
                </a:cubicBezTo>
                <a:cubicBezTo>
                  <a:pt x="87" y="34"/>
                  <a:pt x="87" y="34"/>
                  <a:pt x="87" y="34"/>
                </a:cubicBezTo>
                <a:cubicBezTo>
                  <a:pt x="90" y="37"/>
                  <a:pt x="90" y="37"/>
                  <a:pt x="90" y="37"/>
                </a:cubicBezTo>
                <a:cubicBezTo>
                  <a:pt x="81" y="47"/>
                  <a:pt x="81" y="47"/>
                  <a:pt x="81" y="47"/>
                </a:cubicBezTo>
                <a:cubicBezTo>
                  <a:pt x="75" y="41"/>
                  <a:pt x="75" y="41"/>
                  <a:pt x="75" y="41"/>
                </a:cubicBezTo>
                <a:cubicBezTo>
                  <a:pt x="78" y="38"/>
                  <a:pt x="78" y="38"/>
                  <a:pt x="78" y="38"/>
                </a:cubicBezTo>
                <a:cubicBezTo>
                  <a:pt x="49" y="12"/>
                  <a:pt x="49" y="12"/>
                  <a:pt x="49" y="12"/>
                </a:cubicBezTo>
                <a:cubicBezTo>
                  <a:pt x="25" y="37"/>
                  <a:pt x="25" y="37"/>
                  <a:pt x="25" y="37"/>
                </a:cubicBezTo>
                <a:cubicBezTo>
                  <a:pt x="13" y="37"/>
                  <a:pt x="13" y="37"/>
                  <a:pt x="13" y="37"/>
                </a:cubicBezTo>
                <a:cubicBezTo>
                  <a:pt x="22" y="28"/>
                  <a:pt x="22" y="28"/>
                  <a:pt x="22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10" y="29"/>
                  <a:pt x="10" y="30"/>
                  <a:pt x="9" y="31"/>
                </a:cubicBezTo>
                <a:cubicBezTo>
                  <a:pt x="9" y="32"/>
                  <a:pt x="9" y="33"/>
                  <a:pt x="9" y="34"/>
                </a:cubicBezTo>
                <a:cubicBezTo>
                  <a:pt x="9" y="36"/>
                  <a:pt x="9" y="37"/>
                  <a:pt x="10" y="38"/>
                </a:cubicBezTo>
                <a:cubicBezTo>
                  <a:pt x="11" y="39"/>
                  <a:pt x="12" y="40"/>
                  <a:pt x="14" y="40"/>
                </a:cubicBezTo>
                <a:close/>
                <a:moveTo>
                  <a:pt x="57" y="67"/>
                </a:moveTo>
                <a:cubicBezTo>
                  <a:pt x="53" y="67"/>
                  <a:pt x="51" y="69"/>
                  <a:pt x="51" y="73"/>
                </a:cubicBezTo>
                <a:cubicBezTo>
                  <a:pt x="51" y="76"/>
                  <a:pt x="53" y="79"/>
                  <a:pt x="57" y="79"/>
                </a:cubicBezTo>
                <a:cubicBezTo>
                  <a:pt x="60" y="79"/>
                  <a:pt x="63" y="76"/>
                  <a:pt x="63" y="73"/>
                </a:cubicBezTo>
                <a:cubicBezTo>
                  <a:pt x="63" y="69"/>
                  <a:pt x="60" y="67"/>
                  <a:pt x="57" y="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C488B09-001B-4E5A-9612-CD7EAFC42DF9}"/>
              </a:ext>
            </a:extLst>
          </p:cNvPr>
          <p:cNvSpPr txBox="1"/>
          <p:nvPr/>
        </p:nvSpPr>
        <p:spPr>
          <a:xfrm>
            <a:off x="1247208" y="445803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B8024CB-71DB-46F8-9973-3ECDF8D382E2}"/>
              </a:ext>
            </a:extLst>
          </p:cNvPr>
          <p:cNvSpPr txBox="1"/>
          <p:nvPr/>
        </p:nvSpPr>
        <p:spPr>
          <a:xfrm>
            <a:off x="754222" y="4972202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2E59F84-03A1-4F0E-B6DF-D19B91AC1AAC}"/>
              </a:ext>
            </a:extLst>
          </p:cNvPr>
          <p:cNvSpPr txBox="1"/>
          <p:nvPr/>
        </p:nvSpPr>
        <p:spPr>
          <a:xfrm>
            <a:off x="754222" y="5402035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C6F85CB-7EBD-44FD-8FAD-3C2D51F4928C}"/>
              </a:ext>
            </a:extLst>
          </p:cNvPr>
          <p:cNvSpPr txBox="1"/>
          <p:nvPr/>
        </p:nvSpPr>
        <p:spPr>
          <a:xfrm>
            <a:off x="3955090" y="445803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87D909F-33D5-429E-9411-66382234FA6B}"/>
              </a:ext>
            </a:extLst>
          </p:cNvPr>
          <p:cNvSpPr txBox="1"/>
          <p:nvPr/>
        </p:nvSpPr>
        <p:spPr>
          <a:xfrm>
            <a:off x="3462103" y="4972202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187A359-798E-4BA4-8EC8-0B2629418BCF}"/>
              </a:ext>
            </a:extLst>
          </p:cNvPr>
          <p:cNvSpPr txBox="1"/>
          <p:nvPr/>
        </p:nvSpPr>
        <p:spPr>
          <a:xfrm>
            <a:off x="3462103" y="5402035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03C0528-7EB2-49C7-A0A6-0B58A33A1297}"/>
              </a:ext>
            </a:extLst>
          </p:cNvPr>
          <p:cNvSpPr txBox="1"/>
          <p:nvPr/>
        </p:nvSpPr>
        <p:spPr>
          <a:xfrm>
            <a:off x="6792721" y="445803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DF7C4A59-7BE6-4DF7-8482-B69415A87334}"/>
              </a:ext>
            </a:extLst>
          </p:cNvPr>
          <p:cNvSpPr txBox="1"/>
          <p:nvPr/>
        </p:nvSpPr>
        <p:spPr>
          <a:xfrm>
            <a:off x="6299735" y="4972202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D9052A35-05BF-4D8E-A3B2-C9B17769622E}"/>
              </a:ext>
            </a:extLst>
          </p:cNvPr>
          <p:cNvSpPr txBox="1"/>
          <p:nvPr/>
        </p:nvSpPr>
        <p:spPr>
          <a:xfrm>
            <a:off x="6299735" y="5402035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4BA56B9-736B-425C-96ED-6494E042F8F5}"/>
              </a:ext>
            </a:extLst>
          </p:cNvPr>
          <p:cNvSpPr txBox="1"/>
          <p:nvPr/>
        </p:nvSpPr>
        <p:spPr>
          <a:xfrm>
            <a:off x="9500604" y="4458039"/>
            <a:ext cx="2699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425F78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Add a title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0FB38DD-F8AA-4D9C-8733-4701F0C9C9EA}"/>
              </a:ext>
            </a:extLst>
          </p:cNvPr>
          <p:cNvSpPr txBox="1"/>
          <p:nvPr/>
        </p:nvSpPr>
        <p:spPr>
          <a:xfrm>
            <a:off x="9007618" y="4972202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C6EB004-9929-469B-8707-8637ACB7CB6F}"/>
              </a:ext>
            </a:extLst>
          </p:cNvPr>
          <p:cNvSpPr txBox="1"/>
          <p:nvPr/>
        </p:nvSpPr>
        <p:spPr>
          <a:xfrm>
            <a:off x="9007618" y="5402035"/>
            <a:ext cx="282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Click here to add words</a:t>
            </a:r>
            <a:endParaRPr lang="zh-CN" altLang="en-US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8717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Object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4984D443-65CE-40B4-8CFB-20CFAEE39C4B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内容列表"/>
  <p:tag name="ISPRINGCLOUDFOLDERID" val="0"/>
  <p:tag name="ISPRINGCLOUDFOLDERPATH" val="资源库"/>
  <p:tag name="ISPRING_PLAYERS_CUSTOMIZATION" val="UEsDBBQAAgAIAOeJc0s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DniXNL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OeJc0u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54lzSy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54lzS2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aWGeSz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aWGeS5r5lmRrAAAAawAAABwAAAB1bml2ZXJzYWwvbG9jYWxfc2V0dGluZ3MueG1ss7GvyM1RKEstKs7Mz7NVMtQzUFJIzUvOT8nMS7dVCg1x07VQUiguScxLSczJz0u1VcrLV1Kwt+OyyclPTswJTi0pASosVijISaxMLQpJzQUySlL9EnOBKp/tmfJ8ya5n09qfr9ivpG/HBQ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aWGeS7CHI/RsAQAA9wIAACkAAAB1bml2ZXJzYWwvc2tpbl9jdXN0b21pemF0aW9uX3NldHRpbmdzLnhtbI1S20okMRB99yuCPzBJKreGdiC3lnlR0QGfm+ns0qyml07EZcnHm3Z3GEdHNPVUdU6doiqnTb/GaJ9Snh7Hv30ep3gXch7jz7Q+Q6jdTQ/TfDOHFHJaHSr3Yxym5038MS21Wk25j0M/D3ZB0xqj7vUhJbVyqmbMMIok89Qr5Dy3FWvANWAr5iix7eqdxD/dOexCzKdV29UR+rFhE1OY8yYO4c8ajtlvoeMNLud+GCsvrQVbouynFseWQIxwyX2hGgAEstwRh4uUjdQEecw4hmIUBQqIcE4aUYikHGrWNaKqMN8IxCRj1BXqae1GWhtHbZHQEKLrNK8aW7rOSIwRIQSYK1xAZzCqbKgaGtRyQHBgQBRtNFGAOtuZjhXvvLAcKeoFxoUZAxgfjnvY7u25DtVvr7M/5xeCJ7/gJLp4a3XCXO3uaZ4reRsefz/0OaBxuDi/ufV3/mqrt5vrq/P/vnz18J61mLVu/am3XwBQSwMEFAACAAgAamGeSyTg/xfEDAAAYxkAABcAAAB1bml2ZXJzYWwvdW5pdmVyc2FsLnBuZ+1XaVxT55o/isVOLSBqCrI7ttJFxKgBFJO4AOIom4QisouWyy7IIQYI0UtbBEXa3lvwgiESLAHCTkMwAUJF4NYYUFnCYqSCISSHJGAgIWSbg/bOb2a+zefhw/md8/zf9z3P+n/Oc/L9fU+ZfGT1EQAAJqe9Pc4BgBECADbe/NAYRox/4u+Gbxuunjt1AmgYsBHDwqbY4z7HAaC5aIs2+gNY/rcr3iFXAcC0Z+3a0J9SfQkALFdOexzHXYuQCs7QLwnH+1/rz+YA2GNVJ4ynP3Xbnr8b8bEH7vElhy83eVSctvmi4HNfj022f9n/1/s3HbYN52/e+mLgqGeNq0pJnKAFT4EThvAJ9uqFKwHshPqgoISRaCynNojtXFclLkvpCiEqx2Ppfhj1m8eb7bNhc648NK+1qLWeFafhshd7LaRPYOzMiFnMkfyCMyX7GFs2AkBdoG3qNsQUyUBkw4vdLiPbLSR3q5P3/PmMWZ2rzPiXwNoJb2Fvg0NyzAMHP5oHbAAADw/Y8a3m6+A6uA6ug+vgOrgOroPr4Dq4Dv4/BPdla6TMrwDg+tD/8UfhDS5gcZkf2RiRoxaOzBRhuzLnKvK+xk8RVShacrCgi0UGs9hSAIjqJDzlFzIHbrF0wu8sIsYSws5zR4/E6GQtgzCUZ2Mht0VEwu+QvMqSJ6XMM2qTUwSy5CwAaJ+gUXIyeV2Ee9Wp0UmhTF7rhdmOQgI+QCXeN8lp7KycFtMoySl/MBqS8Ux0jYhC0nu4poj9SKtDkr/5YR5KtCS9gkLn6KQpjvrFIlIYitJDMOhUznJNcARBWEBQ6M5xeYpvQEqhsGtVQv9qtlCB74zko70Gpo+0OalKONrLMxlVs3j2wHTJ3/12bzClvbqN7rtvqderOMxJNP0yCyw6LmDG6r7XvApIjbhVv2ZHvtU9wZUeE0cjRrL+RT3zVeYIAfEpmGMSxZXnqNh/GxKm2XhJNQX5EyL8y9R+YVP1DU278xM5yaBhHD8PjcTVh3ILCcvt1TcyedbYQSiD1f/PkLD+KmF8KPQWag5TiJYHnlRgX9dxlXGfdo9Xu8bbEd78qFxW3k2fxECjh/eA9hRhWVrWKU985cCt5CxfunE0qp0+ZPUA5D6NPzZhsiIhiwkOwSUMrvBHug5j9gwKX/0of5VweKHhep2mNqdhq41q/OZPzWFouz7HYJQ3BRvUvthnPbl/5yjayzfLlmEyI/LhjrgU9SsqqNP8lW8V/hSvjWEpku1/yEDl2HsrXMBI/GSOFXX6733R/872OmbyH6Ibr49galaWh4ktHfL4hXAad4xO6ad9iFqwz121uld0+cm1o8PXieqak7qsISJbhkybgKopUCor6aG5hYIQK13TtPW9pvMaGUppCU5i1zQtsxV1XZG7vjwRc53PKxtx/03h3ku2+ucdfM/hDlmXdUCzTRR/kHuDsJNrNnOALWSaTMAJfgGNgQ+TmM7P0fZmFexkICMw75GNQvV5MYu4H36pF2iJY+o02xAVyG5ollecywox+TSh6/4KCKoEKTsRAqFFQDNbxtowxkOSkA+HpLkhzIHmWmzZpDSXeLPgmeUfoOL7Iw8uCw4gdoB7s/B70XlBeft5u1xJNOqAfZ7bz2p3ROuFHBsMrk9lK+lIDempkuMSM28/4DdDadSNf6wuj4amMBrp/XWTZq3J5BiljC1v00QHc0Jwe2nhos9Y0tPSbQjEx5AeF2uC67e4lCeMKuqp1oXlQqlTw0TkowpjKcjBLRUuWP8YQItZQDcGlhw0G01wwDa22owNtsGJvGq73P5S1BaWELAooTe2iVIyfeYarK/zTHUWqw1Bgq67IGTTuuT8RUGBv8mzvqgksrDCscdtPi5uUpiaER/Jf+152ePx3WAjNbIRY2spGowctvsNWVwmZ5sDYA452aqJr3tFjoTrBfzHblzGQ6eyR3tG0Pb8GgtGEVZ/TXqVJFD/Agfe5Yw+O7Fzw69Lw4F+4eWRnNBZgnPn0gtJvmP5efTqXGWoM+2oZr61xLkyp5z/BRiCavQtUbSJlb11obFlLCdGoYIw4zKaMcxJcJdMkUsjNY055aqYGm69AlK96Rh4Eafs/SGbcwIHbOaj7d2XT6zwXKe0hoMGCf879a9D4a4ANNK8JIDEDaM+MVHhjRBUZYZZiYKEw2VnUSRt8vkc6lu1iEK5hzWe18wp+9e0InlGGqu5QVGh6wCrZjb4yghu8mgbc2NlVTPWxQckMp7GkZUaBHWjW7tM7ZZYWszl0chwqcwRV17nSRPEmHgrI8E5JJLiSr1oN/c1EMZKF7/RmhuheCWtSwPu8nt7D5I+8odGcdFIZzY9mfKUBbbtDEyacksJx91Wk5t9k/Df9d6svXy0UMeOmyJ7oV1YxJb8asC0IQtjWlaF5LhL0/kmx+R79ROBPtwN0pWl+zkyKrUD5rCjqOhGhk+Zcd+MQHPYwas7Pc9TSp10hCssaTYuURFHpd7WuRVHynrSqqur+72Yfi7miO7fwMH+6KFDs/j3XoCNlZraGmMOqt1p9ycS8nIp1iwzwT+smHubK64iOKAxAsupfstcmXBXAFui/H0tYKVw62obUY44boGoFw879UR9i/NRONq3nvT0FCt/30O9mAs3vym6IyX77ZsNSLoiPoJpeoXxLnh9Wtm7LHXKwPRIqGrxsxnknO1x/0CTNkizA1VV6kwbaPxtMVG/4+Jjb/IoCzXy+niMvotFPACNjldVsQQx7AR3vmdvB/mXtoSuOnUTrRQ7aO3Ra/iTRWLc/uHc5SKSdkbSSNJBkuZ+O/ajXDNMO0vaNulbbG7RFK7KtnHxicnBT4hhdrwK0crHUTwK7vYNxX7jzpntecjuCNP7CRMu+8s53UdNiRf03z0gpmsujda3+vjEuPepjkmmUIXEg3p0I7/GoSZu07iW+FP0/FTrnYLMRHjf9oDmBYpBGwuKyPjyb0+i/fkPry1O/36AkVg/FP7JQuv/rKBO/Sr0roImDt0P9/LcmefkZFgd2mc0o95eBOZtkta+z2W81SSS9MJ/CBMQQHk2jOMOIFGmOitTBGJ5bO5dvCsw+e2i8qyJH+aGWxi++JDuQZYoJrYjF1VFeLWiclurn+7MNZpqMln0UheTv7CrLfP2jRwynkCBeVgn56zsEwFDb4fuEEFNzDtPFUkNzdN3iwOQKTP+z/01NKVnDSWB3CxAXJpp4e6iUu22C/RjXrizEqy+tqe0+HUTz4n5siVzsdciWN6pshM9vTqIxqfdtYZGtoSpssdPqbLDaBEO/e7uAi0oKoFdPy+HGjmYZQvyGZNvXE1kEN7bqVW7xQfl3aA4lTg8CD2FRhyyYJK+pI1Ii+Be7AKyizWVprm1in7axyhSYs85p0DNg5wIO9mhfbS+8pmOZtJQt5Wk2b8oP5mUuPvLPcsfzK+a9h6wkgwQFTxXv+FBrtrs6EK3pEsjS9hcH6Zh3TgULCl31syVF5UN37rQ6Z2hcOncsxaob2IXDUH3Tr3vmGx4/GEKLNgrPOo081nS4LxyMgVLKEk3/b72sdDh14GykhpYY5d6ll48kz1n/DysJqtrvjILY3cCLwASVW+5zsz/1vWXhvyYcNenXkyD6pkR5lt+sf62WJjmKkgPZNvwu5K38n5mibgYlmhm15ohye8GAcbyeVATNVp/tU7SiCYrm2jHcWc9epdrrD2u/iJTtxTJ1Nc+FIBGTWXOHO2B1Zxewp8fr1VY2SSxySwAKTYl1cr9926u4MqD3LTibOhPM2f4K58F8Z/DbGTTYyRs/ljMcJKhLlRk2Ql/raRK+Rk4v349GZHDOVIGf5/ZMUgk1K5SM3Rx44T7T9TPTagPz63l1pY2jnYcPJe593MAq0FFtDZ+IGgbZIF3eCF62Uv3Lweg/ovsjlvqNT5eAhi3v0/SL+Rh68oJs//I6H7CkEqZU13xAO9nGQtqUML+nCQ9iCgJf2eW5ozBUJAg2GeIWQrRFs3wW4b0pB3QvC1CxIjAOzVjDerBUIOrNMQpFEov+UBLvcM/+ti5hvW01e2THdcjbTSqrzJ2WtgpHF3yrh1Mlle7FZm1EDNexlKIGW8FBRo5h1N48/V07y1H7nvWAIAoqDP66u3oZqh94XxPbZt4a0qf1BYh9Je72T2Ke9Vb510tDx6OtgdZHxfk2eesvGn6odTxc+B6DFjel80ew4dd60wxYHwRCP4tfiRJ94ZzvRGLcn/f/wAgLOV/zd8/boFH63B3I3iiLpPkb8FqF066b/+XoFsK/C+BbvDB1MMHlEG2AUOnccNLUwY9M3wrvFqzGn22pJJaZU/Spi7rVFPMr+CRHueMc9UeqP/asNk8bFOh9WHvr+GzwGlPX4+GE1F//U9QSwMEFAACAAgAamGeS3Br3rpLAAAAagAAABsAAAB1bml2ZXJzYWwvdW5pdmVyc2FsLnBuZy54bWyzsa/IzVEoSy0qzszPs1Uy1DNQsrfj5bIpKEoty0wtV6gAigEFIUBJoRLINUJwyzNTSjJslczNTBFiGamZ6Rkltkqm5iZwQX2gkQBQSwECAAAUAAIACADniXNLFQ6tKGQEAAAHEQAAHQAAAAAAAAABAAAAAAAAAAAAdW5pdmVyc2FsL2NvbW1vbl9tZXNzYWdlcy5sbmdQSwECAAAUAAIACADniXNLCH4LIykDAACGDAAAJwAAAAAAAAABAAAAAACfBAAAdW5pdmVyc2FsL2ZsYXNoX3B1Ymxpc2hpbmdfc2V0dGluZ3MueG1sUEsBAgAAFAACAAgA54lzS7X8CWS6AgAAVQoAACEAAAAAAAAAAQAAAAAADQgAAHVuaXZlcnNhbC9mbGFzaF9za2luX3NldHRpbmdzLnhtbFBLAQIAABQAAgAIAOeJc0sqlg9n/gIAAJcLAAAmAAAAAAAAAAEAAAAAAAYLAAB1bml2ZXJzYWwvaHRtbF9wdWJsaXNoaW5nX3NldHRpbmdzLnhtbFBLAQIAABQAAgAIAOeJc0tocVKRmgEAAB8GAAAfAAAAAAAAAAEAAAAAAEgOAAB1bml2ZXJzYWwvaHRtbF9za2luX3NldHRpbmdzLmpzUEsBAgAAFAACAAgAaWGeSz08L9HBAAAA5QEAABoAAAAAAAAAAQAAAAAAHxAAAHVuaXZlcnNhbC9pMThuX3ByZXNldHMueG1sUEsBAgAAFAACAAgAaWGeS5r5lmRrAAAAawAAABwAAAAAAAAAAQAAAAAAGBEAAHVuaXZlcnNhbC9sb2NhbF9zZXR0aW5ncy54bWxQSwECAAAUAAIACABElFdHI7RO+/sCAACwCAAAFAAAAAAAAAABAAAAAAC9EQAAdW5pdmVyc2FsL3BsYXllci54bWxQSwECAAAUAAIACABpYZ5LsIcj9GwBAAD3AgAAKQAAAAAAAAABAAAAAADqFAAAdW5pdmVyc2FsL3NraW5fY3VzdG9taXphdGlvbl9zZXR0aW5ncy54bWxQSwECAAAUAAIACABqYZ5LJOD/F8QMAABjGQAAFwAAAAAAAAAAAAAAAACdFgAAdW5pdmVyc2FsL3VuaXZlcnNhbC5wbmdQSwECAAAUAAIACABqYZ5LcGveuksAAABqAAAAGwAAAAAAAAABAAAAAACWIwAAdW5pdmVyc2FsL3VuaXZlcnNhbC5wbmcueG1sUEsFBgAAAAALAAsASQMAABokAAAAAA=="/>
  <p:tag name="ISPRING_PRESENTATION_TITLE" val="2"/>
</p:tagLst>
</file>

<file path=ppt/theme/theme1.xml><?xml version="1.0" encoding="utf-8"?>
<a:theme xmlns:a="http://schemas.openxmlformats.org/drawingml/2006/main" name="https://www.freeppt7.com">
  <a:themeElements>
    <a:clrScheme name="自定义 1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1091</Words>
  <Application>Microsoft Office PowerPoint</Application>
  <PresentationFormat>宽屏</PresentationFormat>
  <Paragraphs>250</Paragraphs>
  <Slides>26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3" baseType="lpstr">
      <vt:lpstr>inpin heiti</vt:lpstr>
      <vt:lpstr>等线</vt:lpstr>
      <vt:lpstr>微软雅黑</vt:lpstr>
      <vt:lpstr>Arial</vt:lpstr>
      <vt:lpstr>Calibri</vt:lpstr>
      <vt:lpstr>Calibri Light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149</cp:revision>
  <dcterms:created xsi:type="dcterms:W3CDTF">2017-08-18T03:02:00Z</dcterms:created>
  <dcterms:modified xsi:type="dcterms:W3CDTF">2020-06-24T13:44:45Z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