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60" r:id="rId3"/>
    <p:sldId id="261" r:id="rId4"/>
    <p:sldId id="277" r:id="rId5"/>
    <p:sldId id="276" r:id="rId6"/>
    <p:sldId id="278" r:id="rId7"/>
    <p:sldId id="270" r:id="rId8"/>
    <p:sldId id="269" r:id="rId9"/>
    <p:sldId id="262" r:id="rId10"/>
    <p:sldId id="265" r:id="rId11"/>
    <p:sldId id="271" r:id="rId12"/>
    <p:sldId id="272" r:id="rId13"/>
    <p:sldId id="281" r:id="rId14"/>
    <p:sldId id="273" r:id="rId15"/>
    <p:sldId id="263" r:id="rId16"/>
    <p:sldId id="275" r:id="rId17"/>
    <p:sldId id="279" r:id="rId18"/>
    <p:sldId id="274" r:id="rId19"/>
    <p:sldId id="267" r:id="rId20"/>
    <p:sldId id="266" r:id="rId21"/>
    <p:sldId id="268" r:id="rId22"/>
    <p:sldId id="264" r:id="rId23"/>
    <p:sldId id="280" r:id="rId24"/>
    <p:sldId id="282" r:id="rId25"/>
    <p:sldId id="28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509"/>
    <a:srgbClr val="F5D09F"/>
    <a:srgbClr val="641115"/>
    <a:srgbClr val="BD9A06"/>
    <a:srgbClr val="EEE9D5"/>
    <a:srgbClr val="F9E5A5"/>
    <a:srgbClr val="D6130F"/>
    <a:srgbClr val="FF5F3A"/>
    <a:srgbClr val="FFCB12"/>
    <a:srgbClr val="F44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DAAB4-BD5B-4531-BFEF-7B76B9C9A487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BD3D9-0C60-499A-A88D-65FE252B8E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36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66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707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054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518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281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4018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772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487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169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3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671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88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906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727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19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0574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858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005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13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2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33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237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875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BD3D9-0C60-499A-A88D-65FE252B8E3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647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6A5DB3C-857A-4369-9D02-8890CEEA92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"/>
            <a:ext cx="12192000" cy="6857998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708297FD-3656-4531-85D4-1B81A5D594AC}"/>
              </a:ext>
            </a:extLst>
          </p:cNvPr>
          <p:cNvGrpSpPr/>
          <p:nvPr userDrawn="1"/>
        </p:nvGrpSpPr>
        <p:grpSpPr>
          <a:xfrm>
            <a:off x="169820" y="-139051"/>
            <a:ext cx="12022181" cy="1638663"/>
            <a:chOff x="169819" y="-139051"/>
            <a:chExt cx="12022181" cy="1638663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B1C43F77-C9C9-44C4-BB10-4CBB0660F79E}"/>
                </a:ext>
              </a:extLst>
            </p:cNvPr>
            <p:cNvSpPr txBox="1"/>
            <p:nvPr/>
          </p:nvSpPr>
          <p:spPr>
            <a:xfrm>
              <a:off x="1993742" y="475966"/>
              <a:ext cx="3982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3200" dirty="0">
                  <a:solidFill>
                    <a:srgbClr val="600509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正大黑简体" panose="02000000000000000000" pitchFamily="2" charset="-122"/>
                  <a:ea typeface="方正正大黑简体" panose="02000000000000000000" pitchFamily="2" charset="-122"/>
                </a:rPr>
                <a:t>Please enter a title</a:t>
              </a:r>
              <a:endParaRPr lang="zh-CN" altLang="en-US" sz="3200" dirty="0">
                <a:solidFill>
                  <a:srgbClr val="60050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endParaRPr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AA44EB6-0375-4ED4-8A96-667086116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046227">
              <a:off x="340242" y="-309474"/>
              <a:ext cx="1638663" cy="1979510"/>
            </a:xfrm>
            <a:prstGeom prst="rect">
              <a:avLst/>
            </a:prstGeom>
          </p:spPr>
        </p:pic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F35FDC35-D2EB-42AB-B827-AB29267B34A0}"/>
                </a:ext>
              </a:extLst>
            </p:cNvPr>
            <p:cNvGrpSpPr/>
            <p:nvPr/>
          </p:nvGrpSpPr>
          <p:grpSpPr>
            <a:xfrm>
              <a:off x="2536371" y="-24789"/>
              <a:ext cx="9655629" cy="384017"/>
              <a:chOff x="2752830" y="-24789"/>
              <a:chExt cx="9439170" cy="384017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94626CA9-AD87-4C21-884A-D030F29A6AEE}"/>
                  </a:ext>
                </a:extLst>
              </p:cNvPr>
              <p:cNvGrpSpPr/>
              <p:nvPr/>
            </p:nvGrpSpPr>
            <p:grpSpPr>
              <a:xfrm>
                <a:off x="7472415" y="0"/>
                <a:ext cx="4719585" cy="359228"/>
                <a:chOff x="6302828" y="0"/>
                <a:chExt cx="4719585" cy="359228"/>
              </a:xfrm>
            </p:grpSpPr>
            <p:pic>
              <p:nvPicPr>
                <p:cNvPr id="12" name="图片 11">
                  <a:extLst>
                    <a:ext uri="{FF2B5EF4-FFF2-40B4-BE49-F238E27FC236}">
                      <a16:creationId xmlns:a16="http://schemas.microsoft.com/office/drawing/2014/main" id="{93B24646-19E1-45B6-B278-1753568318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6302828" y="0"/>
                  <a:ext cx="1573195" cy="359227"/>
                </a:xfrm>
                <a:prstGeom prst="rect">
                  <a:avLst/>
                </a:prstGeom>
              </p:spPr>
            </p:pic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54A1815F-42E4-4F49-A748-F163D1C9B6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7876023" y="0"/>
                  <a:ext cx="1573195" cy="359228"/>
                </a:xfrm>
                <a:prstGeom prst="rect">
                  <a:avLst/>
                </a:prstGeom>
              </p:spPr>
            </p:pic>
            <p:pic>
              <p:nvPicPr>
                <p:cNvPr id="14" name="图片 13">
                  <a:extLst>
                    <a:ext uri="{FF2B5EF4-FFF2-40B4-BE49-F238E27FC236}">
                      <a16:creationId xmlns:a16="http://schemas.microsoft.com/office/drawing/2014/main" id="{23E6DC6E-08D2-4B43-8B7B-CD9C63DA29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9449218" y="0"/>
                  <a:ext cx="1573195" cy="359228"/>
                </a:xfrm>
                <a:prstGeom prst="rect">
                  <a:avLst/>
                </a:prstGeom>
              </p:spPr>
            </p:pic>
          </p:grp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7A65D173-6D9A-4B83-909A-8F423E8B0CC7}"/>
                  </a:ext>
                </a:extLst>
              </p:cNvPr>
              <p:cNvGrpSpPr/>
              <p:nvPr/>
            </p:nvGrpSpPr>
            <p:grpSpPr>
              <a:xfrm>
                <a:off x="2752830" y="-24789"/>
                <a:ext cx="4719585" cy="359228"/>
                <a:chOff x="6302828" y="0"/>
                <a:chExt cx="4719585" cy="359228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D9BBAEBD-8829-41D8-8365-D1CDD40224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6302828" y="0"/>
                  <a:ext cx="1573195" cy="359227"/>
                </a:xfrm>
                <a:prstGeom prst="rect">
                  <a:avLst/>
                </a:prstGeom>
              </p:spPr>
            </p:pic>
            <p:pic>
              <p:nvPicPr>
                <p:cNvPr id="10" name="图片 9">
                  <a:extLst>
                    <a:ext uri="{FF2B5EF4-FFF2-40B4-BE49-F238E27FC236}">
                      <a16:creationId xmlns:a16="http://schemas.microsoft.com/office/drawing/2014/main" id="{DA8FF77A-3717-4428-90FA-DF3EA1CED1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7876023" y="0"/>
                  <a:ext cx="1573195" cy="359228"/>
                </a:xfrm>
                <a:prstGeom prst="rect">
                  <a:avLst/>
                </a:prstGeom>
              </p:spPr>
            </p:pic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624C2139-1DFA-42AE-AE8F-90FC4E1B99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9449218" y="0"/>
                  <a:ext cx="1573195" cy="359228"/>
                </a:xfrm>
                <a:prstGeom prst="rect">
                  <a:avLst/>
                </a:prstGeom>
              </p:spPr>
            </p:pic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3499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6959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8048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23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1156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8325228" y="6545427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066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139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=""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hyperlink" Target="https://www.freeppt7.com/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3.jpe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6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6.png"/><Relationship Id="rId7" Type="http://schemas.microsoft.com/office/2007/relationships/hdphoto" Target="../media/hdphoto3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38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图片 46">
            <a:extLst>
              <a:ext uri="{FF2B5EF4-FFF2-40B4-BE49-F238E27FC236}">
                <a16:creationId xmlns:a16="http://schemas.microsoft.com/office/drawing/2014/main" id="{F37EC952-4890-44C9-ADF4-970797737F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793DAFDA-353D-47DE-96BA-715D6335CC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571" y="3889288"/>
            <a:ext cx="5068647" cy="1778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6CE79FF-A7B2-4698-BECF-355ED93B6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45" y="1405344"/>
            <a:ext cx="5338160" cy="417105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745EDE40-3F3F-456F-83E9-20D53DA77E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6832">
            <a:off x="9567799" y="2438190"/>
            <a:ext cx="1854543" cy="247117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1C104757-6428-4A91-B992-A859CF64F69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135" y="320008"/>
            <a:ext cx="2523836" cy="2523836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D2CA6FAF-7A3C-4FD3-9FB9-D51A4B98C070}"/>
              </a:ext>
            </a:extLst>
          </p:cNvPr>
          <p:cNvSpPr/>
          <p:nvPr/>
        </p:nvSpPr>
        <p:spPr>
          <a:xfrm>
            <a:off x="5673571" y="4084525"/>
            <a:ext cx="4584358" cy="41819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>
                <a:solidFill>
                  <a:srgbClr val="6D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Insert the Subtitle of Your Presentation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62F1BF49-763A-48DC-8E1B-84EB80B75DFD}"/>
              </a:ext>
            </a:extLst>
          </p:cNvPr>
          <p:cNvGrpSpPr/>
          <p:nvPr/>
        </p:nvGrpSpPr>
        <p:grpSpPr>
          <a:xfrm>
            <a:off x="-46631" y="-2"/>
            <a:ext cx="12947928" cy="6858000"/>
            <a:chOff x="0" y="0"/>
            <a:chExt cx="12947928" cy="685800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1FCD2611-402C-40C0-BE67-E95322E9F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3964" y="6245349"/>
              <a:ext cx="2157988" cy="612649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AF66F782-F292-444A-956D-88EDDC1CC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1952" y="6245351"/>
              <a:ext cx="2157988" cy="612649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748B5537-4B8C-4A88-8B48-8BA029F8B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9940" y="6245351"/>
              <a:ext cx="2157988" cy="612649"/>
            </a:xfrm>
            <a:prstGeom prst="rect">
              <a:avLst/>
            </a:prstGeom>
          </p:spPr>
        </p:pic>
        <p:pic>
          <p:nvPicPr>
            <p:cNvPr id="48" name="图片 47">
              <a:extLst>
                <a:ext uri="{FF2B5EF4-FFF2-40B4-BE49-F238E27FC236}">
                  <a16:creationId xmlns:a16="http://schemas.microsoft.com/office/drawing/2014/main" id="{8287FBE5-9AFB-4457-8ECF-52A82D0B5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75" y="6245351"/>
              <a:ext cx="2157988" cy="612649"/>
            </a:xfrm>
            <a:prstGeom prst="rect">
              <a:avLst/>
            </a:prstGeom>
          </p:spPr>
        </p:pic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id="{7A0B8B50-6555-48B4-807C-4575D656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63" y="6245351"/>
              <a:ext cx="2157988" cy="612649"/>
            </a:xfrm>
            <a:prstGeom prst="rect">
              <a:avLst/>
            </a:prstGeom>
          </p:spPr>
        </p:pic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2DF31366-102E-4EA6-AD2A-65DAA3365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7551" y="6245350"/>
              <a:ext cx="2157988" cy="612649"/>
            </a:xfrm>
            <a:prstGeom prst="rect">
              <a:avLst/>
            </a:prstGeom>
          </p:spPr>
        </p:pic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7D927CF-1161-4F7D-83B5-0DC73463776F}"/>
                </a:ext>
              </a:extLst>
            </p:cNvPr>
            <p:cNvGrpSpPr/>
            <p:nvPr/>
          </p:nvGrpSpPr>
          <p:grpSpPr>
            <a:xfrm flipV="1">
              <a:off x="0" y="0"/>
              <a:ext cx="12947928" cy="612651"/>
              <a:chOff x="152400" y="6397749"/>
              <a:chExt cx="12947928" cy="612651"/>
            </a:xfrm>
          </p:grpSpPr>
          <p:pic>
            <p:nvPicPr>
              <p:cNvPr id="52" name="图片 51">
                <a:extLst>
                  <a:ext uri="{FF2B5EF4-FFF2-40B4-BE49-F238E27FC236}">
                    <a16:creationId xmlns:a16="http://schemas.microsoft.com/office/drawing/2014/main" id="{7CF74EA1-9B44-4157-AF27-CE7B5B767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2400" y="6397751"/>
                <a:ext cx="2157988" cy="612649"/>
              </a:xfrm>
              <a:prstGeom prst="rect">
                <a:avLst/>
              </a:prstGeom>
            </p:spPr>
          </p:pic>
          <p:pic>
            <p:nvPicPr>
              <p:cNvPr id="53" name="图片 52">
                <a:extLst>
                  <a:ext uri="{FF2B5EF4-FFF2-40B4-BE49-F238E27FC236}">
                    <a16:creationId xmlns:a16="http://schemas.microsoft.com/office/drawing/2014/main" id="{2C3CAE3D-F47C-4EDE-8FB6-D15D857A8B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10388" y="6397751"/>
                <a:ext cx="2157988" cy="612649"/>
              </a:xfrm>
              <a:prstGeom prst="rect">
                <a:avLst/>
              </a:prstGeom>
            </p:spPr>
          </p:pic>
          <p:pic>
            <p:nvPicPr>
              <p:cNvPr id="54" name="图片 53">
                <a:extLst>
                  <a:ext uri="{FF2B5EF4-FFF2-40B4-BE49-F238E27FC236}">
                    <a16:creationId xmlns:a16="http://schemas.microsoft.com/office/drawing/2014/main" id="{4A9E5DD7-7479-407F-8811-FC2B14DC2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68376" y="6397750"/>
                <a:ext cx="2157988" cy="612649"/>
              </a:xfrm>
              <a:prstGeom prst="rect">
                <a:avLst/>
              </a:prstGeom>
            </p:spPr>
          </p:pic>
          <p:pic>
            <p:nvPicPr>
              <p:cNvPr id="55" name="图片 54">
                <a:extLst>
                  <a:ext uri="{FF2B5EF4-FFF2-40B4-BE49-F238E27FC236}">
                    <a16:creationId xmlns:a16="http://schemas.microsoft.com/office/drawing/2014/main" id="{2AE48FEB-F6C9-4A6F-8D0C-7487FE27EA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364" y="6397749"/>
                <a:ext cx="2157988" cy="612649"/>
              </a:xfrm>
              <a:prstGeom prst="rect">
                <a:avLst/>
              </a:prstGeom>
            </p:spPr>
          </p:pic>
          <p:pic>
            <p:nvPicPr>
              <p:cNvPr id="56" name="图片 55">
                <a:extLst>
                  <a:ext uri="{FF2B5EF4-FFF2-40B4-BE49-F238E27FC236}">
                    <a16:creationId xmlns:a16="http://schemas.microsoft.com/office/drawing/2014/main" id="{7371F448-21CC-430B-B668-E9131985E8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84352" y="6397751"/>
                <a:ext cx="2157988" cy="612649"/>
              </a:xfrm>
              <a:prstGeom prst="rect">
                <a:avLst/>
              </a:prstGeom>
            </p:spPr>
          </p:pic>
          <p:pic>
            <p:nvPicPr>
              <p:cNvPr id="57" name="图片 56">
                <a:extLst>
                  <a:ext uri="{FF2B5EF4-FFF2-40B4-BE49-F238E27FC236}">
                    <a16:creationId xmlns:a16="http://schemas.microsoft.com/office/drawing/2014/main" id="{B71B38A0-05E6-40FC-8834-434E9A83AB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42340" y="6397751"/>
                <a:ext cx="2157988" cy="612649"/>
              </a:xfrm>
              <a:prstGeom prst="rect">
                <a:avLst/>
              </a:prstGeom>
            </p:spPr>
          </p:pic>
        </p:grpSp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95D3296A-E45B-41F9-B8B2-99F380D09F5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6631" y="320008"/>
            <a:ext cx="2721459" cy="22035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6C57D55-EF73-42D2-8CB7-0AEB92C5C15C}"/>
              </a:ext>
            </a:extLst>
          </p:cNvPr>
          <p:cNvSpPr/>
          <p:nvPr/>
        </p:nvSpPr>
        <p:spPr>
          <a:xfrm>
            <a:off x="5916241" y="2335687"/>
            <a:ext cx="5338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dirty="0"/>
              <a:t>Free </a:t>
            </a:r>
          </a:p>
          <a:p>
            <a:r>
              <a:rPr lang="en-US" altLang="zh-CN" sz="4800" dirty="0"/>
              <a:t>PPT Templates</a:t>
            </a:r>
          </a:p>
        </p:txBody>
      </p:sp>
      <p:sp>
        <p:nvSpPr>
          <p:cNvPr id="30" name="TextBox 3">
            <a:hlinkClick r:id="rId11"/>
            <a:extLst>
              <a:ext uri="{FF2B5EF4-FFF2-40B4-BE49-F238E27FC236}">
                <a16:creationId xmlns:a16="http://schemas.microsoft.com/office/drawing/2014/main" id="{6EF6BEF5-BA19-4083-BD68-8B9ADD3FC2A4}"/>
              </a:ext>
            </a:extLst>
          </p:cNvPr>
          <p:cNvSpPr txBox="1"/>
          <p:nvPr/>
        </p:nvSpPr>
        <p:spPr>
          <a:xfrm>
            <a:off x="926387" y="491550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F93767A3-6511-41A6-B0B9-91055A6A4ED5}"/>
              </a:ext>
            </a:extLst>
          </p:cNvPr>
          <p:cNvSpPr/>
          <p:nvPr/>
        </p:nvSpPr>
        <p:spPr>
          <a:xfrm>
            <a:off x="9913394" y="1168363"/>
            <a:ext cx="1312592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6="http://schemas.microsoft.com/office/drawing/2014/main" xmlns:a14="http://schemas.microsoft.com/office/drawing/2010/main" xmlns:ahyp="http://schemas.microsoft.com/office/drawing/2018/hyperlinkcolor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>
            <a:extLst>
              <a:ext uri="{FF2B5EF4-FFF2-40B4-BE49-F238E27FC236}">
                <a16:creationId xmlns:a16="http://schemas.microsoft.com/office/drawing/2014/main" id="{BDCCB92D-1D8C-492A-ABAF-04BCFC3C4000}"/>
              </a:ext>
            </a:extLst>
          </p:cNvPr>
          <p:cNvGrpSpPr/>
          <p:nvPr/>
        </p:nvGrpSpPr>
        <p:grpSpPr>
          <a:xfrm>
            <a:off x="169820" y="-139051"/>
            <a:ext cx="12022181" cy="1638663"/>
            <a:chOff x="169819" y="-139051"/>
            <a:chExt cx="12022181" cy="1638663"/>
          </a:xfrm>
        </p:grpSpPr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96EB7767-EEBA-4689-87F3-3A0F6D847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046227">
              <a:off x="340242" y="-309474"/>
              <a:ext cx="1638663" cy="1979510"/>
            </a:xfrm>
            <a:prstGeom prst="rect">
              <a:avLst/>
            </a:prstGeom>
          </p:spPr>
        </p:pic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1C60A553-D7D3-456A-ADB1-3B8478C1D84F}"/>
                </a:ext>
              </a:extLst>
            </p:cNvPr>
            <p:cNvGrpSpPr/>
            <p:nvPr/>
          </p:nvGrpSpPr>
          <p:grpSpPr>
            <a:xfrm>
              <a:off x="2536371" y="-24789"/>
              <a:ext cx="9655629" cy="384017"/>
              <a:chOff x="2752830" y="-24789"/>
              <a:chExt cx="9439170" cy="384017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68D98EF2-D4E3-4051-8560-F9D00F6274B3}"/>
                  </a:ext>
                </a:extLst>
              </p:cNvPr>
              <p:cNvGrpSpPr/>
              <p:nvPr/>
            </p:nvGrpSpPr>
            <p:grpSpPr>
              <a:xfrm>
                <a:off x="7472415" y="0"/>
                <a:ext cx="4719585" cy="359228"/>
                <a:chOff x="6302828" y="0"/>
                <a:chExt cx="4719585" cy="359228"/>
              </a:xfrm>
            </p:grpSpPr>
            <p:pic>
              <p:nvPicPr>
                <p:cNvPr id="36" name="图片 35">
                  <a:extLst>
                    <a:ext uri="{FF2B5EF4-FFF2-40B4-BE49-F238E27FC236}">
                      <a16:creationId xmlns:a16="http://schemas.microsoft.com/office/drawing/2014/main" id="{92CF88C6-E061-433D-9627-7DB08FDF9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6302828" y="0"/>
                  <a:ext cx="1573195" cy="359227"/>
                </a:xfrm>
                <a:prstGeom prst="rect">
                  <a:avLst/>
                </a:prstGeom>
              </p:spPr>
            </p:pic>
            <p:pic>
              <p:nvPicPr>
                <p:cNvPr id="37" name="图片 36">
                  <a:extLst>
                    <a:ext uri="{FF2B5EF4-FFF2-40B4-BE49-F238E27FC236}">
                      <a16:creationId xmlns:a16="http://schemas.microsoft.com/office/drawing/2014/main" id="{BBCCBF30-7836-4D08-B7AE-178D427D63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7876023" y="0"/>
                  <a:ext cx="1573195" cy="359228"/>
                </a:xfrm>
                <a:prstGeom prst="rect">
                  <a:avLst/>
                </a:prstGeom>
              </p:spPr>
            </p:pic>
            <p:pic>
              <p:nvPicPr>
                <p:cNvPr id="38" name="图片 37">
                  <a:extLst>
                    <a:ext uri="{FF2B5EF4-FFF2-40B4-BE49-F238E27FC236}">
                      <a16:creationId xmlns:a16="http://schemas.microsoft.com/office/drawing/2014/main" id="{E577B9EA-8766-4A3E-BC0B-E14BDA3A6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9449218" y="0"/>
                  <a:ext cx="1573195" cy="359228"/>
                </a:xfrm>
                <a:prstGeom prst="rect">
                  <a:avLst/>
                </a:prstGeom>
              </p:spPr>
            </p:pic>
          </p:grp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78700A3A-36ED-40ED-8E24-E75EA7252D4D}"/>
                  </a:ext>
                </a:extLst>
              </p:cNvPr>
              <p:cNvGrpSpPr/>
              <p:nvPr/>
            </p:nvGrpSpPr>
            <p:grpSpPr>
              <a:xfrm>
                <a:off x="2752830" y="-24789"/>
                <a:ext cx="4719585" cy="359228"/>
                <a:chOff x="6302828" y="0"/>
                <a:chExt cx="4719585" cy="359228"/>
              </a:xfrm>
            </p:grpSpPr>
            <p:pic>
              <p:nvPicPr>
                <p:cNvPr id="41" name="图片 40">
                  <a:extLst>
                    <a:ext uri="{FF2B5EF4-FFF2-40B4-BE49-F238E27FC236}">
                      <a16:creationId xmlns:a16="http://schemas.microsoft.com/office/drawing/2014/main" id="{30B41B82-7182-44B3-B2CD-4A71F3B388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6302828" y="0"/>
                  <a:ext cx="1573195" cy="359227"/>
                </a:xfrm>
                <a:prstGeom prst="rect">
                  <a:avLst/>
                </a:prstGeom>
              </p:spPr>
            </p:pic>
            <p:pic>
              <p:nvPicPr>
                <p:cNvPr id="42" name="图片 41">
                  <a:extLst>
                    <a:ext uri="{FF2B5EF4-FFF2-40B4-BE49-F238E27FC236}">
                      <a16:creationId xmlns:a16="http://schemas.microsoft.com/office/drawing/2014/main" id="{9C418A6A-4BB6-434C-BB25-9F63B5D6DFD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7876023" y="0"/>
                  <a:ext cx="1573195" cy="359228"/>
                </a:xfrm>
                <a:prstGeom prst="rect">
                  <a:avLst/>
                </a:prstGeom>
              </p:spPr>
            </p:pic>
            <p:pic>
              <p:nvPicPr>
                <p:cNvPr id="43" name="图片 42">
                  <a:extLst>
                    <a:ext uri="{FF2B5EF4-FFF2-40B4-BE49-F238E27FC236}">
                      <a16:creationId xmlns:a16="http://schemas.microsoft.com/office/drawing/2014/main" id="{A3B6C6DB-94EB-410F-B599-61D71C499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9449218" y="0"/>
                  <a:ext cx="1573195" cy="35922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49" name="TextBox 15">
            <a:extLst>
              <a:ext uri="{FF2B5EF4-FFF2-40B4-BE49-F238E27FC236}">
                <a16:creationId xmlns:a16="http://schemas.microsoft.com/office/drawing/2014/main" id="{348CC16A-2564-4D29-ADFC-09BDFE58B3D0}"/>
              </a:ext>
            </a:extLst>
          </p:cNvPr>
          <p:cNvSpPr txBox="1"/>
          <p:nvPr/>
        </p:nvSpPr>
        <p:spPr>
          <a:xfrm>
            <a:off x="2690160" y="2579470"/>
            <a:ext cx="5608414" cy="32750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</a:t>
            </a:r>
            <a:endParaRPr lang="en-US" altLang="zh-CN" sz="1800" dirty="0">
              <a:solidFill>
                <a:srgbClr val="600509"/>
              </a:solidFill>
              <a:sym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800" dirty="0">
              <a:solidFill>
                <a:srgbClr val="600509"/>
              </a:solidFill>
              <a:sym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</a:t>
            </a:r>
            <a:endParaRPr lang="en-US" altLang="zh-CN" sz="1800" dirty="0">
              <a:solidFill>
                <a:srgbClr val="600509"/>
              </a:solidFill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600509"/>
              </a:solidFill>
              <a:sym typeface="微软雅黑" pitchFamily="34" charset="-122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870A49DE-4FA5-4712-8781-A108E8EC6294}"/>
              </a:ext>
            </a:extLst>
          </p:cNvPr>
          <p:cNvGrpSpPr/>
          <p:nvPr/>
        </p:nvGrpSpPr>
        <p:grpSpPr>
          <a:xfrm>
            <a:off x="8539623" y="2327454"/>
            <a:ext cx="3023279" cy="3779097"/>
            <a:chOff x="7896311" y="2103064"/>
            <a:chExt cx="3023278" cy="3779097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BB6B12EA-3AEF-4342-8620-FAD05F77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19376" y="4970790"/>
              <a:ext cx="1809768" cy="911371"/>
            </a:xfrm>
            <a:prstGeom prst="rect">
              <a:avLst/>
            </a:prstGeom>
          </p:spPr>
        </p:pic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id="{41970B9A-A48A-45A4-BC6C-F5C8A928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96311" y="2103064"/>
              <a:ext cx="3023278" cy="3779097"/>
            </a:xfrm>
            <a:prstGeom prst="rect">
              <a:avLst/>
            </a:prstGeom>
          </p:spPr>
        </p:pic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CBCD487C-0BEA-44BB-A503-94B635A6022B}"/>
              </a:ext>
            </a:extLst>
          </p:cNvPr>
          <p:cNvSpPr txBox="1"/>
          <p:nvPr/>
        </p:nvSpPr>
        <p:spPr>
          <a:xfrm>
            <a:off x="2690160" y="1556182"/>
            <a:ext cx="6129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pc="600" dirty="0">
                <a:solidFill>
                  <a:srgbClr val="600509"/>
                </a:solidFill>
                <a:latin typeface="文鼎大" panose="020B0609010101010101" pitchFamily="49" charset="-122"/>
                <a:ea typeface="文鼎大" panose="020B0609010101010101" pitchFamily="49" charset="-122"/>
              </a:rPr>
              <a:t>Insert the title here</a:t>
            </a:r>
          </a:p>
        </p:txBody>
      </p:sp>
    </p:spTree>
    <p:extLst>
      <p:ext uri="{BB962C8B-B14F-4D97-AF65-F5344CB8AC3E}">
        <p14:creationId xmlns:p14="http://schemas.microsoft.com/office/powerpoint/2010/main" val="8105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B6F82F26-B10C-4E6D-ADD4-8FDFEB7FC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1405" y="1994759"/>
            <a:ext cx="2887024" cy="212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9950DE4-D74A-4388-878C-BB523962E3F0}"/>
              </a:ext>
            </a:extLst>
          </p:cNvPr>
          <p:cNvSpPr/>
          <p:nvPr/>
        </p:nvSpPr>
        <p:spPr>
          <a:xfrm>
            <a:off x="4572001" y="2416629"/>
            <a:ext cx="5105400" cy="1408328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678CD311-CF65-4C29-98B5-758A6CC7D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01405" y="4454930"/>
            <a:ext cx="2887024" cy="10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6F980D0E-1D0F-483F-9B25-055D05E83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9158" y="4116090"/>
            <a:ext cx="3808244" cy="139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F643FBD4-2A96-4892-9016-20C7E464D084}"/>
              </a:ext>
            </a:extLst>
          </p:cNvPr>
          <p:cNvSpPr txBox="1"/>
          <p:nvPr/>
        </p:nvSpPr>
        <p:spPr>
          <a:xfrm>
            <a:off x="5628795" y="2474464"/>
            <a:ext cx="3634951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0B671D5-1607-4BB9-B345-807C61300F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902">
            <a:off x="5466828" y="1909438"/>
            <a:ext cx="663901" cy="8846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1F1D89E-E470-46FF-82DF-9DD01F0929B2}"/>
              </a:ext>
            </a:extLst>
          </p:cNvPr>
          <p:cNvSpPr txBox="1"/>
          <p:nvPr/>
        </p:nvSpPr>
        <p:spPr>
          <a:xfrm>
            <a:off x="6360995" y="2077791"/>
            <a:ext cx="396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00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178243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D0873F1-489D-4843-8693-084ADDDE60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936" y="2024743"/>
            <a:ext cx="7088349" cy="27432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4FEAB634-53CA-4BF3-B0F9-3A03D178540C}"/>
              </a:ext>
            </a:extLst>
          </p:cNvPr>
          <p:cNvSpPr/>
          <p:nvPr/>
        </p:nvSpPr>
        <p:spPr>
          <a:xfrm>
            <a:off x="3096110" y="2621650"/>
            <a:ext cx="6096000" cy="12964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D5865A-3A37-41A2-BE22-B0EA4E8D1B1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547" y="1393978"/>
            <a:ext cx="3859861" cy="42883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9D5F4F-CEAB-4993-A22E-36723DE9B96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0481" y="3720528"/>
            <a:ext cx="2823969" cy="313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1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6A0E49A-AEBC-438B-8199-928B3CFB0C6E}"/>
              </a:ext>
            </a:extLst>
          </p:cNvPr>
          <p:cNvSpPr/>
          <p:nvPr/>
        </p:nvSpPr>
        <p:spPr>
          <a:xfrm>
            <a:off x="2503718" y="1785257"/>
            <a:ext cx="2133599" cy="450668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B46899F-B1ED-4CB2-B36F-56E55361DE06}"/>
              </a:ext>
            </a:extLst>
          </p:cNvPr>
          <p:cNvSpPr/>
          <p:nvPr/>
        </p:nvSpPr>
        <p:spPr>
          <a:xfrm>
            <a:off x="5001990" y="1785257"/>
            <a:ext cx="2133599" cy="450668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5C7C5AA-143C-4D9A-9FFE-C06315A45417}"/>
              </a:ext>
            </a:extLst>
          </p:cNvPr>
          <p:cNvSpPr/>
          <p:nvPr/>
        </p:nvSpPr>
        <p:spPr>
          <a:xfrm>
            <a:off x="7500261" y="1785257"/>
            <a:ext cx="2133599" cy="450668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C3E2696A-246E-4511-95FE-48546F0A5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71439" y="2261256"/>
            <a:ext cx="1391239" cy="1391239"/>
          </a:xfrm>
          <a:custGeom>
            <a:avLst/>
            <a:gdLst>
              <a:gd name="connsiteX0" fmla="*/ 2069691 w 4139382"/>
              <a:gd name="connsiteY0" fmla="*/ 0 h 4139382"/>
              <a:gd name="connsiteX1" fmla="*/ 4139382 w 4139382"/>
              <a:gd name="connsiteY1" fmla="*/ 2069691 h 4139382"/>
              <a:gd name="connsiteX2" fmla="*/ 2069691 w 4139382"/>
              <a:gd name="connsiteY2" fmla="*/ 4139382 h 4139382"/>
              <a:gd name="connsiteX3" fmla="*/ 0 w 4139382"/>
              <a:gd name="connsiteY3" fmla="*/ 2069691 h 4139382"/>
              <a:gd name="connsiteX4" fmla="*/ 2069691 w 4139382"/>
              <a:gd name="connsiteY4" fmla="*/ 0 h 413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382" h="4139382">
                <a:moveTo>
                  <a:pt x="2069691" y="0"/>
                </a:moveTo>
                <a:cubicBezTo>
                  <a:pt x="3212750" y="0"/>
                  <a:pt x="4139382" y="926632"/>
                  <a:pt x="4139382" y="2069691"/>
                </a:cubicBezTo>
                <a:cubicBezTo>
                  <a:pt x="4139382" y="3212750"/>
                  <a:pt x="3212750" y="4139382"/>
                  <a:pt x="2069691" y="4139382"/>
                </a:cubicBezTo>
                <a:cubicBezTo>
                  <a:pt x="926632" y="4139382"/>
                  <a:pt x="0" y="3212750"/>
                  <a:pt x="0" y="2069691"/>
                </a:cubicBezTo>
                <a:cubicBezTo>
                  <a:pt x="0" y="926632"/>
                  <a:pt x="926632" y="0"/>
                  <a:pt x="206969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50C70AEB-59FE-44AF-993C-ECC986A3D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75508" y="4472760"/>
            <a:ext cx="1386557" cy="1386557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DCDCC8AE-E548-4C07-89FF-A80ED62BF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74895" y="2261251"/>
            <a:ext cx="1391240" cy="1391240"/>
          </a:xfrm>
          <a:custGeom>
            <a:avLst/>
            <a:gdLst>
              <a:gd name="connsiteX0" fmla="*/ 672737 w 1345474"/>
              <a:gd name="connsiteY0" fmla="*/ 0 h 1345474"/>
              <a:gd name="connsiteX1" fmla="*/ 1345474 w 1345474"/>
              <a:gd name="connsiteY1" fmla="*/ 672737 h 1345474"/>
              <a:gd name="connsiteX2" fmla="*/ 672737 w 1345474"/>
              <a:gd name="connsiteY2" fmla="*/ 1345474 h 1345474"/>
              <a:gd name="connsiteX3" fmla="*/ 0 w 1345474"/>
              <a:gd name="connsiteY3" fmla="*/ 672737 h 1345474"/>
              <a:gd name="connsiteX4" fmla="*/ 672737 w 1345474"/>
              <a:gd name="connsiteY4" fmla="*/ 0 h 134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474" h="1345474">
                <a:moveTo>
                  <a:pt x="672737" y="0"/>
                </a:moveTo>
                <a:cubicBezTo>
                  <a:pt x="1044279" y="0"/>
                  <a:pt x="1345474" y="301195"/>
                  <a:pt x="1345474" y="672737"/>
                </a:cubicBezTo>
                <a:cubicBezTo>
                  <a:pt x="1345474" y="1044279"/>
                  <a:pt x="1044279" y="1345474"/>
                  <a:pt x="672737" y="1345474"/>
                </a:cubicBezTo>
                <a:cubicBezTo>
                  <a:pt x="301195" y="1345474"/>
                  <a:pt x="0" y="1044279"/>
                  <a:pt x="0" y="672737"/>
                </a:cubicBezTo>
                <a:cubicBezTo>
                  <a:pt x="0" y="301195"/>
                  <a:pt x="301195" y="0"/>
                  <a:pt x="6727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3E4429E4-B11B-48CD-9756-6111FAAED973}"/>
              </a:ext>
            </a:extLst>
          </p:cNvPr>
          <p:cNvSpPr txBox="1"/>
          <p:nvPr/>
        </p:nvSpPr>
        <p:spPr>
          <a:xfrm>
            <a:off x="6013387" y="2269163"/>
            <a:ext cx="830997" cy="19950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sz="1800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8C0661-C892-4B2D-A617-37348B9C7524}"/>
              </a:ext>
            </a:extLst>
          </p:cNvPr>
          <p:cNvSpPr txBox="1"/>
          <p:nvPr/>
        </p:nvSpPr>
        <p:spPr>
          <a:xfrm>
            <a:off x="3515115" y="3864253"/>
            <a:ext cx="830997" cy="19950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sz="1800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1CFCE64-9423-4577-8ED9-CAAAFE91987E}"/>
              </a:ext>
            </a:extLst>
          </p:cNvPr>
          <p:cNvSpPr txBox="1"/>
          <p:nvPr/>
        </p:nvSpPr>
        <p:spPr>
          <a:xfrm>
            <a:off x="8511658" y="3864253"/>
            <a:ext cx="830997" cy="1995063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sz="1800" dirty="0">
              <a:solidFill>
                <a:srgbClr val="54BCA5"/>
              </a:solidFill>
              <a:sym typeface="微软雅黑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22B4156-4D08-47E5-9BCD-788B82B956A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497286"/>
            <a:ext cx="1052285" cy="7892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6721614-35A0-4D5D-A8CA-C4CC1BF92DD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5296" y="5464705"/>
            <a:ext cx="1052285" cy="7892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3E6B114-A9C8-4669-A72D-403F2E4D36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9364" y="1896400"/>
            <a:ext cx="1052285" cy="7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1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BC83C90D-CF6A-40B0-B67B-ECDC37CF9DCD}"/>
              </a:ext>
            </a:extLst>
          </p:cNvPr>
          <p:cNvSpPr txBox="1"/>
          <p:nvPr/>
        </p:nvSpPr>
        <p:spPr>
          <a:xfrm>
            <a:off x="3510129" y="2092728"/>
            <a:ext cx="415498" cy="3088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sz="1800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3" name="TextBox 15">
            <a:extLst>
              <a:ext uri="{FF2B5EF4-FFF2-40B4-BE49-F238E27FC236}">
                <a16:creationId xmlns:a16="http://schemas.microsoft.com/office/drawing/2014/main" id="{3268C4D9-D055-4FDF-A46E-AA8108B7417B}"/>
              </a:ext>
            </a:extLst>
          </p:cNvPr>
          <p:cNvSpPr txBox="1"/>
          <p:nvPr/>
        </p:nvSpPr>
        <p:spPr>
          <a:xfrm>
            <a:off x="5387473" y="2092728"/>
            <a:ext cx="415498" cy="3088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sz="1800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6A1192A6-039F-4A91-B8F5-5213831825BA}"/>
              </a:ext>
            </a:extLst>
          </p:cNvPr>
          <p:cNvSpPr txBox="1"/>
          <p:nvPr/>
        </p:nvSpPr>
        <p:spPr>
          <a:xfrm>
            <a:off x="7264817" y="2092728"/>
            <a:ext cx="415498" cy="3088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sz="1800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87436EC8-9624-457A-8B3C-5A0ED763E762}"/>
              </a:ext>
            </a:extLst>
          </p:cNvPr>
          <p:cNvSpPr txBox="1"/>
          <p:nvPr/>
        </p:nvSpPr>
        <p:spPr>
          <a:xfrm>
            <a:off x="9142161" y="2092728"/>
            <a:ext cx="415498" cy="3088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sz="1800" dirty="0">
              <a:solidFill>
                <a:srgbClr val="54BCA5"/>
              </a:solidFill>
              <a:sym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B5AC42-F75A-46A1-871B-B8243FB294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88476" y="2092728"/>
            <a:ext cx="218249" cy="5131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D8306B-12B8-45B7-9049-C53F61EF5F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75180" y="2092728"/>
            <a:ext cx="218249" cy="51313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7A5FC48-43CE-4117-9EA5-FD7DDFD584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43162" y="2092728"/>
            <a:ext cx="218249" cy="513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253CB0F-A715-400B-8BA4-091A9A37D2C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29632" y="2092728"/>
            <a:ext cx="218249" cy="51313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52C21FA-4B4E-42F1-B9CF-B30D69624C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2687" y="4010060"/>
            <a:ext cx="3925627" cy="392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0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2908730F-360A-4E0E-8D78-3D8CA9C34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D5282D-484D-4522-A25F-2ACDD2456441}"/>
              </a:ext>
            </a:extLst>
          </p:cNvPr>
          <p:cNvSpPr/>
          <p:nvPr/>
        </p:nvSpPr>
        <p:spPr>
          <a:xfrm>
            <a:off x="0" y="2024742"/>
            <a:ext cx="12192000" cy="324091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28B574-FEE0-49D2-BCBC-AB82880B60CC}"/>
              </a:ext>
            </a:extLst>
          </p:cNvPr>
          <p:cNvSpPr txBox="1"/>
          <p:nvPr/>
        </p:nvSpPr>
        <p:spPr>
          <a:xfrm>
            <a:off x="2942466" y="2559485"/>
            <a:ext cx="20283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60050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03</a:t>
            </a:r>
            <a:endParaRPr lang="zh-CN" altLang="en-US" sz="11500" dirty="0">
              <a:solidFill>
                <a:srgbClr val="60050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3405F47-E829-43D7-A8F5-D1CFC7281083}"/>
              </a:ext>
            </a:extLst>
          </p:cNvPr>
          <p:cNvSpPr txBox="1"/>
          <p:nvPr/>
        </p:nvSpPr>
        <p:spPr>
          <a:xfrm>
            <a:off x="6682481" y="3101890"/>
            <a:ext cx="4661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6D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Click Enter title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F042CA3-FAD3-4F36-ADBD-97BFE88F0BD9}"/>
              </a:ext>
            </a:extLst>
          </p:cNvPr>
          <p:cNvCxnSpPr>
            <a:cxnSpLocks/>
          </p:cNvCxnSpPr>
          <p:nvPr/>
        </p:nvCxnSpPr>
        <p:spPr>
          <a:xfrm>
            <a:off x="5885719" y="2431178"/>
            <a:ext cx="0" cy="1990355"/>
          </a:xfrm>
          <a:prstGeom prst="line">
            <a:avLst/>
          </a:prstGeom>
          <a:ln w="38100">
            <a:solidFill>
              <a:srgbClr val="600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1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55A1B252-5975-4DB2-A2DC-96499C76FD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0402" y="1972737"/>
            <a:ext cx="914177" cy="36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CAE4E405-B576-4B89-B3A6-F4B1C5C096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2344" y="1972737"/>
            <a:ext cx="935771" cy="36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BC0CE08-A029-4492-86AF-65750C38B605}"/>
              </a:ext>
            </a:extLst>
          </p:cNvPr>
          <p:cNvSpPr/>
          <p:nvPr/>
        </p:nvSpPr>
        <p:spPr>
          <a:xfrm>
            <a:off x="1807031" y="1972737"/>
            <a:ext cx="4169028" cy="364549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F61D134F-C1F1-4329-8700-CECF39B93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40861" y="1972737"/>
            <a:ext cx="935771" cy="36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69FFCB2E-2F09-4836-8DD6-E6E0E11B4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918" y="1972737"/>
            <a:ext cx="914177" cy="36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2D3334D-5A85-439D-A44E-07E2AD0FD869}"/>
              </a:ext>
            </a:extLst>
          </p:cNvPr>
          <p:cNvSpPr/>
          <p:nvPr/>
        </p:nvSpPr>
        <p:spPr>
          <a:xfrm>
            <a:off x="2163744" y="2314842"/>
            <a:ext cx="3366200" cy="153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D06668-CF4B-4C2C-BBFC-9CF6C923A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296"/>
              </a:clrFrom>
              <a:clrTo>
                <a:srgbClr val="FFF29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57" y="1880155"/>
            <a:ext cx="1571147" cy="9053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21524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0FACFB-78AE-4645-AEE1-F0B7008E2A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76671">
            <a:off x="5173064" y="2257160"/>
            <a:ext cx="1823721" cy="2190653"/>
          </a:xfrm>
          <a:prstGeom prst="rect">
            <a:avLst/>
          </a:prstGeom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CD512452-CC95-4DA7-B67F-2DD7EFBD072E}"/>
              </a:ext>
            </a:extLst>
          </p:cNvPr>
          <p:cNvSpPr txBox="1"/>
          <p:nvPr/>
        </p:nvSpPr>
        <p:spPr>
          <a:xfrm>
            <a:off x="1891856" y="2288716"/>
            <a:ext cx="314822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744FD9-84DB-4A5B-8D61-09F9F69497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902">
            <a:off x="1740176" y="1638677"/>
            <a:ext cx="663901" cy="88464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116B19A-C5A6-4887-8941-8361ED7CD024}"/>
              </a:ext>
            </a:extLst>
          </p:cNvPr>
          <p:cNvSpPr txBox="1"/>
          <p:nvPr/>
        </p:nvSpPr>
        <p:spPr>
          <a:xfrm>
            <a:off x="2634343" y="1807031"/>
            <a:ext cx="275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00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E72179F-BC2F-42A8-BC40-2960D611C295}"/>
              </a:ext>
            </a:extLst>
          </p:cNvPr>
          <p:cNvSpPr txBox="1"/>
          <p:nvPr/>
        </p:nvSpPr>
        <p:spPr>
          <a:xfrm>
            <a:off x="7317664" y="4175124"/>
            <a:ext cx="314822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CE08F74-00FD-4263-B4BF-7624340A7E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902">
            <a:off x="7165980" y="3525083"/>
            <a:ext cx="663901" cy="88464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B46AEB9-64CF-471A-9712-B0B01F2B8904}"/>
              </a:ext>
            </a:extLst>
          </p:cNvPr>
          <p:cNvSpPr txBox="1"/>
          <p:nvPr/>
        </p:nvSpPr>
        <p:spPr>
          <a:xfrm>
            <a:off x="8060149" y="3693438"/>
            <a:ext cx="2759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00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89AEBA0-6320-4DA4-9CC7-A658528174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778" y="3906767"/>
            <a:ext cx="3455969" cy="121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C76B617-76C4-4F78-A841-411DED3787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5622" y="3139490"/>
            <a:ext cx="3455969" cy="1212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5277078C-B911-4B3F-982A-76CB4572EDFD}"/>
              </a:ext>
            </a:extLst>
          </p:cNvPr>
          <p:cNvSpPr txBox="1"/>
          <p:nvPr/>
        </p:nvSpPr>
        <p:spPr>
          <a:xfrm>
            <a:off x="1925996" y="4389166"/>
            <a:ext cx="314822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3BA1CCE2-F40E-48FC-B77C-842C21201D89}"/>
              </a:ext>
            </a:extLst>
          </p:cNvPr>
          <p:cNvSpPr txBox="1"/>
          <p:nvPr/>
        </p:nvSpPr>
        <p:spPr>
          <a:xfrm>
            <a:off x="7313064" y="1568509"/>
            <a:ext cx="3148229" cy="6082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81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2C7E183-5FC3-4450-99CC-C67D5177378B}"/>
              </a:ext>
            </a:extLst>
          </p:cNvPr>
          <p:cNvGrpSpPr/>
          <p:nvPr/>
        </p:nvGrpSpPr>
        <p:grpSpPr>
          <a:xfrm>
            <a:off x="5414453" y="2009611"/>
            <a:ext cx="4294619" cy="2819835"/>
            <a:chOff x="4695995" y="1998722"/>
            <a:chExt cx="4294618" cy="281983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23232834-4C0D-4379-9329-9D76D96D7B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rgbClr val="F5D09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20" t="-7205" b="-1"/>
            <a:stretch/>
          </p:blipFill>
          <p:spPr>
            <a:xfrm>
              <a:off x="4695995" y="1998722"/>
              <a:ext cx="2147309" cy="109292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6DBD7C3-4C48-4AC0-BD58-F441EE920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rgbClr val="F5D09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20" t="-7205" b="-1"/>
            <a:stretch/>
          </p:blipFill>
          <p:spPr>
            <a:xfrm>
              <a:off x="6843304" y="1998722"/>
              <a:ext cx="2147309" cy="10929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D9D2CA2-42AA-45DC-85DE-64C6EC1E92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rgbClr val="F5D09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20" t="-7205" b="-1"/>
            <a:stretch/>
          </p:blipFill>
          <p:spPr>
            <a:xfrm>
              <a:off x="4695995" y="4709265"/>
              <a:ext cx="2147309" cy="109292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C1B34CD-6390-4B92-BC07-FFC77E4737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prstClr val="black"/>
                <a:srgbClr val="F5D09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120" t="-7205" b="-1"/>
            <a:stretch/>
          </p:blipFill>
          <p:spPr>
            <a:xfrm>
              <a:off x="6843304" y="4709265"/>
              <a:ext cx="2147309" cy="109292"/>
            </a:xfrm>
            <a:prstGeom prst="rect">
              <a:avLst/>
            </a:prstGeom>
          </p:spPr>
        </p:pic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E80FEC94-B3BF-41B8-8D24-E5FBEC7F1ECA}"/>
              </a:ext>
            </a:extLst>
          </p:cNvPr>
          <p:cNvSpPr/>
          <p:nvPr/>
        </p:nvSpPr>
        <p:spPr>
          <a:xfrm>
            <a:off x="5353259" y="2227758"/>
            <a:ext cx="4355813" cy="116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C614E0A-CC75-4621-BF1D-75C3A707B4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18522" y="2009610"/>
            <a:ext cx="2128041" cy="31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E1CDE036-EDC2-4BDB-9BC1-50C62C13A68F}"/>
              </a:ext>
            </a:extLst>
          </p:cNvPr>
          <p:cNvSpPr/>
          <p:nvPr/>
        </p:nvSpPr>
        <p:spPr>
          <a:xfrm>
            <a:off x="2525485" y="1861456"/>
            <a:ext cx="6803571" cy="324091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EC8389A-F313-4158-B368-A121112B23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335837" flipH="1">
            <a:off x="8362521" y="1415145"/>
            <a:ext cx="1437843" cy="1072983"/>
          </a:xfrm>
          <a:prstGeom prst="rect">
            <a:avLst/>
          </a:prstGeom>
        </p:spPr>
      </p:pic>
      <p:sp>
        <p:nvSpPr>
          <p:cNvPr id="4" name="TextBox 15">
            <a:extLst>
              <a:ext uri="{FF2B5EF4-FFF2-40B4-BE49-F238E27FC236}">
                <a16:creationId xmlns:a16="http://schemas.microsoft.com/office/drawing/2014/main" id="{53D4FC60-5E3A-4168-A1C9-590DB3612665}"/>
              </a:ext>
            </a:extLst>
          </p:cNvPr>
          <p:cNvSpPr txBox="1"/>
          <p:nvPr/>
        </p:nvSpPr>
        <p:spPr>
          <a:xfrm>
            <a:off x="3111059" y="2098854"/>
            <a:ext cx="5847887" cy="24440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</a:t>
            </a:r>
            <a:endParaRPr lang="en-US" altLang="zh-CN" sz="1800" dirty="0">
              <a:solidFill>
                <a:srgbClr val="600509"/>
              </a:solidFill>
              <a:sym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1800" dirty="0">
              <a:solidFill>
                <a:srgbClr val="600509"/>
              </a:solidFill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</a:t>
            </a:r>
            <a:endParaRPr lang="en-US" altLang="zh-CN" sz="1800" dirty="0">
              <a:solidFill>
                <a:srgbClr val="600509"/>
              </a:solidFill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800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4B25BD4-F940-4D23-AD06-5C9890F7F4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727" y="4160919"/>
            <a:ext cx="2523836" cy="252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EB122C07-4BD9-4CEE-B913-9E5BB798B7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"/>
            <a:ext cx="12192000" cy="685799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4B8D60C-7CAF-4008-98DB-D90F124A1C63}"/>
              </a:ext>
            </a:extLst>
          </p:cNvPr>
          <p:cNvSpPr txBox="1"/>
          <p:nvPr/>
        </p:nvSpPr>
        <p:spPr>
          <a:xfrm>
            <a:off x="3988905" y="443175"/>
            <a:ext cx="4993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60050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CONTENTS</a:t>
            </a:r>
            <a:endParaRPr lang="zh-CN" altLang="en-US" sz="6600" dirty="0">
              <a:solidFill>
                <a:srgbClr val="60050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182DC13-A850-4CAB-844A-4DDA763BF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6832">
            <a:off x="10364213" y="-98536"/>
            <a:ext cx="1854543" cy="247117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4B84C4-EA60-4DB5-B63C-F07A250F7E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3168" flipH="1">
            <a:off x="203414" y="140953"/>
            <a:ext cx="1854543" cy="2471177"/>
          </a:xfrm>
          <a:prstGeom prst="rect">
            <a:avLst/>
          </a:prstGeom>
        </p:spPr>
      </p:pic>
      <p:grpSp>
        <p:nvGrpSpPr>
          <p:cNvPr id="44" name="组合 43">
            <a:extLst>
              <a:ext uri="{FF2B5EF4-FFF2-40B4-BE49-F238E27FC236}">
                <a16:creationId xmlns:a16="http://schemas.microsoft.com/office/drawing/2014/main" id="{36F92513-BF48-4BF5-9F81-C58E24496C69}"/>
              </a:ext>
            </a:extLst>
          </p:cNvPr>
          <p:cNvGrpSpPr/>
          <p:nvPr/>
        </p:nvGrpSpPr>
        <p:grpSpPr>
          <a:xfrm>
            <a:off x="5448407" y="4711093"/>
            <a:ext cx="4011751" cy="462988"/>
            <a:chOff x="3848574" y="4861858"/>
            <a:chExt cx="4011751" cy="462988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3105EF4-7F56-4535-950B-39DCC52BFF4E}"/>
                </a:ext>
              </a:extLst>
            </p:cNvPr>
            <p:cNvCxnSpPr>
              <a:cxnSpLocks/>
            </p:cNvCxnSpPr>
            <p:nvPr/>
          </p:nvCxnSpPr>
          <p:spPr>
            <a:xfrm>
              <a:off x="3848574" y="4861858"/>
              <a:ext cx="0" cy="462988"/>
            </a:xfrm>
            <a:prstGeom prst="line">
              <a:avLst/>
            </a:prstGeom>
            <a:ln w="76200">
              <a:solidFill>
                <a:srgbClr val="6005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2334CFF0-E3FB-4C3A-B12D-CD7DCC0EFA44}"/>
                </a:ext>
              </a:extLst>
            </p:cNvPr>
            <p:cNvCxnSpPr>
              <a:cxnSpLocks/>
            </p:cNvCxnSpPr>
            <p:nvPr/>
          </p:nvCxnSpPr>
          <p:spPr>
            <a:xfrm>
              <a:off x="5185824" y="4861858"/>
              <a:ext cx="0" cy="462988"/>
            </a:xfrm>
            <a:prstGeom prst="line">
              <a:avLst/>
            </a:prstGeom>
            <a:ln w="76200">
              <a:solidFill>
                <a:srgbClr val="6005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EBDEBCF5-C686-475B-BF25-546A8E4524D0}"/>
                </a:ext>
              </a:extLst>
            </p:cNvPr>
            <p:cNvCxnSpPr>
              <a:cxnSpLocks/>
            </p:cNvCxnSpPr>
            <p:nvPr/>
          </p:nvCxnSpPr>
          <p:spPr>
            <a:xfrm>
              <a:off x="6523074" y="4861858"/>
              <a:ext cx="0" cy="462988"/>
            </a:xfrm>
            <a:prstGeom prst="line">
              <a:avLst/>
            </a:prstGeom>
            <a:ln w="76200">
              <a:solidFill>
                <a:srgbClr val="6005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33C46F4F-C4A7-4F79-84B9-A5FC90C7CFD4}"/>
                </a:ext>
              </a:extLst>
            </p:cNvPr>
            <p:cNvCxnSpPr>
              <a:cxnSpLocks/>
            </p:cNvCxnSpPr>
            <p:nvPr/>
          </p:nvCxnSpPr>
          <p:spPr>
            <a:xfrm>
              <a:off x="7860325" y="4861858"/>
              <a:ext cx="0" cy="462988"/>
            </a:xfrm>
            <a:prstGeom prst="line">
              <a:avLst/>
            </a:prstGeom>
            <a:ln w="76200">
              <a:solidFill>
                <a:srgbClr val="60050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6983F4E3-933E-4CDD-82EA-E94A515A6D2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684744" y="5651189"/>
            <a:ext cx="356013" cy="837035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75CB2E7-4A56-4987-A1AB-1C38F4D3EC0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013722" y="2463730"/>
            <a:ext cx="2128041" cy="31874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E4814B3-ED83-4B82-BD70-F216F68ACB4B}"/>
              </a:ext>
            </a:extLst>
          </p:cNvPr>
          <p:cNvSpPr txBox="1"/>
          <p:nvPr/>
        </p:nvSpPr>
        <p:spPr>
          <a:xfrm>
            <a:off x="9460157" y="3207416"/>
            <a:ext cx="677108" cy="2062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6D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Your title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F881979-615A-46BD-A35A-9FA2BCD884ED}"/>
              </a:ext>
            </a:extLst>
          </p:cNvPr>
          <p:cNvSpPr txBox="1"/>
          <p:nvPr/>
        </p:nvSpPr>
        <p:spPr>
          <a:xfrm>
            <a:off x="8114917" y="3207416"/>
            <a:ext cx="677108" cy="2062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6D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Your title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A63E5AD-011E-42B6-8094-7955BC96F6D2}"/>
              </a:ext>
            </a:extLst>
          </p:cNvPr>
          <p:cNvSpPr txBox="1"/>
          <p:nvPr/>
        </p:nvSpPr>
        <p:spPr>
          <a:xfrm>
            <a:off x="6782565" y="3173533"/>
            <a:ext cx="677108" cy="2062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6D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Your title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B8D89D8-5F0D-4654-921D-014D3B353551}"/>
              </a:ext>
            </a:extLst>
          </p:cNvPr>
          <p:cNvSpPr txBox="1"/>
          <p:nvPr/>
        </p:nvSpPr>
        <p:spPr>
          <a:xfrm>
            <a:off x="5428351" y="3138481"/>
            <a:ext cx="677108" cy="20621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rgbClr val="6D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Your title</a:t>
            </a:r>
          </a:p>
        </p:txBody>
      </p:sp>
    </p:spTree>
    <p:extLst>
      <p:ext uri="{BB962C8B-B14F-4D97-AF65-F5344CB8AC3E}">
        <p14:creationId xmlns:p14="http://schemas.microsoft.com/office/powerpoint/2010/main" val="167445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8C7E3FED-9962-4020-8346-4B1CCCCB0F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9990" y="1981205"/>
            <a:ext cx="1632857" cy="1632857"/>
          </a:xfrm>
          <a:custGeom>
            <a:avLst/>
            <a:gdLst>
              <a:gd name="connsiteX0" fmla="*/ 0 w 1632857"/>
              <a:gd name="connsiteY0" fmla="*/ 0 h 1632857"/>
              <a:gd name="connsiteX1" fmla="*/ 1632857 w 1632857"/>
              <a:gd name="connsiteY1" fmla="*/ 0 h 1632857"/>
              <a:gd name="connsiteX2" fmla="*/ 1632857 w 1632857"/>
              <a:gd name="connsiteY2" fmla="*/ 1632857 h 1632857"/>
              <a:gd name="connsiteX3" fmla="*/ 0 w 1632857"/>
              <a:gd name="connsiteY3" fmla="*/ 1632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1632857">
                <a:moveTo>
                  <a:pt x="0" y="0"/>
                </a:moveTo>
                <a:lnTo>
                  <a:pt x="1632857" y="0"/>
                </a:lnTo>
                <a:lnTo>
                  <a:pt x="1632857" y="1632857"/>
                </a:lnTo>
                <a:lnTo>
                  <a:pt x="0" y="16328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8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67807F03-1D7D-46FF-BDBB-905D53CE2D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1368" y="1981205"/>
            <a:ext cx="1632857" cy="1632857"/>
          </a:xfrm>
          <a:custGeom>
            <a:avLst/>
            <a:gdLst>
              <a:gd name="connsiteX0" fmla="*/ 0 w 1632857"/>
              <a:gd name="connsiteY0" fmla="*/ 0 h 1632857"/>
              <a:gd name="connsiteX1" fmla="*/ 1632857 w 1632857"/>
              <a:gd name="connsiteY1" fmla="*/ 0 h 1632857"/>
              <a:gd name="connsiteX2" fmla="*/ 1632857 w 1632857"/>
              <a:gd name="connsiteY2" fmla="*/ 1632857 h 1632857"/>
              <a:gd name="connsiteX3" fmla="*/ 0 w 1632857"/>
              <a:gd name="connsiteY3" fmla="*/ 1632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1632857">
                <a:moveTo>
                  <a:pt x="0" y="0"/>
                </a:moveTo>
                <a:lnTo>
                  <a:pt x="1632857" y="0"/>
                </a:lnTo>
                <a:lnTo>
                  <a:pt x="1632857" y="1632857"/>
                </a:lnTo>
                <a:lnTo>
                  <a:pt x="0" y="16328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4A9EFF02-A702-4CA2-B74E-085C1F450F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32746" y="1981205"/>
            <a:ext cx="1632857" cy="1632857"/>
          </a:xfrm>
          <a:custGeom>
            <a:avLst/>
            <a:gdLst>
              <a:gd name="connsiteX0" fmla="*/ 0 w 1632857"/>
              <a:gd name="connsiteY0" fmla="*/ 0 h 1632857"/>
              <a:gd name="connsiteX1" fmla="*/ 1632857 w 1632857"/>
              <a:gd name="connsiteY1" fmla="*/ 0 h 1632857"/>
              <a:gd name="connsiteX2" fmla="*/ 1632857 w 1632857"/>
              <a:gd name="connsiteY2" fmla="*/ 1632857 h 1632857"/>
              <a:gd name="connsiteX3" fmla="*/ 0 w 1632857"/>
              <a:gd name="connsiteY3" fmla="*/ 1632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1632857">
                <a:moveTo>
                  <a:pt x="0" y="0"/>
                </a:moveTo>
                <a:lnTo>
                  <a:pt x="1632857" y="0"/>
                </a:lnTo>
                <a:lnTo>
                  <a:pt x="1632857" y="1632857"/>
                </a:lnTo>
                <a:lnTo>
                  <a:pt x="0" y="16328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FD2191E8-28A1-43D6-9E58-D08CC4BAE37B}"/>
              </a:ext>
            </a:extLst>
          </p:cNvPr>
          <p:cNvGrpSpPr/>
          <p:nvPr/>
        </p:nvGrpSpPr>
        <p:grpSpPr>
          <a:xfrm>
            <a:off x="2434772" y="3135089"/>
            <a:ext cx="1730829" cy="2010825"/>
            <a:chOff x="2434771" y="3135085"/>
            <a:chExt cx="1730829" cy="2010825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74FFA5F-AA01-4E8F-AF8B-5CFAC8A6C814}"/>
                </a:ext>
              </a:extLst>
            </p:cNvPr>
            <p:cNvSpPr/>
            <p:nvPr/>
          </p:nvSpPr>
          <p:spPr>
            <a:xfrm>
              <a:off x="2532742" y="3135085"/>
              <a:ext cx="1632858" cy="201082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46EADA-2CF6-4029-94F1-555FD70F1B2C}"/>
                </a:ext>
              </a:extLst>
            </p:cNvPr>
            <p:cNvSpPr/>
            <p:nvPr/>
          </p:nvSpPr>
          <p:spPr>
            <a:xfrm>
              <a:off x="2434771" y="3135085"/>
              <a:ext cx="1730829" cy="1295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rgbClr val="600509"/>
                  </a:solidFill>
                  <a:sym typeface="微软雅黑" pitchFamily="34" charset="-122"/>
                </a:rPr>
                <a:t>Enter your description here.</a:t>
              </a:r>
              <a:endParaRPr lang="en-US" altLang="zh-CN" dirty="0">
                <a:solidFill>
                  <a:srgbClr val="600509"/>
                </a:solidFill>
                <a:sym typeface="微软雅黑" pitchFamily="34" charset="-122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3CAB2E0B-14DC-4BE9-870F-05ED0F4E174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66832">
            <a:off x="10057603" y="5148753"/>
            <a:ext cx="1854543" cy="2471177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225BDDD8-046E-4075-84B3-EDE0B6EE3CB7}"/>
              </a:ext>
            </a:extLst>
          </p:cNvPr>
          <p:cNvGrpSpPr/>
          <p:nvPr/>
        </p:nvGrpSpPr>
        <p:grpSpPr>
          <a:xfrm>
            <a:off x="5242380" y="3122631"/>
            <a:ext cx="1730829" cy="2010825"/>
            <a:chOff x="5089978" y="2970228"/>
            <a:chExt cx="1730829" cy="201082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7FA8F47-1DBE-4F7F-9845-ECF6BF5E2087}"/>
                </a:ext>
              </a:extLst>
            </p:cNvPr>
            <p:cNvSpPr/>
            <p:nvPr/>
          </p:nvSpPr>
          <p:spPr>
            <a:xfrm>
              <a:off x="5132161" y="2970228"/>
              <a:ext cx="1632858" cy="201082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2279E1F-3BF9-4F1B-9CFF-BDF6490827C4}"/>
                </a:ext>
              </a:extLst>
            </p:cNvPr>
            <p:cNvSpPr/>
            <p:nvPr/>
          </p:nvSpPr>
          <p:spPr>
            <a:xfrm>
              <a:off x="5089978" y="2995142"/>
              <a:ext cx="1730829" cy="1295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rgbClr val="600509"/>
                  </a:solidFill>
                  <a:sym typeface="微软雅黑" pitchFamily="34" charset="-122"/>
                </a:rPr>
                <a:t>Enter your description here.</a:t>
              </a:r>
              <a:endParaRPr lang="en-US" altLang="zh-CN" dirty="0">
                <a:solidFill>
                  <a:srgbClr val="600509"/>
                </a:solidFill>
                <a:sym typeface="微软雅黑" pitchFamily="34" charset="-122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ED1E86D-A554-4429-AD47-3029DBD6CD41}"/>
              </a:ext>
            </a:extLst>
          </p:cNvPr>
          <p:cNvGrpSpPr/>
          <p:nvPr/>
        </p:nvGrpSpPr>
        <p:grpSpPr>
          <a:xfrm>
            <a:off x="7952016" y="3139746"/>
            <a:ext cx="1730829" cy="2010825"/>
            <a:chOff x="2434771" y="3135085"/>
            <a:chExt cx="1730829" cy="2010825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55EECD94-7ED6-4C43-A961-749BB8BD29B2}"/>
                </a:ext>
              </a:extLst>
            </p:cNvPr>
            <p:cNvSpPr/>
            <p:nvPr/>
          </p:nvSpPr>
          <p:spPr>
            <a:xfrm>
              <a:off x="2532742" y="3135085"/>
              <a:ext cx="1632858" cy="2010825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668C501-C48E-449B-B559-FDF41C7A0017}"/>
                </a:ext>
              </a:extLst>
            </p:cNvPr>
            <p:cNvSpPr/>
            <p:nvPr/>
          </p:nvSpPr>
          <p:spPr>
            <a:xfrm>
              <a:off x="2434771" y="3135085"/>
              <a:ext cx="1730829" cy="1295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zh-CN" altLang="en-US" dirty="0">
                  <a:solidFill>
                    <a:srgbClr val="600509"/>
                  </a:solidFill>
                  <a:sym typeface="微软雅黑" pitchFamily="34" charset="-122"/>
                </a:rPr>
                <a:t>Enter your description here.</a:t>
              </a:r>
              <a:endParaRPr lang="en-US" altLang="zh-CN" dirty="0">
                <a:solidFill>
                  <a:srgbClr val="600509"/>
                </a:solidFill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5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70BA821-0FCD-4FAE-B60A-D7C840DADE14}"/>
              </a:ext>
            </a:extLst>
          </p:cNvPr>
          <p:cNvSpPr/>
          <p:nvPr/>
        </p:nvSpPr>
        <p:spPr>
          <a:xfrm>
            <a:off x="1856895" y="1856074"/>
            <a:ext cx="8377084" cy="161582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pc="600" dirty="0">
              <a:solidFill>
                <a:srgbClr val="6D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BB6018-BDA4-410C-B1E3-A3A8F10618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743" y="2963634"/>
            <a:ext cx="362028" cy="359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15">
            <a:extLst>
              <a:ext uri="{FF2B5EF4-FFF2-40B4-BE49-F238E27FC236}">
                <a16:creationId xmlns:a16="http://schemas.microsoft.com/office/drawing/2014/main" id="{32F066D7-D18B-42B8-B559-C0894FB3DB38}"/>
              </a:ext>
            </a:extLst>
          </p:cNvPr>
          <p:cNvSpPr txBox="1"/>
          <p:nvPr/>
        </p:nvSpPr>
        <p:spPr>
          <a:xfrm>
            <a:off x="2664744" y="2963630"/>
            <a:ext cx="5216515" cy="69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</a:t>
            </a:r>
            <a:endParaRPr lang="en-US" altLang="zh-CN" sz="1600" dirty="0">
              <a:solidFill>
                <a:srgbClr val="600509"/>
              </a:solidFill>
              <a:sym typeface="微软雅黑" pitchFamily="34" charset="-122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C64C114F-D5B7-4A54-A4F8-D727ED7A7D70}"/>
              </a:ext>
            </a:extLst>
          </p:cNvPr>
          <p:cNvSpPr txBox="1"/>
          <p:nvPr/>
        </p:nvSpPr>
        <p:spPr>
          <a:xfrm>
            <a:off x="2664744" y="4444087"/>
            <a:ext cx="5216515" cy="695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</a:t>
            </a:r>
            <a:endParaRPr lang="en-US" altLang="zh-CN" sz="1600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2712ABF-3C0A-40FA-A37C-593D0A9049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5743" y="4487206"/>
            <a:ext cx="362028" cy="359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1C21483-B21D-4302-812E-F33334500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964" y="1015087"/>
            <a:ext cx="5145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3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2908730F-360A-4E0E-8D78-3D8CA9C34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D5282D-484D-4522-A25F-2ACDD2456441}"/>
              </a:ext>
            </a:extLst>
          </p:cNvPr>
          <p:cNvSpPr/>
          <p:nvPr/>
        </p:nvSpPr>
        <p:spPr>
          <a:xfrm>
            <a:off x="0" y="2024742"/>
            <a:ext cx="12192000" cy="324091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28B574-FEE0-49D2-BCBC-AB82880B60CC}"/>
              </a:ext>
            </a:extLst>
          </p:cNvPr>
          <p:cNvSpPr txBox="1"/>
          <p:nvPr/>
        </p:nvSpPr>
        <p:spPr>
          <a:xfrm>
            <a:off x="8257317" y="2497976"/>
            <a:ext cx="25432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60050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04</a:t>
            </a:r>
            <a:endParaRPr lang="zh-CN" altLang="en-US" sz="11500" dirty="0">
              <a:solidFill>
                <a:srgbClr val="60050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3405F47-E829-43D7-A8F5-D1CFC7281083}"/>
              </a:ext>
            </a:extLst>
          </p:cNvPr>
          <p:cNvSpPr txBox="1"/>
          <p:nvPr/>
        </p:nvSpPr>
        <p:spPr>
          <a:xfrm>
            <a:off x="2120356" y="3013503"/>
            <a:ext cx="4724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6D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Click Enter title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F042CA3-FAD3-4F36-ADBD-97BFE88F0BD9}"/>
              </a:ext>
            </a:extLst>
          </p:cNvPr>
          <p:cNvCxnSpPr>
            <a:cxnSpLocks/>
          </p:cNvCxnSpPr>
          <p:nvPr/>
        </p:nvCxnSpPr>
        <p:spPr>
          <a:xfrm>
            <a:off x="7421441" y="2631241"/>
            <a:ext cx="0" cy="1990355"/>
          </a:xfrm>
          <a:prstGeom prst="line">
            <a:avLst/>
          </a:prstGeom>
          <a:ln w="38100">
            <a:solidFill>
              <a:srgbClr val="600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0626C718-99CE-4619-A58A-21CF5D572E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27173" y="3834444"/>
            <a:ext cx="2275115" cy="10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C0F15301-0700-4F31-8FF0-8F7A435737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6357" y="3834444"/>
            <a:ext cx="2284243" cy="105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6C74AB9B-E2E6-42F1-942A-EF448E8E3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6360" y="1956610"/>
            <a:ext cx="4885929" cy="1635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9E4C4DB3-05C2-4EDB-82A7-F06061857D6F}"/>
              </a:ext>
            </a:extLst>
          </p:cNvPr>
          <p:cNvSpPr txBox="1"/>
          <p:nvPr/>
        </p:nvSpPr>
        <p:spPr>
          <a:xfrm>
            <a:off x="8541387" y="1956606"/>
            <a:ext cx="415498" cy="3088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sz="1800" dirty="0">
              <a:solidFill>
                <a:srgbClr val="54BCA5"/>
              </a:solidFill>
              <a:sym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A71A05-C55E-478D-BF3F-F4C71202C2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19734" y="1956606"/>
            <a:ext cx="218249" cy="513134"/>
          </a:xfrm>
          <a:prstGeom prst="rect">
            <a:avLst/>
          </a:prstGeom>
        </p:spPr>
      </p:pic>
      <p:sp>
        <p:nvSpPr>
          <p:cNvPr id="7" name="TextBox 15">
            <a:extLst>
              <a:ext uri="{FF2B5EF4-FFF2-40B4-BE49-F238E27FC236}">
                <a16:creationId xmlns:a16="http://schemas.microsoft.com/office/drawing/2014/main" id="{AAA95680-98D6-4E86-8FCB-4053E7CA5F61}"/>
              </a:ext>
            </a:extLst>
          </p:cNvPr>
          <p:cNvSpPr txBox="1"/>
          <p:nvPr/>
        </p:nvSpPr>
        <p:spPr>
          <a:xfrm>
            <a:off x="10205113" y="1956606"/>
            <a:ext cx="415498" cy="3088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sz="1800" dirty="0">
              <a:solidFill>
                <a:srgbClr val="54BCA5"/>
              </a:solidFill>
              <a:sym typeface="微软雅黑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8F79D5B-8906-4987-BE18-CCEE69D4C6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283458" y="1956606"/>
            <a:ext cx="218249" cy="513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8CDF93-1890-400F-A866-F6594455D80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686618" y="3235048"/>
            <a:ext cx="1505385" cy="395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8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78ADCD7-8F54-43F8-94AB-F889D01A45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9600"/>
            <a:ext cx="2590800" cy="2590800"/>
          </a:xfrm>
          <a:prstGeom prst="rect">
            <a:avLst/>
          </a:prstGeom>
        </p:spPr>
      </p:pic>
      <p:pic>
        <p:nvPicPr>
          <p:cNvPr id="2" name="图片 1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0514B78B-2CDB-4221-A4BA-19B41A782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2430" y="1992091"/>
            <a:ext cx="1632857" cy="1632857"/>
          </a:xfrm>
          <a:custGeom>
            <a:avLst/>
            <a:gdLst>
              <a:gd name="connsiteX0" fmla="*/ 0 w 1632857"/>
              <a:gd name="connsiteY0" fmla="*/ 0 h 1632857"/>
              <a:gd name="connsiteX1" fmla="*/ 1632857 w 1632857"/>
              <a:gd name="connsiteY1" fmla="*/ 0 h 1632857"/>
              <a:gd name="connsiteX2" fmla="*/ 1632857 w 1632857"/>
              <a:gd name="connsiteY2" fmla="*/ 1632857 h 1632857"/>
              <a:gd name="connsiteX3" fmla="*/ 0 w 1632857"/>
              <a:gd name="connsiteY3" fmla="*/ 1632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1632857">
                <a:moveTo>
                  <a:pt x="0" y="0"/>
                </a:moveTo>
                <a:lnTo>
                  <a:pt x="1632857" y="0"/>
                </a:lnTo>
                <a:lnTo>
                  <a:pt x="1632857" y="1632857"/>
                </a:lnTo>
                <a:lnTo>
                  <a:pt x="0" y="16328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8BD5E584-FB0C-48AB-A686-7D349092C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47030" y="1992091"/>
            <a:ext cx="1632857" cy="1632857"/>
          </a:xfrm>
          <a:custGeom>
            <a:avLst/>
            <a:gdLst>
              <a:gd name="connsiteX0" fmla="*/ 0 w 1632857"/>
              <a:gd name="connsiteY0" fmla="*/ 0 h 1632857"/>
              <a:gd name="connsiteX1" fmla="*/ 1632857 w 1632857"/>
              <a:gd name="connsiteY1" fmla="*/ 0 h 1632857"/>
              <a:gd name="connsiteX2" fmla="*/ 1632857 w 1632857"/>
              <a:gd name="connsiteY2" fmla="*/ 1632857 h 1632857"/>
              <a:gd name="connsiteX3" fmla="*/ 0 w 1632857"/>
              <a:gd name="connsiteY3" fmla="*/ 1632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1632857">
                <a:moveTo>
                  <a:pt x="0" y="0"/>
                </a:moveTo>
                <a:lnTo>
                  <a:pt x="1632857" y="0"/>
                </a:lnTo>
                <a:lnTo>
                  <a:pt x="1632857" y="1632857"/>
                </a:lnTo>
                <a:lnTo>
                  <a:pt x="0" y="16328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1771C4FB-F94C-44D7-9A99-FBA49B3D8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1630" y="1992091"/>
            <a:ext cx="1632857" cy="1632857"/>
          </a:xfrm>
          <a:custGeom>
            <a:avLst/>
            <a:gdLst>
              <a:gd name="connsiteX0" fmla="*/ 0 w 1632857"/>
              <a:gd name="connsiteY0" fmla="*/ 0 h 1632857"/>
              <a:gd name="connsiteX1" fmla="*/ 1632857 w 1632857"/>
              <a:gd name="connsiteY1" fmla="*/ 0 h 1632857"/>
              <a:gd name="connsiteX2" fmla="*/ 1632857 w 1632857"/>
              <a:gd name="connsiteY2" fmla="*/ 1632857 h 1632857"/>
              <a:gd name="connsiteX3" fmla="*/ 0 w 1632857"/>
              <a:gd name="connsiteY3" fmla="*/ 1632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1632857">
                <a:moveTo>
                  <a:pt x="0" y="0"/>
                </a:moveTo>
                <a:lnTo>
                  <a:pt x="1632857" y="0"/>
                </a:lnTo>
                <a:lnTo>
                  <a:pt x="1632857" y="1632857"/>
                </a:lnTo>
                <a:lnTo>
                  <a:pt x="0" y="16328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1A63D286-03B0-45E4-AA75-56D31A0D6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77830" y="1992091"/>
            <a:ext cx="1632857" cy="1632857"/>
          </a:xfrm>
          <a:custGeom>
            <a:avLst/>
            <a:gdLst>
              <a:gd name="connsiteX0" fmla="*/ 0 w 1632857"/>
              <a:gd name="connsiteY0" fmla="*/ 0 h 1632857"/>
              <a:gd name="connsiteX1" fmla="*/ 1632857 w 1632857"/>
              <a:gd name="connsiteY1" fmla="*/ 0 h 1632857"/>
              <a:gd name="connsiteX2" fmla="*/ 1632857 w 1632857"/>
              <a:gd name="connsiteY2" fmla="*/ 1632857 h 1632857"/>
              <a:gd name="connsiteX3" fmla="*/ 0 w 1632857"/>
              <a:gd name="connsiteY3" fmla="*/ 1632857 h 163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2857" h="1632857">
                <a:moveTo>
                  <a:pt x="0" y="0"/>
                </a:moveTo>
                <a:lnTo>
                  <a:pt x="1632857" y="0"/>
                </a:lnTo>
                <a:lnTo>
                  <a:pt x="1632857" y="1632857"/>
                </a:lnTo>
                <a:lnTo>
                  <a:pt x="0" y="16328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97E829F-7F8A-42B8-A952-EA9EC0A0AD3A}"/>
              </a:ext>
            </a:extLst>
          </p:cNvPr>
          <p:cNvSpPr/>
          <p:nvPr/>
        </p:nvSpPr>
        <p:spPr>
          <a:xfrm>
            <a:off x="1781630" y="3904160"/>
            <a:ext cx="9329057" cy="793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Enter a comprehensive description of the chart above here. Enter your description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536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0DAFEBB3-7D1D-45A8-A9D0-DFE7CF599F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9EBE70-4052-4928-964E-E088778696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2819" y="0"/>
            <a:ext cx="2523836" cy="252383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4E0B31C-659B-433B-9F93-55DB03358900}"/>
              </a:ext>
            </a:extLst>
          </p:cNvPr>
          <p:cNvSpPr/>
          <p:nvPr/>
        </p:nvSpPr>
        <p:spPr>
          <a:xfrm>
            <a:off x="1" y="2024742"/>
            <a:ext cx="12192000" cy="324091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6D61921-D224-4A14-A552-BE139F32DD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5308" y="72522"/>
            <a:ext cx="2721459" cy="220357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C8D2C9B-A904-49AB-9BCC-01085F144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335" y="1343473"/>
            <a:ext cx="5338160" cy="417105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6CED1CC-8166-4144-8A77-248558A2DE46}"/>
              </a:ext>
            </a:extLst>
          </p:cNvPr>
          <p:cNvSpPr txBox="1"/>
          <p:nvPr/>
        </p:nvSpPr>
        <p:spPr>
          <a:xfrm>
            <a:off x="5619495" y="2860247"/>
            <a:ext cx="4711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spc="600" dirty="0">
                <a:solidFill>
                  <a:srgbClr val="600509"/>
                </a:solidFill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7595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2908730F-360A-4E0E-8D78-3D8CA9C34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D5282D-484D-4522-A25F-2ACDD2456441}"/>
              </a:ext>
            </a:extLst>
          </p:cNvPr>
          <p:cNvSpPr/>
          <p:nvPr/>
        </p:nvSpPr>
        <p:spPr>
          <a:xfrm>
            <a:off x="0" y="2052851"/>
            <a:ext cx="12192000" cy="324091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28B574-FEE0-49D2-BCBC-AB82880B60CC}"/>
              </a:ext>
            </a:extLst>
          </p:cNvPr>
          <p:cNvSpPr txBox="1"/>
          <p:nvPr/>
        </p:nvSpPr>
        <p:spPr>
          <a:xfrm>
            <a:off x="2980963" y="2431178"/>
            <a:ext cx="19898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60050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01</a:t>
            </a:r>
            <a:endParaRPr lang="zh-CN" altLang="en-US" sz="11500" dirty="0">
              <a:solidFill>
                <a:srgbClr val="60050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3405F47-E829-43D7-A8F5-D1CFC7281083}"/>
              </a:ext>
            </a:extLst>
          </p:cNvPr>
          <p:cNvSpPr txBox="1"/>
          <p:nvPr/>
        </p:nvSpPr>
        <p:spPr>
          <a:xfrm>
            <a:off x="6306282" y="3010856"/>
            <a:ext cx="4648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6D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Click Enter title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F042CA3-FAD3-4F36-ADBD-97BFE88F0BD9}"/>
              </a:ext>
            </a:extLst>
          </p:cNvPr>
          <p:cNvCxnSpPr>
            <a:cxnSpLocks/>
          </p:cNvCxnSpPr>
          <p:nvPr/>
        </p:nvCxnSpPr>
        <p:spPr>
          <a:xfrm>
            <a:off x="5885719" y="2431178"/>
            <a:ext cx="0" cy="1990355"/>
          </a:xfrm>
          <a:prstGeom prst="line">
            <a:avLst/>
          </a:prstGeom>
          <a:ln w="38100">
            <a:solidFill>
              <a:srgbClr val="600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54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37F334E2-5DA0-4559-9518-C550FB66E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0277" y="1686016"/>
            <a:ext cx="1391239" cy="1391239"/>
          </a:xfrm>
          <a:custGeom>
            <a:avLst/>
            <a:gdLst>
              <a:gd name="connsiteX0" fmla="*/ 2069691 w 4139382"/>
              <a:gd name="connsiteY0" fmla="*/ 0 h 4139382"/>
              <a:gd name="connsiteX1" fmla="*/ 4139382 w 4139382"/>
              <a:gd name="connsiteY1" fmla="*/ 2069691 h 4139382"/>
              <a:gd name="connsiteX2" fmla="*/ 2069691 w 4139382"/>
              <a:gd name="connsiteY2" fmla="*/ 4139382 h 4139382"/>
              <a:gd name="connsiteX3" fmla="*/ 0 w 4139382"/>
              <a:gd name="connsiteY3" fmla="*/ 2069691 h 4139382"/>
              <a:gd name="connsiteX4" fmla="*/ 2069691 w 4139382"/>
              <a:gd name="connsiteY4" fmla="*/ 0 h 4139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382" h="4139382">
                <a:moveTo>
                  <a:pt x="2069691" y="0"/>
                </a:moveTo>
                <a:cubicBezTo>
                  <a:pt x="3212750" y="0"/>
                  <a:pt x="4139382" y="926632"/>
                  <a:pt x="4139382" y="2069691"/>
                </a:cubicBezTo>
                <a:cubicBezTo>
                  <a:pt x="4139382" y="3212750"/>
                  <a:pt x="3212750" y="4139382"/>
                  <a:pt x="2069691" y="4139382"/>
                </a:cubicBezTo>
                <a:cubicBezTo>
                  <a:pt x="926632" y="4139382"/>
                  <a:pt x="0" y="3212750"/>
                  <a:pt x="0" y="2069691"/>
                </a:cubicBezTo>
                <a:cubicBezTo>
                  <a:pt x="0" y="926632"/>
                  <a:pt x="926632" y="0"/>
                  <a:pt x="206969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01C902BB-6A25-4991-865C-1A12F291B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6604" y="1686016"/>
            <a:ext cx="1386557" cy="1386557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B8D7FFC9-DDB3-4BB8-A8CA-1130A1DD5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1920" y="4283016"/>
            <a:ext cx="1391240" cy="1391240"/>
          </a:xfrm>
          <a:custGeom>
            <a:avLst/>
            <a:gdLst>
              <a:gd name="connsiteX0" fmla="*/ 672737 w 1345474"/>
              <a:gd name="connsiteY0" fmla="*/ 0 h 1345474"/>
              <a:gd name="connsiteX1" fmla="*/ 1345474 w 1345474"/>
              <a:gd name="connsiteY1" fmla="*/ 672737 h 1345474"/>
              <a:gd name="connsiteX2" fmla="*/ 672737 w 1345474"/>
              <a:gd name="connsiteY2" fmla="*/ 1345474 h 1345474"/>
              <a:gd name="connsiteX3" fmla="*/ 0 w 1345474"/>
              <a:gd name="connsiteY3" fmla="*/ 672737 h 1345474"/>
              <a:gd name="connsiteX4" fmla="*/ 672737 w 1345474"/>
              <a:gd name="connsiteY4" fmla="*/ 0 h 1345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5474" h="1345474">
                <a:moveTo>
                  <a:pt x="672737" y="0"/>
                </a:moveTo>
                <a:cubicBezTo>
                  <a:pt x="1044279" y="0"/>
                  <a:pt x="1345474" y="301195"/>
                  <a:pt x="1345474" y="672737"/>
                </a:cubicBezTo>
                <a:cubicBezTo>
                  <a:pt x="1345474" y="1044279"/>
                  <a:pt x="1044279" y="1345474"/>
                  <a:pt x="672737" y="1345474"/>
                </a:cubicBezTo>
                <a:cubicBezTo>
                  <a:pt x="301195" y="1345474"/>
                  <a:pt x="0" y="1044279"/>
                  <a:pt x="0" y="672737"/>
                </a:cubicBezTo>
                <a:cubicBezTo>
                  <a:pt x="0" y="301195"/>
                  <a:pt x="301195" y="0"/>
                  <a:pt x="67273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22E74DD1-1501-4E97-9089-AAE09CF7B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74956" y="4283020"/>
            <a:ext cx="1386557" cy="1386557"/>
          </a:xfrm>
          <a:custGeom>
            <a:avLst/>
            <a:gdLst>
              <a:gd name="connsiteX0" fmla="*/ 822960 w 1645920"/>
              <a:gd name="connsiteY0" fmla="*/ 0 h 1645920"/>
              <a:gd name="connsiteX1" fmla="*/ 1645920 w 1645920"/>
              <a:gd name="connsiteY1" fmla="*/ 822960 h 1645920"/>
              <a:gd name="connsiteX2" fmla="*/ 822960 w 1645920"/>
              <a:gd name="connsiteY2" fmla="*/ 1645920 h 1645920"/>
              <a:gd name="connsiteX3" fmla="*/ 0 w 1645920"/>
              <a:gd name="connsiteY3" fmla="*/ 822960 h 1645920"/>
              <a:gd name="connsiteX4" fmla="*/ 822960 w 1645920"/>
              <a:gd name="connsiteY4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5">
            <a:extLst>
              <a:ext uri="{FF2B5EF4-FFF2-40B4-BE49-F238E27FC236}">
                <a16:creationId xmlns:a16="http://schemas.microsoft.com/office/drawing/2014/main" id="{43074563-C42D-49E5-ACA1-974D39764B55}"/>
              </a:ext>
            </a:extLst>
          </p:cNvPr>
          <p:cNvSpPr txBox="1"/>
          <p:nvPr/>
        </p:nvSpPr>
        <p:spPr>
          <a:xfrm>
            <a:off x="4284897" y="1860184"/>
            <a:ext cx="646331" cy="1564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00D0DD3-C9B6-41A5-8E72-A0ACEEFADE95}"/>
              </a:ext>
            </a:extLst>
          </p:cNvPr>
          <p:cNvSpPr txBox="1"/>
          <p:nvPr/>
        </p:nvSpPr>
        <p:spPr>
          <a:xfrm>
            <a:off x="5005804" y="1860183"/>
            <a:ext cx="461665" cy="1564871"/>
          </a:xfrm>
          <a:prstGeom prst="rect">
            <a:avLst/>
          </a:prstGeom>
          <a:solidFill>
            <a:srgbClr val="600509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Insert a title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FDE348A9-E35B-4416-A197-2CBC5E3B0783}"/>
              </a:ext>
            </a:extLst>
          </p:cNvPr>
          <p:cNvSpPr txBox="1"/>
          <p:nvPr/>
        </p:nvSpPr>
        <p:spPr>
          <a:xfrm>
            <a:off x="4284897" y="4283016"/>
            <a:ext cx="646331" cy="1564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DF8B87E-0D66-48EB-A3BB-D797791873AB}"/>
              </a:ext>
            </a:extLst>
          </p:cNvPr>
          <p:cNvSpPr txBox="1"/>
          <p:nvPr/>
        </p:nvSpPr>
        <p:spPr>
          <a:xfrm>
            <a:off x="5005804" y="4283016"/>
            <a:ext cx="461665" cy="1564870"/>
          </a:xfrm>
          <a:prstGeom prst="rect">
            <a:avLst/>
          </a:prstGeom>
          <a:solidFill>
            <a:srgbClr val="600509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Insert a title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5FC85207-3357-4B1B-BCDA-1128AC4B7210}"/>
              </a:ext>
            </a:extLst>
          </p:cNvPr>
          <p:cNvSpPr txBox="1"/>
          <p:nvPr/>
        </p:nvSpPr>
        <p:spPr>
          <a:xfrm>
            <a:off x="8614673" y="1860184"/>
            <a:ext cx="646331" cy="1564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33ACDD4-7DD1-49C5-A4E6-663476AC1111}"/>
              </a:ext>
            </a:extLst>
          </p:cNvPr>
          <p:cNvSpPr txBox="1"/>
          <p:nvPr/>
        </p:nvSpPr>
        <p:spPr>
          <a:xfrm>
            <a:off x="9335580" y="1860184"/>
            <a:ext cx="461665" cy="1564870"/>
          </a:xfrm>
          <a:prstGeom prst="rect">
            <a:avLst/>
          </a:prstGeom>
          <a:solidFill>
            <a:srgbClr val="600509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Insert a title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id="{2494E1A5-9C84-48DB-91A4-607D38688DFE}"/>
              </a:ext>
            </a:extLst>
          </p:cNvPr>
          <p:cNvSpPr txBox="1"/>
          <p:nvPr/>
        </p:nvSpPr>
        <p:spPr>
          <a:xfrm>
            <a:off x="8689246" y="4283016"/>
            <a:ext cx="646331" cy="1564872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</a:t>
            </a:r>
            <a:endParaRPr lang="en-US" altLang="zh-CN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D857175-E1B7-4DEC-A59D-7ABFB613E453}"/>
              </a:ext>
            </a:extLst>
          </p:cNvPr>
          <p:cNvSpPr txBox="1"/>
          <p:nvPr/>
        </p:nvSpPr>
        <p:spPr>
          <a:xfrm>
            <a:off x="9410153" y="4283016"/>
            <a:ext cx="461665" cy="1564870"/>
          </a:xfrm>
          <a:prstGeom prst="rect">
            <a:avLst/>
          </a:prstGeom>
          <a:solidFill>
            <a:srgbClr val="600509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Insert a title</a:t>
            </a:r>
          </a:p>
        </p:txBody>
      </p:sp>
    </p:spTree>
    <p:extLst>
      <p:ext uri="{BB962C8B-B14F-4D97-AF65-F5344CB8AC3E}">
        <p14:creationId xmlns:p14="http://schemas.microsoft.com/office/powerpoint/2010/main" val="103491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5">
            <a:extLst>
              <a:ext uri="{FF2B5EF4-FFF2-40B4-BE49-F238E27FC236}">
                <a16:creationId xmlns:a16="http://schemas.microsoft.com/office/drawing/2014/main" id="{461B399F-9BBB-45F8-A597-61413964B216}"/>
              </a:ext>
            </a:extLst>
          </p:cNvPr>
          <p:cNvSpPr txBox="1"/>
          <p:nvPr/>
        </p:nvSpPr>
        <p:spPr>
          <a:xfrm>
            <a:off x="2634344" y="2255431"/>
            <a:ext cx="4059773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4503199-D159-4D8E-84DD-4E92A06575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902">
            <a:off x="1740176" y="1638677"/>
            <a:ext cx="663901" cy="88464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FC1CD5-DA27-4FF7-B1B7-E490A1848B52}"/>
              </a:ext>
            </a:extLst>
          </p:cNvPr>
          <p:cNvSpPr txBox="1"/>
          <p:nvPr/>
        </p:nvSpPr>
        <p:spPr>
          <a:xfrm>
            <a:off x="2634343" y="1807031"/>
            <a:ext cx="356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00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2DAE67E6-6F46-4623-A743-8F6C3E6E0C94}"/>
              </a:ext>
            </a:extLst>
          </p:cNvPr>
          <p:cNvSpPr txBox="1"/>
          <p:nvPr/>
        </p:nvSpPr>
        <p:spPr>
          <a:xfrm>
            <a:off x="2634343" y="3931356"/>
            <a:ext cx="3951515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12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DC923FD2-1B82-4DC8-A0A6-81E2CDABB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0158" y="1807031"/>
            <a:ext cx="914177" cy="36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timgsa.baidu.com/timg?image&amp;quality=80&amp;size=b9999_10000&amp;sec=1520008297529&amp;di=7f69cbb62181b8156c22d77df2cce27f&amp;imgtype=0&amp;src=http%3A%2F%2Fimgsrc.baidu.com%2Fimage%2Fc0%253Dpixel_huitu%252C0%252C0%252C294%252C40%2Fsign%3D38dd7bf49225bc313f5009d837a7e8dd%2F94cad1c8a786c9176a16fc03c23d70cf3bc757f6.jpg">
            <a:extLst>
              <a:ext uri="{FF2B5EF4-FFF2-40B4-BE49-F238E27FC236}">
                <a16:creationId xmlns:a16="http://schemas.microsoft.com/office/drawing/2014/main" id="{6A129676-6189-4651-8E6F-DD3277089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52116" y="1807031"/>
            <a:ext cx="935771" cy="364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0A50CBE-BD70-4D1B-A50D-8D0399EBE27F}"/>
              </a:ext>
            </a:extLst>
          </p:cNvPr>
          <p:cNvSpPr/>
          <p:nvPr/>
        </p:nvSpPr>
        <p:spPr>
          <a:xfrm>
            <a:off x="0" y="2052851"/>
            <a:ext cx="12192000" cy="324091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8C71E40-667B-4FC6-9EE0-0BA790F510C2}"/>
              </a:ext>
            </a:extLst>
          </p:cNvPr>
          <p:cNvSpPr txBox="1"/>
          <p:nvPr/>
        </p:nvSpPr>
        <p:spPr>
          <a:xfrm>
            <a:off x="2470920" y="2048306"/>
            <a:ext cx="461665" cy="1719335"/>
          </a:xfrm>
          <a:prstGeom prst="rect">
            <a:avLst/>
          </a:prstGeom>
          <a:solidFill>
            <a:srgbClr val="600509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insert the title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9E14964-8184-487E-A0D8-032CDFD32989}"/>
              </a:ext>
            </a:extLst>
          </p:cNvPr>
          <p:cNvSpPr txBox="1"/>
          <p:nvPr/>
        </p:nvSpPr>
        <p:spPr>
          <a:xfrm>
            <a:off x="5143818" y="3574432"/>
            <a:ext cx="461665" cy="1719335"/>
          </a:xfrm>
          <a:prstGeom prst="rect">
            <a:avLst/>
          </a:prstGeom>
          <a:solidFill>
            <a:srgbClr val="600509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insert the title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99B5D9-AEC5-4605-8B0D-2A86D0C3D77D}"/>
              </a:ext>
            </a:extLst>
          </p:cNvPr>
          <p:cNvSpPr txBox="1"/>
          <p:nvPr/>
        </p:nvSpPr>
        <p:spPr>
          <a:xfrm>
            <a:off x="7711830" y="2048302"/>
            <a:ext cx="461665" cy="1752868"/>
          </a:xfrm>
          <a:prstGeom prst="rect">
            <a:avLst/>
          </a:prstGeom>
          <a:solidFill>
            <a:srgbClr val="600509"/>
          </a:solidFill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insert the title</a:t>
            </a: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87B13A5E-3576-4CA1-B525-B294DB8A89ED}"/>
              </a:ext>
            </a:extLst>
          </p:cNvPr>
          <p:cNvSpPr txBox="1"/>
          <p:nvPr/>
        </p:nvSpPr>
        <p:spPr>
          <a:xfrm>
            <a:off x="3140335" y="2351689"/>
            <a:ext cx="1292662" cy="283189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</a:t>
            </a:r>
            <a:endParaRPr lang="en-US" altLang="zh-CN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CEF5FD5A-E85D-461C-BF46-182B012E1475}"/>
              </a:ext>
            </a:extLst>
          </p:cNvPr>
          <p:cNvSpPr txBox="1"/>
          <p:nvPr/>
        </p:nvSpPr>
        <p:spPr>
          <a:xfrm>
            <a:off x="5831553" y="2351689"/>
            <a:ext cx="1292662" cy="283189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</a:t>
            </a:r>
            <a:endParaRPr lang="en-US" altLang="zh-CN" dirty="0">
              <a:solidFill>
                <a:srgbClr val="54BCA5"/>
              </a:solidFill>
              <a:sym typeface="微软雅黑" pitchFamily="34" charset="-122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3584B8A5-F781-42D8-9381-912859E2D702}"/>
              </a:ext>
            </a:extLst>
          </p:cNvPr>
          <p:cNvSpPr txBox="1"/>
          <p:nvPr/>
        </p:nvSpPr>
        <p:spPr>
          <a:xfrm>
            <a:off x="8496660" y="2385222"/>
            <a:ext cx="1292662" cy="2831896"/>
          </a:xfrm>
          <a:prstGeom prst="rect">
            <a:avLst/>
          </a:prstGeom>
          <a:noFill/>
        </p:spPr>
        <p:txBody>
          <a:bodyPr vert="eaVert"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</a:t>
            </a:r>
            <a:endParaRPr lang="en-US" altLang="zh-CN" dirty="0">
              <a:solidFill>
                <a:srgbClr val="54BCA5"/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4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A4115C01-7209-4C58-8697-8CF90F624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1129" y="2424166"/>
            <a:ext cx="4278087" cy="2815209"/>
          </a:xfrm>
          <a:custGeom>
            <a:avLst/>
            <a:gdLst>
              <a:gd name="connsiteX0" fmla="*/ 0 w 3513168"/>
              <a:gd name="connsiteY0" fmla="*/ 0 h 2841172"/>
              <a:gd name="connsiteX1" fmla="*/ 3513168 w 3513168"/>
              <a:gd name="connsiteY1" fmla="*/ 0 h 2841172"/>
              <a:gd name="connsiteX2" fmla="*/ 3513168 w 3513168"/>
              <a:gd name="connsiteY2" fmla="*/ 2841172 h 2841172"/>
              <a:gd name="connsiteX3" fmla="*/ 0 w 3513168"/>
              <a:gd name="connsiteY3" fmla="*/ 2841172 h 284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3168" h="2841172">
                <a:moveTo>
                  <a:pt x="0" y="0"/>
                </a:moveTo>
                <a:lnTo>
                  <a:pt x="3513168" y="0"/>
                </a:lnTo>
                <a:lnTo>
                  <a:pt x="3513168" y="2841172"/>
                </a:lnTo>
                <a:lnTo>
                  <a:pt x="0" y="284117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C2150D1-A84D-4DF4-BB34-5E614DCD92CE}"/>
              </a:ext>
            </a:extLst>
          </p:cNvPr>
          <p:cNvSpPr/>
          <p:nvPr/>
        </p:nvSpPr>
        <p:spPr>
          <a:xfrm>
            <a:off x="5170717" y="2024742"/>
            <a:ext cx="5225143" cy="361405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F2823F3-9090-493E-B024-840A776C5A92}"/>
              </a:ext>
            </a:extLst>
          </p:cNvPr>
          <p:cNvSpPr txBox="1"/>
          <p:nvPr/>
        </p:nvSpPr>
        <p:spPr>
          <a:xfrm>
            <a:off x="6668751" y="1997253"/>
            <a:ext cx="3147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>
                <a:solidFill>
                  <a:srgbClr val="60050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文鼎大" panose="020B0609010101010101" pitchFamily="49" charset="-122"/>
                <a:ea typeface="文鼎大" panose="020B0609010101010101" pitchFamily="49" charset="-122"/>
              </a:rPr>
              <a:t>Title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A677C118-9C4C-45A7-BB96-7241BFE62699}"/>
              </a:ext>
            </a:extLst>
          </p:cNvPr>
          <p:cNvSpPr txBox="1"/>
          <p:nvPr/>
        </p:nvSpPr>
        <p:spPr>
          <a:xfrm>
            <a:off x="6918512" y="3251699"/>
            <a:ext cx="2648050" cy="22240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Enter your description here. Enter a comprehensive description of the chart above here.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30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9F3ADF9-94C2-43FC-9EF2-B94C7DDE3A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296"/>
              </a:clrFrom>
              <a:clrTo>
                <a:srgbClr val="FFF29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91152" y="2519694"/>
            <a:ext cx="3999323" cy="2304488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TextBox 15">
            <a:extLst>
              <a:ext uri="{FF2B5EF4-FFF2-40B4-BE49-F238E27FC236}">
                <a16:creationId xmlns:a16="http://schemas.microsoft.com/office/drawing/2014/main" id="{9ECF4D78-D0EC-4660-AE5A-834790936FD4}"/>
              </a:ext>
            </a:extLst>
          </p:cNvPr>
          <p:cNvSpPr txBox="1"/>
          <p:nvPr/>
        </p:nvSpPr>
        <p:spPr>
          <a:xfrm>
            <a:off x="1891856" y="2288716"/>
            <a:ext cx="3148229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sp>
        <p:nvSpPr>
          <p:cNvPr id="4" name="TextBox 15">
            <a:extLst>
              <a:ext uri="{FF2B5EF4-FFF2-40B4-BE49-F238E27FC236}">
                <a16:creationId xmlns:a16="http://schemas.microsoft.com/office/drawing/2014/main" id="{D35F5C92-C813-41F4-98BA-AF5ECC961FC6}"/>
              </a:ext>
            </a:extLst>
          </p:cNvPr>
          <p:cNvSpPr txBox="1"/>
          <p:nvPr/>
        </p:nvSpPr>
        <p:spPr>
          <a:xfrm>
            <a:off x="7236744" y="2288716"/>
            <a:ext cx="3148229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id="{CAE5FED6-1FC5-4435-8802-4DC19388D173}"/>
              </a:ext>
            </a:extLst>
          </p:cNvPr>
          <p:cNvSpPr txBox="1"/>
          <p:nvPr/>
        </p:nvSpPr>
        <p:spPr>
          <a:xfrm>
            <a:off x="7236744" y="4275473"/>
            <a:ext cx="3148229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1E594129-C4C5-40D3-A29E-F0226601D6B0}"/>
              </a:ext>
            </a:extLst>
          </p:cNvPr>
          <p:cNvSpPr txBox="1"/>
          <p:nvPr/>
        </p:nvSpPr>
        <p:spPr>
          <a:xfrm>
            <a:off x="1891856" y="4275473"/>
            <a:ext cx="3148229" cy="9314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600509"/>
                </a:solidFill>
                <a:sym typeface="微软雅黑" pitchFamily="34" charset="-122"/>
              </a:rPr>
              <a:t>Enter your description here. Enter a comprehensive description of the chart above here. </a:t>
            </a:r>
            <a:endParaRPr lang="en-US" altLang="zh-CN" dirty="0">
              <a:solidFill>
                <a:srgbClr val="600509"/>
              </a:solidFill>
              <a:sym typeface="微软雅黑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DF2939F-D7D8-461A-9975-EE67BD44A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902">
            <a:off x="1740176" y="1638677"/>
            <a:ext cx="663901" cy="8846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E325514-CBFD-4EB7-A0A8-6374493B91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902">
            <a:off x="1740176" y="3618250"/>
            <a:ext cx="663901" cy="88464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E86871F-3FE6-45C5-8E46-A32A1C4ECC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902">
            <a:off x="7207423" y="1710962"/>
            <a:ext cx="663901" cy="884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E57BB27-3507-43F1-AE87-D60AD7CEB5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0902">
            <a:off x="7207420" y="3574906"/>
            <a:ext cx="663901" cy="8846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A2E5DF9-86D9-4BCD-9F3C-E93808ADD461}"/>
              </a:ext>
            </a:extLst>
          </p:cNvPr>
          <p:cNvSpPr txBox="1"/>
          <p:nvPr/>
        </p:nvSpPr>
        <p:spPr>
          <a:xfrm>
            <a:off x="2634342" y="1807031"/>
            <a:ext cx="26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00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50ECDB7-0E56-47BE-970A-1DFA1EA43F19}"/>
              </a:ext>
            </a:extLst>
          </p:cNvPr>
          <p:cNvSpPr txBox="1"/>
          <p:nvPr/>
        </p:nvSpPr>
        <p:spPr>
          <a:xfrm>
            <a:off x="8108506" y="3724717"/>
            <a:ext cx="26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00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6E3274A-F843-4725-B99D-4810FE4316F6}"/>
              </a:ext>
            </a:extLst>
          </p:cNvPr>
          <p:cNvSpPr txBox="1"/>
          <p:nvPr/>
        </p:nvSpPr>
        <p:spPr>
          <a:xfrm>
            <a:off x="2634342" y="3755604"/>
            <a:ext cx="26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00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0489CA-7E75-4F0C-AC7F-C09BC86C3DE1}"/>
              </a:ext>
            </a:extLst>
          </p:cNvPr>
          <p:cNvSpPr txBox="1"/>
          <p:nvPr/>
        </p:nvSpPr>
        <p:spPr>
          <a:xfrm>
            <a:off x="8075359" y="1807031"/>
            <a:ext cx="267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00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410190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s://timgsa.baidu.com/timg?image&amp;quality=80&amp;size=b9999_10000&amp;sec=1520006265549&amp;di=a4fe7bb5341f7476dcbdba54a694dfcc&amp;imgtype=0&amp;src=http%3A%2F%2Fpic.qbaobei.com%2FUploads%2FPicture%2F2016-12-22%2F585b87bf3b5b5.jpg">
            <a:extLst>
              <a:ext uri="{FF2B5EF4-FFF2-40B4-BE49-F238E27FC236}">
                <a16:creationId xmlns:a16="http://schemas.microsoft.com/office/drawing/2014/main" id="{2908730F-360A-4E0E-8D78-3D8CA9C34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14D5282D-484D-4522-A25F-2ACDD2456441}"/>
              </a:ext>
            </a:extLst>
          </p:cNvPr>
          <p:cNvSpPr/>
          <p:nvPr/>
        </p:nvSpPr>
        <p:spPr>
          <a:xfrm>
            <a:off x="0" y="2024742"/>
            <a:ext cx="12192000" cy="3240912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228B574-FEE0-49D2-BCBC-AB82880B60CC}"/>
              </a:ext>
            </a:extLst>
          </p:cNvPr>
          <p:cNvSpPr txBox="1"/>
          <p:nvPr/>
        </p:nvSpPr>
        <p:spPr>
          <a:xfrm>
            <a:off x="8097304" y="2497976"/>
            <a:ext cx="226490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60050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02</a:t>
            </a:r>
            <a:endParaRPr lang="zh-CN" altLang="en-US" sz="11500" dirty="0">
              <a:solidFill>
                <a:srgbClr val="600509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3405F47-E829-43D7-A8F5-D1CFC7281083}"/>
              </a:ext>
            </a:extLst>
          </p:cNvPr>
          <p:cNvSpPr txBox="1"/>
          <p:nvPr/>
        </p:nvSpPr>
        <p:spPr>
          <a:xfrm>
            <a:off x="1829789" y="3013503"/>
            <a:ext cx="501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6005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Enter title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F042CA3-FAD3-4F36-ADBD-97BFE88F0BD9}"/>
              </a:ext>
            </a:extLst>
          </p:cNvPr>
          <p:cNvCxnSpPr>
            <a:cxnSpLocks/>
          </p:cNvCxnSpPr>
          <p:nvPr/>
        </p:nvCxnSpPr>
        <p:spPr>
          <a:xfrm>
            <a:off x="7421441" y="2631241"/>
            <a:ext cx="0" cy="1990355"/>
          </a:xfrm>
          <a:prstGeom prst="line">
            <a:avLst/>
          </a:prstGeom>
          <a:ln w="38100">
            <a:solidFill>
              <a:srgbClr val="600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750" advClick="0" advTm="2000">
        <p:fade/>
      </p:transition>
    </mc:Choice>
    <mc:Fallback xmlns:a14="http://schemas.microsoft.com/office/drawing/2010/main" xmlns:a16="http://schemas.microsoft.com/office/drawing/2014/main"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https://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402</TotalTime>
  <Words>735</Words>
  <Application>Microsoft Office PowerPoint</Application>
  <PresentationFormat>宽屏</PresentationFormat>
  <Paragraphs>105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方正正大黑简体</vt:lpstr>
      <vt:lpstr>微软雅黑</vt:lpstr>
      <vt:lpstr>文鼎大</vt:lpstr>
      <vt:lpstr>Arial</vt:lpstr>
      <vt:lpstr>Calibri</vt:lpstr>
      <vt:lpstr>Calibri Light</vt:lpstr>
      <vt:lpstr>Wingdings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185</cp:revision>
  <dcterms:created xsi:type="dcterms:W3CDTF">2017-08-18T03:02:00Z</dcterms:created>
  <dcterms:modified xsi:type="dcterms:W3CDTF">2020-06-26T13:35:19Z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