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77" r:id="rId5"/>
    <p:sldId id="264" r:id="rId6"/>
    <p:sldId id="274" r:id="rId7"/>
    <p:sldId id="271" r:id="rId8"/>
    <p:sldId id="272" r:id="rId9"/>
    <p:sldId id="294" r:id="rId10"/>
    <p:sldId id="276" r:id="rId11"/>
    <p:sldId id="292" r:id="rId12"/>
    <p:sldId id="290" r:id="rId13"/>
    <p:sldId id="291" r:id="rId14"/>
    <p:sldId id="285" r:id="rId15"/>
    <p:sldId id="278" r:id="rId16"/>
    <p:sldId id="289" r:id="rId17"/>
    <p:sldId id="284" r:id="rId18"/>
    <p:sldId id="295" r:id="rId19"/>
    <p:sldId id="269" r:id="rId20"/>
    <p:sldId id="268" r:id="rId21"/>
    <p:sldId id="270" r:id="rId22"/>
    <p:sldId id="279" r:id="rId23"/>
    <p:sldId id="280" r:id="rId24"/>
    <p:sldId id="281" r:id="rId25"/>
    <p:sldId id="296" r:id="rId26"/>
    <p:sldId id="282" r:id="rId27"/>
    <p:sldId id="283" r:id="rId28"/>
    <p:sldId id="273" r:id="rId29"/>
    <p:sldId id="265" r:id="rId30"/>
    <p:sldId id="266" r:id="rId31"/>
    <p:sldId id="297" r:id="rId32"/>
    <p:sldId id="304" r:id="rId33"/>
    <p:sldId id="305" r:id="rId34"/>
    <p:sldId id="306"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39C"/>
    <a:srgbClr val="8584D2"/>
    <a:srgbClr val="4C4C4C"/>
    <a:srgbClr val="652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4660"/>
  </p:normalViewPr>
  <p:slideViewPr>
    <p:cSldViewPr snapToGrid="0">
      <p:cViewPr varScale="1">
        <p:scale>
          <a:sx n="72" d="100"/>
          <a:sy n="72" d="100"/>
        </p:scale>
        <p:origin x="846"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a:solidFill>
                <a:schemeClr val="accent1"/>
              </a:solidFill>
            </a:ln>
          </c:spPr>
          <c:marker>
            <c:symbol val="circle"/>
            <c:size val="8"/>
            <c:spPr>
              <a:solidFill>
                <a:schemeClr val="bg1"/>
              </a:solidFill>
              <a:ln>
                <a:solidFill>
                  <a:schemeClr val="accent1"/>
                </a:solidFill>
              </a:ln>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c:v>
                </c:pt>
                <c:pt idx="1">
                  <c:v>1</c:v>
                </c:pt>
                <c:pt idx="2">
                  <c:v>4</c:v>
                </c:pt>
                <c:pt idx="3">
                  <c:v>3</c:v>
                </c:pt>
                <c:pt idx="4">
                  <c:v>5</c:v>
                </c:pt>
              </c:numCache>
            </c:numRef>
          </c:val>
          <c:smooth val="0"/>
          <c:extLst>
            <c:ext xmlns:c16="http://schemas.microsoft.com/office/drawing/2014/chart" uri="{C3380CC4-5D6E-409C-BE32-E72D297353CC}">
              <c16:uniqueId val="{00000000-5724-4E00-A1F7-51E210F6FDC7}"/>
            </c:ext>
          </c:extLst>
        </c:ser>
        <c:ser>
          <c:idx val="1"/>
          <c:order val="1"/>
          <c:tx>
            <c:strRef>
              <c:f>Sheet1!$C$1</c:f>
              <c:strCache>
                <c:ptCount val="1"/>
                <c:pt idx="0">
                  <c:v>列2</c:v>
                </c:pt>
              </c:strCache>
            </c:strRef>
          </c:tx>
          <c:spPr>
            <a:ln w="28575">
              <a:solidFill>
                <a:schemeClr val="tx1">
                  <a:lumMod val="75000"/>
                  <a:lumOff val="25000"/>
                </a:schemeClr>
              </a:solidFill>
            </a:ln>
          </c:spPr>
          <c:marker>
            <c:symbol val="circle"/>
            <c:size val="8"/>
            <c:spPr>
              <a:solidFill>
                <a:schemeClr val="bg1"/>
              </a:solidFill>
              <a:ln>
                <a:solidFill>
                  <a:schemeClr val="tx1">
                    <a:lumMod val="75000"/>
                    <a:lumOff val="25000"/>
                  </a:schemeClr>
                </a:solidFill>
              </a:ln>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1.2</c:v>
                </c:pt>
                <c:pt idx="1">
                  <c:v>2</c:v>
                </c:pt>
                <c:pt idx="2">
                  <c:v>3</c:v>
                </c:pt>
                <c:pt idx="3">
                  <c:v>1</c:v>
                </c:pt>
                <c:pt idx="4">
                  <c:v>3</c:v>
                </c:pt>
              </c:numCache>
            </c:numRef>
          </c:val>
          <c:smooth val="0"/>
          <c:extLst>
            <c:ext xmlns:c16="http://schemas.microsoft.com/office/drawing/2014/chart" uri="{C3380CC4-5D6E-409C-BE32-E72D297353CC}">
              <c16:uniqueId val="{00000001-5724-4E00-A1F7-51E210F6FDC7}"/>
            </c:ext>
          </c:extLst>
        </c:ser>
        <c:ser>
          <c:idx val="2"/>
          <c:order val="2"/>
          <c:tx>
            <c:strRef>
              <c:f>Sheet1!$D$1</c:f>
              <c:strCache>
                <c:ptCount val="1"/>
                <c:pt idx="0">
                  <c:v>列3</c:v>
                </c:pt>
              </c:strCache>
            </c:strRef>
          </c:tx>
          <c:spPr>
            <a:ln w="28575">
              <a:solidFill>
                <a:schemeClr val="bg1">
                  <a:lumMod val="75000"/>
                </a:schemeClr>
              </a:solidFill>
            </a:ln>
          </c:spPr>
          <c:marker>
            <c:symbol val="circle"/>
            <c:size val="8"/>
            <c:spPr>
              <a:solidFill>
                <a:schemeClr val="bg1"/>
              </a:solidFill>
              <a:ln>
                <a:solidFill>
                  <a:schemeClr val="bg1">
                    <a:lumMod val="75000"/>
                  </a:schemeClr>
                </a:solidFill>
              </a:ln>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3</c:v>
                </c:pt>
                <c:pt idx="1">
                  <c:v>4</c:v>
                </c:pt>
                <c:pt idx="2">
                  <c:v>2</c:v>
                </c:pt>
                <c:pt idx="3">
                  <c:v>2.5</c:v>
                </c:pt>
                <c:pt idx="4">
                  <c:v>4</c:v>
                </c:pt>
              </c:numCache>
            </c:numRef>
          </c:val>
          <c:smooth val="0"/>
          <c:extLst>
            <c:ext xmlns:c16="http://schemas.microsoft.com/office/drawing/2014/chart" uri="{C3380CC4-5D6E-409C-BE32-E72D297353CC}">
              <c16:uniqueId val="{00000002-5724-4E00-A1F7-51E210F6FDC7}"/>
            </c:ext>
          </c:extLst>
        </c:ser>
        <c:dLbls>
          <c:showLegendKey val="0"/>
          <c:showVal val="0"/>
          <c:showCatName val="0"/>
          <c:showSerName val="0"/>
          <c:showPercent val="0"/>
          <c:showBubbleSize val="0"/>
        </c:dLbls>
        <c:marker val="1"/>
        <c:smooth val="0"/>
        <c:axId val="620059648"/>
        <c:axId val="620070016"/>
      </c:lineChart>
      <c:catAx>
        <c:axId val="620059648"/>
        <c:scaling>
          <c:orientation val="minMax"/>
        </c:scaling>
        <c:delete val="0"/>
        <c:axPos val="b"/>
        <c:numFmt formatCode="General" sourceLinked="1"/>
        <c:majorTickMark val="out"/>
        <c:minorTickMark val="none"/>
        <c:tickLblPos val="nextTo"/>
        <c:txPr>
          <a:bodyPr/>
          <a:lstStyle/>
          <a:p>
            <a:pPr>
              <a:defRPr sz="1000">
                <a:solidFill>
                  <a:schemeClr val="bg1">
                    <a:lumMod val="50000"/>
                  </a:schemeClr>
                </a:solidFill>
              </a:defRPr>
            </a:pPr>
            <a:endParaRPr lang="zh-CN"/>
          </a:p>
        </c:txPr>
        <c:crossAx val="620070016"/>
        <c:crosses val="autoZero"/>
        <c:auto val="1"/>
        <c:lblAlgn val="ctr"/>
        <c:lblOffset val="100"/>
        <c:noMultiLvlLbl val="0"/>
      </c:catAx>
      <c:valAx>
        <c:axId val="620070016"/>
        <c:scaling>
          <c:orientation val="minMax"/>
        </c:scaling>
        <c:delete val="0"/>
        <c:axPos val="l"/>
        <c:majorGridlines>
          <c:spPr>
            <a:ln>
              <a:solidFill>
                <a:schemeClr val="bg1">
                  <a:lumMod val="50000"/>
                </a:schemeClr>
              </a:solidFill>
            </a:ln>
          </c:spPr>
        </c:majorGridlines>
        <c:numFmt formatCode="General" sourceLinked="1"/>
        <c:majorTickMark val="out"/>
        <c:minorTickMark val="none"/>
        <c:tickLblPos val="nextTo"/>
        <c:txPr>
          <a:bodyPr/>
          <a:lstStyle/>
          <a:p>
            <a:pPr>
              <a:defRPr sz="1000">
                <a:solidFill>
                  <a:schemeClr val="bg1">
                    <a:lumMod val="50000"/>
                  </a:schemeClr>
                </a:solidFill>
                <a:latin typeface="Myriad Pro" pitchFamily="34" charset="0"/>
              </a:defRPr>
            </a:pPr>
            <a:endParaRPr lang="zh-CN"/>
          </a:p>
        </c:txPr>
        <c:crossAx val="620059648"/>
        <c:crosses val="autoZero"/>
        <c:crossBetween val="between"/>
      </c:valAx>
      <c:spPr>
        <a:noFill/>
        <a:ln w="25400">
          <a:noFill/>
        </a:ln>
      </c:spPr>
    </c:plotArea>
    <c:legend>
      <c:legendPos val="r"/>
      <c:overlay val="0"/>
      <c:txPr>
        <a:bodyPr/>
        <a:lstStyle/>
        <a:p>
          <a:pPr>
            <a:defRPr sz="1000">
              <a:solidFill>
                <a:schemeClr val="tx1">
                  <a:lumMod val="50000"/>
                  <a:lumOff val="50000"/>
                </a:schemeClr>
              </a:solidFill>
              <a:latin typeface="Myriad Pro" pitchFamily="34" charset="0"/>
            </a:defRPr>
          </a:pPr>
          <a:endParaRPr lang="zh-CN"/>
        </a:p>
      </c:txPr>
    </c:legend>
    <c:plotVisOnly val="1"/>
    <c:dispBlanksAs val="gap"/>
    <c:showDLblsOverMax val="0"/>
  </c:chart>
  <c:txPr>
    <a:bodyPr/>
    <a:lstStyle/>
    <a:p>
      <a:pPr>
        <a:defRPr sz="1200">
          <a:latin typeface="Myriad Pro"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DDB9E-C0D4-4747-8900-4501F5A96F44}" type="datetimeFigureOut">
              <a:rPr lang="zh-CN" altLang="en-US" smtClean="0"/>
              <a:t>2020/6/27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1F18C-FF5F-40B7-BF86-611301DD4C5E}" type="slidenum">
              <a:rPr lang="zh-CN" altLang="en-US" smtClean="0"/>
              <a:t>‹#›</a:t>
            </a:fld>
            <a:endParaRPr lang="zh-CN" altLang="en-US"/>
          </a:p>
        </p:txBody>
      </p:sp>
    </p:spTree>
    <p:extLst>
      <p:ext uri="{BB962C8B-B14F-4D97-AF65-F5344CB8AC3E}">
        <p14:creationId xmlns:p14="http://schemas.microsoft.com/office/powerpoint/2010/main" val="28192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a:t>
            </a:fld>
            <a:endParaRPr lang="zh-CN" altLang="en-US"/>
          </a:p>
        </p:txBody>
      </p:sp>
    </p:spTree>
    <p:extLst>
      <p:ext uri="{BB962C8B-B14F-4D97-AF65-F5344CB8AC3E}">
        <p14:creationId xmlns:p14="http://schemas.microsoft.com/office/powerpoint/2010/main" val="283888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10</a:t>
            </a:fld>
            <a:endParaRPr lang="zh-CN" altLang="en-US"/>
          </a:p>
        </p:txBody>
      </p:sp>
    </p:spTree>
    <p:extLst>
      <p:ext uri="{BB962C8B-B14F-4D97-AF65-F5344CB8AC3E}">
        <p14:creationId xmlns:p14="http://schemas.microsoft.com/office/powerpoint/2010/main" val="33560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11</a:t>
            </a:fld>
            <a:endParaRPr lang="zh-CN" altLang="en-US"/>
          </a:p>
        </p:txBody>
      </p:sp>
    </p:spTree>
    <p:extLst>
      <p:ext uri="{BB962C8B-B14F-4D97-AF65-F5344CB8AC3E}">
        <p14:creationId xmlns:p14="http://schemas.microsoft.com/office/powerpoint/2010/main" val="53695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12</a:t>
            </a:fld>
            <a:endParaRPr lang="zh-CN" altLang="en-US"/>
          </a:p>
        </p:txBody>
      </p:sp>
    </p:spTree>
    <p:extLst>
      <p:ext uri="{BB962C8B-B14F-4D97-AF65-F5344CB8AC3E}">
        <p14:creationId xmlns:p14="http://schemas.microsoft.com/office/powerpoint/2010/main" val="207688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13</a:t>
            </a:fld>
            <a:endParaRPr lang="zh-CN" altLang="en-US"/>
          </a:p>
        </p:txBody>
      </p:sp>
    </p:spTree>
    <p:extLst>
      <p:ext uri="{BB962C8B-B14F-4D97-AF65-F5344CB8AC3E}">
        <p14:creationId xmlns:p14="http://schemas.microsoft.com/office/powerpoint/2010/main" val="17341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extLst>
      <p:ext uri="{BB962C8B-B14F-4D97-AF65-F5344CB8AC3E}">
        <p14:creationId xmlns:p14="http://schemas.microsoft.com/office/powerpoint/2010/main" val="3415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15</a:t>
            </a:fld>
            <a:endParaRPr lang="zh-CN" altLang="en-US"/>
          </a:p>
        </p:txBody>
      </p:sp>
    </p:spTree>
    <p:extLst>
      <p:ext uri="{BB962C8B-B14F-4D97-AF65-F5344CB8AC3E}">
        <p14:creationId xmlns:p14="http://schemas.microsoft.com/office/powerpoint/2010/main" val="55102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16</a:t>
            </a:fld>
            <a:endParaRPr lang="zh-CN" altLang="en-US"/>
          </a:p>
        </p:txBody>
      </p:sp>
    </p:spTree>
    <p:extLst>
      <p:ext uri="{BB962C8B-B14F-4D97-AF65-F5344CB8AC3E}">
        <p14:creationId xmlns:p14="http://schemas.microsoft.com/office/powerpoint/2010/main" val="2740399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extLst>
      <p:ext uri="{BB962C8B-B14F-4D97-AF65-F5344CB8AC3E}">
        <p14:creationId xmlns:p14="http://schemas.microsoft.com/office/powerpoint/2010/main" val="2587704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18</a:t>
            </a:fld>
            <a:endParaRPr lang="zh-CN" altLang="en-US"/>
          </a:p>
        </p:txBody>
      </p:sp>
    </p:spTree>
    <p:extLst>
      <p:ext uri="{BB962C8B-B14F-4D97-AF65-F5344CB8AC3E}">
        <p14:creationId xmlns:p14="http://schemas.microsoft.com/office/powerpoint/2010/main" val="232928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19</a:t>
            </a:fld>
            <a:endParaRPr lang="zh-CN" altLang="en-US"/>
          </a:p>
        </p:txBody>
      </p:sp>
    </p:spTree>
    <p:extLst>
      <p:ext uri="{BB962C8B-B14F-4D97-AF65-F5344CB8AC3E}">
        <p14:creationId xmlns:p14="http://schemas.microsoft.com/office/powerpoint/2010/main" val="219050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2</a:t>
            </a:fld>
            <a:endParaRPr lang="zh-CN" altLang="en-US"/>
          </a:p>
        </p:txBody>
      </p:sp>
    </p:spTree>
    <p:extLst>
      <p:ext uri="{BB962C8B-B14F-4D97-AF65-F5344CB8AC3E}">
        <p14:creationId xmlns:p14="http://schemas.microsoft.com/office/powerpoint/2010/main" val="185372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a:p>
        </p:txBody>
      </p:sp>
    </p:spTree>
    <p:extLst>
      <p:ext uri="{BB962C8B-B14F-4D97-AF65-F5344CB8AC3E}">
        <p14:creationId xmlns:p14="http://schemas.microsoft.com/office/powerpoint/2010/main" val="158802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21</a:t>
            </a:fld>
            <a:endParaRPr lang="zh-CN" altLang="en-US"/>
          </a:p>
        </p:txBody>
      </p:sp>
    </p:spTree>
    <p:extLst>
      <p:ext uri="{BB962C8B-B14F-4D97-AF65-F5344CB8AC3E}">
        <p14:creationId xmlns:p14="http://schemas.microsoft.com/office/powerpoint/2010/main" val="120560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22</a:t>
            </a:fld>
            <a:endParaRPr lang="zh-CN" altLang="en-US"/>
          </a:p>
        </p:txBody>
      </p:sp>
    </p:spTree>
    <p:extLst>
      <p:ext uri="{BB962C8B-B14F-4D97-AF65-F5344CB8AC3E}">
        <p14:creationId xmlns:p14="http://schemas.microsoft.com/office/powerpoint/2010/main" val="379646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23</a:t>
            </a:fld>
            <a:endParaRPr lang="zh-CN" altLang="en-US"/>
          </a:p>
        </p:txBody>
      </p:sp>
    </p:spTree>
    <p:extLst>
      <p:ext uri="{BB962C8B-B14F-4D97-AF65-F5344CB8AC3E}">
        <p14:creationId xmlns:p14="http://schemas.microsoft.com/office/powerpoint/2010/main" val="329858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24</a:t>
            </a:fld>
            <a:endParaRPr lang="zh-CN" altLang="en-US"/>
          </a:p>
        </p:txBody>
      </p:sp>
    </p:spTree>
    <p:extLst>
      <p:ext uri="{BB962C8B-B14F-4D97-AF65-F5344CB8AC3E}">
        <p14:creationId xmlns:p14="http://schemas.microsoft.com/office/powerpoint/2010/main" val="3024643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25</a:t>
            </a:fld>
            <a:endParaRPr lang="zh-CN" altLang="en-US"/>
          </a:p>
        </p:txBody>
      </p:sp>
    </p:spTree>
    <p:extLst>
      <p:ext uri="{BB962C8B-B14F-4D97-AF65-F5344CB8AC3E}">
        <p14:creationId xmlns:p14="http://schemas.microsoft.com/office/powerpoint/2010/main" val="3322831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26</a:t>
            </a:fld>
            <a:endParaRPr lang="zh-CN" altLang="en-US"/>
          </a:p>
        </p:txBody>
      </p:sp>
    </p:spTree>
    <p:extLst>
      <p:ext uri="{BB962C8B-B14F-4D97-AF65-F5344CB8AC3E}">
        <p14:creationId xmlns:p14="http://schemas.microsoft.com/office/powerpoint/2010/main" val="1859193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27</a:t>
            </a:fld>
            <a:endParaRPr lang="zh-CN" altLang="en-US"/>
          </a:p>
        </p:txBody>
      </p:sp>
    </p:spTree>
    <p:extLst>
      <p:ext uri="{BB962C8B-B14F-4D97-AF65-F5344CB8AC3E}">
        <p14:creationId xmlns:p14="http://schemas.microsoft.com/office/powerpoint/2010/main" val="2336008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28</a:t>
            </a:fld>
            <a:endParaRPr lang="zh-CN" altLang="en-US"/>
          </a:p>
        </p:txBody>
      </p:sp>
    </p:spTree>
    <p:extLst>
      <p:ext uri="{BB962C8B-B14F-4D97-AF65-F5344CB8AC3E}">
        <p14:creationId xmlns:p14="http://schemas.microsoft.com/office/powerpoint/2010/main" val="3945980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29</a:t>
            </a:fld>
            <a:endParaRPr lang="zh-CN" altLang="en-US"/>
          </a:p>
        </p:txBody>
      </p:sp>
    </p:spTree>
    <p:extLst>
      <p:ext uri="{BB962C8B-B14F-4D97-AF65-F5344CB8AC3E}">
        <p14:creationId xmlns:p14="http://schemas.microsoft.com/office/powerpoint/2010/main" val="413120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3</a:t>
            </a:fld>
            <a:endParaRPr lang="zh-CN" altLang="en-US"/>
          </a:p>
        </p:txBody>
      </p:sp>
    </p:spTree>
    <p:extLst>
      <p:ext uri="{BB962C8B-B14F-4D97-AF65-F5344CB8AC3E}">
        <p14:creationId xmlns:p14="http://schemas.microsoft.com/office/powerpoint/2010/main" val="1043796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pPr>
                <a:defRPr/>
              </a:pPr>
              <a:t>30</a:t>
            </a:fld>
            <a:endParaRPr lang="zh-CN" altLang="en-US"/>
          </a:p>
        </p:txBody>
      </p:sp>
    </p:spTree>
    <p:extLst>
      <p:ext uri="{BB962C8B-B14F-4D97-AF65-F5344CB8AC3E}">
        <p14:creationId xmlns:p14="http://schemas.microsoft.com/office/powerpoint/2010/main" val="3411246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31</a:t>
            </a:fld>
            <a:endParaRPr lang="zh-CN" altLang="en-US"/>
          </a:p>
        </p:txBody>
      </p:sp>
    </p:spTree>
    <p:extLst>
      <p:ext uri="{BB962C8B-B14F-4D97-AF65-F5344CB8AC3E}">
        <p14:creationId xmlns:p14="http://schemas.microsoft.com/office/powerpoint/2010/main" val="245310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4</a:t>
            </a:fld>
            <a:endParaRPr lang="zh-CN" altLang="en-US"/>
          </a:p>
        </p:txBody>
      </p:sp>
    </p:spTree>
    <p:extLst>
      <p:ext uri="{BB962C8B-B14F-4D97-AF65-F5344CB8AC3E}">
        <p14:creationId xmlns:p14="http://schemas.microsoft.com/office/powerpoint/2010/main" val="293451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5</a:t>
            </a:fld>
            <a:endParaRPr lang="zh-CN" altLang="en-US"/>
          </a:p>
        </p:txBody>
      </p:sp>
    </p:spTree>
    <p:extLst>
      <p:ext uri="{BB962C8B-B14F-4D97-AF65-F5344CB8AC3E}">
        <p14:creationId xmlns:p14="http://schemas.microsoft.com/office/powerpoint/2010/main" val="151588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6</a:t>
            </a:fld>
            <a:endParaRPr lang="zh-CN" altLang="en-US"/>
          </a:p>
        </p:txBody>
      </p:sp>
    </p:spTree>
    <p:extLst>
      <p:ext uri="{BB962C8B-B14F-4D97-AF65-F5344CB8AC3E}">
        <p14:creationId xmlns:p14="http://schemas.microsoft.com/office/powerpoint/2010/main" val="205833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7</a:t>
            </a:fld>
            <a:endParaRPr lang="zh-CN" altLang="en-US"/>
          </a:p>
        </p:txBody>
      </p:sp>
    </p:spTree>
    <p:extLst>
      <p:ext uri="{BB962C8B-B14F-4D97-AF65-F5344CB8AC3E}">
        <p14:creationId xmlns:p14="http://schemas.microsoft.com/office/powerpoint/2010/main" val="406611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8</a:t>
            </a:fld>
            <a:endParaRPr lang="zh-CN" altLang="en-US"/>
          </a:p>
        </p:txBody>
      </p:sp>
    </p:spTree>
    <p:extLst>
      <p:ext uri="{BB962C8B-B14F-4D97-AF65-F5344CB8AC3E}">
        <p14:creationId xmlns:p14="http://schemas.microsoft.com/office/powerpoint/2010/main" val="375284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9</a:t>
            </a:fld>
            <a:endParaRPr lang="zh-CN" altLang="en-US"/>
          </a:p>
        </p:txBody>
      </p:sp>
    </p:spTree>
    <p:extLst>
      <p:ext uri="{BB962C8B-B14F-4D97-AF65-F5344CB8AC3E}">
        <p14:creationId xmlns:p14="http://schemas.microsoft.com/office/powerpoint/2010/main" val="139109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04478" y="181366"/>
            <a:ext cx="10515600" cy="565041"/>
          </a:xfrm>
        </p:spPr>
        <p:txBody>
          <a:bodyPr>
            <a:noAutofit/>
          </a:bodyPr>
          <a:lstStyle>
            <a:lvl1pPr>
              <a:defRPr sz="32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746406"/>
            <a:ext cx="12192000" cy="61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307538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322371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786529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矩形 6"/>
          <p:cNvSpPr/>
          <p:nvPr userDrawn="1"/>
        </p:nvSpPr>
        <p:spPr>
          <a:xfrm>
            <a:off x="9411078" y="643000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3905711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05832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Tree>
    <p:extLst>
      <p:ext uri="{BB962C8B-B14F-4D97-AF65-F5344CB8AC3E}">
        <p14:creationId xmlns:p14="http://schemas.microsoft.com/office/powerpoint/2010/main" val="414980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2020/6/27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9374" y="3429000"/>
            <a:ext cx="7544448" cy="1754326"/>
          </a:xfrm>
          <a:prstGeom prst="rect">
            <a:avLst/>
          </a:prstGeom>
        </p:spPr>
        <p:txBody>
          <a:bodyPr wrap="square">
            <a:spAutoFit/>
          </a:bodyPr>
          <a:lstStyle/>
          <a:p>
            <a:pPr algn="r">
              <a:buNone/>
            </a:pPr>
            <a:r>
              <a:rPr lang="en-US" altLang="zh-CN" sz="6000" b="1" spc="400" dirty="0">
                <a:solidFill>
                  <a:srgbClr val="37439C"/>
                </a:solidFill>
                <a:latin typeface="+mn-ea"/>
                <a:sym typeface="微软雅黑" pitchFamily="34" charset="-122"/>
              </a:rPr>
              <a:t>Free</a:t>
            </a:r>
            <a:r>
              <a:rPr lang="en-US" altLang="zh-CN" sz="4800" b="1" spc="400" dirty="0">
                <a:solidFill>
                  <a:srgbClr val="37439C"/>
                </a:solidFill>
                <a:latin typeface="+mn-ea"/>
                <a:sym typeface="微软雅黑" pitchFamily="34" charset="-122"/>
              </a:rPr>
              <a:t> </a:t>
            </a:r>
          </a:p>
          <a:p>
            <a:pPr algn="r">
              <a:buNone/>
            </a:pPr>
            <a:r>
              <a:rPr lang="en-US" altLang="zh-CN" sz="4800" b="1" spc="400" dirty="0">
                <a:solidFill>
                  <a:srgbClr val="37439C"/>
                </a:solidFill>
                <a:latin typeface="+mn-ea"/>
                <a:sym typeface="微软雅黑" pitchFamily="34" charset="-122"/>
              </a:rPr>
              <a:t>PPT templates</a:t>
            </a:r>
          </a:p>
        </p:txBody>
      </p:sp>
      <p:sp>
        <p:nvSpPr>
          <p:cNvPr id="3" name="TextBox 71"/>
          <p:cNvSpPr txBox="1"/>
          <p:nvPr/>
        </p:nvSpPr>
        <p:spPr>
          <a:xfrm>
            <a:off x="5985203" y="5339525"/>
            <a:ext cx="5568619" cy="400110"/>
          </a:xfrm>
          <a:prstGeom prst="rect">
            <a:avLst/>
          </a:prstGeom>
          <a:noFill/>
        </p:spPr>
        <p:txBody>
          <a:bodyPr wrap="square" rtlCol="0">
            <a:spAutoFit/>
          </a:bodyPr>
          <a:lstStyle/>
          <a:p>
            <a:pPr algn="r"/>
            <a:r>
              <a:rPr lang="en-US" altLang="zh-CN" sz="2000" dirty="0">
                <a:solidFill>
                  <a:srgbClr val="4C4C4C"/>
                </a:solidFill>
                <a:latin typeface="+mj-ea"/>
                <a:ea typeface="+mj-ea"/>
              </a:rPr>
              <a:t>Insert the Subtitle of Your Presentation</a:t>
            </a:r>
          </a:p>
        </p:txBody>
      </p:sp>
      <p:sp>
        <p:nvSpPr>
          <p:cNvPr id="8" name="文本框 7">
            <a:extLst>
              <a:ext uri="{FF2B5EF4-FFF2-40B4-BE49-F238E27FC236}">
                <a16:creationId xmlns:a16="http://schemas.microsoft.com/office/drawing/2014/main" id="{C24A225F-6985-405D-81B8-3A2A9EE0413C}"/>
              </a:ext>
            </a:extLst>
          </p:cNvPr>
          <p:cNvSpPr txBox="1"/>
          <p:nvPr/>
        </p:nvSpPr>
        <p:spPr>
          <a:xfrm>
            <a:off x="5391403" y="5853161"/>
            <a:ext cx="6162419" cy="338554"/>
          </a:xfrm>
          <a:prstGeom prst="rect">
            <a:avLst/>
          </a:prstGeom>
          <a:noFill/>
        </p:spPr>
        <p:txBody>
          <a:bodyPr wrap="square" rtlCol="0">
            <a:spAutoFit/>
          </a:bodyPr>
          <a:lstStyle/>
          <a:p>
            <a:pPr algn="r"/>
            <a:r>
              <a:rPr lang="zh-CN" altLang="en-US" sz="1600" dirty="0">
                <a:solidFill>
                  <a:schemeClr val="tx1">
                    <a:lumMod val="95000"/>
                    <a:lumOff val="5000"/>
                  </a:schemeClr>
                </a:solidFill>
              </a:rPr>
              <a:t>Reporter: </a:t>
            </a:r>
            <a:r>
              <a:rPr lang="en-US" altLang="zh-CN" sz="1600" dirty="0">
                <a:solidFill>
                  <a:schemeClr val="tx1">
                    <a:lumMod val="95000"/>
                    <a:lumOff val="5000"/>
                  </a:schemeClr>
                </a:solidFill>
              </a:rPr>
              <a:t>name  </a:t>
            </a:r>
            <a:r>
              <a:rPr lang="zh-CN" altLang="en-US" sz="1600" dirty="0">
                <a:solidFill>
                  <a:schemeClr val="tx1">
                    <a:lumMod val="95000"/>
                    <a:lumOff val="5000"/>
                  </a:schemeClr>
                </a:solidFill>
              </a:rPr>
              <a:t>Reporting time:</a:t>
            </a:r>
            <a:r>
              <a:rPr lang="en-US" altLang="zh-CN" sz="1600" dirty="0">
                <a:solidFill>
                  <a:schemeClr val="tx1">
                    <a:lumMod val="95000"/>
                    <a:lumOff val="5000"/>
                  </a:schemeClr>
                </a:solidFill>
              </a:rPr>
              <a:t>2030</a:t>
            </a:r>
            <a:r>
              <a:rPr lang="zh-CN" altLang="en-US" sz="1600" dirty="0">
                <a:solidFill>
                  <a:schemeClr val="tx1">
                    <a:lumMod val="95000"/>
                    <a:lumOff val="5000"/>
                  </a:schemeClr>
                </a:solidFill>
              </a:rPr>
              <a:t>Years</a:t>
            </a:r>
            <a:r>
              <a:rPr lang="en-US" altLang="zh-CN" sz="1600" dirty="0">
                <a:solidFill>
                  <a:schemeClr val="tx1">
                    <a:lumMod val="95000"/>
                    <a:lumOff val="5000"/>
                  </a:schemeClr>
                </a:solidFill>
              </a:rPr>
              <a:t>12</a:t>
            </a:r>
            <a:r>
              <a:rPr lang="zh-CN" altLang="en-US" sz="1600" dirty="0">
                <a:solidFill>
                  <a:schemeClr val="tx1">
                    <a:lumMod val="95000"/>
                    <a:lumOff val="5000"/>
                  </a:schemeClr>
                </a:solidFill>
              </a:rPr>
              <a:t>Month</a:t>
            </a:r>
          </a:p>
        </p:txBody>
      </p:sp>
      <p:sp>
        <p:nvSpPr>
          <p:cNvPr id="6" name="Rounded Rectangle 7">
            <a:extLst>
              <a:ext uri="{FF2B5EF4-FFF2-40B4-BE49-F238E27FC236}">
                <a16:creationId xmlns:a16="http://schemas.microsoft.com/office/drawing/2014/main" id="{0FF3FCE6-C118-4F58-9560-F8095D61B035}"/>
              </a:ext>
            </a:extLst>
          </p:cNvPr>
          <p:cNvSpPr/>
          <p:nvPr/>
        </p:nvSpPr>
        <p:spPr>
          <a:xfrm>
            <a:off x="9869223" y="45950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37439C"/>
                </a:solidFill>
              </a:rPr>
              <a:t>LOGO</a:t>
            </a:r>
            <a:endParaRPr lang="ko-KR" altLang="en-US" sz="2700" dirty="0">
              <a:solidFill>
                <a:srgbClr val="37439C"/>
              </a:solidFill>
            </a:endParaRPr>
          </a:p>
        </p:txBody>
      </p:sp>
      <p:sp>
        <p:nvSpPr>
          <p:cNvPr id="7" name="TextBox 3">
            <a:hlinkClick r:id="rId3"/>
            <a:extLst>
              <a:ext uri="{FF2B5EF4-FFF2-40B4-BE49-F238E27FC236}">
                <a16:creationId xmlns:a16="http://schemas.microsoft.com/office/drawing/2014/main" id="{4B97023C-AD40-4F13-A13E-5FF2E93DE089}"/>
              </a:ext>
            </a:extLst>
          </p:cNvPr>
          <p:cNvSpPr txBox="1"/>
          <p:nvPr/>
        </p:nvSpPr>
        <p:spPr>
          <a:xfrm>
            <a:off x="1785705" y="661177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61812200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6="http://schemas.microsoft.com/office/drawing/2014/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组合 198"/>
          <p:cNvGrpSpPr/>
          <p:nvPr/>
        </p:nvGrpSpPr>
        <p:grpSpPr>
          <a:xfrm>
            <a:off x="4192090" y="3934126"/>
            <a:ext cx="4100807" cy="2054135"/>
            <a:chOff x="3258028" y="3190973"/>
            <a:chExt cx="2632002" cy="1318224"/>
          </a:xfrm>
          <a:effectLst>
            <a:outerShdw blurRad="254000" dist="38100" dir="2700000" algn="tl" rotWithShape="0">
              <a:prstClr val="black">
                <a:alpha val="40000"/>
              </a:prstClr>
            </a:outerShdw>
          </a:effectLst>
        </p:grpSpPr>
        <p:sp>
          <p:nvSpPr>
            <p:cNvPr id="200" name="等腰三角形 8"/>
            <p:cNvSpPr/>
            <p:nvPr/>
          </p:nvSpPr>
          <p:spPr>
            <a:xfrm>
              <a:off x="3258028" y="3443967"/>
              <a:ext cx="1808600" cy="106075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Lst>
              <a:ahLst/>
              <a:cxnLst>
                <a:cxn ang="0">
                  <a:pos x="connsiteX0" y="connsiteY0"/>
                </a:cxn>
                <a:cxn ang="0">
                  <a:pos x="connsiteX1" y="connsiteY1"/>
                </a:cxn>
                <a:cxn ang="0">
                  <a:pos x="connsiteX2" y="connsiteY2"/>
                </a:cxn>
                <a:cxn ang="0">
                  <a:pos x="connsiteX3" y="connsiteY3"/>
                </a:cxn>
              </a:cxnLst>
              <a:rect l="l" t="t" r="r" b="b"/>
              <a:pathLst>
                <a:path w="1808600" h="1060752">
                  <a:moveTo>
                    <a:pt x="0" y="730813"/>
                  </a:moveTo>
                  <a:lnTo>
                    <a:pt x="388182" y="0"/>
                  </a:lnTo>
                  <a:lnTo>
                    <a:pt x="1808600" y="1060752"/>
                  </a:lnTo>
                  <a:lnTo>
                    <a:pt x="0" y="730813"/>
                  </a:lnTo>
                  <a:close/>
                </a:path>
              </a:pathLst>
            </a:custGeom>
            <a:gradFill>
              <a:gsLst>
                <a:gs pos="20000">
                  <a:schemeClr val="accent4"/>
                </a:gs>
                <a:gs pos="68000">
                  <a:schemeClr val="accent3"/>
                </a:gs>
              </a:gsLst>
              <a:lin ang="11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1" name="等腰三角形 8"/>
            <p:cNvSpPr/>
            <p:nvPr/>
          </p:nvSpPr>
          <p:spPr>
            <a:xfrm>
              <a:off x="3647050" y="3190973"/>
              <a:ext cx="2242980" cy="1318224"/>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235836"/>
                <a:gd name="connsiteY0" fmla="*/ 159874 h 1225104"/>
                <a:gd name="connsiteX1" fmla="*/ 1068635 w 2235836"/>
                <a:gd name="connsiteY1" fmla="*/ 10575 h 1225104"/>
                <a:gd name="connsiteX2" fmla="*/ 2235836 w 2235836"/>
                <a:gd name="connsiteY2" fmla="*/ 616838 h 1225104"/>
                <a:gd name="connsiteX3" fmla="*/ 1417387 w 2235836"/>
                <a:gd name="connsiteY3" fmla="*/ 1225104 h 1225104"/>
                <a:gd name="connsiteX4" fmla="*/ 0 w 2235836"/>
                <a:gd name="connsiteY4" fmla="*/ 159874 h 1225104"/>
                <a:gd name="connsiteX0" fmla="*/ 0 w 2235836"/>
                <a:gd name="connsiteY0" fmla="*/ 149299 h 1214529"/>
                <a:gd name="connsiteX1" fmla="*/ 1068635 w 2235836"/>
                <a:gd name="connsiteY1" fmla="*/ 0 h 1214529"/>
                <a:gd name="connsiteX2" fmla="*/ 2235836 w 2235836"/>
                <a:gd name="connsiteY2" fmla="*/ 606263 h 1214529"/>
                <a:gd name="connsiteX3" fmla="*/ 1417387 w 2235836"/>
                <a:gd name="connsiteY3" fmla="*/ 1214529 h 1214529"/>
                <a:gd name="connsiteX4" fmla="*/ 0 w 2235836"/>
                <a:gd name="connsiteY4" fmla="*/ 149299 h 1214529"/>
                <a:gd name="connsiteX0" fmla="*/ 0 w 2235836"/>
                <a:gd name="connsiteY0" fmla="*/ 149299 h 1214529"/>
                <a:gd name="connsiteX1" fmla="*/ 1068635 w 2235836"/>
                <a:gd name="connsiteY1" fmla="*/ 0 h 1214529"/>
                <a:gd name="connsiteX2" fmla="*/ 2235836 w 2235836"/>
                <a:gd name="connsiteY2" fmla="*/ 606263 h 1214529"/>
                <a:gd name="connsiteX3" fmla="*/ 1417387 w 2235836"/>
                <a:gd name="connsiteY3" fmla="*/ 1214529 h 1214529"/>
                <a:gd name="connsiteX4" fmla="*/ 0 w 2235836"/>
                <a:gd name="connsiteY4" fmla="*/ 149299 h 1214529"/>
                <a:gd name="connsiteX0" fmla="*/ 0 w 2235836"/>
                <a:gd name="connsiteY0" fmla="*/ 182293 h 1247523"/>
                <a:gd name="connsiteX1" fmla="*/ 979081 w 2235836"/>
                <a:gd name="connsiteY1" fmla="*/ 0 h 1247523"/>
                <a:gd name="connsiteX2" fmla="*/ 2235836 w 2235836"/>
                <a:gd name="connsiteY2" fmla="*/ 639257 h 1247523"/>
                <a:gd name="connsiteX3" fmla="*/ 1417387 w 2235836"/>
                <a:gd name="connsiteY3" fmla="*/ 1247523 h 1247523"/>
                <a:gd name="connsiteX4" fmla="*/ 0 w 2235836"/>
                <a:gd name="connsiteY4" fmla="*/ 182293 h 1247523"/>
                <a:gd name="connsiteX0" fmla="*/ 0 w 2235836"/>
                <a:gd name="connsiteY0" fmla="*/ 224713 h 1289943"/>
                <a:gd name="connsiteX1" fmla="*/ 913093 w 2235836"/>
                <a:gd name="connsiteY1" fmla="*/ 0 h 1289943"/>
                <a:gd name="connsiteX2" fmla="*/ 2235836 w 2235836"/>
                <a:gd name="connsiteY2" fmla="*/ 681677 h 1289943"/>
                <a:gd name="connsiteX3" fmla="*/ 1417387 w 2235836"/>
                <a:gd name="connsiteY3" fmla="*/ 1289943 h 1289943"/>
                <a:gd name="connsiteX4" fmla="*/ 0 w 2235836"/>
                <a:gd name="connsiteY4" fmla="*/ 224713 h 1289943"/>
                <a:gd name="connsiteX0" fmla="*/ 0 w 2235836"/>
                <a:gd name="connsiteY0" fmla="*/ 252994 h 1318224"/>
                <a:gd name="connsiteX1" fmla="*/ 766978 w 2235836"/>
                <a:gd name="connsiteY1" fmla="*/ 0 h 1318224"/>
                <a:gd name="connsiteX2" fmla="*/ 2235836 w 2235836"/>
                <a:gd name="connsiteY2" fmla="*/ 709958 h 1318224"/>
                <a:gd name="connsiteX3" fmla="*/ 1417387 w 2235836"/>
                <a:gd name="connsiteY3" fmla="*/ 1318224 h 1318224"/>
                <a:gd name="connsiteX4" fmla="*/ 0 w 2235836"/>
                <a:gd name="connsiteY4" fmla="*/ 252994 h 1318224"/>
                <a:gd name="connsiteX0" fmla="*/ 0 w 2242980"/>
                <a:gd name="connsiteY0" fmla="*/ 252994 h 1318224"/>
                <a:gd name="connsiteX1" fmla="*/ 774122 w 2242980"/>
                <a:gd name="connsiteY1" fmla="*/ 0 h 1318224"/>
                <a:gd name="connsiteX2" fmla="*/ 2242980 w 2242980"/>
                <a:gd name="connsiteY2" fmla="*/ 709958 h 1318224"/>
                <a:gd name="connsiteX3" fmla="*/ 1424531 w 2242980"/>
                <a:gd name="connsiteY3" fmla="*/ 1318224 h 1318224"/>
                <a:gd name="connsiteX4" fmla="*/ 0 w 2242980"/>
                <a:gd name="connsiteY4" fmla="*/ 252994 h 131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980" h="1318224">
                  <a:moveTo>
                    <a:pt x="0" y="252994"/>
                  </a:moveTo>
                  <a:lnTo>
                    <a:pt x="774122" y="0"/>
                  </a:lnTo>
                  <a:lnTo>
                    <a:pt x="2242980" y="709958"/>
                  </a:lnTo>
                  <a:lnTo>
                    <a:pt x="1424531" y="1318224"/>
                  </a:lnTo>
                  <a:lnTo>
                    <a:pt x="0" y="252994"/>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2" name="等腰三角形 8"/>
            <p:cNvSpPr/>
            <p:nvPr/>
          </p:nvSpPr>
          <p:spPr>
            <a:xfrm>
              <a:off x="3258029" y="3448268"/>
              <a:ext cx="1565479" cy="1016400"/>
            </a:xfrm>
            <a:custGeom>
              <a:avLst/>
              <a:gdLst/>
              <a:ahLst/>
              <a:cxnLst/>
              <a:rect l="l" t="t" r="r" b="b"/>
              <a:pathLst>
                <a:path w="1565479" h="1016400">
                  <a:moveTo>
                    <a:pt x="388182" y="0"/>
                  </a:moveTo>
                  <a:lnTo>
                    <a:pt x="1373962" y="736169"/>
                  </a:lnTo>
                  <a:cubicBezTo>
                    <a:pt x="1429849" y="835734"/>
                    <a:pt x="1494124" y="929330"/>
                    <a:pt x="1565479" y="1016400"/>
                  </a:cubicBezTo>
                  <a:lnTo>
                    <a:pt x="0" y="730813"/>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03" name="组合 202"/>
          <p:cNvGrpSpPr/>
          <p:nvPr/>
        </p:nvGrpSpPr>
        <p:grpSpPr>
          <a:xfrm>
            <a:off x="4894725" y="1484784"/>
            <a:ext cx="2124215" cy="2621884"/>
            <a:chOff x="3708997" y="1619128"/>
            <a:chExt cx="1363375" cy="1682573"/>
          </a:xfrm>
        </p:grpSpPr>
        <p:sp>
          <p:nvSpPr>
            <p:cNvPr id="204" name="等腰三角形 8"/>
            <p:cNvSpPr/>
            <p:nvPr/>
          </p:nvSpPr>
          <p:spPr>
            <a:xfrm>
              <a:off x="3708997" y="2462629"/>
              <a:ext cx="1362677" cy="83907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914566"/>
                <a:gd name="connsiteY0" fmla="*/ 0 h 1564850"/>
                <a:gd name="connsiteX1" fmla="*/ 2914566 w 2914566"/>
                <a:gd name="connsiteY1" fmla="*/ 956584 h 1564850"/>
                <a:gd name="connsiteX2" fmla="*/ 2096117 w 2914566"/>
                <a:gd name="connsiteY2" fmla="*/ 1564850 h 1564850"/>
                <a:gd name="connsiteX3" fmla="*/ 0 w 2914566"/>
                <a:gd name="connsiteY3" fmla="*/ 0 h 1564850"/>
                <a:gd name="connsiteX0" fmla="*/ 0 w 2914566"/>
                <a:gd name="connsiteY0" fmla="*/ 0 h 1131217"/>
                <a:gd name="connsiteX1" fmla="*/ 2914566 w 2914566"/>
                <a:gd name="connsiteY1" fmla="*/ 956584 h 1131217"/>
                <a:gd name="connsiteX2" fmla="*/ 1403247 w 2914566"/>
                <a:gd name="connsiteY2" fmla="*/ 1131217 h 1131217"/>
                <a:gd name="connsiteX3" fmla="*/ 0 w 2914566"/>
                <a:gd name="connsiteY3" fmla="*/ 0 h 1131217"/>
                <a:gd name="connsiteX0" fmla="*/ 0 w 1403247"/>
                <a:gd name="connsiteY0" fmla="*/ 773234 h 1904451"/>
                <a:gd name="connsiteX1" fmla="*/ 1081053 w 1403247"/>
                <a:gd name="connsiteY1" fmla="*/ 0 h 1904451"/>
                <a:gd name="connsiteX2" fmla="*/ 1403247 w 1403247"/>
                <a:gd name="connsiteY2" fmla="*/ 1904451 h 1904451"/>
                <a:gd name="connsiteX3" fmla="*/ 0 w 1403247"/>
                <a:gd name="connsiteY3" fmla="*/ 773234 h 1904451"/>
                <a:gd name="connsiteX0" fmla="*/ 0 w 1733185"/>
                <a:gd name="connsiteY0" fmla="*/ 0 h 1932495"/>
                <a:gd name="connsiteX1" fmla="*/ 1410991 w 1733185"/>
                <a:gd name="connsiteY1" fmla="*/ 28044 h 1932495"/>
                <a:gd name="connsiteX2" fmla="*/ 1733185 w 1733185"/>
                <a:gd name="connsiteY2" fmla="*/ 1932495 h 1932495"/>
                <a:gd name="connsiteX3" fmla="*/ 0 w 1733185"/>
                <a:gd name="connsiteY3" fmla="*/ 0 h 1932495"/>
                <a:gd name="connsiteX0" fmla="*/ 0 w 1410991"/>
                <a:gd name="connsiteY0" fmla="*/ 0 h 1908928"/>
                <a:gd name="connsiteX1" fmla="*/ 1410991 w 1410991"/>
                <a:gd name="connsiteY1" fmla="*/ 28044 h 1908928"/>
                <a:gd name="connsiteX2" fmla="*/ 319164 w 1410991"/>
                <a:gd name="connsiteY2" fmla="*/ 1908928 h 1908928"/>
                <a:gd name="connsiteX3" fmla="*/ 0 w 1410991"/>
                <a:gd name="connsiteY3" fmla="*/ 0 h 1908928"/>
                <a:gd name="connsiteX0" fmla="*/ 0 w 355189"/>
                <a:gd name="connsiteY0" fmla="*/ 61510 h 1970438"/>
                <a:gd name="connsiteX1" fmla="*/ 355189 w 355189"/>
                <a:gd name="connsiteY1" fmla="*/ 0 h 1970438"/>
                <a:gd name="connsiteX2" fmla="*/ 319164 w 355189"/>
                <a:gd name="connsiteY2" fmla="*/ 1970438 h 1970438"/>
                <a:gd name="connsiteX3" fmla="*/ 0 w 355189"/>
                <a:gd name="connsiteY3" fmla="*/ 61510 h 1970438"/>
                <a:gd name="connsiteX0" fmla="*/ 0 w 355189"/>
                <a:gd name="connsiteY0" fmla="*/ 61510 h 1970438"/>
                <a:gd name="connsiteX1" fmla="*/ 355189 w 355189"/>
                <a:gd name="connsiteY1" fmla="*/ 0 h 1970438"/>
                <a:gd name="connsiteX2" fmla="*/ 339920 w 355189"/>
                <a:gd name="connsiteY2" fmla="*/ 857498 h 1970438"/>
                <a:gd name="connsiteX3" fmla="*/ 319164 w 355189"/>
                <a:gd name="connsiteY3" fmla="*/ 1970438 h 1970438"/>
                <a:gd name="connsiteX4" fmla="*/ 0 w 355189"/>
                <a:gd name="connsiteY4" fmla="*/ 61510 h 1970438"/>
                <a:gd name="connsiteX0" fmla="*/ 0 w 1141198"/>
                <a:gd name="connsiteY0" fmla="*/ 61510 h 1970438"/>
                <a:gd name="connsiteX1" fmla="*/ 355189 w 1141198"/>
                <a:gd name="connsiteY1" fmla="*/ 0 h 1970438"/>
                <a:gd name="connsiteX2" fmla="*/ 1141198 w 1141198"/>
                <a:gd name="connsiteY2" fmla="*/ 1380686 h 1970438"/>
                <a:gd name="connsiteX3" fmla="*/ 319164 w 1141198"/>
                <a:gd name="connsiteY3" fmla="*/ 1970438 h 1970438"/>
                <a:gd name="connsiteX4" fmla="*/ 0 w 1141198"/>
                <a:gd name="connsiteY4" fmla="*/ 61510 h 1970438"/>
                <a:gd name="connsiteX0" fmla="*/ 0 w 2055598"/>
                <a:gd name="connsiteY0" fmla="*/ 645972 h 1970438"/>
                <a:gd name="connsiteX1" fmla="*/ 1269589 w 2055598"/>
                <a:gd name="connsiteY1" fmla="*/ 0 h 1970438"/>
                <a:gd name="connsiteX2" fmla="*/ 2055598 w 2055598"/>
                <a:gd name="connsiteY2" fmla="*/ 1380686 h 1970438"/>
                <a:gd name="connsiteX3" fmla="*/ 1233564 w 2055598"/>
                <a:gd name="connsiteY3" fmla="*/ 1970438 h 1970438"/>
                <a:gd name="connsiteX4" fmla="*/ 0 w 2055598"/>
                <a:gd name="connsiteY4" fmla="*/ 645972 h 1970438"/>
                <a:gd name="connsiteX0" fmla="*/ 0 w 2055598"/>
                <a:gd name="connsiteY0" fmla="*/ 85077 h 1409543"/>
                <a:gd name="connsiteX1" fmla="*/ 317482 w 2055598"/>
                <a:gd name="connsiteY1" fmla="*/ 0 h 1409543"/>
                <a:gd name="connsiteX2" fmla="*/ 2055598 w 2055598"/>
                <a:gd name="connsiteY2" fmla="*/ 819791 h 1409543"/>
                <a:gd name="connsiteX3" fmla="*/ 1233564 w 2055598"/>
                <a:gd name="connsiteY3" fmla="*/ 1409543 h 1409543"/>
                <a:gd name="connsiteX4" fmla="*/ 0 w 2055598"/>
                <a:gd name="connsiteY4" fmla="*/ 85077 h 1409543"/>
                <a:gd name="connsiteX0" fmla="*/ 1043009 w 3098607"/>
                <a:gd name="connsiteY0" fmla="*/ 85077 h 853361"/>
                <a:gd name="connsiteX1" fmla="*/ 1360491 w 3098607"/>
                <a:gd name="connsiteY1" fmla="*/ 0 h 853361"/>
                <a:gd name="connsiteX2" fmla="*/ 3098607 w 3098607"/>
                <a:gd name="connsiteY2" fmla="*/ 819791 h 853361"/>
                <a:gd name="connsiteX3" fmla="*/ 0 w 3098607"/>
                <a:gd name="connsiteY3" fmla="*/ 853361 h 853361"/>
                <a:gd name="connsiteX4" fmla="*/ 1043009 w 3098607"/>
                <a:gd name="connsiteY4" fmla="*/ 85077 h 853361"/>
                <a:gd name="connsiteX0" fmla="*/ 1043009 w 1360491"/>
                <a:gd name="connsiteY0" fmla="*/ 85077 h 853361"/>
                <a:gd name="connsiteX1" fmla="*/ 1360491 w 1360491"/>
                <a:gd name="connsiteY1" fmla="*/ 0 h 853361"/>
                <a:gd name="connsiteX2" fmla="*/ 737193 w 1360491"/>
                <a:gd name="connsiteY2" fmla="*/ 744377 h 853361"/>
                <a:gd name="connsiteX3" fmla="*/ 0 w 1360491"/>
                <a:gd name="connsiteY3" fmla="*/ 853361 h 853361"/>
                <a:gd name="connsiteX4" fmla="*/ 1043009 w 1360491"/>
                <a:gd name="connsiteY4" fmla="*/ 85077 h 853361"/>
                <a:gd name="connsiteX0" fmla="*/ 1043009 w 1379345"/>
                <a:gd name="connsiteY0" fmla="*/ 85077 h 853361"/>
                <a:gd name="connsiteX1" fmla="*/ 1379345 w 1379345"/>
                <a:gd name="connsiteY1" fmla="*/ 0 h 853361"/>
                <a:gd name="connsiteX2" fmla="*/ 737193 w 1379345"/>
                <a:gd name="connsiteY2" fmla="*/ 744377 h 853361"/>
                <a:gd name="connsiteX3" fmla="*/ 0 w 1379345"/>
                <a:gd name="connsiteY3" fmla="*/ 853361 h 853361"/>
                <a:gd name="connsiteX4" fmla="*/ 1043009 w 1379345"/>
                <a:gd name="connsiteY4" fmla="*/ 85077 h 853361"/>
                <a:gd name="connsiteX0" fmla="*/ 1043009 w 1379345"/>
                <a:gd name="connsiteY0" fmla="*/ 85077 h 853361"/>
                <a:gd name="connsiteX1" fmla="*/ 1379345 w 1379345"/>
                <a:gd name="connsiteY1" fmla="*/ 0 h 853361"/>
                <a:gd name="connsiteX2" fmla="*/ 737193 w 1379345"/>
                <a:gd name="connsiteY2" fmla="*/ 744377 h 853361"/>
                <a:gd name="connsiteX3" fmla="*/ 0 w 1379345"/>
                <a:gd name="connsiteY3" fmla="*/ 853361 h 853361"/>
                <a:gd name="connsiteX4" fmla="*/ 1043009 w 1379345"/>
                <a:gd name="connsiteY4" fmla="*/ 85077 h 853361"/>
                <a:gd name="connsiteX0" fmla="*/ 1035865 w 1372201"/>
                <a:gd name="connsiteY0" fmla="*/ 85077 h 846217"/>
                <a:gd name="connsiteX1" fmla="*/ 1372201 w 1372201"/>
                <a:gd name="connsiteY1" fmla="*/ 0 h 846217"/>
                <a:gd name="connsiteX2" fmla="*/ 730049 w 1372201"/>
                <a:gd name="connsiteY2" fmla="*/ 744377 h 846217"/>
                <a:gd name="connsiteX3" fmla="*/ 0 w 1372201"/>
                <a:gd name="connsiteY3" fmla="*/ 846217 h 846217"/>
                <a:gd name="connsiteX4" fmla="*/ 1035865 w 1372201"/>
                <a:gd name="connsiteY4" fmla="*/ 85077 h 846217"/>
                <a:gd name="connsiteX0" fmla="*/ 1026340 w 1362676"/>
                <a:gd name="connsiteY0" fmla="*/ 85077 h 843835"/>
                <a:gd name="connsiteX1" fmla="*/ 1362676 w 1362676"/>
                <a:gd name="connsiteY1" fmla="*/ 0 h 843835"/>
                <a:gd name="connsiteX2" fmla="*/ 720524 w 1362676"/>
                <a:gd name="connsiteY2" fmla="*/ 744377 h 843835"/>
                <a:gd name="connsiteX3" fmla="*/ 0 w 1362676"/>
                <a:gd name="connsiteY3" fmla="*/ 843835 h 843835"/>
                <a:gd name="connsiteX4" fmla="*/ 1026340 w 1362676"/>
                <a:gd name="connsiteY4" fmla="*/ 85077 h 843835"/>
                <a:gd name="connsiteX0" fmla="*/ 1028722 w 1365058"/>
                <a:gd name="connsiteY0" fmla="*/ 85077 h 843835"/>
                <a:gd name="connsiteX1" fmla="*/ 1365058 w 1365058"/>
                <a:gd name="connsiteY1" fmla="*/ 0 h 843835"/>
                <a:gd name="connsiteX2" fmla="*/ 722906 w 1365058"/>
                <a:gd name="connsiteY2" fmla="*/ 744377 h 843835"/>
                <a:gd name="connsiteX3" fmla="*/ 0 w 1365058"/>
                <a:gd name="connsiteY3" fmla="*/ 843835 h 843835"/>
                <a:gd name="connsiteX4" fmla="*/ 1028722 w 1365058"/>
                <a:gd name="connsiteY4" fmla="*/ 85077 h 843835"/>
                <a:gd name="connsiteX0" fmla="*/ 1028722 w 1362677"/>
                <a:gd name="connsiteY0" fmla="*/ 80314 h 839072"/>
                <a:gd name="connsiteX1" fmla="*/ 1362677 w 1362677"/>
                <a:gd name="connsiteY1" fmla="*/ 0 h 839072"/>
                <a:gd name="connsiteX2" fmla="*/ 722906 w 1362677"/>
                <a:gd name="connsiteY2" fmla="*/ 739614 h 839072"/>
                <a:gd name="connsiteX3" fmla="*/ 0 w 1362677"/>
                <a:gd name="connsiteY3" fmla="*/ 839072 h 839072"/>
                <a:gd name="connsiteX4" fmla="*/ 1028722 w 1362677"/>
                <a:gd name="connsiteY4" fmla="*/ 80314 h 83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677" h="839072">
                  <a:moveTo>
                    <a:pt x="1028722" y="80314"/>
                  </a:moveTo>
                  <a:lnTo>
                    <a:pt x="1362677" y="0"/>
                  </a:lnTo>
                  <a:lnTo>
                    <a:pt x="722906" y="739614"/>
                  </a:lnTo>
                  <a:lnTo>
                    <a:pt x="0" y="839072"/>
                  </a:lnTo>
                  <a:lnTo>
                    <a:pt x="1028722" y="80314"/>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5" name="等腰三角形 8"/>
            <p:cNvSpPr/>
            <p:nvPr/>
          </p:nvSpPr>
          <p:spPr>
            <a:xfrm>
              <a:off x="3711646" y="1619128"/>
              <a:ext cx="1028390" cy="1680539"/>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714754 w 2523354"/>
                <a:gd name="connsiteY0" fmla="*/ 645972 h 975911"/>
                <a:gd name="connsiteX1" fmla="*/ 0 w 2523354"/>
                <a:gd name="connsiteY1" fmla="*/ 0 h 975911"/>
                <a:gd name="connsiteX2" fmla="*/ 2523354 w 2523354"/>
                <a:gd name="connsiteY2" fmla="*/ 975911 h 975911"/>
                <a:gd name="connsiteX3" fmla="*/ 714754 w 2523354"/>
                <a:gd name="connsiteY3" fmla="*/ 645972 h 975911"/>
                <a:gd name="connsiteX0" fmla="*/ 0 w 3425297"/>
                <a:gd name="connsiteY0" fmla="*/ 1682921 h 1682921"/>
                <a:gd name="connsiteX1" fmla="*/ 901943 w 3425297"/>
                <a:gd name="connsiteY1" fmla="*/ 0 h 1682921"/>
                <a:gd name="connsiteX2" fmla="*/ 3425297 w 3425297"/>
                <a:gd name="connsiteY2" fmla="*/ 975911 h 1682921"/>
                <a:gd name="connsiteX3" fmla="*/ 0 w 3425297"/>
                <a:gd name="connsiteY3" fmla="*/ 1682921 h 1682921"/>
                <a:gd name="connsiteX0" fmla="*/ 0 w 1040315"/>
                <a:gd name="connsiteY0" fmla="*/ 1682921 h 1682921"/>
                <a:gd name="connsiteX1" fmla="*/ 901943 w 1040315"/>
                <a:gd name="connsiteY1" fmla="*/ 0 h 1682921"/>
                <a:gd name="connsiteX2" fmla="*/ 1040315 w 1040315"/>
                <a:gd name="connsiteY2" fmla="*/ 919350 h 1682921"/>
                <a:gd name="connsiteX3" fmla="*/ 0 w 1040315"/>
                <a:gd name="connsiteY3" fmla="*/ 1682921 h 1682921"/>
                <a:gd name="connsiteX0" fmla="*/ 0 w 1030790"/>
                <a:gd name="connsiteY0" fmla="*/ 1680539 h 1680539"/>
                <a:gd name="connsiteX1" fmla="*/ 892418 w 1030790"/>
                <a:gd name="connsiteY1" fmla="*/ 0 h 1680539"/>
                <a:gd name="connsiteX2" fmla="*/ 1030790 w 1030790"/>
                <a:gd name="connsiteY2" fmla="*/ 919350 h 1680539"/>
                <a:gd name="connsiteX3" fmla="*/ 0 w 1030790"/>
                <a:gd name="connsiteY3" fmla="*/ 1680539 h 1680539"/>
                <a:gd name="connsiteX0" fmla="*/ 0 w 1028390"/>
                <a:gd name="connsiteY0" fmla="*/ 1680539 h 1680539"/>
                <a:gd name="connsiteX1" fmla="*/ 892418 w 1028390"/>
                <a:gd name="connsiteY1" fmla="*/ 0 h 1680539"/>
                <a:gd name="connsiteX2" fmla="*/ 1028390 w 1028390"/>
                <a:gd name="connsiteY2" fmla="*/ 928950 h 1680539"/>
                <a:gd name="connsiteX3" fmla="*/ 0 w 1028390"/>
                <a:gd name="connsiteY3" fmla="*/ 1680539 h 1680539"/>
              </a:gdLst>
              <a:ahLst/>
              <a:cxnLst>
                <a:cxn ang="0">
                  <a:pos x="connsiteX0" y="connsiteY0"/>
                </a:cxn>
                <a:cxn ang="0">
                  <a:pos x="connsiteX1" y="connsiteY1"/>
                </a:cxn>
                <a:cxn ang="0">
                  <a:pos x="connsiteX2" y="connsiteY2"/>
                </a:cxn>
                <a:cxn ang="0">
                  <a:pos x="connsiteX3" y="connsiteY3"/>
                </a:cxn>
              </a:cxnLst>
              <a:rect l="l" t="t" r="r" b="b"/>
              <a:pathLst>
                <a:path w="1028390" h="1680539">
                  <a:moveTo>
                    <a:pt x="0" y="1680539"/>
                  </a:moveTo>
                  <a:lnTo>
                    <a:pt x="892418" y="0"/>
                  </a:lnTo>
                  <a:lnTo>
                    <a:pt x="1028390" y="928950"/>
                  </a:lnTo>
                  <a:lnTo>
                    <a:pt x="0" y="1680539"/>
                  </a:lnTo>
                  <a:close/>
                </a:path>
              </a:pathLst>
            </a:custGeom>
            <a:gradFill>
              <a:gsLst>
                <a:gs pos="0">
                  <a:schemeClr val="bg2"/>
                </a:gs>
                <a:gs pos="100000">
                  <a:schemeClr val="tx2"/>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6" name="等腰三角形 8"/>
            <p:cNvSpPr/>
            <p:nvPr/>
          </p:nvSpPr>
          <p:spPr>
            <a:xfrm>
              <a:off x="4601833" y="1619130"/>
              <a:ext cx="470539" cy="92886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714754 w 2523354"/>
                <a:gd name="connsiteY0" fmla="*/ 645972 h 975911"/>
                <a:gd name="connsiteX1" fmla="*/ 0 w 2523354"/>
                <a:gd name="connsiteY1" fmla="*/ 0 h 975911"/>
                <a:gd name="connsiteX2" fmla="*/ 2523354 w 2523354"/>
                <a:gd name="connsiteY2" fmla="*/ 975911 h 975911"/>
                <a:gd name="connsiteX3" fmla="*/ 714754 w 2523354"/>
                <a:gd name="connsiteY3" fmla="*/ 645972 h 975911"/>
                <a:gd name="connsiteX0" fmla="*/ 0 w 3425297"/>
                <a:gd name="connsiteY0" fmla="*/ 1682921 h 1682921"/>
                <a:gd name="connsiteX1" fmla="*/ 901943 w 3425297"/>
                <a:gd name="connsiteY1" fmla="*/ 0 h 1682921"/>
                <a:gd name="connsiteX2" fmla="*/ 3425297 w 3425297"/>
                <a:gd name="connsiteY2" fmla="*/ 975911 h 1682921"/>
                <a:gd name="connsiteX3" fmla="*/ 0 w 3425297"/>
                <a:gd name="connsiteY3" fmla="*/ 1682921 h 1682921"/>
                <a:gd name="connsiteX0" fmla="*/ 0 w 1040315"/>
                <a:gd name="connsiteY0" fmla="*/ 1682921 h 1682921"/>
                <a:gd name="connsiteX1" fmla="*/ 901943 w 1040315"/>
                <a:gd name="connsiteY1" fmla="*/ 0 h 1682921"/>
                <a:gd name="connsiteX2" fmla="*/ 1040315 w 1040315"/>
                <a:gd name="connsiteY2" fmla="*/ 919350 h 1682921"/>
                <a:gd name="connsiteX3" fmla="*/ 0 w 1040315"/>
                <a:gd name="connsiteY3" fmla="*/ 1682921 h 1682921"/>
                <a:gd name="connsiteX0" fmla="*/ 347109 w 1387424"/>
                <a:gd name="connsiteY0" fmla="*/ 1565086 h 1565086"/>
                <a:gd name="connsiteX1" fmla="*/ 0 w 1387424"/>
                <a:gd name="connsiteY1" fmla="*/ 0 h 1565086"/>
                <a:gd name="connsiteX2" fmla="*/ 1387424 w 1387424"/>
                <a:gd name="connsiteY2" fmla="*/ 801515 h 1565086"/>
                <a:gd name="connsiteX3" fmla="*/ 347109 w 1387424"/>
                <a:gd name="connsiteY3" fmla="*/ 1565086 h 1565086"/>
                <a:gd name="connsiteX0" fmla="*/ 139719 w 1387424"/>
                <a:gd name="connsiteY0" fmla="*/ 900496 h 900496"/>
                <a:gd name="connsiteX1" fmla="*/ 0 w 1387424"/>
                <a:gd name="connsiteY1" fmla="*/ 0 h 900496"/>
                <a:gd name="connsiteX2" fmla="*/ 1387424 w 1387424"/>
                <a:gd name="connsiteY2" fmla="*/ 801515 h 900496"/>
                <a:gd name="connsiteX3" fmla="*/ 139719 w 1387424"/>
                <a:gd name="connsiteY3" fmla="*/ 900496 h 900496"/>
                <a:gd name="connsiteX0" fmla="*/ 139719 w 477737"/>
                <a:gd name="connsiteY0" fmla="*/ 900496 h 900496"/>
                <a:gd name="connsiteX1" fmla="*/ 0 w 477737"/>
                <a:gd name="connsiteY1" fmla="*/ 0 h 900496"/>
                <a:gd name="connsiteX2" fmla="*/ 477737 w 477737"/>
                <a:gd name="connsiteY2" fmla="*/ 843936 h 900496"/>
                <a:gd name="connsiteX3" fmla="*/ 139719 w 477737"/>
                <a:gd name="connsiteY3" fmla="*/ 900496 h 900496"/>
                <a:gd name="connsiteX0" fmla="*/ 139719 w 477737"/>
                <a:gd name="connsiteY0" fmla="*/ 924063 h 924063"/>
                <a:gd name="connsiteX1" fmla="*/ 0 w 477737"/>
                <a:gd name="connsiteY1" fmla="*/ 0 h 924063"/>
                <a:gd name="connsiteX2" fmla="*/ 477737 w 477737"/>
                <a:gd name="connsiteY2" fmla="*/ 843936 h 924063"/>
                <a:gd name="connsiteX3" fmla="*/ 139719 w 477737"/>
                <a:gd name="connsiteY3" fmla="*/ 924063 h 924063"/>
                <a:gd name="connsiteX0" fmla="*/ 139719 w 477737"/>
                <a:gd name="connsiteY0" fmla="*/ 928862 h 928862"/>
                <a:gd name="connsiteX1" fmla="*/ 0 w 477737"/>
                <a:gd name="connsiteY1" fmla="*/ 0 h 928862"/>
                <a:gd name="connsiteX2" fmla="*/ 477737 w 477737"/>
                <a:gd name="connsiteY2" fmla="*/ 843936 h 928862"/>
                <a:gd name="connsiteX3" fmla="*/ 139719 w 477737"/>
                <a:gd name="connsiteY3" fmla="*/ 928862 h 928862"/>
                <a:gd name="connsiteX0" fmla="*/ 132520 w 470538"/>
                <a:gd name="connsiteY0" fmla="*/ 928862 h 928862"/>
                <a:gd name="connsiteX1" fmla="*/ 0 w 470538"/>
                <a:gd name="connsiteY1" fmla="*/ 0 h 928862"/>
                <a:gd name="connsiteX2" fmla="*/ 470538 w 470538"/>
                <a:gd name="connsiteY2" fmla="*/ 843936 h 928862"/>
                <a:gd name="connsiteX3" fmla="*/ 132520 w 470538"/>
                <a:gd name="connsiteY3" fmla="*/ 928862 h 928862"/>
              </a:gdLst>
              <a:ahLst/>
              <a:cxnLst>
                <a:cxn ang="0">
                  <a:pos x="connsiteX0" y="connsiteY0"/>
                </a:cxn>
                <a:cxn ang="0">
                  <a:pos x="connsiteX1" y="connsiteY1"/>
                </a:cxn>
                <a:cxn ang="0">
                  <a:pos x="connsiteX2" y="connsiteY2"/>
                </a:cxn>
                <a:cxn ang="0">
                  <a:pos x="connsiteX3" y="connsiteY3"/>
                </a:cxn>
              </a:cxnLst>
              <a:rect l="l" t="t" r="r" b="b"/>
              <a:pathLst>
                <a:path w="470538" h="928862">
                  <a:moveTo>
                    <a:pt x="132520" y="928862"/>
                  </a:moveTo>
                  <a:lnTo>
                    <a:pt x="0" y="0"/>
                  </a:lnTo>
                  <a:lnTo>
                    <a:pt x="470538" y="843936"/>
                  </a:lnTo>
                  <a:lnTo>
                    <a:pt x="132520" y="928862"/>
                  </a:lnTo>
                  <a:close/>
                </a:path>
              </a:pathLst>
            </a:custGeom>
            <a:gradFill>
              <a:gsLst>
                <a:gs pos="24000">
                  <a:schemeClr val="bg2"/>
                </a:gs>
                <a:gs pos="100000">
                  <a:schemeClr val="tx2"/>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7" name="等腰三角形 8"/>
            <p:cNvSpPr/>
            <p:nvPr/>
          </p:nvSpPr>
          <p:spPr>
            <a:xfrm>
              <a:off x="3715061" y="1619128"/>
              <a:ext cx="894532" cy="1680539"/>
            </a:xfrm>
            <a:custGeom>
              <a:avLst/>
              <a:gdLst/>
              <a:ahLst/>
              <a:cxnLst/>
              <a:rect l="l" t="t" r="r" b="b"/>
              <a:pathLst>
                <a:path w="894532" h="1680539">
                  <a:moveTo>
                    <a:pt x="892418" y="0"/>
                  </a:moveTo>
                  <a:lnTo>
                    <a:pt x="894532" y="14045"/>
                  </a:lnTo>
                  <a:cubicBezTo>
                    <a:pt x="683384" y="377592"/>
                    <a:pt x="562167" y="806849"/>
                    <a:pt x="560747" y="1266455"/>
                  </a:cubicBezTo>
                  <a:lnTo>
                    <a:pt x="0" y="1680539"/>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08" name="组合 207"/>
          <p:cNvGrpSpPr/>
          <p:nvPr/>
        </p:nvGrpSpPr>
        <p:grpSpPr>
          <a:xfrm>
            <a:off x="4845252" y="2906400"/>
            <a:ext cx="3465016" cy="3081585"/>
            <a:chOff x="3677245" y="2531438"/>
            <a:chExt cx="2223935" cy="1977582"/>
          </a:xfrm>
        </p:grpSpPr>
        <p:sp>
          <p:nvSpPr>
            <p:cNvPr id="209" name="等腰三角形 8"/>
            <p:cNvSpPr/>
            <p:nvPr/>
          </p:nvSpPr>
          <p:spPr>
            <a:xfrm>
              <a:off x="3677245" y="2595039"/>
              <a:ext cx="1403247" cy="1909213"/>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914566"/>
                <a:gd name="connsiteY0" fmla="*/ 0 h 1564850"/>
                <a:gd name="connsiteX1" fmla="*/ 2914566 w 2914566"/>
                <a:gd name="connsiteY1" fmla="*/ 956584 h 1564850"/>
                <a:gd name="connsiteX2" fmla="*/ 2096117 w 2914566"/>
                <a:gd name="connsiteY2" fmla="*/ 1564850 h 1564850"/>
                <a:gd name="connsiteX3" fmla="*/ 0 w 2914566"/>
                <a:gd name="connsiteY3" fmla="*/ 0 h 1564850"/>
                <a:gd name="connsiteX0" fmla="*/ 0 w 2914566"/>
                <a:gd name="connsiteY0" fmla="*/ 0 h 1131217"/>
                <a:gd name="connsiteX1" fmla="*/ 2914566 w 2914566"/>
                <a:gd name="connsiteY1" fmla="*/ 956584 h 1131217"/>
                <a:gd name="connsiteX2" fmla="*/ 1403247 w 2914566"/>
                <a:gd name="connsiteY2" fmla="*/ 1131217 h 1131217"/>
                <a:gd name="connsiteX3" fmla="*/ 0 w 2914566"/>
                <a:gd name="connsiteY3" fmla="*/ 0 h 1131217"/>
                <a:gd name="connsiteX0" fmla="*/ 0 w 1403247"/>
                <a:gd name="connsiteY0" fmla="*/ 773234 h 1904451"/>
                <a:gd name="connsiteX1" fmla="*/ 1081053 w 1403247"/>
                <a:gd name="connsiteY1" fmla="*/ 0 h 1904451"/>
                <a:gd name="connsiteX2" fmla="*/ 1403247 w 1403247"/>
                <a:gd name="connsiteY2" fmla="*/ 1904451 h 1904451"/>
                <a:gd name="connsiteX3" fmla="*/ 0 w 1403247"/>
                <a:gd name="connsiteY3" fmla="*/ 773234 h 1904451"/>
                <a:gd name="connsiteX0" fmla="*/ 0 w 1408010"/>
                <a:gd name="connsiteY0" fmla="*/ 773234 h 1916357"/>
                <a:gd name="connsiteX1" fmla="*/ 1081053 w 1408010"/>
                <a:gd name="connsiteY1" fmla="*/ 0 h 1916357"/>
                <a:gd name="connsiteX2" fmla="*/ 1408010 w 1408010"/>
                <a:gd name="connsiteY2" fmla="*/ 1916357 h 1916357"/>
                <a:gd name="connsiteX3" fmla="*/ 0 w 1408010"/>
                <a:gd name="connsiteY3" fmla="*/ 773234 h 1916357"/>
                <a:gd name="connsiteX0" fmla="*/ 0 w 1403247"/>
                <a:gd name="connsiteY0" fmla="*/ 773234 h 1909213"/>
                <a:gd name="connsiteX1" fmla="*/ 1081053 w 1403247"/>
                <a:gd name="connsiteY1" fmla="*/ 0 h 1909213"/>
                <a:gd name="connsiteX2" fmla="*/ 1403247 w 1403247"/>
                <a:gd name="connsiteY2" fmla="*/ 1909213 h 1909213"/>
                <a:gd name="connsiteX3" fmla="*/ 0 w 1403247"/>
                <a:gd name="connsiteY3" fmla="*/ 773234 h 1909213"/>
              </a:gdLst>
              <a:ahLst/>
              <a:cxnLst>
                <a:cxn ang="0">
                  <a:pos x="connsiteX0" y="connsiteY0"/>
                </a:cxn>
                <a:cxn ang="0">
                  <a:pos x="connsiteX1" y="connsiteY1"/>
                </a:cxn>
                <a:cxn ang="0">
                  <a:pos x="connsiteX2" y="connsiteY2"/>
                </a:cxn>
                <a:cxn ang="0">
                  <a:pos x="connsiteX3" y="connsiteY3"/>
                </a:cxn>
              </a:cxnLst>
              <a:rect l="l" t="t" r="r" b="b"/>
              <a:pathLst>
                <a:path w="1403247" h="1909213">
                  <a:moveTo>
                    <a:pt x="0" y="773234"/>
                  </a:moveTo>
                  <a:lnTo>
                    <a:pt x="1081053" y="0"/>
                  </a:lnTo>
                  <a:lnTo>
                    <a:pt x="1403247" y="1909213"/>
                  </a:lnTo>
                  <a:lnTo>
                    <a:pt x="0" y="773234"/>
                  </a:lnTo>
                  <a:close/>
                </a:path>
              </a:pathLst>
            </a:custGeom>
            <a:gradFill>
              <a:gsLst>
                <a:gs pos="28000">
                  <a:schemeClr val="accent2"/>
                </a:gs>
                <a:gs pos="87000">
                  <a:schemeClr val="accent1"/>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10" name="等腰三角形 8"/>
            <p:cNvSpPr/>
            <p:nvPr/>
          </p:nvSpPr>
          <p:spPr>
            <a:xfrm>
              <a:off x="4755220" y="2531438"/>
              <a:ext cx="1145960" cy="197758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914566"/>
                <a:gd name="connsiteY0" fmla="*/ 0 h 1564850"/>
                <a:gd name="connsiteX1" fmla="*/ 2914566 w 2914566"/>
                <a:gd name="connsiteY1" fmla="*/ 956584 h 1564850"/>
                <a:gd name="connsiteX2" fmla="*/ 2096117 w 2914566"/>
                <a:gd name="connsiteY2" fmla="*/ 1564850 h 1564850"/>
                <a:gd name="connsiteX3" fmla="*/ 0 w 2914566"/>
                <a:gd name="connsiteY3" fmla="*/ 0 h 1564850"/>
                <a:gd name="connsiteX0" fmla="*/ 0 w 2914566"/>
                <a:gd name="connsiteY0" fmla="*/ 0 h 1131217"/>
                <a:gd name="connsiteX1" fmla="*/ 2914566 w 2914566"/>
                <a:gd name="connsiteY1" fmla="*/ 956584 h 1131217"/>
                <a:gd name="connsiteX2" fmla="*/ 1403247 w 2914566"/>
                <a:gd name="connsiteY2" fmla="*/ 1131217 h 1131217"/>
                <a:gd name="connsiteX3" fmla="*/ 0 w 2914566"/>
                <a:gd name="connsiteY3" fmla="*/ 0 h 1131217"/>
                <a:gd name="connsiteX0" fmla="*/ 0 w 1403247"/>
                <a:gd name="connsiteY0" fmla="*/ 773234 h 1904451"/>
                <a:gd name="connsiteX1" fmla="*/ 1081053 w 1403247"/>
                <a:gd name="connsiteY1" fmla="*/ 0 h 1904451"/>
                <a:gd name="connsiteX2" fmla="*/ 1403247 w 1403247"/>
                <a:gd name="connsiteY2" fmla="*/ 1904451 h 1904451"/>
                <a:gd name="connsiteX3" fmla="*/ 0 w 1403247"/>
                <a:gd name="connsiteY3" fmla="*/ 773234 h 1904451"/>
                <a:gd name="connsiteX0" fmla="*/ 0 w 1733185"/>
                <a:gd name="connsiteY0" fmla="*/ 0 h 1932495"/>
                <a:gd name="connsiteX1" fmla="*/ 1410991 w 1733185"/>
                <a:gd name="connsiteY1" fmla="*/ 28044 h 1932495"/>
                <a:gd name="connsiteX2" fmla="*/ 1733185 w 1733185"/>
                <a:gd name="connsiteY2" fmla="*/ 1932495 h 1932495"/>
                <a:gd name="connsiteX3" fmla="*/ 0 w 1733185"/>
                <a:gd name="connsiteY3" fmla="*/ 0 h 1932495"/>
                <a:gd name="connsiteX0" fmla="*/ 0 w 1410991"/>
                <a:gd name="connsiteY0" fmla="*/ 0 h 1908928"/>
                <a:gd name="connsiteX1" fmla="*/ 1410991 w 1410991"/>
                <a:gd name="connsiteY1" fmla="*/ 28044 h 1908928"/>
                <a:gd name="connsiteX2" fmla="*/ 319164 w 1410991"/>
                <a:gd name="connsiteY2" fmla="*/ 1908928 h 1908928"/>
                <a:gd name="connsiteX3" fmla="*/ 0 w 1410991"/>
                <a:gd name="connsiteY3" fmla="*/ 0 h 1908928"/>
                <a:gd name="connsiteX0" fmla="*/ 0 w 355189"/>
                <a:gd name="connsiteY0" fmla="*/ 61510 h 1970438"/>
                <a:gd name="connsiteX1" fmla="*/ 355189 w 355189"/>
                <a:gd name="connsiteY1" fmla="*/ 0 h 1970438"/>
                <a:gd name="connsiteX2" fmla="*/ 319164 w 355189"/>
                <a:gd name="connsiteY2" fmla="*/ 1970438 h 1970438"/>
                <a:gd name="connsiteX3" fmla="*/ 0 w 355189"/>
                <a:gd name="connsiteY3" fmla="*/ 61510 h 1970438"/>
                <a:gd name="connsiteX0" fmla="*/ 0 w 355189"/>
                <a:gd name="connsiteY0" fmla="*/ 61510 h 1970438"/>
                <a:gd name="connsiteX1" fmla="*/ 355189 w 355189"/>
                <a:gd name="connsiteY1" fmla="*/ 0 h 1970438"/>
                <a:gd name="connsiteX2" fmla="*/ 339920 w 355189"/>
                <a:gd name="connsiteY2" fmla="*/ 857498 h 1970438"/>
                <a:gd name="connsiteX3" fmla="*/ 319164 w 355189"/>
                <a:gd name="connsiteY3" fmla="*/ 1970438 h 1970438"/>
                <a:gd name="connsiteX4" fmla="*/ 0 w 355189"/>
                <a:gd name="connsiteY4" fmla="*/ 61510 h 1970438"/>
                <a:gd name="connsiteX0" fmla="*/ 0 w 1141198"/>
                <a:gd name="connsiteY0" fmla="*/ 61510 h 1970438"/>
                <a:gd name="connsiteX1" fmla="*/ 355189 w 1141198"/>
                <a:gd name="connsiteY1" fmla="*/ 0 h 1970438"/>
                <a:gd name="connsiteX2" fmla="*/ 1141198 w 1141198"/>
                <a:gd name="connsiteY2" fmla="*/ 1380686 h 1970438"/>
                <a:gd name="connsiteX3" fmla="*/ 319164 w 1141198"/>
                <a:gd name="connsiteY3" fmla="*/ 1970438 h 1970438"/>
                <a:gd name="connsiteX4" fmla="*/ 0 w 1141198"/>
                <a:gd name="connsiteY4" fmla="*/ 61510 h 1970438"/>
                <a:gd name="connsiteX0" fmla="*/ 0 w 1145960"/>
                <a:gd name="connsiteY0" fmla="*/ 66273 h 1970438"/>
                <a:gd name="connsiteX1" fmla="*/ 359951 w 1145960"/>
                <a:gd name="connsiteY1" fmla="*/ 0 h 1970438"/>
                <a:gd name="connsiteX2" fmla="*/ 1145960 w 1145960"/>
                <a:gd name="connsiteY2" fmla="*/ 1380686 h 1970438"/>
                <a:gd name="connsiteX3" fmla="*/ 323926 w 1145960"/>
                <a:gd name="connsiteY3" fmla="*/ 1970438 h 1970438"/>
                <a:gd name="connsiteX4" fmla="*/ 0 w 1145960"/>
                <a:gd name="connsiteY4" fmla="*/ 66273 h 1970438"/>
                <a:gd name="connsiteX0" fmla="*/ 0 w 1145960"/>
                <a:gd name="connsiteY0" fmla="*/ 66273 h 1977582"/>
                <a:gd name="connsiteX1" fmla="*/ 359951 w 1145960"/>
                <a:gd name="connsiteY1" fmla="*/ 0 h 1977582"/>
                <a:gd name="connsiteX2" fmla="*/ 1145960 w 1145960"/>
                <a:gd name="connsiteY2" fmla="*/ 1380686 h 1977582"/>
                <a:gd name="connsiteX3" fmla="*/ 319163 w 1145960"/>
                <a:gd name="connsiteY3" fmla="*/ 1977582 h 1977582"/>
                <a:gd name="connsiteX4" fmla="*/ 0 w 1145960"/>
                <a:gd name="connsiteY4" fmla="*/ 66273 h 197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960" h="1977582">
                  <a:moveTo>
                    <a:pt x="0" y="66273"/>
                  </a:moveTo>
                  <a:lnTo>
                    <a:pt x="359951" y="0"/>
                  </a:lnTo>
                  <a:lnTo>
                    <a:pt x="1145960" y="1380686"/>
                  </a:lnTo>
                  <a:lnTo>
                    <a:pt x="319163" y="1977582"/>
                  </a:lnTo>
                  <a:lnTo>
                    <a:pt x="0" y="66273"/>
                  </a:lnTo>
                  <a:close/>
                </a:path>
              </a:pathLst>
            </a:custGeom>
            <a:gradFill>
              <a:gsLst>
                <a:gs pos="24000">
                  <a:schemeClr val="accent2"/>
                </a:gs>
                <a:gs pos="100000">
                  <a:schemeClr val="accent1"/>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11" name="等腰三角形 8"/>
            <p:cNvSpPr/>
            <p:nvPr/>
          </p:nvSpPr>
          <p:spPr>
            <a:xfrm>
              <a:off x="3677245" y="2944048"/>
              <a:ext cx="871650" cy="1131333"/>
            </a:xfrm>
            <a:custGeom>
              <a:avLst/>
              <a:gdLst/>
              <a:ahLst/>
              <a:cxnLst/>
              <a:rect l="l" t="t" r="r" b="b"/>
              <a:pathLst>
                <a:path w="871650" h="1131333">
                  <a:moveTo>
                    <a:pt x="595170" y="0"/>
                  </a:moveTo>
                  <a:cubicBezTo>
                    <a:pt x="598850" y="410002"/>
                    <a:pt x="698783" y="795320"/>
                    <a:pt x="871650" y="1131333"/>
                  </a:cubicBezTo>
                  <a:lnTo>
                    <a:pt x="0" y="425701"/>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12" name="矩形 211"/>
          <p:cNvSpPr/>
          <p:nvPr/>
        </p:nvSpPr>
        <p:spPr>
          <a:xfrm rot="19389487">
            <a:off x="4868288" y="2937472"/>
            <a:ext cx="2107356" cy="373936"/>
          </a:xfrm>
          <a:prstGeom prst="rect">
            <a:avLst/>
          </a:prstGeom>
        </p:spPr>
        <p:txBody>
          <a:bodyPr wrap="square" lIns="121908" tIns="60954" rIns="121908" bIns="60954">
            <a:spAutoFit/>
          </a:bodyPr>
          <a:lstStyle/>
          <a:p>
            <a:pPr algn="just">
              <a:lnSpc>
                <a:spcPts val="2133"/>
              </a:lnSpc>
            </a:pPr>
            <a:r>
              <a:rPr lang="zh-CN" altLang="en-US" sz="1600" b="1" dirty="0">
                <a:solidFill>
                  <a:schemeClr val="bg1"/>
                </a:solidFill>
                <a:latin typeface="微软雅黑" pitchFamily="34" charset="-122"/>
                <a:ea typeface="微软雅黑" pitchFamily="34" charset="-122"/>
              </a:rPr>
              <a:t>Click to add a title</a:t>
            </a:r>
            <a:endParaRPr lang="en-US" altLang="zh-CN" sz="1600" b="1" dirty="0">
              <a:solidFill>
                <a:schemeClr val="bg1"/>
              </a:solidFill>
              <a:latin typeface="微软雅黑" pitchFamily="34" charset="-122"/>
              <a:ea typeface="微软雅黑" pitchFamily="34" charset="-122"/>
            </a:endParaRPr>
          </a:p>
        </p:txBody>
      </p:sp>
      <p:sp>
        <p:nvSpPr>
          <p:cNvPr id="213" name="矩形 212"/>
          <p:cNvSpPr/>
          <p:nvPr/>
        </p:nvSpPr>
        <p:spPr>
          <a:xfrm rot="2367480">
            <a:off x="4868895" y="4658025"/>
            <a:ext cx="2139198" cy="373936"/>
          </a:xfrm>
          <a:prstGeom prst="rect">
            <a:avLst/>
          </a:prstGeom>
        </p:spPr>
        <p:txBody>
          <a:bodyPr wrap="square" lIns="121908" tIns="60954" rIns="121908" bIns="60954">
            <a:spAutoFit/>
          </a:bodyPr>
          <a:lstStyle/>
          <a:p>
            <a:pPr algn="just">
              <a:lnSpc>
                <a:spcPts val="2133"/>
              </a:lnSpc>
            </a:pPr>
            <a:r>
              <a:rPr lang="zh-CN" altLang="en-US" sz="1600" b="1" dirty="0">
                <a:solidFill>
                  <a:schemeClr val="bg1"/>
                </a:solidFill>
                <a:latin typeface="微软雅黑" pitchFamily="34" charset="-122"/>
                <a:ea typeface="微软雅黑" pitchFamily="34" charset="-122"/>
              </a:rPr>
              <a:t>Click to add a title</a:t>
            </a:r>
            <a:endParaRPr lang="en-US" altLang="zh-CN" sz="1600" b="1" dirty="0">
              <a:solidFill>
                <a:schemeClr val="bg1"/>
              </a:solidFill>
              <a:latin typeface="微软雅黑" pitchFamily="34" charset="-122"/>
              <a:ea typeface="微软雅黑" pitchFamily="34" charset="-122"/>
            </a:endParaRPr>
          </a:p>
        </p:txBody>
      </p:sp>
      <p:sp>
        <p:nvSpPr>
          <p:cNvPr id="214" name="矩形 213"/>
          <p:cNvSpPr/>
          <p:nvPr/>
        </p:nvSpPr>
        <p:spPr>
          <a:xfrm rot="611594">
            <a:off x="4324118" y="5273427"/>
            <a:ext cx="2322742" cy="373936"/>
          </a:xfrm>
          <a:prstGeom prst="rect">
            <a:avLst/>
          </a:prstGeom>
        </p:spPr>
        <p:txBody>
          <a:bodyPr wrap="square" lIns="121908" tIns="60954" rIns="121908" bIns="60954">
            <a:spAutoFit/>
          </a:bodyPr>
          <a:lstStyle/>
          <a:p>
            <a:pPr algn="just">
              <a:lnSpc>
                <a:spcPts val="2133"/>
              </a:lnSpc>
            </a:pPr>
            <a:r>
              <a:rPr lang="zh-CN" altLang="en-US" sz="1600" b="1" dirty="0">
                <a:solidFill>
                  <a:schemeClr val="bg1"/>
                </a:solidFill>
                <a:latin typeface="微软雅黑" pitchFamily="34" charset="-122"/>
                <a:ea typeface="微软雅黑" pitchFamily="34" charset="-122"/>
              </a:rPr>
              <a:t>Click to add a title</a:t>
            </a:r>
            <a:endParaRPr lang="en-US" altLang="zh-CN" sz="1600" b="1" dirty="0">
              <a:solidFill>
                <a:schemeClr val="bg1"/>
              </a:solidFill>
              <a:latin typeface="微软雅黑" pitchFamily="34" charset="-122"/>
              <a:ea typeface="微软雅黑" pitchFamily="34" charset="-122"/>
            </a:endParaRPr>
          </a:p>
        </p:txBody>
      </p:sp>
      <p:cxnSp>
        <p:nvCxnSpPr>
          <p:cNvPr id="215" name="直接连接符 214"/>
          <p:cNvCxnSpPr/>
          <p:nvPr/>
        </p:nvCxnSpPr>
        <p:spPr>
          <a:xfrm>
            <a:off x="873318" y="2350446"/>
            <a:ext cx="506510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6" name="Text Box 11"/>
          <p:cNvSpPr txBox="1">
            <a:spLocks noChangeArrowheads="1"/>
          </p:cNvSpPr>
          <p:nvPr/>
        </p:nvSpPr>
        <p:spPr bwMode="auto">
          <a:xfrm>
            <a:off x="912101" y="1959256"/>
            <a:ext cx="3971936"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sp>
        <p:nvSpPr>
          <p:cNvPr id="217" name="矩形 216"/>
          <p:cNvSpPr/>
          <p:nvPr/>
        </p:nvSpPr>
        <p:spPr>
          <a:xfrm>
            <a:off x="913490" y="2369626"/>
            <a:ext cx="3646541"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and you can contact the author.</a:t>
            </a:r>
            <a:endParaRPr lang="en-US" altLang="zh-CN" sz="1600" dirty="0">
              <a:solidFill>
                <a:schemeClr val="tx1">
                  <a:lumMod val="50000"/>
                  <a:lumOff val="50000"/>
                </a:schemeClr>
              </a:solidFill>
              <a:latin typeface="微软雅黑" pitchFamily="34" charset="-122"/>
              <a:ea typeface="微软雅黑" pitchFamily="34" charset="-122"/>
            </a:endParaRPr>
          </a:p>
        </p:txBody>
      </p:sp>
      <p:cxnSp>
        <p:nvCxnSpPr>
          <p:cNvPr id="218" name="直接连接符 217"/>
          <p:cNvCxnSpPr/>
          <p:nvPr/>
        </p:nvCxnSpPr>
        <p:spPr>
          <a:xfrm>
            <a:off x="873317" y="4704929"/>
            <a:ext cx="397193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9" name="Text Box 11"/>
          <p:cNvSpPr txBox="1">
            <a:spLocks noChangeArrowheads="1"/>
          </p:cNvSpPr>
          <p:nvPr/>
        </p:nvSpPr>
        <p:spPr bwMode="auto">
          <a:xfrm>
            <a:off x="912101" y="4263512"/>
            <a:ext cx="3971936"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sp>
        <p:nvSpPr>
          <p:cNvPr id="220" name="矩形 219"/>
          <p:cNvSpPr/>
          <p:nvPr/>
        </p:nvSpPr>
        <p:spPr>
          <a:xfrm>
            <a:off x="931305" y="4673882"/>
            <a:ext cx="3260785"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you can.</a:t>
            </a:r>
            <a:endParaRPr lang="en-US" altLang="zh-CN" sz="1600" dirty="0">
              <a:solidFill>
                <a:schemeClr val="tx1">
                  <a:lumMod val="50000"/>
                  <a:lumOff val="50000"/>
                </a:schemeClr>
              </a:solidFill>
              <a:latin typeface="微软雅黑" pitchFamily="34" charset="-122"/>
              <a:ea typeface="微软雅黑" pitchFamily="34" charset="-122"/>
            </a:endParaRPr>
          </a:p>
        </p:txBody>
      </p:sp>
      <p:cxnSp>
        <p:nvCxnSpPr>
          <p:cNvPr id="221" name="直接连接符 220"/>
          <p:cNvCxnSpPr/>
          <p:nvPr/>
        </p:nvCxnSpPr>
        <p:spPr>
          <a:xfrm>
            <a:off x="6884135" y="3144258"/>
            <a:ext cx="4298380"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22" name="矩形 221"/>
          <p:cNvSpPr/>
          <p:nvPr/>
        </p:nvSpPr>
        <p:spPr>
          <a:xfrm>
            <a:off x="7736356" y="3113859"/>
            <a:ext cx="3646541"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and you can contact the author.</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223" name="Text Box 11"/>
          <p:cNvSpPr txBox="1">
            <a:spLocks noChangeArrowheads="1"/>
          </p:cNvSpPr>
          <p:nvPr/>
        </p:nvSpPr>
        <p:spPr bwMode="auto">
          <a:xfrm>
            <a:off x="7668416" y="2701015"/>
            <a:ext cx="351549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sp>
        <p:nvSpPr>
          <p:cNvPr id="224" name="椭圆 223"/>
          <p:cNvSpPr/>
          <p:nvPr/>
        </p:nvSpPr>
        <p:spPr>
          <a:xfrm>
            <a:off x="9892178" y="5411502"/>
            <a:ext cx="905763" cy="220920"/>
          </a:xfrm>
          <a:prstGeom prst="ellipse">
            <a:avLst/>
          </a:prstGeom>
          <a:gradFill flip="none" rotWithShape="1">
            <a:gsLst>
              <a:gs pos="0">
                <a:schemeClr val="tx1">
                  <a:alpha val="69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grpSp>
        <p:nvGrpSpPr>
          <p:cNvPr id="225" name="组合 224"/>
          <p:cNvGrpSpPr/>
          <p:nvPr/>
        </p:nvGrpSpPr>
        <p:grpSpPr>
          <a:xfrm>
            <a:off x="10209010" y="4391816"/>
            <a:ext cx="288860" cy="1155588"/>
            <a:chOff x="1979606" y="3250438"/>
            <a:chExt cx="256691" cy="1026763"/>
          </a:xfrm>
        </p:grpSpPr>
        <p:sp>
          <p:nvSpPr>
            <p:cNvPr id="226" name="Freeform 116"/>
            <p:cNvSpPr>
              <a:spLocks/>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7" name="Freeform 117"/>
            <p:cNvSpPr>
              <a:spLocks/>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8" name="Freeform 118"/>
            <p:cNvSpPr>
              <a:spLocks/>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29" name="Freeform 119"/>
            <p:cNvSpPr>
              <a:spLocks/>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0"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1" name="Freeform 121"/>
            <p:cNvSpPr>
              <a:spLocks/>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2" name="Freeform 122"/>
            <p:cNvSpPr>
              <a:spLocks/>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3" name="Freeform 123"/>
            <p:cNvSpPr>
              <a:spLocks/>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4"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5" name="Freeform 125"/>
            <p:cNvSpPr>
              <a:spLocks/>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6" name="Freeform 126"/>
            <p:cNvSpPr>
              <a:spLocks/>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7" name="Freeform 127"/>
            <p:cNvSpPr>
              <a:spLocks/>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8" name="Freeform 128"/>
            <p:cNvSpPr>
              <a:spLocks/>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9" name="Freeform 129"/>
            <p:cNvSpPr>
              <a:spLocks/>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0" name="Freeform 130"/>
            <p:cNvSpPr>
              <a:spLocks/>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1" name="Freeform 131"/>
            <p:cNvSpPr>
              <a:spLocks/>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2" name="Freeform 132"/>
            <p:cNvSpPr>
              <a:spLocks/>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3" name="Freeform 133"/>
            <p:cNvSpPr>
              <a:spLocks/>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4" name="Freeform 134"/>
            <p:cNvSpPr>
              <a:spLocks/>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5" name="Freeform 135"/>
            <p:cNvSpPr>
              <a:spLocks/>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6" name="Freeform 136"/>
            <p:cNvSpPr>
              <a:spLocks/>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7" name="Freeform 137"/>
            <p:cNvSpPr>
              <a:spLocks/>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8"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49" name="Freeform 139"/>
            <p:cNvSpPr>
              <a:spLocks/>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0"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1" name="Freeform 141"/>
            <p:cNvSpPr>
              <a:spLocks/>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2" name="Freeform 142"/>
            <p:cNvSpPr>
              <a:spLocks/>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3" name="Freeform 143"/>
            <p:cNvSpPr>
              <a:spLocks/>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4" name="Freeform 144"/>
            <p:cNvSpPr>
              <a:spLocks/>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5" name="Freeform 145"/>
            <p:cNvSpPr>
              <a:spLocks/>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6" name="Freeform 146"/>
            <p:cNvSpPr>
              <a:spLocks/>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7"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8" name="Freeform 148"/>
            <p:cNvSpPr>
              <a:spLocks/>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59" name="Freeform 149"/>
            <p:cNvSpPr>
              <a:spLocks/>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0" name="Freeform 150"/>
            <p:cNvSpPr>
              <a:spLocks/>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1" name="Freeform 151"/>
            <p:cNvSpPr>
              <a:spLocks/>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2" name="Freeform 152"/>
            <p:cNvSpPr>
              <a:spLocks/>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3" name="Freeform 153"/>
            <p:cNvSpPr>
              <a:spLocks/>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4" name="Freeform 154"/>
            <p:cNvSpPr>
              <a:spLocks/>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5"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6" name="Freeform 156"/>
            <p:cNvSpPr>
              <a:spLocks/>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7" name="Freeform 157"/>
            <p:cNvSpPr>
              <a:spLocks/>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8" name="Freeform 158"/>
            <p:cNvSpPr>
              <a:spLocks/>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69" name="Freeform 159"/>
            <p:cNvSpPr>
              <a:spLocks/>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0" name="Freeform 160"/>
            <p:cNvSpPr>
              <a:spLocks/>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1"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2" name="Freeform 162"/>
            <p:cNvSpPr>
              <a:spLocks/>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3" name="Freeform 163"/>
            <p:cNvSpPr>
              <a:spLocks/>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4" name="Freeform 164"/>
            <p:cNvSpPr>
              <a:spLocks/>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5" name="Freeform 165"/>
            <p:cNvSpPr>
              <a:spLocks/>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6" name="Freeform 166"/>
            <p:cNvSpPr>
              <a:spLocks/>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7" name="Freeform 167"/>
            <p:cNvSpPr>
              <a:spLocks/>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8"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9" name="Freeform 169"/>
            <p:cNvSpPr>
              <a:spLocks/>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0" name="Freeform 170"/>
            <p:cNvSpPr>
              <a:spLocks/>
            </p:cNvSpPr>
            <p:nvPr/>
          </p:nvSpPr>
          <p:spPr bwMode="auto">
            <a:xfrm>
              <a:off x="2015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1" name="Freeform 171"/>
            <p:cNvSpPr>
              <a:spLocks/>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2" name="Freeform 172"/>
            <p:cNvSpPr>
              <a:spLocks/>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3" name="Freeform 173"/>
            <p:cNvSpPr>
              <a:spLocks/>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4" name="Freeform 174"/>
            <p:cNvSpPr>
              <a:spLocks/>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5" name="Freeform 175"/>
            <p:cNvSpPr>
              <a:spLocks/>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6" name="Freeform 176"/>
            <p:cNvSpPr>
              <a:spLocks/>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7" name="Freeform 177"/>
            <p:cNvSpPr>
              <a:spLocks/>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155851185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afterEffect" p14:presetBounceEnd="57500">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14:bounceEnd="57500">
                                          <p:cBhvr additive="base">
                                            <p:cTn id="7" dur="400" fill="hold"/>
                                            <p:tgtEl>
                                              <p:spTgt spid="199"/>
                                            </p:tgtEl>
                                            <p:attrNameLst>
                                              <p:attrName>ppt_x</p:attrName>
                                            </p:attrNameLst>
                                          </p:cBhvr>
                                          <p:tavLst>
                                            <p:tav tm="0">
                                              <p:val>
                                                <p:strVal val="#ppt_x"/>
                                              </p:val>
                                            </p:tav>
                                            <p:tav tm="100000">
                                              <p:val>
                                                <p:strVal val="#ppt_x"/>
                                              </p:val>
                                            </p:tav>
                                          </p:tavLst>
                                        </p:anim>
                                        <p:anim calcmode="lin" valueType="num" p14:bounceEnd="57500">
                                          <p:cBhvr additive="base">
                                            <p:cTn id="8" dur="400" fill="hold"/>
                                            <p:tgtEl>
                                              <p:spTgt spid="199"/>
                                            </p:tgtEl>
                                            <p:attrNameLst>
                                              <p:attrName>ppt_y</p:attrName>
                                            </p:attrNameLst>
                                          </p:cBhvr>
                                          <p:tavLst>
                                            <p:tav tm="0">
                                              <p:val>
                                                <p:strVal val="0-#ppt_h/2"/>
                                              </p:val>
                                            </p:tav>
                                            <p:tav tm="100000">
                                              <p:val>
                                                <p:strVal val="#ppt_y"/>
                                              </p:val>
                                            </p:tav>
                                          </p:tavLst>
                                        </p:anim>
                                      </p:childTnLst>
                                    </p:cTn>
                                  </p:par>
                                </p:childTnLst>
                              </p:cTn>
                            </p:par>
                            <p:par>
                              <p:cTn id="9" fill="hold">
                                <p:stCondLst>
                                  <p:cond delay="400"/>
                                </p:stCondLst>
                                <p:childTnLst>
                                  <p:par>
                                    <p:cTn id="10" presetID="2" presetClass="entr" presetSubtype="1" fill="hold" nodeType="afterEffect" p14:presetBounceEnd="57500">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14:bounceEnd="57500">
                                          <p:cBhvr additive="base">
                                            <p:cTn id="12" dur="400" fill="hold"/>
                                            <p:tgtEl>
                                              <p:spTgt spid="208"/>
                                            </p:tgtEl>
                                            <p:attrNameLst>
                                              <p:attrName>ppt_x</p:attrName>
                                            </p:attrNameLst>
                                          </p:cBhvr>
                                          <p:tavLst>
                                            <p:tav tm="0">
                                              <p:val>
                                                <p:strVal val="#ppt_x"/>
                                              </p:val>
                                            </p:tav>
                                            <p:tav tm="100000">
                                              <p:val>
                                                <p:strVal val="#ppt_x"/>
                                              </p:val>
                                            </p:tav>
                                          </p:tavLst>
                                        </p:anim>
                                        <p:anim calcmode="lin" valueType="num" p14:bounceEnd="57500">
                                          <p:cBhvr additive="base">
                                            <p:cTn id="13" dur="400" fill="hold"/>
                                            <p:tgtEl>
                                              <p:spTgt spid="208"/>
                                            </p:tgtEl>
                                            <p:attrNameLst>
                                              <p:attrName>ppt_y</p:attrName>
                                            </p:attrNameLst>
                                          </p:cBhvr>
                                          <p:tavLst>
                                            <p:tav tm="0">
                                              <p:val>
                                                <p:strVal val="0-#ppt_h/2"/>
                                              </p:val>
                                            </p:tav>
                                            <p:tav tm="100000">
                                              <p:val>
                                                <p:strVal val="#ppt_y"/>
                                              </p:val>
                                            </p:tav>
                                          </p:tavLst>
                                        </p:anim>
                                      </p:childTnLst>
                                    </p:cTn>
                                  </p:par>
                                </p:childTnLst>
                              </p:cTn>
                            </p:par>
                            <p:par>
                              <p:cTn id="14" fill="hold">
                                <p:stCondLst>
                                  <p:cond delay="800"/>
                                </p:stCondLst>
                                <p:childTnLst>
                                  <p:par>
                                    <p:cTn id="15" presetID="2" presetClass="entr" presetSubtype="1" fill="hold" nodeType="afterEffect" p14:presetBounceEnd="57500">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14:bounceEnd="57500">
                                          <p:cBhvr additive="base">
                                            <p:cTn id="17" dur="400" fill="hold"/>
                                            <p:tgtEl>
                                              <p:spTgt spid="203"/>
                                            </p:tgtEl>
                                            <p:attrNameLst>
                                              <p:attrName>ppt_x</p:attrName>
                                            </p:attrNameLst>
                                          </p:cBhvr>
                                          <p:tavLst>
                                            <p:tav tm="0">
                                              <p:val>
                                                <p:strVal val="#ppt_x"/>
                                              </p:val>
                                            </p:tav>
                                            <p:tav tm="100000">
                                              <p:val>
                                                <p:strVal val="#ppt_x"/>
                                              </p:val>
                                            </p:tav>
                                          </p:tavLst>
                                        </p:anim>
                                        <p:anim calcmode="lin" valueType="num" p14:bounceEnd="57500">
                                          <p:cBhvr additive="base">
                                            <p:cTn id="18" dur="400" fill="hold"/>
                                            <p:tgtEl>
                                              <p:spTgt spid="203"/>
                                            </p:tgtEl>
                                            <p:attrNameLst>
                                              <p:attrName>ppt_y</p:attrName>
                                            </p:attrNameLst>
                                          </p:cBhvr>
                                          <p:tavLst>
                                            <p:tav tm="0">
                                              <p:val>
                                                <p:strVal val="0-#ppt_h/2"/>
                                              </p:val>
                                            </p:tav>
                                            <p:tav tm="100000">
                                              <p:val>
                                                <p:strVal val="#ppt_y"/>
                                              </p:val>
                                            </p:tav>
                                          </p:tavLst>
                                        </p:anim>
                                      </p:childTnLst>
                                    </p:cTn>
                                  </p:par>
                                </p:childTnLst>
                              </p:cTn>
                            </p:par>
                            <p:par>
                              <p:cTn id="19" fill="hold">
                                <p:stCondLst>
                                  <p:cond delay="1200"/>
                                </p:stCondLst>
                                <p:childTnLst>
                                  <p:par>
                                    <p:cTn id="20" presetID="2" presetClass="entr" presetSubtype="3" decel="52500" fill="hold" grpId="0" nodeType="afterEffect">
                                      <p:stCondLst>
                                        <p:cond delay="0"/>
                                      </p:stCondLst>
                                      <p:childTnLst>
                                        <p:set>
                                          <p:cBhvr>
                                            <p:cTn id="21" dur="1" fill="hold">
                                              <p:stCondLst>
                                                <p:cond delay="0"/>
                                              </p:stCondLst>
                                            </p:cTn>
                                            <p:tgtEl>
                                              <p:spTgt spid="212"/>
                                            </p:tgtEl>
                                            <p:attrNameLst>
                                              <p:attrName>style.visibility</p:attrName>
                                            </p:attrNameLst>
                                          </p:cBhvr>
                                          <p:to>
                                            <p:strVal val="visible"/>
                                          </p:to>
                                        </p:set>
                                        <p:anim calcmode="lin" valueType="num">
                                          <p:cBhvr additive="base">
                                            <p:cTn id="22" dur="400" fill="hold"/>
                                            <p:tgtEl>
                                              <p:spTgt spid="212"/>
                                            </p:tgtEl>
                                            <p:attrNameLst>
                                              <p:attrName>ppt_x</p:attrName>
                                            </p:attrNameLst>
                                          </p:cBhvr>
                                          <p:tavLst>
                                            <p:tav tm="0">
                                              <p:val>
                                                <p:strVal val="1+#ppt_w/2"/>
                                              </p:val>
                                            </p:tav>
                                            <p:tav tm="100000">
                                              <p:val>
                                                <p:strVal val="#ppt_x"/>
                                              </p:val>
                                            </p:tav>
                                          </p:tavLst>
                                        </p:anim>
                                        <p:anim calcmode="lin" valueType="num">
                                          <p:cBhvr additive="base">
                                            <p:cTn id="23" dur="400" fill="hold"/>
                                            <p:tgtEl>
                                              <p:spTgt spid="212"/>
                                            </p:tgtEl>
                                            <p:attrNameLst>
                                              <p:attrName>ppt_y</p:attrName>
                                            </p:attrNameLst>
                                          </p:cBhvr>
                                          <p:tavLst>
                                            <p:tav tm="0">
                                              <p:val>
                                                <p:strVal val="0-#ppt_h/2"/>
                                              </p:val>
                                            </p:tav>
                                            <p:tav tm="100000">
                                              <p:val>
                                                <p:strVal val="#ppt_y"/>
                                              </p:val>
                                            </p:tav>
                                          </p:tavLst>
                                        </p:anim>
                                      </p:childTnLst>
                                    </p:cTn>
                                  </p:par>
                                </p:childTnLst>
                              </p:cTn>
                            </p:par>
                            <p:par>
                              <p:cTn id="24" fill="hold">
                                <p:stCondLst>
                                  <p:cond delay="1600"/>
                                </p:stCondLst>
                                <p:childTnLst>
                                  <p:par>
                                    <p:cTn id="25" presetID="2" presetClass="entr" presetSubtype="9" decel="52500"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400" fill="hold"/>
                                            <p:tgtEl>
                                              <p:spTgt spid="213"/>
                                            </p:tgtEl>
                                            <p:attrNameLst>
                                              <p:attrName>ppt_x</p:attrName>
                                            </p:attrNameLst>
                                          </p:cBhvr>
                                          <p:tavLst>
                                            <p:tav tm="0">
                                              <p:val>
                                                <p:strVal val="0-#ppt_w/2"/>
                                              </p:val>
                                            </p:tav>
                                            <p:tav tm="100000">
                                              <p:val>
                                                <p:strVal val="#ppt_x"/>
                                              </p:val>
                                            </p:tav>
                                          </p:tavLst>
                                        </p:anim>
                                        <p:anim calcmode="lin" valueType="num">
                                          <p:cBhvr additive="base">
                                            <p:cTn id="28" dur="400" fill="hold"/>
                                            <p:tgtEl>
                                              <p:spTgt spid="213"/>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2" decel="52500" fill="hold" grpId="0" nodeType="afterEffect">
                                      <p:stCondLst>
                                        <p:cond delay="0"/>
                                      </p:stCondLst>
                                      <p:childTnLst>
                                        <p:set>
                                          <p:cBhvr>
                                            <p:cTn id="31" dur="1" fill="hold">
                                              <p:stCondLst>
                                                <p:cond delay="0"/>
                                              </p:stCondLst>
                                            </p:cTn>
                                            <p:tgtEl>
                                              <p:spTgt spid="214"/>
                                            </p:tgtEl>
                                            <p:attrNameLst>
                                              <p:attrName>style.visibility</p:attrName>
                                            </p:attrNameLst>
                                          </p:cBhvr>
                                          <p:to>
                                            <p:strVal val="visible"/>
                                          </p:to>
                                        </p:set>
                                        <p:anim calcmode="lin" valueType="num">
                                          <p:cBhvr additive="base">
                                            <p:cTn id="32" dur="400" fill="hold"/>
                                            <p:tgtEl>
                                              <p:spTgt spid="214"/>
                                            </p:tgtEl>
                                            <p:attrNameLst>
                                              <p:attrName>ppt_x</p:attrName>
                                            </p:attrNameLst>
                                          </p:cBhvr>
                                          <p:tavLst>
                                            <p:tav tm="0">
                                              <p:val>
                                                <p:strVal val="1+#ppt_w/2"/>
                                              </p:val>
                                            </p:tav>
                                            <p:tav tm="100000">
                                              <p:val>
                                                <p:strVal val="#ppt_x"/>
                                              </p:val>
                                            </p:tav>
                                          </p:tavLst>
                                        </p:anim>
                                        <p:anim calcmode="lin" valueType="num">
                                          <p:cBhvr additive="base">
                                            <p:cTn id="33" dur="400" fill="hold"/>
                                            <p:tgtEl>
                                              <p:spTgt spid="214"/>
                                            </p:tgtEl>
                                            <p:attrNameLst>
                                              <p:attrName>ppt_y</p:attrName>
                                            </p:attrNameLst>
                                          </p:cBhvr>
                                          <p:tavLst>
                                            <p:tav tm="0">
                                              <p:val>
                                                <p:strVal val="#ppt_y"/>
                                              </p:val>
                                            </p:tav>
                                            <p:tav tm="100000">
                                              <p:val>
                                                <p:strVal val="#ppt_y"/>
                                              </p:val>
                                            </p:tav>
                                          </p:tavLst>
                                        </p:anim>
                                      </p:childTnLst>
                                    </p:cTn>
                                  </p:par>
                                </p:childTnLst>
                              </p:cTn>
                            </p:par>
                            <p:par>
                              <p:cTn id="34" fill="hold">
                                <p:stCondLst>
                                  <p:cond delay="2400"/>
                                </p:stCondLst>
                                <p:childTnLst>
                                  <p:par>
                                    <p:cTn id="35" presetID="22" presetClass="entr" presetSubtype="2" fill="hold" nodeType="after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wipe(right)">
                                          <p:cBhvr>
                                            <p:cTn id="37" dur="500"/>
                                            <p:tgtEl>
                                              <p:spTgt spid="215"/>
                                            </p:tgtEl>
                                          </p:cBhvr>
                                        </p:animEffect>
                                      </p:childTnLst>
                                    </p:cTn>
                                  </p:par>
                                </p:childTnLst>
                              </p:cTn>
                            </p:par>
                            <p:par>
                              <p:cTn id="38" fill="hold">
                                <p:stCondLst>
                                  <p:cond delay="2900"/>
                                </p:stCondLst>
                                <p:childTnLst>
                                  <p:par>
                                    <p:cTn id="39" presetID="42" presetClass="entr" presetSubtype="0" fill="hold" grpId="0" nodeType="after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fade">
                                          <p:cBhvr>
                                            <p:cTn id="41" dur="400"/>
                                            <p:tgtEl>
                                              <p:spTgt spid="216"/>
                                            </p:tgtEl>
                                          </p:cBhvr>
                                        </p:animEffect>
                                        <p:anim calcmode="lin" valueType="num">
                                          <p:cBhvr>
                                            <p:cTn id="42" dur="400" fill="hold"/>
                                            <p:tgtEl>
                                              <p:spTgt spid="216"/>
                                            </p:tgtEl>
                                            <p:attrNameLst>
                                              <p:attrName>ppt_x</p:attrName>
                                            </p:attrNameLst>
                                          </p:cBhvr>
                                          <p:tavLst>
                                            <p:tav tm="0">
                                              <p:val>
                                                <p:strVal val="#ppt_x"/>
                                              </p:val>
                                            </p:tav>
                                            <p:tav tm="100000">
                                              <p:val>
                                                <p:strVal val="#ppt_x"/>
                                              </p:val>
                                            </p:tav>
                                          </p:tavLst>
                                        </p:anim>
                                        <p:anim calcmode="lin" valueType="num">
                                          <p:cBhvr>
                                            <p:cTn id="43" dur="400" fill="hold"/>
                                            <p:tgtEl>
                                              <p:spTgt spid="21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fade">
                                          <p:cBhvr>
                                            <p:cTn id="46" dur="400"/>
                                            <p:tgtEl>
                                              <p:spTgt spid="217"/>
                                            </p:tgtEl>
                                          </p:cBhvr>
                                        </p:animEffect>
                                        <p:anim calcmode="lin" valueType="num">
                                          <p:cBhvr>
                                            <p:cTn id="47" dur="400" fill="hold"/>
                                            <p:tgtEl>
                                              <p:spTgt spid="217"/>
                                            </p:tgtEl>
                                            <p:attrNameLst>
                                              <p:attrName>ppt_x</p:attrName>
                                            </p:attrNameLst>
                                          </p:cBhvr>
                                          <p:tavLst>
                                            <p:tav tm="0">
                                              <p:val>
                                                <p:strVal val="#ppt_x"/>
                                              </p:val>
                                            </p:tav>
                                            <p:tav tm="100000">
                                              <p:val>
                                                <p:strVal val="#ppt_x"/>
                                              </p:val>
                                            </p:tav>
                                          </p:tavLst>
                                        </p:anim>
                                        <p:anim calcmode="lin" valueType="num">
                                          <p:cBhvr>
                                            <p:cTn id="48" dur="400" fill="hold"/>
                                            <p:tgtEl>
                                              <p:spTgt spid="217"/>
                                            </p:tgtEl>
                                            <p:attrNameLst>
                                              <p:attrName>ppt_y</p:attrName>
                                            </p:attrNameLst>
                                          </p:cBhvr>
                                          <p:tavLst>
                                            <p:tav tm="0">
                                              <p:val>
                                                <p:strVal val="#ppt_y-.1"/>
                                              </p:val>
                                            </p:tav>
                                            <p:tav tm="100000">
                                              <p:val>
                                                <p:strVal val="#ppt_y"/>
                                              </p:val>
                                            </p:tav>
                                          </p:tavLst>
                                        </p:anim>
                                      </p:childTnLst>
                                    </p:cTn>
                                  </p:par>
                                </p:childTnLst>
                              </p:cTn>
                            </p:par>
                            <p:par>
                              <p:cTn id="49" fill="hold">
                                <p:stCondLst>
                                  <p:cond delay="3300"/>
                                </p:stCondLst>
                                <p:childTnLst>
                                  <p:par>
                                    <p:cTn id="50" presetID="22" presetClass="entr" presetSubtype="2"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wipe(right)">
                                          <p:cBhvr>
                                            <p:cTn id="52" dur="500"/>
                                            <p:tgtEl>
                                              <p:spTgt spid="218"/>
                                            </p:tgtEl>
                                          </p:cBhvr>
                                        </p:animEffect>
                                      </p:childTnLst>
                                    </p:cTn>
                                  </p:par>
                                </p:childTnLst>
                              </p:cTn>
                            </p:par>
                            <p:par>
                              <p:cTn id="53" fill="hold">
                                <p:stCondLst>
                                  <p:cond delay="3800"/>
                                </p:stCondLst>
                                <p:childTnLst>
                                  <p:par>
                                    <p:cTn id="54" presetID="42" presetClass="entr" presetSubtype="0" fill="hold" grpId="0" nodeType="after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fade">
                                          <p:cBhvr>
                                            <p:cTn id="56" dur="400"/>
                                            <p:tgtEl>
                                              <p:spTgt spid="219"/>
                                            </p:tgtEl>
                                          </p:cBhvr>
                                        </p:animEffect>
                                        <p:anim calcmode="lin" valueType="num">
                                          <p:cBhvr>
                                            <p:cTn id="57" dur="400" fill="hold"/>
                                            <p:tgtEl>
                                              <p:spTgt spid="219"/>
                                            </p:tgtEl>
                                            <p:attrNameLst>
                                              <p:attrName>ppt_x</p:attrName>
                                            </p:attrNameLst>
                                          </p:cBhvr>
                                          <p:tavLst>
                                            <p:tav tm="0">
                                              <p:val>
                                                <p:strVal val="#ppt_x"/>
                                              </p:val>
                                            </p:tav>
                                            <p:tav tm="100000">
                                              <p:val>
                                                <p:strVal val="#ppt_x"/>
                                              </p:val>
                                            </p:tav>
                                          </p:tavLst>
                                        </p:anim>
                                        <p:anim calcmode="lin" valueType="num">
                                          <p:cBhvr>
                                            <p:cTn id="58" dur="400" fill="hold"/>
                                            <p:tgtEl>
                                              <p:spTgt spid="21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fade">
                                          <p:cBhvr>
                                            <p:cTn id="61" dur="400"/>
                                            <p:tgtEl>
                                              <p:spTgt spid="220"/>
                                            </p:tgtEl>
                                          </p:cBhvr>
                                        </p:animEffect>
                                        <p:anim calcmode="lin" valueType="num">
                                          <p:cBhvr>
                                            <p:cTn id="62" dur="400" fill="hold"/>
                                            <p:tgtEl>
                                              <p:spTgt spid="220"/>
                                            </p:tgtEl>
                                            <p:attrNameLst>
                                              <p:attrName>ppt_x</p:attrName>
                                            </p:attrNameLst>
                                          </p:cBhvr>
                                          <p:tavLst>
                                            <p:tav tm="0">
                                              <p:val>
                                                <p:strVal val="#ppt_x"/>
                                              </p:val>
                                            </p:tav>
                                            <p:tav tm="100000">
                                              <p:val>
                                                <p:strVal val="#ppt_x"/>
                                              </p:val>
                                            </p:tav>
                                          </p:tavLst>
                                        </p:anim>
                                        <p:anim calcmode="lin" valueType="num">
                                          <p:cBhvr>
                                            <p:cTn id="63" dur="400" fill="hold"/>
                                            <p:tgtEl>
                                              <p:spTgt spid="220"/>
                                            </p:tgtEl>
                                            <p:attrNameLst>
                                              <p:attrName>ppt_y</p:attrName>
                                            </p:attrNameLst>
                                          </p:cBhvr>
                                          <p:tavLst>
                                            <p:tav tm="0">
                                              <p:val>
                                                <p:strVal val="#ppt_y-.1"/>
                                              </p:val>
                                            </p:tav>
                                            <p:tav tm="100000">
                                              <p:val>
                                                <p:strVal val="#ppt_y"/>
                                              </p:val>
                                            </p:tav>
                                          </p:tavLst>
                                        </p:anim>
                                      </p:childTnLst>
                                    </p:cTn>
                                  </p:par>
                                </p:childTnLst>
                              </p:cTn>
                            </p:par>
                            <p:par>
                              <p:cTn id="64" fill="hold">
                                <p:stCondLst>
                                  <p:cond delay="4200"/>
                                </p:stCondLst>
                                <p:childTnLst>
                                  <p:par>
                                    <p:cTn id="65" presetID="22" presetClass="entr" presetSubtype="8" fill="hold" nodeType="afterEffect">
                                      <p:stCondLst>
                                        <p:cond delay="0"/>
                                      </p:stCondLst>
                                      <p:childTnLst>
                                        <p:set>
                                          <p:cBhvr>
                                            <p:cTn id="66" dur="1" fill="hold">
                                              <p:stCondLst>
                                                <p:cond delay="0"/>
                                              </p:stCondLst>
                                            </p:cTn>
                                            <p:tgtEl>
                                              <p:spTgt spid="221"/>
                                            </p:tgtEl>
                                            <p:attrNameLst>
                                              <p:attrName>style.visibility</p:attrName>
                                            </p:attrNameLst>
                                          </p:cBhvr>
                                          <p:to>
                                            <p:strVal val="visible"/>
                                          </p:to>
                                        </p:set>
                                        <p:animEffect transition="in" filter="wipe(left)">
                                          <p:cBhvr>
                                            <p:cTn id="67" dur="500"/>
                                            <p:tgtEl>
                                              <p:spTgt spid="221"/>
                                            </p:tgtEl>
                                          </p:cBhvr>
                                        </p:animEffect>
                                      </p:childTnLst>
                                    </p:cTn>
                                  </p:par>
                                </p:childTnLst>
                              </p:cTn>
                            </p:par>
                            <p:par>
                              <p:cTn id="68" fill="hold">
                                <p:stCondLst>
                                  <p:cond delay="4700"/>
                                </p:stCondLst>
                                <p:childTnLst>
                                  <p:par>
                                    <p:cTn id="69" presetID="42" presetClass="entr" presetSubtype="0" fill="hold" grpId="0" nodeType="afterEffect">
                                      <p:stCondLst>
                                        <p:cond delay="0"/>
                                      </p:stCondLst>
                                      <p:childTnLst>
                                        <p:set>
                                          <p:cBhvr>
                                            <p:cTn id="70" dur="1" fill="hold">
                                              <p:stCondLst>
                                                <p:cond delay="0"/>
                                              </p:stCondLst>
                                            </p:cTn>
                                            <p:tgtEl>
                                              <p:spTgt spid="223"/>
                                            </p:tgtEl>
                                            <p:attrNameLst>
                                              <p:attrName>style.visibility</p:attrName>
                                            </p:attrNameLst>
                                          </p:cBhvr>
                                          <p:to>
                                            <p:strVal val="visible"/>
                                          </p:to>
                                        </p:set>
                                        <p:animEffect transition="in" filter="fade">
                                          <p:cBhvr>
                                            <p:cTn id="71" dur="400"/>
                                            <p:tgtEl>
                                              <p:spTgt spid="223"/>
                                            </p:tgtEl>
                                          </p:cBhvr>
                                        </p:animEffect>
                                        <p:anim calcmode="lin" valueType="num">
                                          <p:cBhvr>
                                            <p:cTn id="72" dur="400" fill="hold"/>
                                            <p:tgtEl>
                                              <p:spTgt spid="223"/>
                                            </p:tgtEl>
                                            <p:attrNameLst>
                                              <p:attrName>ppt_x</p:attrName>
                                            </p:attrNameLst>
                                          </p:cBhvr>
                                          <p:tavLst>
                                            <p:tav tm="0">
                                              <p:val>
                                                <p:strVal val="#ppt_x"/>
                                              </p:val>
                                            </p:tav>
                                            <p:tav tm="100000">
                                              <p:val>
                                                <p:strVal val="#ppt_x"/>
                                              </p:val>
                                            </p:tav>
                                          </p:tavLst>
                                        </p:anim>
                                        <p:anim calcmode="lin" valueType="num">
                                          <p:cBhvr>
                                            <p:cTn id="73" dur="400" fill="hold"/>
                                            <p:tgtEl>
                                              <p:spTgt spid="22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400"/>
                                            <p:tgtEl>
                                              <p:spTgt spid="222"/>
                                            </p:tgtEl>
                                          </p:cBhvr>
                                        </p:animEffect>
                                        <p:anim calcmode="lin" valueType="num">
                                          <p:cBhvr>
                                            <p:cTn id="77" dur="400" fill="hold"/>
                                            <p:tgtEl>
                                              <p:spTgt spid="222"/>
                                            </p:tgtEl>
                                            <p:attrNameLst>
                                              <p:attrName>ppt_x</p:attrName>
                                            </p:attrNameLst>
                                          </p:cBhvr>
                                          <p:tavLst>
                                            <p:tav tm="0">
                                              <p:val>
                                                <p:strVal val="#ppt_x"/>
                                              </p:val>
                                            </p:tav>
                                            <p:tav tm="100000">
                                              <p:val>
                                                <p:strVal val="#ppt_x"/>
                                              </p:val>
                                            </p:tav>
                                          </p:tavLst>
                                        </p:anim>
                                        <p:anim calcmode="lin" valueType="num">
                                          <p:cBhvr>
                                            <p:cTn id="78" dur="400" fill="hold"/>
                                            <p:tgtEl>
                                              <p:spTgt spid="222"/>
                                            </p:tgtEl>
                                            <p:attrNameLst>
                                              <p:attrName>ppt_y</p:attrName>
                                            </p:attrNameLst>
                                          </p:cBhvr>
                                          <p:tavLst>
                                            <p:tav tm="0">
                                              <p:val>
                                                <p:strVal val="#ppt_y-.1"/>
                                              </p:val>
                                            </p:tav>
                                            <p:tav tm="100000">
                                              <p:val>
                                                <p:strVal val="#ppt_y"/>
                                              </p:val>
                                            </p:tav>
                                          </p:tavLst>
                                        </p:anim>
                                      </p:childTnLst>
                                    </p:cTn>
                                  </p:par>
                                </p:childTnLst>
                              </p:cTn>
                            </p:par>
                            <p:par>
                              <p:cTn id="79" fill="hold">
                                <p:stCondLst>
                                  <p:cond delay="5100"/>
                                </p:stCondLst>
                                <p:childTnLst>
                                  <p:par>
                                    <p:cTn id="80" presetID="12" presetClass="entr" presetSubtype="4" fill="hold" nodeType="afterEffect">
                                      <p:stCondLst>
                                        <p:cond delay="0"/>
                                      </p:stCondLst>
                                      <p:childTnLst>
                                        <p:set>
                                          <p:cBhvr>
                                            <p:cTn id="81" dur="1" fill="hold">
                                              <p:stCondLst>
                                                <p:cond delay="0"/>
                                              </p:stCondLst>
                                            </p:cTn>
                                            <p:tgtEl>
                                              <p:spTgt spid="225"/>
                                            </p:tgtEl>
                                            <p:attrNameLst>
                                              <p:attrName>style.visibility</p:attrName>
                                            </p:attrNameLst>
                                          </p:cBhvr>
                                          <p:to>
                                            <p:strVal val="visible"/>
                                          </p:to>
                                        </p:set>
                                        <p:anim calcmode="lin" valueType="num">
                                          <p:cBhvr additive="base">
                                            <p:cTn id="82" dur="400"/>
                                            <p:tgtEl>
                                              <p:spTgt spid="225"/>
                                            </p:tgtEl>
                                            <p:attrNameLst>
                                              <p:attrName>ppt_y</p:attrName>
                                            </p:attrNameLst>
                                          </p:cBhvr>
                                          <p:tavLst>
                                            <p:tav tm="0">
                                              <p:val>
                                                <p:strVal val="#ppt_y+#ppt_h*1.125000"/>
                                              </p:val>
                                            </p:tav>
                                            <p:tav tm="100000">
                                              <p:val>
                                                <p:strVal val="#ppt_y"/>
                                              </p:val>
                                            </p:tav>
                                          </p:tavLst>
                                        </p:anim>
                                        <p:animEffect transition="in" filter="wipe(up)">
                                          <p:cBhvr>
                                            <p:cTn id="83" dur="400"/>
                                            <p:tgtEl>
                                              <p:spTgt spid="225"/>
                                            </p:tgtEl>
                                          </p:cBhvr>
                                        </p:animEffect>
                                      </p:childTnLst>
                                    </p:cTn>
                                  </p:par>
                                  <p:par>
                                    <p:cTn id="84" presetID="6" presetClass="entr" presetSubtype="32" fill="hold" grpId="0" nodeType="withEffect">
                                      <p:stCondLst>
                                        <p:cond delay="200"/>
                                      </p:stCondLst>
                                      <p:childTnLst>
                                        <p:set>
                                          <p:cBhvr>
                                            <p:cTn id="85" dur="1" fill="hold">
                                              <p:stCondLst>
                                                <p:cond delay="0"/>
                                              </p:stCondLst>
                                            </p:cTn>
                                            <p:tgtEl>
                                              <p:spTgt spid="224"/>
                                            </p:tgtEl>
                                            <p:attrNameLst>
                                              <p:attrName>style.visibility</p:attrName>
                                            </p:attrNameLst>
                                          </p:cBhvr>
                                          <p:to>
                                            <p:strVal val="visible"/>
                                          </p:to>
                                        </p:set>
                                        <p:animEffect transition="in" filter="circle(out)">
                                          <p:cBhvr>
                                            <p:cTn id="86" dur="3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14" grpId="0"/>
          <p:bldP spid="216" grpId="0"/>
          <p:bldP spid="217" grpId="0"/>
          <p:bldP spid="219" grpId="0"/>
          <p:bldP spid="220" grpId="0"/>
          <p:bldP spid="222" grpId="0"/>
          <p:bldP spid="223" grpId="0"/>
          <p:bldP spid="224"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400" fill="hold"/>
                                            <p:tgtEl>
                                              <p:spTgt spid="199"/>
                                            </p:tgtEl>
                                            <p:attrNameLst>
                                              <p:attrName>ppt_x</p:attrName>
                                            </p:attrNameLst>
                                          </p:cBhvr>
                                          <p:tavLst>
                                            <p:tav tm="0">
                                              <p:val>
                                                <p:strVal val="#ppt_x"/>
                                              </p:val>
                                            </p:tav>
                                            <p:tav tm="100000">
                                              <p:val>
                                                <p:strVal val="#ppt_x"/>
                                              </p:val>
                                            </p:tav>
                                          </p:tavLst>
                                        </p:anim>
                                        <p:anim calcmode="lin" valueType="num">
                                          <p:cBhvr additive="base">
                                            <p:cTn id="8" dur="400" fill="hold"/>
                                            <p:tgtEl>
                                              <p:spTgt spid="199"/>
                                            </p:tgtEl>
                                            <p:attrNameLst>
                                              <p:attrName>ppt_y</p:attrName>
                                            </p:attrNameLst>
                                          </p:cBhvr>
                                          <p:tavLst>
                                            <p:tav tm="0">
                                              <p:val>
                                                <p:strVal val="0-#ppt_h/2"/>
                                              </p:val>
                                            </p:tav>
                                            <p:tav tm="100000">
                                              <p:val>
                                                <p:strVal val="#ppt_y"/>
                                              </p:val>
                                            </p:tav>
                                          </p:tavLst>
                                        </p:anim>
                                      </p:childTnLst>
                                    </p:cTn>
                                  </p:par>
                                </p:childTnLst>
                              </p:cTn>
                            </p:par>
                            <p:par>
                              <p:cTn id="9" fill="hold">
                                <p:stCondLst>
                                  <p:cond delay="400"/>
                                </p:stCondLst>
                                <p:childTnLst>
                                  <p:par>
                                    <p:cTn id="10" presetID="2" presetClass="entr" presetSubtype="1" fill="hold" nodeType="after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400" fill="hold"/>
                                            <p:tgtEl>
                                              <p:spTgt spid="208"/>
                                            </p:tgtEl>
                                            <p:attrNameLst>
                                              <p:attrName>ppt_x</p:attrName>
                                            </p:attrNameLst>
                                          </p:cBhvr>
                                          <p:tavLst>
                                            <p:tav tm="0">
                                              <p:val>
                                                <p:strVal val="#ppt_x"/>
                                              </p:val>
                                            </p:tav>
                                            <p:tav tm="100000">
                                              <p:val>
                                                <p:strVal val="#ppt_x"/>
                                              </p:val>
                                            </p:tav>
                                          </p:tavLst>
                                        </p:anim>
                                        <p:anim calcmode="lin" valueType="num">
                                          <p:cBhvr additive="base">
                                            <p:cTn id="13" dur="400" fill="hold"/>
                                            <p:tgtEl>
                                              <p:spTgt spid="208"/>
                                            </p:tgtEl>
                                            <p:attrNameLst>
                                              <p:attrName>ppt_y</p:attrName>
                                            </p:attrNameLst>
                                          </p:cBhvr>
                                          <p:tavLst>
                                            <p:tav tm="0">
                                              <p:val>
                                                <p:strVal val="0-#ppt_h/2"/>
                                              </p:val>
                                            </p:tav>
                                            <p:tav tm="100000">
                                              <p:val>
                                                <p:strVal val="#ppt_y"/>
                                              </p:val>
                                            </p:tav>
                                          </p:tavLst>
                                        </p:anim>
                                      </p:childTnLst>
                                    </p:cTn>
                                  </p:par>
                                </p:childTnLst>
                              </p:cTn>
                            </p:par>
                            <p:par>
                              <p:cTn id="14" fill="hold">
                                <p:stCondLst>
                                  <p:cond delay="800"/>
                                </p:stCondLst>
                                <p:childTnLst>
                                  <p:par>
                                    <p:cTn id="15" presetID="2" presetClass="entr" presetSubtype="1" fill="hold" nodeType="after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400" fill="hold"/>
                                            <p:tgtEl>
                                              <p:spTgt spid="203"/>
                                            </p:tgtEl>
                                            <p:attrNameLst>
                                              <p:attrName>ppt_x</p:attrName>
                                            </p:attrNameLst>
                                          </p:cBhvr>
                                          <p:tavLst>
                                            <p:tav tm="0">
                                              <p:val>
                                                <p:strVal val="#ppt_x"/>
                                              </p:val>
                                            </p:tav>
                                            <p:tav tm="100000">
                                              <p:val>
                                                <p:strVal val="#ppt_x"/>
                                              </p:val>
                                            </p:tav>
                                          </p:tavLst>
                                        </p:anim>
                                        <p:anim calcmode="lin" valueType="num">
                                          <p:cBhvr additive="base">
                                            <p:cTn id="18" dur="400" fill="hold"/>
                                            <p:tgtEl>
                                              <p:spTgt spid="203"/>
                                            </p:tgtEl>
                                            <p:attrNameLst>
                                              <p:attrName>ppt_y</p:attrName>
                                            </p:attrNameLst>
                                          </p:cBhvr>
                                          <p:tavLst>
                                            <p:tav tm="0">
                                              <p:val>
                                                <p:strVal val="0-#ppt_h/2"/>
                                              </p:val>
                                            </p:tav>
                                            <p:tav tm="100000">
                                              <p:val>
                                                <p:strVal val="#ppt_y"/>
                                              </p:val>
                                            </p:tav>
                                          </p:tavLst>
                                        </p:anim>
                                      </p:childTnLst>
                                    </p:cTn>
                                  </p:par>
                                </p:childTnLst>
                              </p:cTn>
                            </p:par>
                            <p:par>
                              <p:cTn id="19" fill="hold">
                                <p:stCondLst>
                                  <p:cond delay="1200"/>
                                </p:stCondLst>
                                <p:childTnLst>
                                  <p:par>
                                    <p:cTn id="20" presetID="2" presetClass="entr" presetSubtype="3" decel="52500" fill="hold" grpId="0" nodeType="afterEffect">
                                      <p:stCondLst>
                                        <p:cond delay="0"/>
                                      </p:stCondLst>
                                      <p:childTnLst>
                                        <p:set>
                                          <p:cBhvr>
                                            <p:cTn id="21" dur="1" fill="hold">
                                              <p:stCondLst>
                                                <p:cond delay="0"/>
                                              </p:stCondLst>
                                            </p:cTn>
                                            <p:tgtEl>
                                              <p:spTgt spid="212"/>
                                            </p:tgtEl>
                                            <p:attrNameLst>
                                              <p:attrName>style.visibility</p:attrName>
                                            </p:attrNameLst>
                                          </p:cBhvr>
                                          <p:to>
                                            <p:strVal val="visible"/>
                                          </p:to>
                                        </p:set>
                                        <p:anim calcmode="lin" valueType="num">
                                          <p:cBhvr additive="base">
                                            <p:cTn id="22" dur="400" fill="hold"/>
                                            <p:tgtEl>
                                              <p:spTgt spid="212"/>
                                            </p:tgtEl>
                                            <p:attrNameLst>
                                              <p:attrName>ppt_x</p:attrName>
                                            </p:attrNameLst>
                                          </p:cBhvr>
                                          <p:tavLst>
                                            <p:tav tm="0">
                                              <p:val>
                                                <p:strVal val="1+#ppt_w/2"/>
                                              </p:val>
                                            </p:tav>
                                            <p:tav tm="100000">
                                              <p:val>
                                                <p:strVal val="#ppt_x"/>
                                              </p:val>
                                            </p:tav>
                                          </p:tavLst>
                                        </p:anim>
                                        <p:anim calcmode="lin" valueType="num">
                                          <p:cBhvr additive="base">
                                            <p:cTn id="23" dur="400" fill="hold"/>
                                            <p:tgtEl>
                                              <p:spTgt spid="212"/>
                                            </p:tgtEl>
                                            <p:attrNameLst>
                                              <p:attrName>ppt_y</p:attrName>
                                            </p:attrNameLst>
                                          </p:cBhvr>
                                          <p:tavLst>
                                            <p:tav tm="0">
                                              <p:val>
                                                <p:strVal val="0-#ppt_h/2"/>
                                              </p:val>
                                            </p:tav>
                                            <p:tav tm="100000">
                                              <p:val>
                                                <p:strVal val="#ppt_y"/>
                                              </p:val>
                                            </p:tav>
                                          </p:tavLst>
                                        </p:anim>
                                      </p:childTnLst>
                                    </p:cTn>
                                  </p:par>
                                </p:childTnLst>
                              </p:cTn>
                            </p:par>
                            <p:par>
                              <p:cTn id="24" fill="hold">
                                <p:stCondLst>
                                  <p:cond delay="1600"/>
                                </p:stCondLst>
                                <p:childTnLst>
                                  <p:par>
                                    <p:cTn id="25" presetID="2" presetClass="entr" presetSubtype="9" decel="52500"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400" fill="hold"/>
                                            <p:tgtEl>
                                              <p:spTgt spid="213"/>
                                            </p:tgtEl>
                                            <p:attrNameLst>
                                              <p:attrName>ppt_x</p:attrName>
                                            </p:attrNameLst>
                                          </p:cBhvr>
                                          <p:tavLst>
                                            <p:tav tm="0">
                                              <p:val>
                                                <p:strVal val="0-#ppt_w/2"/>
                                              </p:val>
                                            </p:tav>
                                            <p:tav tm="100000">
                                              <p:val>
                                                <p:strVal val="#ppt_x"/>
                                              </p:val>
                                            </p:tav>
                                          </p:tavLst>
                                        </p:anim>
                                        <p:anim calcmode="lin" valueType="num">
                                          <p:cBhvr additive="base">
                                            <p:cTn id="28" dur="400" fill="hold"/>
                                            <p:tgtEl>
                                              <p:spTgt spid="213"/>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2" decel="52500" fill="hold" grpId="0" nodeType="afterEffect">
                                      <p:stCondLst>
                                        <p:cond delay="0"/>
                                      </p:stCondLst>
                                      <p:childTnLst>
                                        <p:set>
                                          <p:cBhvr>
                                            <p:cTn id="31" dur="1" fill="hold">
                                              <p:stCondLst>
                                                <p:cond delay="0"/>
                                              </p:stCondLst>
                                            </p:cTn>
                                            <p:tgtEl>
                                              <p:spTgt spid="214"/>
                                            </p:tgtEl>
                                            <p:attrNameLst>
                                              <p:attrName>style.visibility</p:attrName>
                                            </p:attrNameLst>
                                          </p:cBhvr>
                                          <p:to>
                                            <p:strVal val="visible"/>
                                          </p:to>
                                        </p:set>
                                        <p:anim calcmode="lin" valueType="num">
                                          <p:cBhvr additive="base">
                                            <p:cTn id="32" dur="400" fill="hold"/>
                                            <p:tgtEl>
                                              <p:spTgt spid="214"/>
                                            </p:tgtEl>
                                            <p:attrNameLst>
                                              <p:attrName>ppt_x</p:attrName>
                                            </p:attrNameLst>
                                          </p:cBhvr>
                                          <p:tavLst>
                                            <p:tav tm="0">
                                              <p:val>
                                                <p:strVal val="1+#ppt_w/2"/>
                                              </p:val>
                                            </p:tav>
                                            <p:tav tm="100000">
                                              <p:val>
                                                <p:strVal val="#ppt_x"/>
                                              </p:val>
                                            </p:tav>
                                          </p:tavLst>
                                        </p:anim>
                                        <p:anim calcmode="lin" valueType="num">
                                          <p:cBhvr additive="base">
                                            <p:cTn id="33" dur="400" fill="hold"/>
                                            <p:tgtEl>
                                              <p:spTgt spid="214"/>
                                            </p:tgtEl>
                                            <p:attrNameLst>
                                              <p:attrName>ppt_y</p:attrName>
                                            </p:attrNameLst>
                                          </p:cBhvr>
                                          <p:tavLst>
                                            <p:tav tm="0">
                                              <p:val>
                                                <p:strVal val="#ppt_y"/>
                                              </p:val>
                                            </p:tav>
                                            <p:tav tm="100000">
                                              <p:val>
                                                <p:strVal val="#ppt_y"/>
                                              </p:val>
                                            </p:tav>
                                          </p:tavLst>
                                        </p:anim>
                                      </p:childTnLst>
                                    </p:cTn>
                                  </p:par>
                                </p:childTnLst>
                              </p:cTn>
                            </p:par>
                            <p:par>
                              <p:cTn id="34" fill="hold">
                                <p:stCondLst>
                                  <p:cond delay="2400"/>
                                </p:stCondLst>
                                <p:childTnLst>
                                  <p:par>
                                    <p:cTn id="35" presetID="22" presetClass="entr" presetSubtype="2" fill="hold" nodeType="after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wipe(right)">
                                          <p:cBhvr>
                                            <p:cTn id="37" dur="500"/>
                                            <p:tgtEl>
                                              <p:spTgt spid="215"/>
                                            </p:tgtEl>
                                          </p:cBhvr>
                                        </p:animEffect>
                                      </p:childTnLst>
                                    </p:cTn>
                                  </p:par>
                                </p:childTnLst>
                              </p:cTn>
                            </p:par>
                            <p:par>
                              <p:cTn id="38" fill="hold">
                                <p:stCondLst>
                                  <p:cond delay="2900"/>
                                </p:stCondLst>
                                <p:childTnLst>
                                  <p:par>
                                    <p:cTn id="39" presetID="42" presetClass="entr" presetSubtype="0" fill="hold" grpId="0" nodeType="after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fade">
                                          <p:cBhvr>
                                            <p:cTn id="41" dur="400"/>
                                            <p:tgtEl>
                                              <p:spTgt spid="216"/>
                                            </p:tgtEl>
                                          </p:cBhvr>
                                        </p:animEffect>
                                        <p:anim calcmode="lin" valueType="num">
                                          <p:cBhvr>
                                            <p:cTn id="42" dur="400" fill="hold"/>
                                            <p:tgtEl>
                                              <p:spTgt spid="216"/>
                                            </p:tgtEl>
                                            <p:attrNameLst>
                                              <p:attrName>ppt_x</p:attrName>
                                            </p:attrNameLst>
                                          </p:cBhvr>
                                          <p:tavLst>
                                            <p:tav tm="0">
                                              <p:val>
                                                <p:strVal val="#ppt_x"/>
                                              </p:val>
                                            </p:tav>
                                            <p:tav tm="100000">
                                              <p:val>
                                                <p:strVal val="#ppt_x"/>
                                              </p:val>
                                            </p:tav>
                                          </p:tavLst>
                                        </p:anim>
                                        <p:anim calcmode="lin" valueType="num">
                                          <p:cBhvr>
                                            <p:cTn id="43" dur="400" fill="hold"/>
                                            <p:tgtEl>
                                              <p:spTgt spid="21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fade">
                                          <p:cBhvr>
                                            <p:cTn id="46" dur="400"/>
                                            <p:tgtEl>
                                              <p:spTgt spid="217"/>
                                            </p:tgtEl>
                                          </p:cBhvr>
                                        </p:animEffect>
                                        <p:anim calcmode="lin" valueType="num">
                                          <p:cBhvr>
                                            <p:cTn id="47" dur="400" fill="hold"/>
                                            <p:tgtEl>
                                              <p:spTgt spid="217"/>
                                            </p:tgtEl>
                                            <p:attrNameLst>
                                              <p:attrName>ppt_x</p:attrName>
                                            </p:attrNameLst>
                                          </p:cBhvr>
                                          <p:tavLst>
                                            <p:tav tm="0">
                                              <p:val>
                                                <p:strVal val="#ppt_x"/>
                                              </p:val>
                                            </p:tav>
                                            <p:tav tm="100000">
                                              <p:val>
                                                <p:strVal val="#ppt_x"/>
                                              </p:val>
                                            </p:tav>
                                          </p:tavLst>
                                        </p:anim>
                                        <p:anim calcmode="lin" valueType="num">
                                          <p:cBhvr>
                                            <p:cTn id="48" dur="400" fill="hold"/>
                                            <p:tgtEl>
                                              <p:spTgt spid="217"/>
                                            </p:tgtEl>
                                            <p:attrNameLst>
                                              <p:attrName>ppt_y</p:attrName>
                                            </p:attrNameLst>
                                          </p:cBhvr>
                                          <p:tavLst>
                                            <p:tav tm="0">
                                              <p:val>
                                                <p:strVal val="#ppt_y-.1"/>
                                              </p:val>
                                            </p:tav>
                                            <p:tav tm="100000">
                                              <p:val>
                                                <p:strVal val="#ppt_y"/>
                                              </p:val>
                                            </p:tav>
                                          </p:tavLst>
                                        </p:anim>
                                      </p:childTnLst>
                                    </p:cTn>
                                  </p:par>
                                </p:childTnLst>
                              </p:cTn>
                            </p:par>
                            <p:par>
                              <p:cTn id="49" fill="hold">
                                <p:stCondLst>
                                  <p:cond delay="3300"/>
                                </p:stCondLst>
                                <p:childTnLst>
                                  <p:par>
                                    <p:cTn id="50" presetID="22" presetClass="entr" presetSubtype="2"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wipe(right)">
                                          <p:cBhvr>
                                            <p:cTn id="52" dur="500"/>
                                            <p:tgtEl>
                                              <p:spTgt spid="218"/>
                                            </p:tgtEl>
                                          </p:cBhvr>
                                        </p:animEffect>
                                      </p:childTnLst>
                                    </p:cTn>
                                  </p:par>
                                </p:childTnLst>
                              </p:cTn>
                            </p:par>
                            <p:par>
                              <p:cTn id="53" fill="hold">
                                <p:stCondLst>
                                  <p:cond delay="3800"/>
                                </p:stCondLst>
                                <p:childTnLst>
                                  <p:par>
                                    <p:cTn id="54" presetID="42" presetClass="entr" presetSubtype="0" fill="hold" grpId="0" nodeType="after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fade">
                                          <p:cBhvr>
                                            <p:cTn id="56" dur="400"/>
                                            <p:tgtEl>
                                              <p:spTgt spid="219"/>
                                            </p:tgtEl>
                                          </p:cBhvr>
                                        </p:animEffect>
                                        <p:anim calcmode="lin" valueType="num">
                                          <p:cBhvr>
                                            <p:cTn id="57" dur="400" fill="hold"/>
                                            <p:tgtEl>
                                              <p:spTgt spid="219"/>
                                            </p:tgtEl>
                                            <p:attrNameLst>
                                              <p:attrName>ppt_x</p:attrName>
                                            </p:attrNameLst>
                                          </p:cBhvr>
                                          <p:tavLst>
                                            <p:tav tm="0">
                                              <p:val>
                                                <p:strVal val="#ppt_x"/>
                                              </p:val>
                                            </p:tav>
                                            <p:tav tm="100000">
                                              <p:val>
                                                <p:strVal val="#ppt_x"/>
                                              </p:val>
                                            </p:tav>
                                          </p:tavLst>
                                        </p:anim>
                                        <p:anim calcmode="lin" valueType="num">
                                          <p:cBhvr>
                                            <p:cTn id="58" dur="400" fill="hold"/>
                                            <p:tgtEl>
                                              <p:spTgt spid="21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fade">
                                          <p:cBhvr>
                                            <p:cTn id="61" dur="400"/>
                                            <p:tgtEl>
                                              <p:spTgt spid="220"/>
                                            </p:tgtEl>
                                          </p:cBhvr>
                                        </p:animEffect>
                                        <p:anim calcmode="lin" valueType="num">
                                          <p:cBhvr>
                                            <p:cTn id="62" dur="400" fill="hold"/>
                                            <p:tgtEl>
                                              <p:spTgt spid="220"/>
                                            </p:tgtEl>
                                            <p:attrNameLst>
                                              <p:attrName>ppt_x</p:attrName>
                                            </p:attrNameLst>
                                          </p:cBhvr>
                                          <p:tavLst>
                                            <p:tav tm="0">
                                              <p:val>
                                                <p:strVal val="#ppt_x"/>
                                              </p:val>
                                            </p:tav>
                                            <p:tav tm="100000">
                                              <p:val>
                                                <p:strVal val="#ppt_x"/>
                                              </p:val>
                                            </p:tav>
                                          </p:tavLst>
                                        </p:anim>
                                        <p:anim calcmode="lin" valueType="num">
                                          <p:cBhvr>
                                            <p:cTn id="63" dur="400" fill="hold"/>
                                            <p:tgtEl>
                                              <p:spTgt spid="220"/>
                                            </p:tgtEl>
                                            <p:attrNameLst>
                                              <p:attrName>ppt_y</p:attrName>
                                            </p:attrNameLst>
                                          </p:cBhvr>
                                          <p:tavLst>
                                            <p:tav tm="0">
                                              <p:val>
                                                <p:strVal val="#ppt_y-.1"/>
                                              </p:val>
                                            </p:tav>
                                            <p:tav tm="100000">
                                              <p:val>
                                                <p:strVal val="#ppt_y"/>
                                              </p:val>
                                            </p:tav>
                                          </p:tavLst>
                                        </p:anim>
                                      </p:childTnLst>
                                    </p:cTn>
                                  </p:par>
                                </p:childTnLst>
                              </p:cTn>
                            </p:par>
                            <p:par>
                              <p:cTn id="64" fill="hold">
                                <p:stCondLst>
                                  <p:cond delay="4200"/>
                                </p:stCondLst>
                                <p:childTnLst>
                                  <p:par>
                                    <p:cTn id="65" presetID="22" presetClass="entr" presetSubtype="8" fill="hold" nodeType="afterEffect">
                                      <p:stCondLst>
                                        <p:cond delay="0"/>
                                      </p:stCondLst>
                                      <p:childTnLst>
                                        <p:set>
                                          <p:cBhvr>
                                            <p:cTn id="66" dur="1" fill="hold">
                                              <p:stCondLst>
                                                <p:cond delay="0"/>
                                              </p:stCondLst>
                                            </p:cTn>
                                            <p:tgtEl>
                                              <p:spTgt spid="221"/>
                                            </p:tgtEl>
                                            <p:attrNameLst>
                                              <p:attrName>style.visibility</p:attrName>
                                            </p:attrNameLst>
                                          </p:cBhvr>
                                          <p:to>
                                            <p:strVal val="visible"/>
                                          </p:to>
                                        </p:set>
                                        <p:animEffect transition="in" filter="wipe(left)">
                                          <p:cBhvr>
                                            <p:cTn id="67" dur="500"/>
                                            <p:tgtEl>
                                              <p:spTgt spid="221"/>
                                            </p:tgtEl>
                                          </p:cBhvr>
                                        </p:animEffect>
                                      </p:childTnLst>
                                    </p:cTn>
                                  </p:par>
                                </p:childTnLst>
                              </p:cTn>
                            </p:par>
                            <p:par>
                              <p:cTn id="68" fill="hold">
                                <p:stCondLst>
                                  <p:cond delay="4700"/>
                                </p:stCondLst>
                                <p:childTnLst>
                                  <p:par>
                                    <p:cTn id="69" presetID="42" presetClass="entr" presetSubtype="0" fill="hold" grpId="0" nodeType="afterEffect">
                                      <p:stCondLst>
                                        <p:cond delay="0"/>
                                      </p:stCondLst>
                                      <p:childTnLst>
                                        <p:set>
                                          <p:cBhvr>
                                            <p:cTn id="70" dur="1" fill="hold">
                                              <p:stCondLst>
                                                <p:cond delay="0"/>
                                              </p:stCondLst>
                                            </p:cTn>
                                            <p:tgtEl>
                                              <p:spTgt spid="223"/>
                                            </p:tgtEl>
                                            <p:attrNameLst>
                                              <p:attrName>style.visibility</p:attrName>
                                            </p:attrNameLst>
                                          </p:cBhvr>
                                          <p:to>
                                            <p:strVal val="visible"/>
                                          </p:to>
                                        </p:set>
                                        <p:animEffect transition="in" filter="fade">
                                          <p:cBhvr>
                                            <p:cTn id="71" dur="400"/>
                                            <p:tgtEl>
                                              <p:spTgt spid="223"/>
                                            </p:tgtEl>
                                          </p:cBhvr>
                                        </p:animEffect>
                                        <p:anim calcmode="lin" valueType="num">
                                          <p:cBhvr>
                                            <p:cTn id="72" dur="400" fill="hold"/>
                                            <p:tgtEl>
                                              <p:spTgt spid="223"/>
                                            </p:tgtEl>
                                            <p:attrNameLst>
                                              <p:attrName>ppt_x</p:attrName>
                                            </p:attrNameLst>
                                          </p:cBhvr>
                                          <p:tavLst>
                                            <p:tav tm="0">
                                              <p:val>
                                                <p:strVal val="#ppt_x"/>
                                              </p:val>
                                            </p:tav>
                                            <p:tav tm="100000">
                                              <p:val>
                                                <p:strVal val="#ppt_x"/>
                                              </p:val>
                                            </p:tav>
                                          </p:tavLst>
                                        </p:anim>
                                        <p:anim calcmode="lin" valueType="num">
                                          <p:cBhvr>
                                            <p:cTn id="73" dur="400" fill="hold"/>
                                            <p:tgtEl>
                                              <p:spTgt spid="22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400"/>
                                            <p:tgtEl>
                                              <p:spTgt spid="222"/>
                                            </p:tgtEl>
                                          </p:cBhvr>
                                        </p:animEffect>
                                        <p:anim calcmode="lin" valueType="num">
                                          <p:cBhvr>
                                            <p:cTn id="77" dur="400" fill="hold"/>
                                            <p:tgtEl>
                                              <p:spTgt spid="222"/>
                                            </p:tgtEl>
                                            <p:attrNameLst>
                                              <p:attrName>ppt_x</p:attrName>
                                            </p:attrNameLst>
                                          </p:cBhvr>
                                          <p:tavLst>
                                            <p:tav tm="0">
                                              <p:val>
                                                <p:strVal val="#ppt_x"/>
                                              </p:val>
                                            </p:tav>
                                            <p:tav tm="100000">
                                              <p:val>
                                                <p:strVal val="#ppt_x"/>
                                              </p:val>
                                            </p:tav>
                                          </p:tavLst>
                                        </p:anim>
                                        <p:anim calcmode="lin" valueType="num">
                                          <p:cBhvr>
                                            <p:cTn id="78" dur="400" fill="hold"/>
                                            <p:tgtEl>
                                              <p:spTgt spid="222"/>
                                            </p:tgtEl>
                                            <p:attrNameLst>
                                              <p:attrName>ppt_y</p:attrName>
                                            </p:attrNameLst>
                                          </p:cBhvr>
                                          <p:tavLst>
                                            <p:tav tm="0">
                                              <p:val>
                                                <p:strVal val="#ppt_y-.1"/>
                                              </p:val>
                                            </p:tav>
                                            <p:tav tm="100000">
                                              <p:val>
                                                <p:strVal val="#ppt_y"/>
                                              </p:val>
                                            </p:tav>
                                          </p:tavLst>
                                        </p:anim>
                                      </p:childTnLst>
                                    </p:cTn>
                                  </p:par>
                                </p:childTnLst>
                              </p:cTn>
                            </p:par>
                            <p:par>
                              <p:cTn id="79" fill="hold">
                                <p:stCondLst>
                                  <p:cond delay="5100"/>
                                </p:stCondLst>
                                <p:childTnLst>
                                  <p:par>
                                    <p:cTn id="80" presetID="12" presetClass="entr" presetSubtype="4" fill="hold" nodeType="afterEffect">
                                      <p:stCondLst>
                                        <p:cond delay="0"/>
                                      </p:stCondLst>
                                      <p:childTnLst>
                                        <p:set>
                                          <p:cBhvr>
                                            <p:cTn id="81" dur="1" fill="hold">
                                              <p:stCondLst>
                                                <p:cond delay="0"/>
                                              </p:stCondLst>
                                            </p:cTn>
                                            <p:tgtEl>
                                              <p:spTgt spid="225"/>
                                            </p:tgtEl>
                                            <p:attrNameLst>
                                              <p:attrName>style.visibility</p:attrName>
                                            </p:attrNameLst>
                                          </p:cBhvr>
                                          <p:to>
                                            <p:strVal val="visible"/>
                                          </p:to>
                                        </p:set>
                                        <p:anim calcmode="lin" valueType="num">
                                          <p:cBhvr additive="base">
                                            <p:cTn id="82" dur="400"/>
                                            <p:tgtEl>
                                              <p:spTgt spid="225"/>
                                            </p:tgtEl>
                                            <p:attrNameLst>
                                              <p:attrName>ppt_y</p:attrName>
                                            </p:attrNameLst>
                                          </p:cBhvr>
                                          <p:tavLst>
                                            <p:tav tm="0">
                                              <p:val>
                                                <p:strVal val="#ppt_y+#ppt_h*1.125000"/>
                                              </p:val>
                                            </p:tav>
                                            <p:tav tm="100000">
                                              <p:val>
                                                <p:strVal val="#ppt_y"/>
                                              </p:val>
                                            </p:tav>
                                          </p:tavLst>
                                        </p:anim>
                                        <p:animEffect transition="in" filter="wipe(up)">
                                          <p:cBhvr>
                                            <p:cTn id="83" dur="400"/>
                                            <p:tgtEl>
                                              <p:spTgt spid="225"/>
                                            </p:tgtEl>
                                          </p:cBhvr>
                                        </p:animEffect>
                                      </p:childTnLst>
                                    </p:cTn>
                                  </p:par>
                                  <p:par>
                                    <p:cTn id="84" presetID="6" presetClass="entr" presetSubtype="32" fill="hold" grpId="0" nodeType="withEffect">
                                      <p:stCondLst>
                                        <p:cond delay="200"/>
                                      </p:stCondLst>
                                      <p:childTnLst>
                                        <p:set>
                                          <p:cBhvr>
                                            <p:cTn id="85" dur="1" fill="hold">
                                              <p:stCondLst>
                                                <p:cond delay="0"/>
                                              </p:stCondLst>
                                            </p:cTn>
                                            <p:tgtEl>
                                              <p:spTgt spid="224"/>
                                            </p:tgtEl>
                                            <p:attrNameLst>
                                              <p:attrName>style.visibility</p:attrName>
                                            </p:attrNameLst>
                                          </p:cBhvr>
                                          <p:to>
                                            <p:strVal val="visible"/>
                                          </p:to>
                                        </p:set>
                                        <p:animEffect transition="in" filter="circle(out)">
                                          <p:cBhvr>
                                            <p:cTn id="86" dur="3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14" grpId="0"/>
          <p:bldP spid="216" grpId="0"/>
          <p:bldP spid="217" grpId="0"/>
          <p:bldP spid="219" grpId="0"/>
          <p:bldP spid="220" grpId="0"/>
          <p:bldP spid="222" grpId="0"/>
          <p:bldP spid="223" grpId="0"/>
          <p:bldP spid="2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816101" y="1316766"/>
            <a:ext cx="2562746" cy="1632971"/>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1" name="矩形 60"/>
          <p:cNvSpPr/>
          <p:nvPr/>
        </p:nvSpPr>
        <p:spPr>
          <a:xfrm>
            <a:off x="816101" y="3037701"/>
            <a:ext cx="2562746" cy="1632971"/>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2" name="矩形 61"/>
          <p:cNvSpPr/>
          <p:nvPr/>
        </p:nvSpPr>
        <p:spPr>
          <a:xfrm>
            <a:off x="816101" y="4758637"/>
            <a:ext cx="2562746" cy="1632971"/>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3" name="矩形 62"/>
          <p:cNvSpPr/>
          <p:nvPr/>
        </p:nvSpPr>
        <p:spPr>
          <a:xfrm>
            <a:off x="3465923" y="1331280"/>
            <a:ext cx="2597719" cy="1632971"/>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4" name="矩形 63"/>
          <p:cNvSpPr/>
          <p:nvPr/>
        </p:nvSpPr>
        <p:spPr>
          <a:xfrm>
            <a:off x="3465923" y="3037702"/>
            <a:ext cx="2597719" cy="3353907"/>
          </a:xfrm>
          <a:prstGeom prst="rect">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5" name="矩形 64"/>
          <p:cNvSpPr/>
          <p:nvPr/>
        </p:nvSpPr>
        <p:spPr>
          <a:xfrm>
            <a:off x="6139537" y="4758637"/>
            <a:ext cx="2507311" cy="1645500"/>
          </a:xfrm>
          <a:prstGeom prst="rect">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6" name="矩形 65"/>
          <p:cNvSpPr/>
          <p:nvPr/>
        </p:nvSpPr>
        <p:spPr>
          <a:xfrm>
            <a:off x="8737256" y="4758637"/>
            <a:ext cx="2507311" cy="1645500"/>
          </a:xfrm>
          <a:prstGeom prst="rect">
            <a:avLst/>
          </a:pr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grpSp>
        <p:nvGrpSpPr>
          <p:cNvPr id="67" name="组合 66"/>
          <p:cNvGrpSpPr/>
          <p:nvPr/>
        </p:nvGrpSpPr>
        <p:grpSpPr>
          <a:xfrm>
            <a:off x="6139538" y="1331279"/>
            <a:ext cx="5105029" cy="3339392"/>
            <a:chOff x="4716016" y="854443"/>
            <a:chExt cx="3829270" cy="2504544"/>
          </a:xfrm>
        </p:grpSpPr>
        <p:sp>
          <p:nvSpPr>
            <p:cNvPr id="68" name="矩形 67"/>
            <p:cNvSpPr/>
            <p:nvPr/>
          </p:nvSpPr>
          <p:spPr>
            <a:xfrm>
              <a:off x="4716016" y="854443"/>
              <a:ext cx="3829270" cy="2504544"/>
            </a:xfrm>
            <a:prstGeom prst="rect">
              <a:avLst/>
            </a:pr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矩形 68"/>
            <p:cNvSpPr/>
            <p:nvPr/>
          </p:nvSpPr>
          <p:spPr>
            <a:xfrm>
              <a:off x="4716016" y="854443"/>
              <a:ext cx="3829270" cy="2504544"/>
            </a:xfrm>
            <a:prstGeom prst="rect">
              <a:avLst/>
            </a:prstGeom>
            <a:solidFill>
              <a:schemeClr val="tx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0" name="TextBox 69"/>
          <p:cNvSpPr txBox="1"/>
          <p:nvPr/>
        </p:nvSpPr>
        <p:spPr>
          <a:xfrm>
            <a:off x="6301036" y="2114811"/>
            <a:ext cx="5019427" cy="430875"/>
          </a:xfrm>
          <a:prstGeom prst="rect">
            <a:avLst/>
          </a:prstGeom>
          <a:noFill/>
        </p:spPr>
        <p:txBody>
          <a:bodyPr wrap="none" lIns="121908" tIns="60954" rIns="121908" bIns="60954"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There's a color overlay on the picture</a:t>
            </a:r>
          </a:p>
        </p:txBody>
      </p:sp>
      <p:sp>
        <p:nvSpPr>
          <p:cNvPr id="71" name="矩形 1"/>
          <p:cNvSpPr>
            <a:spLocks noChangeArrowheads="1"/>
          </p:cNvSpPr>
          <p:nvPr/>
        </p:nvSpPr>
        <p:spPr bwMode="auto">
          <a:xfrm>
            <a:off x="6331534" y="2589338"/>
            <a:ext cx="3263938"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en-US" altLang="zh-CN" sz="1900" kern="0" dirty="0">
                <a:solidFill>
                  <a:prstClr val="white"/>
                </a:solidFill>
                <a:latin typeface="Impact" panose="020B0806030902050204" pitchFamily="34" charset="0"/>
                <a:ea typeface="微软雅黑" pitchFamily="34" charset="-122"/>
              </a:rPr>
              <a:t>Click To Change You </a:t>
            </a:r>
            <a:r>
              <a:rPr lang="en-US" altLang="zh-CN" sz="1900" kern="0" dirty="0" err="1">
                <a:solidFill>
                  <a:prstClr val="white"/>
                </a:solidFill>
                <a:latin typeface="Impact" panose="020B0806030902050204" pitchFamily="34" charset="0"/>
                <a:ea typeface="微软雅黑" pitchFamily="34" charset="-122"/>
              </a:rPr>
              <a:t>Subtittle</a:t>
            </a:r>
            <a:endParaRPr lang="zh-CN" altLang="en-US" sz="1900" kern="0" dirty="0">
              <a:solidFill>
                <a:prstClr val="white"/>
              </a:solidFill>
              <a:latin typeface="Impact" panose="020B0806030902050204" pitchFamily="34" charset="0"/>
              <a:ea typeface="微软雅黑" pitchFamily="34" charset="-122"/>
            </a:endParaRPr>
          </a:p>
        </p:txBody>
      </p:sp>
      <p:sp>
        <p:nvSpPr>
          <p:cNvPr id="72" name="矩形 1"/>
          <p:cNvSpPr>
            <a:spLocks noChangeArrowheads="1"/>
          </p:cNvSpPr>
          <p:nvPr/>
        </p:nvSpPr>
        <p:spPr bwMode="auto">
          <a:xfrm>
            <a:off x="6331535" y="3266400"/>
            <a:ext cx="43071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prstClr val="white"/>
                </a:solidFill>
                <a:latin typeface="微软雅黑" pitchFamily="34" charset="-122"/>
                <a:ea typeface="微软雅黑" pitchFamily="34" charset="-122"/>
              </a:rPr>
              <a:t>With the development of computer technology and the progress of printing technology, the performance of graphic design in the field of visual perception is becoming more and more abundant, which is really for today's graphic design.</a:t>
            </a: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29744135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800" fill="hold"/>
                                            <p:tgtEl>
                                              <p:spTgt spid="60"/>
                                            </p:tgtEl>
                                            <p:attrNameLst>
                                              <p:attrName>ppt_w</p:attrName>
                                            </p:attrNameLst>
                                          </p:cBhvr>
                                          <p:tavLst>
                                            <p:tav tm="0">
                                              <p:val>
                                                <p:fltVal val="0"/>
                                              </p:val>
                                            </p:tav>
                                            <p:tav tm="100000">
                                              <p:val>
                                                <p:strVal val="#ppt_w"/>
                                              </p:val>
                                            </p:tav>
                                          </p:tavLst>
                                        </p:anim>
                                        <p:anim calcmode="lin" valueType="num">
                                          <p:cBhvr>
                                            <p:cTn id="8" dur="800" fill="hold"/>
                                            <p:tgtEl>
                                              <p:spTgt spid="60"/>
                                            </p:tgtEl>
                                            <p:attrNameLst>
                                              <p:attrName>ppt_h</p:attrName>
                                            </p:attrNameLst>
                                          </p:cBhvr>
                                          <p:tavLst>
                                            <p:tav tm="0">
                                              <p:val>
                                                <p:fltVal val="0"/>
                                              </p:val>
                                            </p:tav>
                                            <p:tav tm="100000">
                                              <p:val>
                                                <p:strVal val="#ppt_h"/>
                                              </p:val>
                                            </p:tav>
                                          </p:tavLst>
                                        </p:anim>
                                        <p:anim calcmode="lin" valueType="num">
                                          <p:cBhvr>
                                            <p:cTn id="9" dur="800" fill="hold"/>
                                            <p:tgtEl>
                                              <p:spTgt spid="60"/>
                                            </p:tgtEl>
                                            <p:attrNameLst>
                                              <p:attrName>style.rotation</p:attrName>
                                            </p:attrNameLst>
                                          </p:cBhvr>
                                          <p:tavLst>
                                            <p:tav tm="0">
                                              <p:val>
                                                <p:fltVal val="90"/>
                                              </p:val>
                                            </p:tav>
                                            <p:tav tm="100000">
                                              <p:val>
                                                <p:fltVal val="0"/>
                                              </p:val>
                                            </p:tav>
                                          </p:tavLst>
                                        </p:anim>
                                        <p:animEffect transition="in" filter="fade">
                                          <p:cBhvr>
                                            <p:cTn id="10" dur="800"/>
                                            <p:tgtEl>
                                              <p:spTgt spid="60"/>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63"/>
                                            </p:tgtEl>
                                            <p:attrNameLst>
                                              <p:attrName>style.visibility</p:attrName>
                                            </p:attrNameLst>
                                          </p:cBhvr>
                                          <p:to>
                                            <p:strVal val="visible"/>
                                          </p:to>
                                        </p:set>
                                        <p:anim calcmode="lin" valueType="num">
                                          <p:cBhvr>
                                            <p:cTn id="13" dur="800" fill="hold"/>
                                            <p:tgtEl>
                                              <p:spTgt spid="63"/>
                                            </p:tgtEl>
                                            <p:attrNameLst>
                                              <p:attrName>ppt_w</p:attrName>
                                            </p:attrNameLst>
                                          </p:cBhvr>
                                          <p:tavLst>
                                            <p:tav tm="0">
                                              <p:val>
                                                <p:fltVal val="0"/>
                                              </p:val>
                                            </p:tav>
                                            <p:tav tm="100000">
                                              <p:val>
                                                <p:strVal val="#ppt_w"/>
                                              </p:val>
                                            </p:tav>
                                          </p:tavLst>
                                        </p:anim>
                                        <p:anim calcmode="lin" valueType="num">
                                          <p:cBhvr>
                                            <p:cTn id="14" dur="800" fill="hold"/>
                                            <p:tgtEl>
                                              <p:spTgt spid="63"/>
                                            </p:tgtEl>
                                            <p:attrNameLst>
                                              <p:attrName>ppt_h</p:attrName>
                                            </p:attrNameLst>
                                          </p:cBhvr>
                                          <p:tavLst>
                                            <p:tav tm="0">
                                              <p:val>
                                                <p:fltVal val="0"/>
                                              </p:val>
                                            </p:tav>
                                            <p:tav tm="100000">
                                              <p:val>
                                                <p:strVal val="#ppt_h"/>
                                              </p:val>
                                            </p:tav>
                                          </p:tavLst>
                                        </p:anim>
                                        <p:anim calcmode="lin" valueType="num">
                                          <p:cBhvr>
                                            <p:cTn id="15" dur="800" fill="hold"/>
                                            <p:tgtEl>
                                              <p:spTgt spid="63"/>
                                            </p:tgtEl>
                                            <p:attrNameLst>
                                              <p:attrName>style.rotation</p:attrName>
                                            </p:attrNameLst>
                                          </p:cBhvr>
                                          <p:tavLst>
                                            <p:tav tm="0">
                                              <p:val>
                                                <p:fltVal val="90"/>
                                              </p:val>
                                            </p:tav>
                                            <p:tav tm="100000">
                                              <p:val>
                                                <p:fltVal val="0"/>
                                              </p:val>
                                            </p:tav>
                                          </p:tavLst>
                                        </p:anim>
                                        <p:animEffect transition="in" filter="fade">
                                          <p:cBhvr>
                                            <p:cTn id="16" dur="800"/>
                                            <p:tgtEl>
                                              <p:spTgt spid="6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800" fill="hold"/>
                                            <p:tgtEl>
                                              <p:spTgt spid="64"/>
                                            </p:tgtEl>
                                            <p:attrNameLst>
                                              <p:attrName>ppt_w</p:attrName>
                                            </p:attrNameLst>
                                          </p:cBhvr>
                                          <p:tavLst>
                                            <p:tav tm="0">
                                              <p:val>
                                                <p:fltVal val="0"/>
                                              </p:val>
                                            </p:tav>
                                            <p:tav tm="100000">
                                              <p:val>
                                                <p:strVal val="#ppt_w"/>
                                              </p:val>
                                            </p:tav>
                                          </p:tavLst>
                                        </p:anim>
                                        <p:anim calcmode="lin" valueType="num">
                                          <p:cBhvr>
                                            <p:cTn id="20" dur="800" fill="hold"/>
                                            <p:tgtEl>
                                              <p:spTgt spid="64"/>
                                            </p:tgtEl>
                                            <p:attrNameLst>
                                              <p:attrName>ppt_h</p:attrName>
                                            </p:attrNameLst>
                                          </p:cBhvr>
                                          <p:tavLst>
                                            <p:tav tm="0">
                                              <p:val>
                                                <p:fltVal val="0"/>
                                              </p:val>
                                            </p:tav>
                                            <p:tav tm="100000">
                                              <p:val>
                                                <p:strVal val="#ppt_h"/>
                                              </p:val>
                                            </p:tav>
                                          </p:tavLst>
                                        </p:anim>
                                        <p:anim calcmode="lin" valueType="num">
                                          <p:cBhvr>
                                            <p:cTn id="21" dur="800" fill="hold"/>
                                            <p:tgtEl>
                                              <p:spTgt spid="64"/>
                                            </p:tgtEl>
                                            <p:attrNameLst>
                                              <p:attrName>style.rotation</p:attrName>
                                            </p:attrNameLst>
                                          </p:cBhvr>
                                          <p:tavLst>
                                            <p:tav tm="0">
                                              <p:val>
                                                <p:fltVal val="90"/>
                                              </p:val>
                                            </p:tav>
                                            <p:tav tm="100000">
                                              <p:val>
                                                <p:fltVal val="0"/>
                                              </p:val>
                                            </p:tav>
                                          </p:tavLst>
                                        </p:anim>
                                        <p:animEffect transition="in" filter="fade">
                                          <p:cBhvr>
                                            <p:cTn id="22" dur="800"/>
                                            <p:tgtEl>
                                              <p:spTgt spid="6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800" fill="hold"/>
                                            <p:tgtEl>
                                              <p:spTgt spid="61"/>
                                            </p:tgtEl>
                                            <p:attrNameLst>
                                              <p:attrName>ppt_w</p:attrName>
                                            </p:attrNameLst>
                                          </p:cBhvr>
                                          <p:tavLst>
                                            <p:tav tm="0">
                                              <p:val>
                                                <p:fltVal val="0"/>
                                              </p:val>
                                            </p:tav>
                                            <p:tav tm="100000">
                                              <p:val>
                                                <p:strVal val="#ppt_w"/>
                                              </p:val>
                                            </p:tav>
                                          </p:tavLst>
                                        </p:anim>
                                        <p:anim calcmode="lin" valueType="num">
                                          <p:cBhvr>
                                            <p:cTn id="26" dur="800" fill="hold"/>
                                            <p:tgtEl>
                                              <p:spTgt spid="61"/>
                                            </p:tgtEl>
                                            <p:attrNameLst>
                                              <p:attrName>ppt_h</p:attrName>
                                            </p:attrNameLst>
                                          </p:cBhvr>
                                          <p:tavLst>
                                            <p:tav tm="0">
                                              <p:val>
                                                <p:fltVal val="0"/>
                                              </p:val>
                                            </p:tav>
                                            <p:tav tm="100000">
                                              <p:val>
                                                <p:strVal val="#ppt_h"/>
                                              </p:val>
                                            </p:tav>
                                          </p:tavLst>
                                        </p:anim>
                                        <p:anim calcmode="lin" valueType="num">
                                          <p:cBhvr>
                                            <p:cTn id="27" dur="800" fill="hold"/>
                                            <p:tgtEl>
                                              <p:spTgt spid="61"/>
                                            </p:tgtEl>
                                            <p:attrNameLst>
                                              <p:attrName>style.rotation</p:attrName>
                                            </p:attrNameLst>
                                          </p:cBhvr>
                                          <p:tavLst>
                                            <p:tav tm="0">
                                              <p:val>
                                                <p:fltVal val="90"/>
                                              </p:val>
                                            </p:tav>
                                            <p:tav tm="100000">
                                              <p:val>
                                                <p:fltVal val="0"/>
                                              </p:val>
                                            </p:tav>
                                          </p:tavLst>
                                        </p:anim>
                                        <p:animEffect transition="in" filter="fade">
                                          <p:cBhvr>
                                            <p:cTn id="28" dur="800"/>
                                            <p:tgtEl>
                                              <p:spTgt spid="61"/>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62"/>
                                            </p:tgtEl>
                                            <p:attrNameLst>
                                              <p:attrName>style.visibility</p:attrName>
                                            </p:attrNameLst>
                                          </p:cBhvr>
                                          <p:to>
                                            <p:strVal val="visible"/>
                                          </p:to>
                                        </p:set>
                                        <p:anim calcmode="lin" valueType="num">
                                          <p:cBhvr>
                                            <p:cTn id="31" dur="800" fill="hold"/>
                                            <p:tgtEl>
                                              <p:spTgt spid="62"/>
                                            </p:tgtEl>
                                            <p:attrNameLst>
                                              <p:attrName>ppt_w</p:attrName>
                                            </p:attrNameLst>
                                          </p:cBhvr>
                                          <p:tavLst>
                                            <p:tav tm="0">
                                              <p:val>
                                                <p:fltVal val="0"/>
                                              </p:val>
                                            </p:tav>
                                            <p:tav tm="100000">
                                              <p:val>
                                                <p:strVal val="#ppt_w"/>
                                              </p:val>
                                            </p:tav>
                                          </p:tavLst>
                                        </p:anim>
                                        <p:anim calcmode="lin" valueType="num">
                                          <p:cBhvr>
                                            <p:cTn id="32" dur="800" fill="hold"/>
                                            <p:tgtEl>
                                              <p:spTgt spid="62"/>
                                            </p:tgtEl>
                                            <p:attrNameLst>
                                              <p:attrName>ppt_h</p:attrName>
                                            </p:attrNameLst>
                                          </p:cBhvr>
                                          <p:tavLst>
                                            <p:tav tm="0">
                                              <p:val>
                                                <p:fltVal val="0"/>
                                              </p:val>
                                            </p:tav>
                                            <p:tav tm="100000">
                                              <p:val>
                                                <p:strVal val="#ppt_h"/>
                                              </p:val>
                                            </p:tav>
                                          </p:tavLst>
                                        </p:anim>
                                        <p:anim calcmode="lin" valueType="num">
                                          <p:cBhvr>
                                            <p:cTn id="33" dur="800" fill="hold"/>
                                            <p:tgtEl>
                                              <p:spTgt spid="62"/>
                                            </p:tgtEl>
                                            <p:attrNameLst>
                                              <p:attrName>style.rotation</p:attrName>
                                            </p:attrNameLst>
                                          </p:cBhvr>
                                          <p:tavLst>
                                            <p:tav tm="0">
                                              <p:val>
                                                <p:fltVal val="90"/>
                                              </p:val>
                                            </p:tav>
                                            <p:tav tm="100000">
                                              <p:val>
                                                <p:fltVal val="0"/>
                                              </p:val>
                                            </p:tav>
                                          </p:tavLst>
                                        </p:anim>
                                        <p:animEffect transition="in" filter="fade">
                                          <p:cBhvr>
                                            <p:cTn id="34" dur="800"/>
                                            <p:tgtEl>
                                              <p:spTgt spid="62"/>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cBhvr>
                                            <p:cTn id="37" dur="800" fill="hold"/>
                                            <p:tgtEl>
                                              <p:spTgt spid="65"/>
                                            </p:tgtEl>
                                            <p:attrNameLst>
                                              <p:attrName>ppt_w</p:attrName>
                                            </p:attrNameLst>
                                          </p:cBhvr>
                                          <p:tavLst>
                                            <p:tav tm="0">
                                              <p:val>
                                                <p:fltVal val="0"/>
                                              </p:val>
                                            </p:tav>
                                            <p:tav tm="100000">
                                              <p:val>
                                                <p:strVal val="#ppt_w"/>
                                              </p:val>
                                            </p:tav>
                                          </p:tavLst>
                                        </p:anim>
                                        <p:anim calcmode="lin" valueType="num">
                                          <p:cBhvr>
                                            <p:cTn id="38" dur="800" fill="hold"/>
                                            <p:tgtEl>
                                              <p:spTgt spid="65"/>
                                            </p:tgtEl>
                                            <p:attrNameLst>
                                              <p:attrName>ppt_h</p:attrName>
                                            </p:attrNameLst>
                                          </p:cBhvr>
                                          <p:tavLst>
                                            <p:tav tm="0">
                                              <p:val>
                                                <p:fltVal val="0"/>
                                              </p:val>
                                            </p:tav>
                                            <p:tav tm="100000">
                                              <p:val>
                                                <p:strVal val="#ppt_h"/>
                                              </p:val>
                                            </p:tav>
                                          </p:tavLst>
                                        </p:anim>
                                        <p:anim calcmode="lin" valueType="num">
                                          <p:cBhvr>
                                            <p:cTn id="39" dur="800" fill="hold"/>
                                            <p:tgtEl>
                                              <p:spTgt spid="65"/>
                                            </p:tgtEl>
                                            <p:attrNameLst>
                                              <p:attrName>style.rotation</p:attrName>
                                            </p:attrNameLst>
                                          </p:cBhvr>
                                          <p:tavLst>
                                            <p:tav tm="0">
                                              <p:val>
                                                <p:fltVal val="90"/>
                                              </p:val>
                                            </p:tav>
                                            <p:tav tm="100000">
                                              <p:val>
                                                <p:fltVal val="0"/>
                                              </p:val>
                                            </p:tav>
                                          </p:tavLst>
                                        </p:anim>
                                        <p:animEffect transition="in" filter="fade">
                                          <p:cBhvr>
                                            <p:cTn id="40" dur="800"/>
                                            <p:tgtEl>
                                              <p:spTgt spid="65"/>
                                            </p:tgtEl>
                                          </p:cBhvr>
                                        </p:animEffect>
                                      </p:childTnLst>
                                    </p:cTn>
                                  </p:par>
                                  <p:par>
                                    <p:cTn id="41" presetID="31" presetClass="entr" presetSubtype="0" fill="hold" grpId="0" nodeType="withEffect">
                                      <p:stCondLst>
                                        <p:cond delay="450"/>
                                      </p:stCondLst>
                                      <p:childTnLst>
                                        <p:set>
                                          <p:cBhvr>
                                            <p:cTn id="42" dur="1" fill="hold">
                                              <p:stCondLst>
                                                <p:cond delay="0"/>
                                              </p:stCondLst>
                                            </p:cTn>
                                            <p:tgtEl>
                                              <p:spTgt spid="66"/>
                                            </p:tgtEl>
                                            <p:attrNameLst>
                                              <p:attrName>style.visibility</p:attrName>
                                            </p:attrNameLst>
                                          </p:cBhvr>
                                          <p:to>
                                            <p:strVal val="visible"/>
                                          </p:to>
                                        </p:set>
                                        <p:anim calcmode="lin" valueType="num">
                                          <p:cBhvr>
                                            <p:cTn id="43" dur="800" fill="hold"/>
                                            <p:tgtEl>
                                              <p:spTgt spid="66"/>
                                            </p:tgtEl>
                                            <p:attrNameLst>
                                              <p:attrName>ppt_w</p:attrName>
                                            </p:attrNameLst>
                                          </p:cBhvr>
                                          <p:tavLst>
                                            <p:tav tm="0">
                                              <p:val>
                                                <p:fltVal val="0"/>
                                              </p:val>
                                            </p:tav>
                                            <p:tav tm="100000">
                                              <p:val>
                                                <p:strVal val="#ppt_w"/>
                                              </p:val>
                                            </p:tav>
                                          </p:tavLst>
                                        </p:anim>
                                        <p:anim calcmode="lin" valueType="num">
                                          <p:cBhvr>
                                            <p:cTn id="44" dur="800" fill="hold"/>
                                            <p:tgtEl>
                                              <p:spTgt spid="66"/>
                                            </p:tgtEl>
                                            <p:attrNameLst>
                                              <p:attrName>ppt_h</p:attrName>
                                            </p:attrNameLst>
                                          </p:cBhvr>
                                          <p:tavLst>
                                            <p:tav tm="0">
                                              <p:val>
                                                <p:fltVal val="0"/>
                                              </p:val>
                                            </p:tav>
                                            <p:tav tm="100000">
                                              <p:val>
                                                <p:strVal val="#ppt_h"/>
                                              </p:val>
                                            </p:tav>
                                          </p:tavLst>
                                        </p:anim>
                                        <p:anim calcmode="lin" valueType="num">
                                          <p:cBhvr>
                                            <p:cTn id="45" dur="800" fill="hold"/>
                                            <p:tgtEl>
                                              <p:spTgt spid="66"/>
                                            </p:tgtEl>
                                            <p:attrNameLst>
                                              <p:attrName>style.rotation</p:attrName>
                                            </p:attrNameLst>
                                          </p:cBhvr>
                                          <p:tavLst>
                                            <p:tav tm="0">
                                              <p:val>
                                                <p:fltVal val="90"/>
                                              </p:val>
                                            </p:tav>
                                            <p:tav tm="100000">
                                              <p:val>
                                                <p:fltVal val="0"/>
                                              </p:val>
                                            </p:tav>
                                          </p:tavLst>
                                        </p:anim>
                                        <p:animEffect transition="in" filter="fade">
                                          <p:cBhvr>
                                            <p:cTn id="46" dur="800"/>
                                            <p:tgtEl>
                                              <p:spTgt spid="66"/>
                                            </p:tgtEl>
                                          </p:cBhvr>
                                        </p:animEffect>
                                      </p:childTnLst>
                                    </p:cTn>
                                  </p:par>
                                  <p:par>
                                    <p:cTn id="47" presetID="31" presetClass="entr" presetSubtype="0" fill="hold" nodeType="withEffect">
                                      <p:stCondLst>
                                        <p:cond delay="550"/>
                                      </p:stCondLst>
                                      <p:childTnLst>
                                        <p:set>
                                          <p:cBhvr>
                                            <p:cTn id="48" dur="1" fill="hold">
                                              <p:stCondLst>
                                                <p:cond delay="0"/>
                                              </p:stCondLst>
                                            </p:cTn>
                                            <p:tgtEl>
                                              <p:spTgt spid="67"/>
                                            </p:tgtEl>
                                            <p:attrNameLst>
                                              <p:attrName>style.visibility</p:attrName>
                                            </p:attrNameLst>
                                          </p:cBhvr>
                                          <p:to>
                                            <p:strVal val="visible"/>
                                          </p:to>
                                        </p:set>
                                        <p:anim calcmode="lin" valueType="num">
                                          <p:cBhvr>
                                            <p:cTn id="49" dur="800" fill="hold"/>
                                            <p:tgtEl>
                                              <p:spTgt spid="67"/>
                                            </p:tgtEl>
                                            <p:attrNameLst>
                                              <p:attrName>ppt_w</p:attrName>
                                            </p:attrNameLst>
                                          </p:cBhvr>
                                          <p:tavLst>
                                            <p:tav tm="0">
                                              <p:val>
                                                <p:fltVal val="0"/>
                                              </p:val>
                                            </p:tav>
                                            <p:tav tm="100000">
                                              <p:val>
                                                <p:strVal val="#ppt_w"/>
                                              </p:val>
                                            </p:tav>
                                          </p:tavLst>
                                        </p:anim>
                                        <p:anim calcmode="lin" valueType="num">
                                          <p:cBhvr>
                                            <p:cTn id="50" dur="800" fill="hold"/>
                                            <p:tgtEl>
                                              <p:spTgt spid="67"/>
                                            </p:tgtEl>
                                            <p:attrNameLst>
                                              <p:attrName>ppt_h</p:attrName>
                                            </p:attrNameLst>
                                          </p:cBhvr>
                                          <p:tavLst>
                                            <p:tav tm="0">
                                              <p:val>
                                                <p:fltVal val="0"/>
                                              </p:val>
                                            </p:tav>
                                            <p:tav tm="100000">
                                              <p:val>
                                                <p:strVal val="#ppt_h"/>
                                              </p:val>
                                            </p:tav>
                                          </p:tavLst>
                                        </p:anim>
                                        <p:anim calcmode="lin" valueType="num">
                                          <p:cBhvr>
                                            <p:cTn id="51" dur="800" fill="hold"/>
                                            <p:tgtEl>
                                              <p:spTgt spid="67"/>
                                            </p:tgtEl>
                                            <p:attrNameLst>
                                              <p:attrName>style.rotation</p:attrName>
                                            </p:attrNameLst>
                                          </p:cBhvr>
                                          <p:tavLst>
                                            <p:tav tm="0">
                                              <p:val>
                                                <p:fltVal val="90"/>
                                              </p:val>
                                            </p:tav>
                                            <p:tav tm="100000">
                                              <p:val>
                                                <p:fltVal val="0"/>
                                              </p:val>
                                            </p:tav>
                                          </p:tavLst>
                                        </p:anim>
                                        <p:animEffect transition="in" filter="fade">
                                          <p:cBhvr>
                                            <p:cTn id="52" dur="800"/>
                                            <p:tgtEl>
                                              <p:spTgt spid="67"/>
                                            </p:tgtEl>
                                          </p:cBhvr>
                                        </p:animEffect>
                                      </p:childTnLst>
                                    </p:cTn>
                                  </p:par>
                                </p:childTnLst>
                              </p:cTn>
                            </p:par>
                            <p:par>
                              <p:cTn id="53" fill="hold">
                                <p:stCondLst>
                                  <p:cond delay="1350"/>
                                </p:stCondLst>
                                <p:childTnLst>
                                  <p:par>
                                    <p:cTn id="54" presetID="2" presetClass="entr" presetSubtype="8" fill="hold" grpId="0" nodeType="afterEffect" p14:presetBounceEnd="50000">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14:bounceEnd="50000">
                                          <p:cBhvr additive="base">
                                            <p:cTn id="56" dur="3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57" dur="300" fill="hold"/>
                                            <p:tgtEl>
                                              <p:spTgt spid="7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14:presetBounceEnd="50000">
                                      <p:stCondLst>
                                        <p:cond delay="150"/>
                                      </p:stCondLst>
                                      <p:childTnLst>
                                        <p:set>
                                          <p:cBhvr>
                                            <p:cTn id="59" dur="1" fill="hold">
                                              <p:stCondLst>
                                                <p:cond delay="0"/>
                                              </p:stCondLst>
                                            </p:cTn>
                                            <p:tgtEl>
                                              <p:spTgt spid="71"/>
                                            </p:tgtEl>
                                            <p:attrNameLst>
                                              <p:attrName>style.visibility</p:attrName>
                                            </p:attrNameLst>
                                          </p:cBhvr>
                                          <p:to>
                                            <p:strVal val="visible"/>
                                          </p:to>
                                        </p:set>
                                        <p:anim calcmode="lin" valueType="num" p14:bounceEnd="50000">
                                          <p:cBhvr additive="base">
                                            <p:cTn id="60" dur="300" fill="hold"/>
                                            <p:tgtEl>
                                              <p:spTgt spid="71"/>
                                            </p:tgtEl>
                                            <p:attrNameLst>
                                              <p:attrName>ppt_x</p:attrName>
                                            </p:attrNameLst>
                                          </p:cBhvr>
                                          <p:tavLst>
                                            <p:tav tm="0">
                                              <p:val>
                                                <p:strVal val="0-#ppt_w/2"/>
                                              </p:val>
                                            </p:tav>
                                            <p:tav tm="100000">
                                              <p:val>
                                                <p:strVal val="#ppt_x"/>
                                              </p:val>
                                            </p:tav>
                                          </p:tavLst>
                                        </p:anim>
                                        <p:anim calcmode="lin" valueType="num" p14:bounceEnd="50000">
                                          <p:cBhvr additive="base">
                                            <p:cTn id="61" dur="300" fill="hold"/>
                                            <p:tgtEl>
                                              <p:spTgt spid="7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14:presetBounceEnd="50000">
                                      <p:stCondLst>
                                        <p:cond delay="300"/>
                                      </p:stCondLst>
                                      <p:childTnLst>
                                        <p:set>
                                          <p:cBhvr>
                                            <p:cTn id="63" dur="1" fill="hold">
                                              <p:stCondLst>
                                                <p:cond delay="0"/>
                                              </p:stCondLst>
                                            </p:cTn>
                                            <p:tgtEl>
                                              <p:spTgt spid="72"/>
                                            </p:tgtEl>
                                            <p:attrNameLst>
                                              <p:attrName>style.visibility</p:attrName>
                                            </p:attrNameLst>
                                          </p:cBhvr>
                                          <p:to>
                                            <p:strVal val="visible"/>
                                          </p:to>
                                        </p:set>
                                        <p:anim calcmode="lin" valueType="num" p14:bounceEnd="50000">
                                          <p:cBhvr additive="base">
                                            <p:cTn id="64" dur="300" fill="hold"/>
                                            <p:tgtEl>
                                              <p:spTgt spid="72"/>
                                            </p:tgtEl>
                                            <p:attrNameLst>
                                              <p:attrName>ppt_x</p:attrName>
                                            </p:attrNameLst>
                                          </p:cBhvr>
                                          <p:tavLst>
                                            <p:tav tm="0">
                                              <p:val>
                                                <p:strVal val="0-#ppt_w/2"/>
                                              </p:val>
                                            </p:tav>
                                            <p:tav tm="100000">
                                              <p:val>
                                                <p:strVal val="#ppt_x"/>
                                              </p:val>
                                            </p:tav>
                                          </p:tavLst>
                                        </p:anim>
                                        <p:anim calcmode="lin" valueType="num" p14:bounceEnd="50000">
                                          <p:cBhvr additive="base">
                                            <p:cTn id="65"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70" grpId="0"/>
          <p:bldP spid="71" grpId="0"/>
          <p:bldP spid="72"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800" fill="hold"/>
                                            <p:tgtEl>
                                              <p:spTgt spid="60"/>
                                            </p:tgtEl>
                                            <p:attrNameLst>
                                              <p:attrName>ppt_w</p:attrName>
                                            </p:attrNameLst>
                                          </p:cBhvr>
                                          <p:tavLst>
                                            <p:tav tm="0">
                                              <p:val>
                                                <p:fltVal val="0"/>
                                              </p:val>
                                            </p:tav>
                                            <p:tav tm="100000">
                                              <p:val>
                                                <p:strVal val="#ppt_w"/>
                                              </p:val>
                                            </p:tav>
                                          </p:tavLst>
                                        </p:anim>
                                        <p:anim calcmode="lin" valueType="num">
                                          <p:cBhvr>
                                            <p:cTn id="8" dur="800" fill="hold"/>
                                            <p:tgtEl>
                                              <p:spTgt spid="60"/>
                                            </p:tgtEl>
                                            <p:attrNameLst>
                                              <p:attrName>ppt_h</p:attrName>
                                            </p:attrNameLst>
                                          </p:cBhvr>
                                          <p:tavLst>
                                            <p:tav tm="0">
                                              <p:val>
                                                <p:fltVal val="0"/>
                                              </p:val>
                                            </p:tav>
                                            <p:tav tm="100000">
                                              <p:val>
                                                <p:strVal val="#ppt_h"/>
                                              </p:val>
                                            </p:tav>
                                          </p:tavLst>
                                        </p:anim>
                                        <p:anim calcmode="lin" valueType="num">
                                          <p:cBhvr>
                                            <p:cTn id="9" dur="800" fill="hold"/>
                                            <p:tgtEl>
                                              <p:spTgt spid="60"/>
                                            </p:tgtEl>
                                            <p:attrNameLst>
                                              <p:attrName>style.rotation</p:attrName>
                                            </p:attrNameLst>
                                          </p:cBhvr>
                                          <p:tavLst>
                                            <p:tav tm="0">
                                              <p:val>
                                                <p:fltVal val="90"/>
                                              </p:val>
                                            </p:tav>
                                            <p:tav tm="100000">
                                              <p:val>
                                                <p:fltVal val="0"/>
                                              </p:val>
                                            </p:tav>
                                          </p:tavLst>
                                        </p:anim>
                                        <p:animEffect transition="in" filter="fade">
                                          <p:cBhvr>
                                            <p:cTn id="10" dur="800"/>
                                            <p:tgtEl>
                                              <p:spTgt spid="60"/>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63"/>
                                            </p:tgtEl>
                                            <p:attrNameLst>
                                              <p:attrName>style.visibility</p:attrName>
                                            </p:attrNameLst>
                                          </p:cBhvr>
                                          <p:to>
                                            <p:strVal val="visible"/>
                                          </p:to>
                                        </p:set>
                                        <p:anim calcmode="lin" valueType="num">
                                          <p:cBhvr>
                                            <p:cTn id="13" dur="800" fill="hold"/>
                                            <p:tgtEl>
                                              <p:spTgt spid="63"/>
                                            </p:tgtEl>
                                            <p:attrNameLst>
                                              <p:attrName>ppt_w</p:attrName>
                                            </p:attrNameLst>
                                          </p:cBhvr>
                                          <p:tavLst>
                                            <p:tav tm="0">
                                              <p:val>
                                                <p:fltVal val="0"/>
                                              </p:val>
                                            </p:tav>
                                            <p:tav tm="100000">
                                              <p:val>
                                                <p:strVal val="#ppt_w"/>
                                              </p:val>
                                            </p:tav>
                                          </p:tavLst>
                                        </p:anim>
                                        <p:anim calcmode="lin" valueType="num">
                                          <p:cBhvr>
                                            <p:cTn id="14" dur="800" fill="hold"/>
                                            <p:tgtEl>
                                              <p:spTgt spid="63"/>
                                            </p:tgtEl>
                                            <p:attrNameLst>
                                              <p:attrName>ppt_h</p:attrName>
                                            </p:attrNameLst>
                                          </p:cBhvr>
                                          <p:tavLst>
                                            <p:tav tm="0">
                                              <p:val>
                                                <p:fltVal val="0"/>
                                              </p:val>
                                            </p:tav>
                                            <p:tav tm="100000">
                                              <p:val>
                                                <p:strVal val="#ppt_h"/>
                                              </p:val>
                                            </p:tav>
                                          </p:tavLst>
                                        </p:anim>
                                        <p:anim calcmode="lin" valueType="num">
                                          <p:cBhvr>
                                            <p:cTn id="15" dur="800" fill="hold"/>
                                            <p:tgtEl>
                                              <p:spTgt spid="63"/>
                                            </p:tgtEl>
                                            <p:attrNameLst>
                                              <p:attrName>style.rotation</p:attrName>
                                            </p:attrNameLst>
                                          </p:cBhvr>
                                          <p:tavLst>
                                            <p:tav tm="0">
                                              <p:val>
                                                <p:fltVal val="90"/>
                                              </p:val>
                                            </p:tav>
                                            <p:tav tm="100000">
                                              <p:val>
                                                <p:fltVal val="0"/>
                                              </p:val>
                                            </p:tav>
                                          </p:tavLst>
                                        </p:anim>
                                        <p:animEffect transition="in" filter="fade">
                                          <p:cBhvr>
                                            <p:cTn id="16" dur="800"/>
                                            <p:tgtEl>
                                              <p:spTgt spid="6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800" fill="hold"/>
                                            <p:tgtEl>
                                              <p:spTgt spid="64"/>
                                            </p:tgtEl>
                                            <p:attrNameLst>
                                              <p:attrName>ppt_w</p:attrName>
                                            </p:attrNameLst>
                                          </p:cBhvr>
                                          <p:tavLst>
                                            <p:tav tm="0">
                                              <p:val>
                                                <p:fltVal val="0"/>
                                              </p:val>
                                            </p:tav>
                                            <p:tav tm="100000">
                                              <p:val>
                                                <p:strVal val="#ppt_w"/>
                                              </p:val>
                                            </p:tav>
                                          </p:tavLst>
                                        </p:anim>
                                        <p:anim calcmode="lin" valueType="num">
                                          <p:cBhvr>
                                            <p:cTn id="20" dur="800" fill="hold"/>
                                            <p:tgtEl>
                                              <p:spTgt spid="64"/>
                                            </p:tgtEl>
                                            <p:attrNameLst>
                                              <p:attrName>ppt_h</p:attrName>
                                            </p:attrNameLst>
                                          </p:cBhvr>
                                          <p:tavLst>
                                            <p:tav tm="0">
                                              <p:val>
                                                <p:fltVal val="0"/>
                                              </p:val>
                                            </p:tav>
                                            <p:tav tm="100000">
                                              <p:val>
                                                <p:strVal val="#ppt_h"/>
                                              </p:val>
                                            </p:tav>
                                          </p:tavLst>
                                        </p:anim>
                                        <p:anim calcmode="lin" valueType="num">
                                          <p:cBhvr>
                                            <p:cTn id="21" dur="800" fill="hold"/>
                                            <p:tgtEl>
                                              <p:spTgt spid="64"/>
                                            </p:tgtEl>
                                            <p:attrNameLst>
                                              <p:attrName>style.rotation</p:attrName>
                                            </p:attrNameLst>
                                          </p:cBhvr>
                                          <p:tavLst>
                                            <p:tav tm="0">
                                              <p:val>
                                                <p:fltVal val="90"/>
                                              </p:val>
                                            </p:tav>
                                            <p:tav tm="100000">
                                              <p:val>
                                                <p:fltVal val="0"/>
                                              </p:val>
                                            </p:tav>
                                          </p:tavLst>
                                        </p:anim>
                                        <p:animEffect transition="in" filter="fade">
                                          <p:cBhvr>
                                            <p:cTn id="22" dur="800"/>
                                            <p:tgtEl>
                                              <p:spTgt spid="6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800" fill="hold"/>
                                            <p:tgtEl>
                                              <p:spTgt spid="61"/>
                                            </p:tgtEl>
                                            <p:attrNameLst>
                                              <p:attrName>ppt_w</p:attrName>
                                            </p:attrNameLst>
                                          </p:cBhvr>
                                          <p:tavLst>
                                            <p:tav tm="0">
                                              <p:val>
                                                <p:fltVal val="0"/>
                                              </p:val>
                                            </p:tav>
                                            <p:tav tm="100000">
                                              <p:val>
                                                <p:strVal val="#ppt_w"/>
                                              </p:val>
                                            </p:tav>
                                          </p:tavLst>
                                        </p:anim>
                                        <p:anim calcmode="lin" valueType="num">
                                          <p:cBhvr>
                                            <p:cTn id="26" dur="800" fill="hold"/>
                                            <p:tgtEl>
                                              <p:spTgt spid="61"/>
                                            </p:tgtEl>
                                            <p:attrNameLst>
                                              <p:attrName>ppt_h</p:attrName>
                                            </p:attrNameLst>
                                          </p:cBhvr>
                                          <p:tavLst>
                                            <p:tav tm="0">
                                              <p:val>
                                                <p:fltVal val="0"/>
                                              </p:val>
                                            </p:tav>
                                            <p:tav tm="100000">
                                              <p:val>
                                                <p:strVal val="#ppt_h"/>
                                              </p:val>
                                            </p:tav>
                                          </p:tavLst>
                                        </p:anim>
                                        <p:anim calcmode="lin" valueType="num">
                                          <p:cBhvr>
                                            <p:cTn id="27" dur="800" fill="hold"/>
                                            <p:tgtEl>
                                              <p:spTgt spid="61"/>
                                            </p:tgtEl>
                                            <p:attrNameLst>
                                              <p:attrName>style.rotation</p:attrName>
                                            </p:attrNameLst>
                                          </p:cBhvr>
                                          <p:tavLst>
                                            <p:tav tm="0">
                                              <p:val>
                                                <p:fltVal val="90"/>
                                              </p:val>
                                            </p:tav>
                                            <p:tav tm="100000">
                                              <p:val>
                                                <p:fltVal val="0"/>
                                              </p:val>
                                            </p:tav>
                                          </p:tavLst>
                                        </p:anim>
                                        <p:animEffect transition="in" filter="fade">
                                          <p:cBhvr>
                                            <p:cTn id="28" dur="800"/>
                                            <p:tgtEl>
                                              <p:spTgt spid="61"/>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62"/>
                                            </p:tgtEl>
                                            <p:attrNameLst>
                                              <p:attrName>style.visibility</p:attrName>
                                            </p:attrNameLst>
                                          </p:cBhvr>
                                          <p:to>
                                            <p:strVal val="visible"/>
                                          </p:to>
                                        </p:set>
                                        <p:anim calcmode="lin" valueType="num">
                                          <p:cBhvr>
                                            <p:cTn id="31" dur="800" fill="hold"/>
                                            <p:tgtEl>
                                              <p:spTgt spid="62"/>
                                            </p:tgtEl>
                                            <p:attrNameLst>
                                              <p:attrName>ppt_w</p:attrName>
                                            </p:attrNameLst>
                                          </p:cBhvr>
                                          <p:tavLst>
                                            <p:tav tm="0">
                                              <p:val>
                                                <p:fltVal val="0"/>
                                              </p:val>
                                            </p:tav>
                                            <p:tav tm="100000">
                                              <p:val>
                                                <p:strVal val="#ppt_w"/>
                                              </p:val>
                                            </p:tav>
                                          </p:tavLst>
                                        </p:anim>
                                        <p:anim calcmode="lin" valueType="num">
                                          <p:cBhvr>
                                            <p:cTn id="32" dur="800" fill="hold"/>
                                            <p:tgtEl>
                                              <p:spTgt spid="62"/>
                                            </p:tgtEl>
                                            <p:attrNameLst>
                                              <p:attrName>ppt_h</p:attrName>
                                            </p:attrNameLst>
                                          </p:cBhvr>
                                          <p:tavLst>
                                            <p:tav tm="0">
                                              <p:val>
                                                <p:fltVal val="0"/>
                                              </p:val>
                                            </p:tav>
                                            <p:tav tm="100000">
                                              <p:val>
                                                <p:strVal val="#ppt_h"/>
                                              </p:val>
                                            </p:tav>
                                          </p:tavLst>
                                        </p:anim>
                                        <p:anim calcmode="lin" valueType="num">
                                          <p:cBhvr>
                                            <p:cTn id="33" dur="800" fill="hold"/>
                                            <p:tgtEl>
                                              <p:spTgt spid="62"/>
                                            </p:tgtEl>
                                            <p:attrNameLst>
                                              <p:attrName>style.rotation</p:attrName>
                                            </p:attrNameLst>
                                          </p:cBhvr>
                                          <p:tavLst>
                                            <p:tav tm="0">
                                              <p:val>
                                                <p:fltVal val="90"/>
                                              </p:val>
                                            </p:tav>
                                            <p:tav tm="100000">
                                              <p:val>
                                                <p:fltVal val="0"/>
                                              </p:val>
                                            </p:tav>
                                          </p:tavLst>
                                        </p:anim>
                                        <p:animEffect transition="in" filter="fade">
                                          <p:cBhvr>
                                            <p:cTn id="34" dur="800"/>
                                            <p:tgtEl>
                                              <p:spTgt spid="62"/>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cBhvr>
                                            <p:cTn id="37" dur="800" fill="hold"/>
                                            <p:tgtEl>
                                              <p:spTgt spid="65"/>
                                            </p:tgtEl>
                                            <p:attrNameLst>
                                              <p:attrName>ppt_w</p:attrName>
                                            </p:attrNameLst>
                                          </p:cBhvr>
                                          <p:tavLst>
                                            <p:tav tm="0">
                                              <p:val>
                                                <p:fltVal val="0"/>
                                              </p:val>
                                            </p:tav>
                                            <p:tav tm="100000">
                                              <p:val>
                                                <p:strVal val="#ppt_w"/>
                                              </p:val>
                                            </p:tav>
                                          </p:tavLst>
                                        </p:anim>
                                        <p:anim calcmode="lin" valueType="num">
                                          <p:cBhvr>
                                            <p:cTn id="38" dur="800" fill="hold"/>
                                            <p:tgtEl>
                                              <p:spTgt spid="65"/>
                                            </p:tgtEl>
                                            <p:attrNameLst>
                                              <p:attrName>ppt_h</p:attrName>
                                            </p:attrNameLst>
                                          </p:cBhvr>
                                          <p:tavLst>
                                            <p:tav tm="0">
                                              <p:val>
                                                <p:fltVal val="0"/>
                                              </p:val>
                                            </p:tav>
                                            <p:tav tm="100000">
                                              <p:val>
                                                <p:strVal val="#ppt_h"/>
                                              </p:val>
                                            </p:tav>
                                          </p:tavLst>
                                        </p:anim>
                                        <p:anim calcmode="lin" valueType="num">
                                          <p:cBhvr>
                                            <p:cTn id="39" dur="800" fill="hold"/>
                                            <p:tgtEl>
                                              <p:spTgt spid="65"/>
                                            </p:tgtEl>
                                            <p:attrNameLst>
                                              <p:attrName>style.rotation</p:attrName>
                                            </p:attrNameLst>
                                          </p:cBhvr>
                                          <p:tavLst>
                                            <p:tav tm="0">
                                              <p:val>
                                                <p:fltVal val="90"/>
                                              </p:val>
                                            </p:tav>
                                            <p:tav tm="100000">
                                              <p:val>
                                                <p:fltVal val="0"/>
                                              </p:val>
                                            </p:tav>
                                          </p:tavLst>
                                        </p:anim>
                                        <p:animEffect transition="in" filter="fade">
                                          <p:cBhvr>
                                            <p:cTn id="40" dur="800"/>
                                            <p:tgtEl>
                                              <p:spTgt spid="65"/>
                                            </p:tgtEl>
                                          </p:cBhvr>
                                        </p:animEffect>
                                      </p:childTnLst>
                                    </p:cTn>
                                  </p:par>
                                  <p:par>
                                    <p:cTn id="41" presetID="31" presetClass="entr" presetSubtype="0" fill="hold" grpId="0" nodeType="withEffect">
                                      <p:stCondLst>
                                        <p:cond delay="450"/>
                                      </p:stCondLst>
                                      <p:childTnLst>
                                        <p:set>
                                          <p:cBhvr>
                                            <p:cTn id="42" dur="1" fill="hold">
                                              <p:stCondLst>
                                                <p:cond delay="0"/>
                                              </p:stCondLst>
                                            </p:cTn>
                                            <p:tgtEl>
                                              <p:spTgt spid="66"/>
                                            </p:tgtEl>
                                            <p:attrNameLst>
                                              <p:attrName>style.visibility</p:attrName>
                                            </p:attrNameLst>
                                          </p:cBhvr>
                                          <p:to>
                                            <p:strVal val="visible"/>
                                          </p:to>
                                        </p:set>
                                        <p:anim calcmode="lin" valueType="num">
                                          <p:cBhvr>
                                            <p:cTn id="43" dur="800" fill="hold"/>
                                            <p:tgtEl>
                                              <p:spTgt spid="66"/>
                                            </p:tgtEl>
                                            <p:attrNameLst>
                                              <p:attrName>ppt_w</p:attrName>
                                            </p:attrNameLst>
                                          </p:cBhvr>
                                          <p:tavLst>
                                            <p:tav tm="0">
                                              <p:val>
                                                <p:fltVal val="0"/>
                                              </p:val>
                                            </p:tav>
                                            <p:tav tm="100000">
                                              <p:val>
                                                <p:strVal val="#ppt_w"/>
                                              </p:val>
                                            </p:tav>
                                          </p:tavLst>
                                        </p:anim>
                                        <p:anim calcmode="lin" valueType="num">
                                          <p:cBhvr>
                                            <p:cTn id="44" dur="800" fill="hold"/>
                                            <p:tgtEl>
                                              <p:spTgt spid="66"/>
                                            </p:tgtEl>
                                            <p:attrNameLst>
                                              <p:attrName>ppt_h</p:attrName>
                                            </p:attrNameLst>
                                          </p:cBhvr>
                                          <p:tavLst>
                                            <p:tav tm="0">
                                              <p:val>
                                                <p:fltVal val="0"/>
                                              </p:val>
                                            </p:tav>
                                            <p:tav tm="100000">
                                              <p:val>
                                                <p:strVal val="#ppt_h"/>
                                              </p:val>
                                            </p:tav>
                                          </p:tavLst>
                                        </p:anim>
                                        <p:anim calcmode="lin" valueType="num">
                                          <p:cBhvr>
                                            <p:cTn id="45" dur="800" fill="hold"/>
                                            <p:tgtEl>
                                              <p:spTgt spid="66"/>
                                            </p:tgtEl>
                                            <p:attrNameLst>
                                              <p:attrName>style.rotation</p:attrName>
                                            </p:attrNameLst>
                                          </p:cBhvr>
                                          <p:tavLst>
                                            <p:tav tm="0">
                                              <p:val>
                                                <p:fltVal val="90"/>
                                              </p:val>
                                            </p:tav>
                                            <p:tav tm="100000">
                                              <p:val>
                                                <p:fltVal val="0"/>
                                              </p:val>
                                            </p:tav>
                                          </p:tavLst>
                                        </p:anim>
                                        <p:animEffect transition="in" filter="fade">
                                          <p:cBhvr>
                                            <p:cTn id="46" dur="800"/>
                                            <p:tgtEl>
                                              <p:spTgt spid="66"/>
                                            </p:tgtEl>
                                          </p:cBhvr>
                                        </p:animEffect>
                                      </p:childTnLst>
                                    </p:cTn>
                                  </p:par>
                                  <p:par>
                                    <p:cTn id="47" presetID="31" presetClass="entr" presetSubtype="0" fill="hold" nodeType="withEffect">
                                      <p:stCondLst>
                                        <p:cond delay="550"/>
                                      </p:stCondLst>
                                      <p:childTnLst>
                                        <p:set>
                                          <p:cBhvr>
                                            <p:cTn id="48" dur="1" fill="hold">
                                              <p:stCondLst>
                                                <p:cond delay="0"/>
                                              </p:stCondLst>
                                            </p:cTn>
                                            <p:tgtEl>
                                              <p:spTgt spid="67"/>
                                            </p:tgtEl>
                                            <p:attrNameLst>
                                              <p:attrName>style.visibility</p:attrName>
                                            </p:attrNameLst>
                                          </p:cBhvr>
                                          <p:to>
                                            <p:strVal val="visible"/>
                                          </p:to>
                                        </p:set>
                                        <p:anim calcmode="lin" valueType="num">
                                          <p:cBhvr>
                                            <p:cTn id="49" dur="800" fill="hold"/>
                                            <p:tgtEl>
                                              <p:spTgt spid="67"/>
                                            </p:tgtEl>
                                            <p:attrNameLst>
                                              <p:attrName>ppt_w</p:attrName>
                                            </p:attrNameLst>
                                          </p:cBhvr>
                                          <p:tavLst>
                                            <p:tav tm="0">
                                              <p:val>
                                                <p:fltVal val="0"/>
                                              </p:val>
                                            </p:tav>
                                            <p:tav tm="100000">
                                              <p:val>
                                                <p:strVal val="#ppt_w"/>
                                              </p:val>
                                            </p:tav>
                                          </p:tavLst>
                                        </p:anim>
                                        <p:anim calcmode="lin" valueType="num">
                                          <p:cBhvr>
                                            <p:cTn id="50" dur="800" fill="hold"/>
                                            <p:tgtEl>
                                              <p:spTgt spid="67"/>
                                            </p:tgtEl>
                                            <p:attrNameLst>
                                              <p:attrName>ppt_h</p:attrName>
                                            </p:attrNameLst>
                                          </p:cBhvr>
                                          <p:tavLst>
                                            <p:tav tm="0">
                                              <p:val>
                                                <p:fltVal val="0"/>
                                              </p:val>
                                            </p:tav>
                                            <p:tav tm="100000">
                                              <p:val>
                                                <p:strVal val="#ppt_h"/>
                                              </p:val>
                                            </p:tav>
                                          </p:tavLst>
                                        </p:anim>
                                        <p:anim calcmode="lin" valueType="num">
                                          <p:cBhvr>
                                            <p:cTn id="51" dur="800" fill="hold"/>
                                            <p:tgtEl>
                                              <p:spTgt spid="67"/>
                                            </p:tgtEl>
                                            <p:attrNameLst>
                                              <p:attrName>style.rotation</p:attrName>
                                            </p:attrNameLst>
                                          </p:cBhvr>
                                          <p:tavLst>
                                            <p:tav tm="0">
                                              <p:val>
                                                <p:fltVal val="90"/>
                                              </p:val>
                                            </p:tav>
                                            <p:tav tm="100000">
                                              <p:val>
                                                <p:fltVal val="0"/>
                                              </p:val>
                                            </p:tav>
                                          </p:tavLst>
                                        </p:anim>
                                        <p:animEffect transition="in" filter="fade">
                                          <p:cBhvr>
                                            <p:cTn id="52" dur="800"/>
                                            <p:tgtEl>
                                              <p:spTgt spid="67"/>
                                            </p:tgtEl>
                                          </p:cBhvr>
                                        </p:animEffect>
                                      </p:childTnLst>
                                    </p:cTn>
                                  </p:par>
                                </p:childTnLst>
                              </p:cTn>
                            </p:par>
                            <p:par>
                              <p:cTn id="53" fill="hold">
                                <p:stCondLst>
                                  <p:cond delay="1350"/>
                                </p:stCondLst>
                                <p:childTnLst>
                                  <p:par>
                                    <p:cTn id="54" presetID="2" presetClass="entr" presetSubtype="8"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300" fill="hold"/>
                                            <p:tgtEl>
                                              <p:spTgt spid="70"/>
                                            </p:tgtEl>
                                            <p:attrNameLst>
                                              <p:attrName>ppt_x</p:attrName>
                                            </p:attrNameLst>
                                          </p:cBhvr>
                                          <p:tavLst>
                                            <p:tav tm="0">
                                              <p:val>
                                                <p:strVal val="0-#ppt_w/2"/>
                                              </p:val>
                                            </p:tav>
                                            <p:tav tm="100000">
                                              <p:val>
                                                <p:strVal val="#ppt_x"/>
                                              </p:val>
                                            </p:tav>
                                          </p:tavLst>
                                        </p:anim>
                                        <p:anim calcmode="lin" valueType="num">
                                          <p:cBhvr additive="base">
                                            <p:cTn id="57" dur="300" fill="hold"/>
                                            <p:tgtEl>
                                              <p:spTgt spid="7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150"/>
                                      </p:stCondLst>
                                      <p:childTnLst>
                                        <p:set>
                                          <p:cBhvr>
                                            <p:cTn id="59" dur="1" fill="hold">
                                              <p:stCondLst>
                                                <p:cond delay="0"/>
                                              </p:stCondLst>
                                            </p:cTn>
                                            <p:tgtEl>
                                              <p:spTgt spid="71"/>
                                            </p:tgtEl>
                                            <p:attrNameLst>
                                              <p:attrName>style.visibility</p:attrName>
                                            </p:attrNameLst>
                                          </p:cBhvr>
                                          <p:to>
                                            <p:strVal val="visible"/>
                                          </p:to>
                                        </p:set>
                                        <p:anim calcmode="lin" valueType="num">
                                          <p:cBhvr additive="base">
                                            <p:cTn id="60" dur="300" fill="hold"/>
                                            <p:tgtEl>
                                              <p:spTgt spid="71"/>
                                            </p:tgtEl>
                                            <p:attrNameLst>
                                              <p:attrName>ppt_x</p:attrName>
                                            </p:attrNameLst>
                                          </p:cBhvr>
                                          <p:tavLst>
                                            <p:tav tm="0">
                                              <p:val>
                                                <p:strVal val="0-#ppt_w/2"/>
                                              </p:val>
                                            </p:tav>
                                            <p:tav tm="100000">
                                              <p:val>
                                                <p:strVal val="#ppt_x"/>
                                              </p:val>
                                            </p:tav>
                                          </p:tavLst>
                                        </p:anim>
                                        <p:anim calcmode="lin" valueType="num">
                                          <p:cBhvr additive="base">
                                            <p:cTn id="61" dur="300" fill="hold"/>
                                            <p:tgtEl>
                                              <p:spTgt spid="7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300"/>
                                      </p:stCondLst>
                                      <p:childTnLst>
                                        <p:set>
                                          <p:cBhvr>
                                            <p:cTn id="63" dur="1" fill="hold">
                                              <p:stCondLst>
                                                <p:cond delay="0"/>
                                              </p:stCondLst>
                                            </p:cTn>
                                            <p:tgtEl>
                                              <p:spTgt spid="72"/>
                                            </p:tgtEl>
                                            <p:attrNameLst>
                                              <p:attrName>style.visibility</p:attrName>
                                            </p:attrNameLst>
                                          </p:cBhvr>
                                          <p:to>
                                            <p:strVal val="visible"/>
                                          </p:to>
                                        </p:set>
                                        <p:anim calcmode="lin" valueType="num">
                                          <p:cBhvr additive="base">
                                            <p:cTn id="64" dur="300" fill="hold"/>
                                            <p:tgtEl>
                                              <p:spTgt spid="72"/>
                                            </p:tgtEl>
                                            <p:attrNameLst>
                                              <p:attrName>ppt_x</p:attrName>
                                            </p:attrNameLst>
                                          </p:cBhvr>
                                          <p:tavLst>
                                            <p:tav tm="0">
                                              <p:val>
                                                <p:strVal val="0-#ppt_w/2"/>
                                              </p:val>
                                            </p:tav>
                                            <p:tav tm="100000">
                                              <p:val>
                                                <p:strVal val="#ppt_x"/>
                                              </p:val>
                                            </p:tav>
                                          </p:tavLst>
                                        </p:anim>
                                        <p:anim calcmode="lin" valueType="num">
                                          <p:cBhvr additive="base">
                                            <p:cTn id="65"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70" grpId="0"/>
          <p:bldP spid="71" grpId="0"/>
          <p:bldP spid="7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7478" y="1629218"/>
            <a:ext cx="2322218" cy="2153023"/>
            <a:chOff x="1234918" y="2180481"/>
            <a:chExt cx="2040938" cy="1551259"/>
          </a:xfrm>
          <a:effectLst>
            <a:outerShdw blurRad="50800" dist="38100" dir="5400000" algn="t" rotWithShape="0">
              <a:prstClr val="black">
                <a:alpha val="40000"/>
              </a:prstClr>
            </a:outerShdw>
          </a:effectLst>
        </p:grpSpPr>
        <p:sp>
          <p:nvSpPr>
            <p:cNvPr id="25" name="矩形 24"/>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(1) add the title here</a:t>
              </a:r>
            </a:p>
          </p:txBody>
        </p:sp>
        <p:sp>
          <p:nvSpPr>
            <p:cNvPr id="26" name="矩形 25"/>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629766" y="1629218"/>
            <a:ext cx="2322218" cy="2153023"/>
            <a:chOff x="1234918" y="2180481"/>
            <a:chExt cx="2040938" cy="1551259"/>
          </a:xfrm>
          <a:effectLst>
            <a:outerShdw blurRad="50800" dist="38100" dir="5400000" algn="t" rotWithShape="0">
              <a:prstClr val="black">
                <a:alpha val="40000"/>
              </a:prstClr>
            </a:outerShdw>
          </a:effectLst>
        </p:grpSpPr>
        <p:sp>
          <p:nvSpPr>
            <p:cNvPr id="23" name="矩形 22"/>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2 add the title here</a:t>
              </a:r>
            </a:p>
          </p:txBody>
        </p:sp>
        <p:sp>
          <p:nvSpPr>
            <p:cNvPr id="24" name="矩形 23"/>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222054" y="1629218"/>
            <a:ext cx="2322218" cy="2153023"/>
            <a:chOff x="1234918" y="2180481"/>
            <a:chExt cx="2040938" cy="1551259"/>
          </a:xfrm>
          <a:effectLst>
            <a:outerShdw blurRad="50800" dist="38100" dir="5400000" algn="t" rotWithShape="0">
              <a:prstClr val="black">
                <a:alpha val="40000"/>
              </a:prstClr>
            </a:outerShdw>
          </a:effectLst>
        </p:grpSpPr>
        <p:sp>
          <p:nvSpPr>
            <p:cNvPr id="21" name="矩形 20"/>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3 add the title here</a:t>
              </a:r>
            </a:p>
          </p:txBody>
        </p:sp>
        <p:sp>
          <p:nvSpPr>
            <p:cNvPr id="22" name="矩形 21"/>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814342" y="1629218"/>
            <a:ext cx="2322218" cy="2153023"/>
            <a:chOff x="1234918" y="2180481"/>
            <a:chExt cx="2040938" cy="1551259"/>
          </a:xfrm>
          <a:effectLst>
            <a:outerShdw blurRad="50800" dist="38100" dir="5400000" algn="t" rotWithShape="0">
              <a:prstClr val="black">
                <a:alpha val="40000"/>
              </a:prstClr>
            </a:outerShdw>
          </a:effectLst>
        </p:grpSpPr>
        <p:sp>
          <p:nvSpPr>
            <p:cNvPr id="19" name="矩形 18"/>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(4) add the title here</a:t>
              </a:r>
            </a:p>
          </p:txBody>
        </p:sp>
        <p:sp>
          <p:nvSpPr>
            <p:cNvPr id="20" name="矩形 19"/>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37478" y="4082847"/>
            <a:ext cx="2322218" cy="2153023"/>
            <a:chOff x="1234918" y="2180481"/>
            <a:chExt cx="2040938" cy="1551259"/>
          </a:xfrm>
          <a:effectLst>
            <a:outerShdw blurRad="50800" dist="38100" dir="5400000" algn="t" rotWithShape="0">
              <a:prstClr val="black">
                <a:alpha val="40000"/>
              </a:prstClr>
            </a:outerShdw>
          </a:effectLst>
        </p:grpSpPr>
        <p:sp>
          <p:nvSpPr>
            <p:cNvPr id="17" name="矩形 16"/>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(5) add the title  here</a:t>
              </a:r>
            </a:p>
          </p:txBody>
        </p:sp>
        <p:sp>
          <p:nvSpPr>
            <p:cNvPr id="18" name="矩形 17"/>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629766" y="4082847"/>
            <a:ext cx="2322218" cy="2153023"/>
            <a:chOff x="1234918" y="2180481"/>
            <a:chExt cx="2040938" cy="1551259"/>
          </a:xfrm>
          <a:effectLst>
            <a:outerShdw blurRad="50800" dist="38100" dir="5400000" algn="t" rotWithShape="0">
              <a:prstClr val="black">
                <a:alpha val="40000"/>
              </a:prstClr>
            </a:outerShdw>
          </a:effectLst>
        </p:grpSpPr>
        <p:sp>
          <p:nvSpPr>
            <p:cNvPr id="15" name="矩形 14"/>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(6) add the title here</a:t>
              </a:r>
            </a:p>
          </p:txBody>
        </p:sp>
        <p:sp>
          <p:nvSpPr>
            <p:cNvPr id="16" name="矩形 15"/>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222054" y="4082847"/>
            <a:ext cx="2322218" cy="2153023"/>
            <a:chOff x="1234918" y="2180481"/>
            <a:chExt cx="2040938" cy="1551259"/>
          </a:xfrm>
          <a:effectLst>
            <a:outerShdw blurRad="50800" dist="38100" dir="5400000" algn="t" rotWithShape="0">
              <a:prstClr val="black">
                <a:alpha val="40000"/>
              </a:prstClr>
            </a:outerShdw>
          </a:effectLst>
        </p:grpSpPr>
        <p:sp>
          <p:nvSpPr>
            <p:cNvPr id="13" name="矩形 12"/>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(7) add the title here</a:t>
              </a:r>
            </a:p>
          </p:txBody>
        </p:sp>
        <p:sp>
          <p:nvSpPr>
            <p:cNvPr id="14" name="矩形 13"/>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814342" y="4082847"/>
            <a:ext cx="2322218" cy="2153023"/>
            <a:chOff x="1234918" y="2180481"/>
            <a:chExt cx="2040938" cy="1551259"/>
          </a:xfrm>
          <a:effectLst>
            <a:outerShdw blurRad="50800" dist="38100" dir="5400000" algn="t" rotWithShape="0">
              <a:prstClr val="black">
                <a:alpha val="40000"/>
              </a:prstClr>
            </a:outerShdw>
          </a:effectLst>
        </p:grpSpPr>
        <p:sp>
          <p:nvSpPr>
            <p:cNvPr id="11" name="矩形 10"/>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itchFamily="34" charset="-122"/>
                  <a:ea typeface="微软雅黑" pitchFamily="34" charset="-122"/>
                </a:rPr>
                <a:t>(8) add the title here</a:t>
              </a:r>
            </a:p>
          </p:txBody>
        </p:sp>
        <p:sp>
          <p:nvSpPr>
            <p:cNvPr id="12" name="矩形 11"/>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3"/>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112816469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4"/>
                                        </p:tgtEl>
                                        <p:attrNameLst>
                                          <p:attrName>ppt_x</p:attrName>
                                          <p:attrName>ppt_y</p:attrName>
                                        </p:attrNameLst>
                                      </p:cBhvr>
                                    </p:animMotion>
                                    <p:animEffect transition="in" filter="fade">
                                      <p:cBhvr>
                                        <p:cTn id="15" dur="500"/>
                                        <p:tgtEl>
                                          <p:spTgt spid="4"/>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5"/>
                                        </p:tgtEl>
                                        <p:attrNameLst>
                                          <p:attrName>ppt_x</p:attrName>
                                          <p:attrName>ppt_y</p:attrName>
                                        </p:attrNameLst>
                                      </p:cBhvr>
                                    </p:animMotion>
                                    <p:animEffect transition="in" filter="fade">
                                      <p:cBhvr>
                                        <p:cTn id="21" dur="500"/>
                                        <p:tgtEl>
                                          <p:spTgt spid="5"/>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7"/>
                                        </p:tgtEl>
                                        <p:attrNameLst>
                                          <p:attrName>ppt_x</p:attrName>
                                          <p:attrName>ppt_y</p:attrName>
                                        </p:attrNameLst>
                                      </p:cBhvr>
                                    </p:animMotion>
                                    <p:animEffect transition="in" filter="fade">
                                      <p:cBhvr>
                                        <p:cTn id="33" dur="500"/>
                                        <p:tgtEl>
                                          <p:spTgt spid="7"/>
                                        </p:tgtEl>
                                      </p:cBhvr>
                                    </p:animEffect>
                                  </p:childTnLst>
                                </p:cTn>
                              </p:par>
                            </p:childTnLst>
                          </p:cTn>
                        </p:par>
                        <p:par>
                          <p:cTn id="34" fill="hold">
                            <p:stCondLst>
                              <p:cond delay="2500"/>
                            </p:stCondLst>
                            <p:childTnLst>
                              <p:par>
                                <p:cTn id="35" presetID="5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8"/>
                                        </p:tgtEl>
                                        <p:attrNameLst>
                                          <p:attrName>ppt_x</p:attrName>
                                          <p:attrName>ppt_y</p:attrName>
                                        </p:attrNameLst>
                                      </p:cBhvr>
                                    </p:animMotion>
                                    <p:animEffect transition="in" filter="fade">
                                      <p:cBhvr>
                                        <p:cTn id="39" dur="500"/>
                                        <p:tgtEl>
                                          <p:spTgt spid="8"/>
                                        </p:tgtEl>
                                      </p:cBhvr>
                                    </p:animEffect>
                                  </p:childTnLst>
                                </p:cTn>
                              </p:par>
                            </p:childTnLst>
                          </p:cTn>
                        </p:par>
                        <p:par>
                          <p:cTn id="40" fill="hold">
                            <p:stCondLst>
                              <p:cond delay="3000"/>
                            </p:stCondLst>
                            <p:childTnLst>
                              <p:par>
                                <p:cTn id="41" presetID="5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Scale>
                                      <p:cBhvr>
                                        <p:cTn id="43"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9"/>
                                        </p:tgtEl>
                                        <p:attrNameLst>
                                          <p:attrName>ppt_x</p:attrName>
                                          <p:attrName>ppt_y</p:attrName>
                                        </p:attrNameLst>
                                      </p:cBhvr>
                                    </p:animMotion>
                                    <p:animEffect transition="in" filter="fade">
                                      <p:cBhvr>
                                        <p:cTn id="45" dur="500"/>
                                        <p:tgtEl>
                                          <p:spTgt spid="9"/>
                                        </p:tgtEl>
                                      </p:cBhvr>
                                    </p:animEffect>
                                  </p:childTnLst>
                                </p:cTn>
                              </p:par>
                            </p:childTnLst>
                          </p:cTn>
                        </p:par>
                        <p:par>
                          <p:cTn id="46" fill="hold">
                            <p:stCondLst>
                              <p:cond delay="3500"/>
                            </p:stCondLst>
                            <p:childTnLst>
                              <p:par>
                                <p:cTn id="47" presetID="52"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0"/>
                                        </p:tgtEl>
                                        <p:attrNameLst>
                                          <p:attrName>ppt_x</p:attrName>
                                          <p:attrName>ppt_y</p:attrName>
                                        </p:attrNameLst>
                                      </p:cBhvr>
                                    </p:animMotion>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33787" y="3873916"/>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033787" y="3431571"/>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033787" y="2989227"/>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33787" y="2539836"/>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033787" y="2097491"/>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033787" y="1655147"/>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Freeform 74"/>
          <p:cNvSpPr>
            <a:spLocks/>
          </p:cNvSpPr>
          <p:nvPr/>
        </p:nvSpPr>
        <p:spPr bwMode="auto">
          <a:xfrm>
            <a:off x="4541957" y="4105267"/>
            <a:ext cx="1549537" cy="331613"/>
          </a:xfrm>
          <a:custGeom>
            <a:avLst/>
            <a:gdLst>
              <a:gd name="T0" fmla="*/ 40 w 939"/>
              <a:gd name="T1" fmla="*/ 0 h 201"/>
              <a:gd name="T2" fmla="*/ 0 w 939"/>
              <a:gd name="T3" fmla="*/ 0 h 201"/>
              <a:gd name="T4" fmla="*/ 0 w 939"/>
              <a:gd name="T5" fmla="*/ 201 h 201"/>
              <a:gd name="T6" fmla="*/ 939 w 939"/>
              <a:gd name="T7" fmla="*/ 201 h 201"/>
              <a:gd name="T8" fmla="*/ 939 w 939"/>
              <a:gd name="T9" fmla="*/ 174 h 201"/>
              <a:gd name="T10" fmla="*/ 40 w 939"/>
              <a:gd name="T11" fmla="*/ 174 h 201"/>
              <a:gd name="T12" fmla="*/ 40 w 939"/>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939" h="201">
                <a:moveTo>
                  <a:pt x="40" y="0"/>
                </a:moveTo>
                <a:lnTo>
                  <a:pt x="0" y="0"/>
                </a:lnTo>
                <a:lnTo>
                  <a:pt x="0" y="201"/>
                </a:lnTo>
                <a:lnTo>
                  <a:pt x="939" y="201"/>
                </a:lnTo>
                <a:lnTo>
                  <a:pt x="939" y="174"/>
                </a:lnTo>
                <a:lnTo>
                  <a:pt x="40" y="174"/>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defRPr/>
            </a:pPr>
            <a:endParaRPr lang="zh-CN" altLang="en-US" sz="1867" kern="0">
              <a:solidFill>
                <a:schemeClr val="tx1">
                  <a:lumMod val="50000"/>
                  <a:lumOff val="50000"/>
                </a:schemeClr>
              </a:solidFill>
            </a:endParaRPr>
          </a:p>
        </p:txBody>
      </p:sp>
      <p:sp>
        <p:nvSpPr>
          <p:cNvPr id="9" name="TextBox 60"/>
          <p:cNvSpPr txBox="1"/>
          <p:nvPr/>
        </p:nvSpPr>
        <p:spPr>
          <a:xfrm>
            <a:off x="1487488" y="2827636"/>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TextBox 61"/>
          <p:cNvSpPr txBox="1"/>
          <p:nvPr/>
        </p:nvSpPr>
        <p:spPr>
          <a:xfrm>
            <a:off x="1487488" y="3275673"/>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 name="TextBox 62"/>
          <p:cNvSpPr txBox="1"/>
          <p:nvPr/>
        </p:nvSpPr>
        <p:spPr>
          <a:xfrm>
            <a:off x="1598096" y="3723708"/>
            <a:ext cx="295274"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2" name="TextBox 67"/>
          <p:cNvSpPr txBox="1"/>
          <p:nvPr/>
        </p:nvSpPr>
        <p:spPr>
          <a:xfrm>
            <a:off x="1487488" y="1931561"/>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400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3" name="TextBox 68"/>
          <p:cNvSpPr txBox="1"/>
          <p:nvPr/>
        </p:nvSpPr>
        <p:spPr>
          <a:xfrm>
            <a:off x="1487488" y="2379597"/>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300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 name="TextBox 67"/>
          <p:cNvSpPr txBox="1"/>
          <p:nvPr/>
        </p:nvSpPr>
        <p:spPr>
          <a:xfrm>
            <a:off x="1487488" y="1505581"/>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500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 name="TextBox 67"/>
          <p:cNvSpPr txBox="1"/>
          <p:nvPr/>
        </p:nvSpPr>
        <p:spPr>
          <a:xfrm>
            <a:off x="29969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2014</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6" name="TextBox 67"/>
          <p:cNvSpPr txBox="1"/>
          <p:nvPr/>
        </p:nvSpPr>
        <p:spPr>
          <a:xfrm>
            <a:off x="50035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2015</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7" name="TextBox 67"/>
          <p:cNvSpPr txBox="1"/>
          <p:nvPr/>
        </p:nvSpPr>
        <p:spPr>
          <a:xfrm>
            <a:off x="70101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2020</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8" name="TextBox 67"/>
          <p:cNvSpPr txBox="1"/>
          <p:nvPr/>
        </p:nvSpPr>
        <p:spPr>
          <a:xfrm>
            <a:off x="90167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2030</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19" name="组合 18"/>
          <p:cNvGrpSpPr/>
          <p:nvPr/>
        </p:nvGrpSpPr>
        <p:grpSpPr>
          <a:xfrm>
            <a:off x="3306704" y="2047091"/>
            <a:ext cx="6125728" cy="1438844"/>
            <a:chOff x="3019400" y="2208643"/>
            <a:chExt cx="6125728" cy="1439177"/>
          </a:xfrm>
          <a:solidFill>
            <a:schemeClr val="tx1">
              <a:lumMod val="50000"/>
              <a:lumOff val="50000"/>
            </a:schemeClr>
          </a:solidFill>
        </p:grpSpPr>
        <p:sp>
          <p:nvSpPr>
            <p:cNvPr id="20" name="任意多边形 19"/>
            <p:cNvSpPr/>
            <p:nvPr/>
          </p:nvSpPr>
          <p:spPr>
            <a:xfrm>
              <a:off x="3073400" y="2266950"/>
              <a:ext cx="6019800" cy="1327150"/>
            </a:xfrm>
            <a:custGeom>
              <a:avLst/>
              <a:gdLst>
                <a:gd name="connsiteX0" fmla="*/ 0 w 6019800"/>
                <a:gd name="connsiteY0" fmla="*/ 1308100 h 1308100"/>
                <a:gd name="connsiteX1" fmla="*/ 2006600 w 6019800"/>
                <a:gd name="connsiteY1" fmla="*/ 431800 h 1308100"/>
                <a:gd name="connsiteX2" fmla="*/ 4000500 w 6019800"/>
                <a:gd name="connsiteY2" fmla="*/ 876300 h 1308100"/>
                <a:gd name="connsiteX3" fmla="*/ 6019800 w 6019800"/>
                <a:gd name="connsiteY3" fmla="*/ 0 h 1308100"/>
                <a:gd name="connsiteX0" fmla="*/ 0 w 6019800"/>
                <a:gd name="connsiteY0" fmla="*/ 1308100 h 1308100"/>
                <a:gd name="connsiteX1" fmla="*/ 2006600 w 6019800"/>
                <a:gd name="connsiteY1" fmla="*/ 407987 h 1308100"/>
                <a:gd name="connsiteX2" fmla="*/ 4000500 w 6019800"/>
                <a:gd name="connsiteY2" fmla="*/ 876300 h 1308100"/>
                <a:gd name="connsiteX3" fmla="*/ 6019800 w 6019800"/>
                <a:gd name="connsiteY3" fmla="*/ 0 h 1308100"/>
                <a:gd name="connsiteX0" fmla="*/ 0 w 6019800"/>
                <a:gd name="connsiteY0" fmla="*/ 1308100 h 1308100"/>
                <a:gd name="connsiteX1" fmla="*/ 2006600 w 6019800"/>
                <a:gd name="connsiteY1" fmla="*/ 407987 h 1308100"/>
                <a:gd name="connsiteX2" fmla="*/ 3995737 w 6019800"/>
                <a:gd name="connsiteY2" fmla="*/ 869156 h 1308100"/>
                <a:gd name="connsiteX3" fmla="*/ 6019800 w 6019800"/>
                <a:gd name="connsiteY3" fmla="*/ 0 h 1308100"/>
                <a:gd name="connsiteX0" fmla="*/ 0 w 6019800"/>
                <a:gd name="connsiteY0" fmla="*/ 1327150 h 1327150"/>
                <a:gd name="connsiteX1" fmla="*/ 2006600 w 6019800"/>
                <a:gd name="connsiteY1" fmla="*/ 427037 h 1327150"/>
                <a:gd name="connsiteX2" fmla="*/ 3995737 w 6019800"/>
                <a:gd name="connsiteY2" fmla="*/ 888206 h 1327150"/>
                <a:gd name="connsiteX3" fmla="*/ 6019800 w 6019800"/>
                <a:gd name="connsiteY3" fmla="*/ 0 h 1327150"/>
              </a:gdLst>
              <a:ahLst/>
              <a:cxnLst>
                <a:cxn ang="0">
                  <a:pos x="connsiteX0" y="connsiteY0"/>
                </a:cxn>
                <a:cxn ang="0">
                  <a:pos x="connsiteX1" y="connsiteY1"/>
                </a:cxn>
                <a:cxn ang="0">
                  <a:pos x="connsiteX2" y="connsiteY2"/>
                </a:cxn>
                <a:cxn ang="0">
                  <a:pos x="connsiteX3" y="connsiteY3"/>
                </a:cxn>
              </a:cxnLst>
              <a:rect l="l" t="t" r="r" b="b"/>
              <a:pathLst>
                <a:path w="6019800" h="1327150">
                  <a:moveTo>
                    <a:pt x="0" y="1327150"/>
                  </a:moveTo>
                  <a:lnTo>
                    <a:pt x="2006600" y="427037"/>
                  </a:lnTo>
                  <a:lnTo>
                    <a:pt x="3995737" y="888206"/>
                  </a:lnTo>
                  <a:lnTo>
                    <a:pt x="6019800" y="0"/>
                  </a:lnTo>
                </a:path>
              </a:pathLst>
            </a:cu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1" name="椭圆 20"/>
            <p:cNvSpPr/>
            <p:nvPr/>
          </p:nvSpPr>
          <p:spPr>
            <a:xfrm>
              <a:off x="3019400" y="353982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2" name="椭圆 21"/>
            <p:cNvSpPr/>
            <p:nvPr/>
          </p:nvSpPr>
          <p:spPr>
            <a:xfrm>
              <a:off x="5020444" y="264712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椭圆 22"/>
            <p:cNvSpPr/>
            <p:nvPr/>
          </p:nvSpPr>
          <p:spPr>
            <a:xfrm>
              <a:off x="7019900" y="309893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椭圆 23"/>
            <p:cNvSpPr/>
            <p:nvPr/>
          </p:nvSpPr>
          <p:spPr>
            <a:xfrm>
              <a:off x="9037128" y="220864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5" name="组合 24"/>
          <p:cNvGrpSpPr/>
          <p:nvPr/>
        </p:nvGrpSpPr>
        <p:grpSpPr>
          <a:xfrm>
            <a:off x="3306704" y="1605447"/>
            <a:ext cx="6127800" cy="1874459"/>
            <a:chOff x="3019400" y="1766895"/>
            <a:chExt cx="6127800" cy="1874893"/>
          </a:xfrm>
          <a:solidFill>
            <a:schemeClr val="tx1">
              <a:lumMod val="75000"/>
              <a:lumOff val="25000"/>
            </a:schemeClr>
          </a:solidFill>
        </p:grpSpPr>
        <p:sp>
          <p:nvSpPr>
            <p:cNvPr id="26" name="任意多边形 25"/>
            <p:cNvSpPr/>
            <p:nvPr/>
          </p:nvSpPr>
          <p:spPr>
            <a:xfrm>
              <a:off x="3077368" y="1816100"/>
              <a:ext cx="6011864" cy="1779587"/>
            </a:xfrm>
            <a:custGeom>
              <a:avLst/>
              <a:gdLst>
                <a:gd name="connsiteX0" fmla="*/ 0 w 6045200"/>
                <a:gd name="connsiteY0" fmla="*/ 1346200 h 1765300"/>
                <a:gd name="connsiteX1" fmla="*/ 2044700 w 6045200"/>
                <a:gd name="connsiteY1" fmla="*/ 0 h 1765300"/>
                <a:gd name="connsiteX2" fmla="*/ 4013200 w 6045200"/>
                <a:gd name="connsiteY2" fmla="*/ 1765300 h 1765300"/>
                <a:gd name="connsiteX3" fmla="*/ 6045200 w 6045200"/>
                <a:gd name="connsiteY3" fmla="*/ 1333500 h 1765300"/>
                <a:gd name="connsiteX0" fmla="*/ 0 w 6028532"/>
                <a:gd name="connsiteY0" fmla="*/ 1346200 h 1765300"/>
                <a:gd name="connsiteX1" fmla="*/ 2044700 w 6028532"/>
                <a:gd name="connsiteY1" fmla="*/ 0 h 1765300"/>
                <a:gd name="connsiteX2" fmla="*/ 4013200 w 6028532"/>
                <a:gd name="connsiteY2" fmla="*/ 1765300 h 1765300"/>
                <a:gd name="connsiteX3" fmla="*/ 6028532 w 6028532"/>
                <a:gd name="connsiteY3" fmla="*/ 1333500 h 1765300"/>
                <a:gd name="connsiteX0" fmla="*/ 0 w 6028532"/>
                <a:gd name="connsiteY0" fmla="*/ 1346200 h 1779587"/>
                <a:gd name="connsiteX1" fmla="*/ 2044700 w 6028532"/>
                <a:gd name="connsiteY1" fmla="*/ 0 h 1779587"/>
                <a:gd name="connsiteX2" fmla="*/ 4010819 w 6028532"/>
                <a:gd name="connsiteY2" fmla="*/ 1779587 h 1779587"/>
                <a:gd name="connsiteX3" fmla="*/ 6028532 w 6028532"/>
                <a:gd name="connsiteY3" fmla="*/ 1333500 h 1779587"/>
                <a:gd name="connsiteX0" fmla="*/ 0 w 6028532"/>
                <a:gd name="connsiteY0" fmla="*/ 1346200 h 1779587"/>
                <a:gd name="connsiteX1" fmla="*/ 2018506 w 6028532"/>
                <a:gd name="connsiteY1" fmla="*/ 0 h 1779587"/>
                <a:gd name="connsiteX2" fmla="*/ 4010819 w 6028532"/>
                <a:gd name="connsiteY2" fmla="*/ 1779587 h 1779587"/>
                <a:gd name="connsiteX3" fmla="*/ 6028532 w 6028532"/>
                <a:gd name="connsiteY3" fmla="*/ 1333500 h 1779587"/>
                <a:gd name="connsiteX0" fmla="*/ 0 w 6011864"/>
                <a:gd name="connsiteY0" fmla="*/ 1341437 h 1779587"/>
                <a:gd name="connsiteX1" fmla="*/ 2001838 w 6011864"/>
                <a:gd name="connsiteY1" fmla="*/ 0 h 1779587"/>
                <a:gd name="connsiteX2" fmla="*/ 3994151 w 6011864"/>
                <a:gd name="connsiteY2" fmla="*/ 1779587 h 1779587"/>
                <a:gd name="connsiteX3" fmla="*/ 6011864 w 6011864"/>
                <a:gd name="connsiteY3" fmla="*/ 1333500 h 1779587"/>
              </a:gdLst>
              <a:ahLst/>
              <a:cxnLst>
                <a:cxn ang="0">
                  <a:pos x="connsiteX0" y="connsiteY0"/>
                </a:cxn>
                <a:cxn ang="0">
                  <a:pos x="connsiteX1" y="connsiteY1"/>
                </a:cxn>
                <a:cxn ang="0">
                  <a:pos x="connsiteX2" y="connsiteY2"/>
                </a:cxn>
                <a:cxn ang="0">
                  <a:pos x="connsiteX3" y="connsiteY3"/>
                </a:cxn>
              </a:cxnLst>
              <a:rect l="l" t="t" r="r" b="b"/>
              <a:pathLst>
                <a:path w="6011864" h="1779587">
                  <a:moveTo>
                    <a:pt x="0" y="1341437"/>
                  </a:moveTo>
                  <a:lnTo>
                    <a:pt x="2001838" y="0"/>
                  </a:lnTo>
                  <a:lnTo>
                    <a:pt x="3994151" y="1779587"/>
                  </a:lnTo>
                  <a:lnTo>
                    <a:pt x="6011864" y="1333500"/>
                  </a:lnTo>
                </a:path>
              </a:pathLst>
            </a:custGeom>
            <a:noFill/>
            <a:ln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7" name="椭圆 26"/>
            <p:cNvSpPr/>
            <p:nvPr/>
          </p:nvSpPr>
          <p:spPr>
            <a:xfrm>
              <a:off x="9039200" y="309563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8" name="椭圆 27"/>
            <p:cNvSpPr/>
            <p:nvPr/>
          </p:nvSpPr>
          <p:spPr>
            <a:xfrm>
              <a:off x="7019900" y="3533788"/>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9" name="椭圆 28"/>
            <p:cNvSpPr/>
            <p:nvPr/>
          </p:nvSpPr>
          <p:spPr>
            <a:xfrm>
              <a:off x="5026310" y="176689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0" name="椭圆 29"/>
            <p:cNvSpPr/>
            <p:nvPr/>
          </p:nvSpPr>
          <p:spPr>
            <a:xfrm>
              <a:off x="3019400" y="310079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1" name="组合 30"/>
          <p:cNvGrpSpPr/>
          <p:nvPr/>
        </p:nvGrpSpPr>
        <p:grpSpPr>
          <a:xfrm>
            <a:off x="3306704" y="1605446"/>
            <a:ext cx="6127800" cy="1885264"/>
            <a:chOff x="3019400" y="1766895"/>
            <a:chExt cx="6127800" cy="1885701"/>
          </a:xfrm>
          <a:solidFill>
            <a:schemeClr val="bg1">
              <a:lumMod val="75000"/>
            </a:schemeClr>
          </a:solidFill>
        </p:grpSpPr>
        <p:sp>
          <p:nvSpPr>
            <p:cNvPr id="32" name="任意多边形 31"/>
            <p:cNvSpPr/>
            <p:nvPr/>
          </p:nvSpPr>
          <p:spPr>
            <a:xfrm>
              <a:off x="3075782" y="1814512"/>
              <a:ext cx="6017418" cy="1792288"/>
            </a:xfrm>
            <a:custGeom>
              <a:avLst/>
              <a:gdLst>
                <a:gd name="connsiteX0" fmla="*/ 0 w 6019800"/>
                <a:gd name="connsiteY0" fmla="*/ 444500 h 1778000"/>
                <a:gd name="connsiteX1" fmla="*/ 2006600 w 6019800"/>
                <a:gd name="connsiteY1" fmla="*/ 1778000 h 1778000"/>
                <a:gd name="connsiteX2" fmla="*/ 4000500 w 6019800"/>
                <a:gd name="connsiteY2" fmla="*/ 863600 h 1778000"/>
                <a:gd name="connsiteX3" fmla="*/ 6019800 w 6019800"/>
                <a:gd name="connsiteY3" fmla="*/ 0 h 1778000"/>
                <a:gd name="connsiteX0" fmla="*/ 0 w 6019800"/>
                <a:gd name="connsiteY0" fmla="*/ 458788 h 1792288"/>
                <a:gd name="connsiteX1" fmla="*/ 2006600 w 6019800"/>
                <a:gd name="connsiteY1" fmla="*/ 1792288 h 1792288"/>
                <a:gd name="connsiteX2" fmla="*/ 4000500 w 6019800"/>
                <a:gd name="connsiteY2" fmla="*/ 877888 h 1792288"/>
                <a:gd name="connsiteX3" fmla="*/ 6019800 w 6019800"/>
                <a:gd name="connsiteY3" fmla="*/ 0 h 1792288"/>
                <a:gd name="connsiteX0" fmla="*/ 0 w 6019800"/>
                <a:gd name="connsiteY0" fmla="*/ 458788 h 1792288"/>
                <a:gd name="connsiteX1" fmla="*/ 1999456 w 6019800"/>
                <a:gd name="connsiteY1" fmla="*/ 1792288 h 1792288"/>
                <a:gd name="connsiteX2" fmla="*/ 4000500 w 6019800"/>
                <a:gd name="connsiteY2" fmla="*/ 877888 h 1792288"/>
                <a:gd name="connsiteX3" fmla="*/ 6019800 w 6019800"/>
                <a:gd name="connsiteY3" fmla="*/ 0 h 1792288"/>
                <a:gd name="connsiteX0" fmla="*/ 0 w 6017418"/>
                <a:gd name="connsiteY0" fmla="*/ 449263 h 1792288"/>
                <a:gd name="connsiteX1" fmla="*/ 1997074 w 6017418"/>
                <a:gd name="connsiteY1" fmla="*/ 1792288 h 1792288"/>
                <a:gd name="connsiteX2" fmla="*/ 3998118 w 6017418"/>
                <a:gd name="connsiteY2" fmla="*/ 877888 h 1792288"/>
                <a:gd name="connsiteX3" fmla="*/ 6017418 w 6017418"/>
                <a:gd name="connsiteY3" fmla="*/ 0 h 1792288"/>
              </a:gdLst>
              <a:ahLst/>
              <a:cxnLst>
                <a:cxn ang="0">
                  <a:pos x="connsiteX0" y="connsiteY0"/>
                </a:cxn>
                <a:cxn ang="0">
                  <a:pos x="connsiteX1" y="connsiteY1"/>
                </a:cxn>
                <a:cxn ang="0">
                  <a:pos x="connsiteX2" y="connsiteY2"/>
                </a:cxn>
                <a:cxn ang="0">
                  <a:pos x="connsiteX3" y="connsiteY3"/>
                </a:cxn>
              </a:cxnLst>
              <a:rect l="l" t="t" r="r" b="b"/>
              <a:pathLst>
                <a:path w="6017418" h="1792288">
                  <a:moveTo>
                    <a:pt x="0" y="449263"/>
                  </a:moveTo>
                  <a:lnTo>
                    <a:pt x="1997074" y="1792288"/>
                  </a:lnTo>
                  <a:lnTo>
                    <a:pt x="3998118" y="877888"/>
                  </a:lnTo>
                  <a:lnTo>
                    <a:pt x="601741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椭圆 32"/>
            <p:cNvSpPr/>
            <p:nvPr/>
          </p:nvSpPr>
          <p:spPr>
            <a:xfrm>
              <a:off x="9039200" y="176689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7020695" y="2645877"/>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5" name="椭圆 34"/>
            <p:cNvSpPr/>
            <p:nvPr/>
          </p:nvSpPr>
          <p:spPr>
            <a:xfrm>
              <a:off x="5019650" y="3544596"/>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椭圆 35"/>
            <p:cNvSpPr/>
            <p:nvPr/>
          </p:nvSpPr>
          <p:spPr>
            <a:xfrm>
              <a:off x="3019400" y="2210760"/>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7" name="矩形 36"/>
          <p:cNvSpPr/>
          <p:nvPr/>
        </p:nvSpPr>
        <p:spPr>
          <a:xfrm>
            <a:off x="2144995" y="4668230"/>
            <a:ext cx="8451218" cy="1323439"/>
          </a:xfrm>
          <a:prstGeom prst="rect">
            <a:avLst/>
          </a:prstGeom>
        </p:spPr>
        <p:txBody>
          <a:bodyPr wrap="square">
            <a:spAutoFit/>
          </a:bodyPr>
          <a:lstStyle/>
          <a:p>
            <a:pPr marL="285750" indent="-285750" algn="jus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content, text content needs to be summarized and refined, without redundant text decoration, concise description of the itemized content. Click to enter a brief text content, text content needs to be summarized and refined, without redundant text decoration, concise description of the itemized content.</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标题 37"/>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11646295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2" presetClass="entr" presetSubtype="8" fill="hold"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250"/>
                                        <p:tgtEl>
                                          <p:spTgt spid="7"/>
                                        </p:tgtEl>
                                      </p:cBhvr>
                                    </p:animEffect>
                                  </p:childTnLst>
                                </p:cTn>
                              </p:par>
                              <p:par>
                                <p:cTn id="48" presetID="22" presetClass="entr" presetSubtype="8" fill="hold" nodeType="withEffect">
                                  <p:stCondLst>
                                    <p:cond delay="110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250"/>
                                        <p:tgtEl>
                                          <p:spTgt spid="6"/>
                                        </p:tgtEl>
                                      </p:cBhvr>
                                    </p:animEffect>
                                  </p:childTnLst>
                                </p:cTn>
                              </p:par>
                              <p:par>
                                <p:cTn id="51" presetID="22" presetClass="entr" presetSubtype="8" fill="hold" nodeType="withEffect">
                                  <p:stCondLst>
                                    <p:cond delay="12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250"/>
                                        <p:tgtEl>
                                          <p:spTgt spid="5"/>
                                        </p:tgtEl>
                                      </p:cBhvr>
                                    </p:animEffect>
                                  </p:childTnLst>
                                </p:cTn>
                              </p:par>
                              <p:par>
                                <p:cTn id="54" presetID="22" presetClass="entr" presetSubtype="8" fill="hold" nodeType="withEffect">
                                  <p:stCondLst>
                                    <p:cond delay="130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250"/>
                                        <p:tgtEl>
                                          <p:spTgt spid="4"/>
                                        </p:tgtEl>
                                      </p:cBhvr>
                                    </p:animEffect>
                                  </p:childTnLst>
                                </p:cTn>
                              </p:par>
                              <p:par>
                                <p:cTn id="57" presetID="22" presetClass="entr" presetSubtype="8" fill="hold" nodeType="withEffect">
                                  <p:stCondLst>
                                    <p:cond delay="140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250"/>
                                        <p:tgtEl>
                                          <p:spTgt spid="3"/>
                                        </p:tgtEl>
                                      </p:cBhvr>
                                    </p:animEffect>
                                  </p:childTnLst>
                                </p:cTn>
                              </p:par>
                              <p:par>
                                <p:cTn id="60" presetID="22" presetClass="entr" presetSubtype="8" fill="hold" nodeType="withEffect">
                                  <p:stCondLst>
                                    <p:cond delay="150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250"/>
                                        <p:tgtEl>
                                          <p:spTgt spid="2"/>
                                        </p:tgtEl>
                                      </p:cBhvr>
                                    </p:animEffect>
                                  </p:childTnLst>
                                </p:cTn>
                              </p:par>
                              <p:par>
                                <p:cTn id="63" presetID="22" presetClass="entr" presetSubtype="8" fill="hold" nodeType="withEffect">
                                  <p:stCondLst>
                                    <p:cond delay="175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750"/>
                                        <p:tgtEl>
                                          <p:spTgt spid="31"/>
                                        </p:tgtEl>
                                      </p:cBhvr>
                                    </p:animEffect>
                                  </p:childTnLst>
                                </p:cTn>
                              </p:par>
                              <p:par>
                                <p:cTn id="66" presetID="22" presetClass="entr" presetSubtype="8" fill="hold" nodeType="withEffect">
                                  <p:stCondLst>
                                    <p:cond delay="25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750"/>
                                        <p:tgtEl>
                                          <p:spTgt spid="25"/>
                                        </p:tgtEl>
                                      </p:cBhvr>
                                    </p:animEffect>
                                  </p:childTnLst>
                                </p:cTn>
                              </p:par>
                              <p:par>
                                <p:cTn id="69" presetID="22" presetClass="entr" presetSubtype="8" fill="hold" nodeType="withEffect">
                                  <p:stCondLst>
                                    <p:cond delay="325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750"/>
                                        <p:tgtEl>
                                          <p:spTgt spid="19"/>
                                        </p:tgtEl>
                                      </p:cBhvr>
                                    </p:animEffect>
                                  </p:childTnLst>
                                </p:cTn>
                              </p:par>
                              <p:par>
                                <p:cTn id="72" presetID="22" presetClass="entr" presetSubtype="8" fill="hold" grpId="0" nodeType="withEffect">
                                  <p:stCondLst>
                                    <p:cond delay="400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
          <p:cNvGraphicFramePr/>
          <p:nvPr/>
        </p:nvGraphicFramePr>
        <p:xfrm>
          <a:off x="947450" y="1530921"/>
          <a:ext cx="5778166" cy="34664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8"/>
          <p:cNvSpPr/>
          <p:nvPr/>
        </p:nvSpPr>
        <p:spPr>
          <a:xfrm>
            <a:off x="795" y="5426110"/>
            <a:ext cx="12190413" cy="143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HK" altLang="en-US">
              <a:latin typeface="+mj-ea"/>
              <a:ea typeface="+mj-ea"/>
            </a:endParaRPr>
          </a:p>
        </p:txBody>
      </p:sp>
      <p:sp>
        <p:nvSpPr>
          <p:cNvPr id="8" name="TextBox 7"/>
          <p:cNvSpPr txBox="1"/>
          <p:nvPr/>
        </p:nvSpPr>
        <p:spPr>
          <a:xfrm>
            <a:off x="1347434" y="5693769"/>
            <a:ext cx="9740472" cy="615553"/>
          </a:xfrm>
          <a:prstGeom prst="rect">
            <a:avLst/>
          </a:prstGeom>
          <a:noFill/>
        </p:spPr>
        <p:txBody>
          <a:bodyPr wrap="square" lIns="121908" tIns="60954" rIns="121908" bIns="60954" rtlCol="0">
            <a:spAutoFit/>
          </a:bodyPr>
          <a:lstStyle/>
          <a:p>
            <a:r>
              <a:rPr lang="zh-CN" altLang="en-US" sz="1600" b="1" dirty="0">
                <a:solidFill>
                  <a:schemeClr val="bg1"/>
                </a:solidFill>
                <a:latin typeface="+mj-ea"/>
                <a:ea typeface="+mj-ea"/>
              </a:rPr>
              <a:t>Add details here</a:t>
            </a:r>
            <a:r>
              <a:rPr lang="zh-CN" altLang="en-US" sz="1600" dirty="0">
                <a:solidFill>
                  <a:schemeClr val="bg1"/>
                </a:solidFill>
                <a:latin typeface="+mj-ea"/>
                <a:ea typeface="+mj-ea"/>
              </a:rPr>
              <a:t>Text description, recommended to be related to the title and in line with the overall language style, language description as concise and vivid as possible. Try to control the number of words on each slide</a:t>
            </a:r>
            <a:r>
              <a:rPr lang="en-US" altLang="zh-CN" sz="1600" dirty="0">
                <a:solidFill>
                  <a:schemeClr val="bg1"/>
                </a:solidFill>
                <a:latin typeface="+mj-ea"/>
                <a:ea typeface="+mj-ea"/>
              </a:rPr>
              <a:t>200</a:t>
            </a:r>
            <a:r>
              <a:rPr lang="zh-CN" altLang="en-US" sz="1600" dirty="0">
                <a:solidFill>
                  <a:schemeClr val="bg1"/>
                </a:solidFill>
                <a:latin typeface="+mj-ea"/>
                <a:ea typeface="+mj-ea"/>
              </a:rPr>
              <a:t>within the word, according to the best control of each slide per page</a:t>
            </a:r>
            <a:r>
              <a:rPr lang="en-US" altLang="zh-CN" sz="1600" dirty="0">
                <a:solidFill>
                  <a:schemeClr val="bg1"/>
                </a:solidFill>
                <a:latin typeface="+mj-ea"/>
                <a:ea typeface="+mj-ea"/>
              </a:rPr>
              <a:t>5</a:t>
            </a:r>
            <a:r>
              <a:rPr lang="zh-CN" altLang="en-US" sz="1600" dirty="0">
                <a:solidFill>
                  <a:schemeClr val="bg1"/>
                </a:solidFill>
                <a:latin typeface="+mj-ea"/>
                <a:ea typeface="+mj-ea"/>
              </a:rPr>
              <a:t>within minutes.</a:t>
            </a:r>
            <a:endParaRPr lang="zh-HK" altLang="en-US" sz="1600" dirty="0">
              <a:solidFill>
                <a:schemeClr val="bg1"/>
              </a:solidFill>
              <a:latin typeface="+mj-ea"/>
              <a:ea typeface="+mj-ea"/>
            </a:endParaRPr>
          </a:p>
        </p:txBody>
      </p:sp>
      <p:sp>
        <p:nvSpPr>
          <p:cNvPr id="9" name="TextBox 8"/>
          <p:cNvSpPr txBox="1"/>
          <p:nvPr/>
        </p:nvSpPr>
        <p:spPr>
          <a:xfrm>
            <a:off x="5489168" y="1373258"/>
            <a:ext cx="2558968" cy="1231107"/>
          </a:xfrm>
          <a:prstGeom prst="rect">
            <a:avLst/>
          </a:prstGeom>
          <a:noFill/>
        </p:spPr>
        <p:txBody>
          <a:bodyPr wrap="square" lIns="121908" tIns="60954" rIns="121908" bIns="60954" rtlCol="0">
            <a:spAutoFit/>
          </a:bodyPr>
          <a:lstStyle/>
          <a:p>
            <a:r>
              <a:rPr lang="en-US" altLang="zh-HK" sz="5300" b="1" dirty="0">
                <a:solidFill>
                  <a:schemeClr val="accent1"/>
                </a:solidFill>
                <a:latin typeface="+mj-ea"/>
                <a:ea typeface="+mj-ea"/>
              </a:rPr>
              <a:t>65%</a:t>
            </a:r>
          </a:p>
          <a:p>
            <a:r>
              <a:rPr lang="zh-CN" altLang="en-US" sz="1900" b="1" dirty="0">
                <a:solidFill>
                  <a:schemeClr val="accent1"/>
                </a:solidFill>
                <a:latin typeface="+mj-ea"/>
                <a:ea typeface="+mj-ea"/>
              </a:rPr>
              <a:t>Annual data</a:t>
            </a:r>
            <a:endParaRPr lang="zh-HK" altLang="en-US" sz="1900" b="1" dirty="0">
              <a:solidFill>
                <a:schemeClr val="accent1"/>
              </a:solidFill>
              <a:latin typeface="+mj-ea"/>
              <a:ea typeface="+mj-ea"/>
            </a:endParaRPr>
          </a:p>
        </p:txBody>
      </p:sp>
      <p:grpSp>
        <p:nvGrpSpPr>
          <p:cNvPr id="10" name="Group 10"/>
          <p:cNvGrpSpPr/>
          <p:nvPr/>
        </p:nvGrpSpPr>
        <p:grpSpPr>
          <a:xfrm>
            <a:off x="8048136" y="2204758"/>
            <a:ext cx="3063044" cy="492443"/>
            <a:chOff x="5658595" y="2148789"/>
            <a:chExt cx="2297582" cy="369332"/>
          </a:xfrm>
        </p:grpSpPr>
        <p:sp>
          <p:nvSpPr>
            <p:cNvPr id="11" name="TextBox 10"/>
            <p:cNvSpPr txBox="1"/>
            <p:nvPr/>
          </p:nvSpPr>
          <p:spPr>
            <a:xfrm>
              <a:off x="5809279" y="2148789"/>
              <a:ext cx="2146898" cy="369332"/>
            </a:xfrm>
            <a:prstGeom prst="rect">
              <a:avLst/>
            </a:prstGeom>
            <a:noFill/>
          </p:spPr>
          <p:txBody>
            <a:bodyPr wrap="square" rtlCol="0">
              <a:spAutoFit/>
            </a:bodyPr>
            <a:lstStyle/>
            <a:p>
              <a:r>
                <a:rPr lang="zh-CN" altLang="en-US" sz="1300" dirty="0">
                  <a:solidFill>
                    <a:schemeClr val="bg1">
                      <a:lumMod val="50000"/>
                    </a:schemeClr>
                  </a:solidFill>
                  <a:latin typeface="+mj-ea"/>
                  <a:ea typeface="+mj-ea"/>
                </a:rPr>
                <a:t>Add a detailed text description here, recommended to be title-related and in the overall language</a:t>
              </a:r>
            </a:p>
          </p:txBody>
        </p:sp>
        <p:sp>
          <p:nvSpPr>
            <p:cNvPr id="12" name="Isosceles Triangle 59"/>
            <p:cNvSpPr/>
            <p:nvPr/>
          </p:nvSpPr>
          <p:spPr>
            <a:xfrm rot="5400000">
              <a:off x="5648105" y="2233010"/>
              <a:ext cx="152102" cy="1311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accent1"/>
                </a:solidFill>
                <a:latin typeface="+mj-ea"/>
                <a:ea typeface="+mj-ea"/>
              </a:endParaRPr>
            </a:p>
          </p:txBody>
        </p:sp>
      </p:grpSp>
      <p:grpSp>
        <p:nvGrpSpPr>
          <p:cNvPr id="13" name="Group 62"/>
          <p:cNvGrpSpPr/>
          <p:nvPr/>
        </p:nvGrpSpPr>
        <p:grpSpPr>
          <a:xfrm>
            <a:off x="8048136" y="3065008"/>
            <a:ext cx="3063044" cy="492443"/>
            <a:chOff x="5658595" y="2148789"/>
            <a:chExt cx="2297582" cy="369332"/>
          </a:xfrm>
        </p:grpSpPr>
        <p:sp>
          <p:nvSpPr>
            <p:cNvPr id="14" name="TextBox 13"/>
            <p:cNvSpPr txBox="1"/>
            <p:nvPr/>
          </p:nvSpPr>
          <p:spPr>
            <a:xfrm>
              <a:off x="5809279" y="2148789"/>
              <a:ext cx="2146898" cy="369332"/>
            </a:xfrm>
            <a:prstGeom prst="rect">
              <a:avLst/>
            </a:prstGeom>
            <a:noFill/>
          </p:spPr>
          <p:txBody>
            <a:bodyPr wrap="square" rtlCol="0">
              <a:spAutoFit/>
            </a:bodyPr>
            <a:lstStyle/>
            <a:p>
              <a:r>
                <a:rPr lang="zh-CN" altLang="en-US" sz="1300" dirty="0">
                  <a:solidFill>
                    <a:schemeClr val="bg1">
                      <a:lumMod val="50000"/>
                    </a:schemeClr>
                  </a:solidFill>
                  <a:latin typeface="+mj-ea"/>
                  <a:ea typeface="+mj-ea"/>
                </a:rPr>
                <a:t>Add a detailed text description here, recommended to be title-related and in the overall language</a:t>
              </a:r>
            </a:p>
          </p:txBody>
        </p:sp>
        <p:sp>
          <p:nvSpPr>
            <p:cNvPr id="15" name="Isosceles Triangle 70"/>
            <p:cNvSpPr/>
            <p:nvPr/>
          </p:nvSpPr>
          <p:spPr>
            <a:xfrm rot="5400000">
              <a:off x="5648105" y="2233010"/>
              <a:ext cx="152102" cy="13112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mj-ea"/>
                <a:ea typeface="+mj-ea"/>
              </a:endParaRPr>
            </a:p>
          </p:txBody>
        </p:sp>
      </p:grpSp>
      <p:grpSp>
        <p:nvGrpSpPr>
          <p:cNvPr id="16" name="Group 72"/>
          <p:cNvGrpSpPr/>
          <p:nvPr/>
        </p:nvGrpSpPr>
        <p:grpSpPr>
          <a:xfrm>
            <a:off x="8048136" y="4130442"/>
            <a:ext cx="3063044" cy="492443"/>
            <a:chOff x="5658595" y="2148789"/>
            <a:chExt cx="2297582" cy="369332"/>
          </a:xfrm>
        </p:grpSpPr>
        <p:sp>
          <p:nvSpPr>
            <p:cNvPr id="17" name="TextBox 16"/>
            <p:cNvSpPr txBox="1"/>
            <p:nvPr/>
          </p:nvSpPr>
          <p:spPr>
            <a:xfrm>
              <a:off x="5809279" y="2148789"/>
              <a:ext cx="2146898" cy="369332"/>
            </a:xfrm>
            <a:prstGeom prst="rect">
              <a:avLst/>
            </a:prstGeom>
            <a:noFill/>
          </p:spPr>
          <p:txBody>
            <a:bodyPr wrap="square" rtlCol="0">
              <a:spAutoFit/>
            </a:bodyPr>
            <a:lstStyle/>
            <a:p>
              <a:r>
                <a:rPr lang="zh-CN" altLang="en-US" sz="1300" dirty="0">
                  <a:solidFill>
                    <a:schemeClr val="bg1">
                      <a:lumMod val="50000"/>
                    </a:schemeClr>
                  </a:solidFill>
                  <a:latin typeface="+mj-ea"/>
                  <a:ea typeface="+mj-ea"/>
                </a:rPr>
                <a:t>Add a detailed text description here, recommended to be title-related and in the overall language</a:t>
              </a:r>
            </a:p>
          </p:txBody>
        </p:sp>
        <p:sp>
          <p:nvSpPr>
            <p:cNvPr id="18" name="Isosceles Triangle 75"/>
            <p:cNvSpPr/>
            <p:nvPr/>
          </p:nvSpPr>
          <p:spPr>
            <a:xfrm rot="5400000">
              <a:off x="5648105" y="2233010"/>
              <a:ext cx="152102" cy="131122"/>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mj-ea"/>
                <a:ea typeface="+mj-ea"/>
              </a:endParaRPr>
            </a:p>
          </p:txBody>
        </p:sp>
      </p:grpSp>
      <p:grpSp>
        <p:nvGrpSpPr>
          <p:cNvPr id="21" name="Group 2"/>
          <p:cNvGrpSpPr/>
          <p:nvPr/>
        </p:nvGrpSpPr>
        <p:grpSpPr>
          <a:xfrm>
            <a:off x="3042506" y="2035097"/>
            <a:ext cx="923529" cy="365048"/>
            <a:chOff x="2281580" y="1526323"/>
            <a:chExt cx="692737" cy="273786"/>
          </a:xfrm>
        </p:grpSpPr>
        <p:sp>
          <p:nvSpPr>
            <p:cNvPr id="22" name="Rectangular Callout 11"/>
            <p:cNvSpPr/>
            <p:nvPr/>
          </p:nvSpPr>
          <p:spPr>
            <a:xfrm>
              <a:off x="2310929" y="1526323"/>
              <a:ext cx="663388" cy="273786"/>
            </a:xfrm>
            <a:prstGeom prst="wedgeRectCallout">
              <a:avLst>
                <a:gd name="adj1" fmla="val -20833"/>
                <a:gd name="adj2" fmla="val 773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mj-ea"/>
                <a:ea typeface="+mj-ea"/>
              </a:endParaRPr>
            </a:p>
          </p:txBody>
        </p:sp>
        <p:sp>
          <p:nvSpPr>
            <p:cNvPr id="23" name="TextBox 22"/>
            <p:cNvSpPr txBox="1"/>
            <p:nvPr/>
          </p:nvSpPr>
          <p:spPr>
            <a:xfrm>
              <a:off x="2281580" y="1544253"/>
              <a:ext cx="638719" cy="219291"/>
            </a:xfrm>
            <a:prstGeom prst="rect">
              <a:avLst/>
            </a:prstGeom>
            <a:noFill/>
          </p:spPr>
          <p:txBody>
            <a:bodyPr wrap="none" rtlCol="0">
              <a:spAutoFit/>
            </a:bodyPr>
            <a:lstStyle/>
            <a:p>
              <a:r>
                <a:rPr lang="zh-CN" altLang="en-US" sz="1300" dirty="0">
                  <a:solidFill>
                    <a:schemeClr val="bg1"/>
                  </a:solidFill>
                  <a:latin typeface="+mj-ea"/>
                  <a:ea typeface="+mj-ea"/>
                </a:rPr>
                <a:t>Add a title</a:t>
              </a:r>
              <a:endParaRPr lang="zh-HK" altLang="en-US" sz="1300" dirty="0">
                <a:solidFill>
                  <a:schemeClr val="bg1"/>
                </a:solidFill>
                <a:latin typeface="+mj-ea"/>
                <a:ea typeface="+mj-ea"/>
              </a:endParaRPr>
            </a:p>
          </p:txBody>
        </p:sp>
      </p:grpSp>
      <p:sp>
        <p:nvSpPr>
          <p:cNvPr id="3" name="标题 2"/>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44654626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c="http://schemas.openxmlformats.org/drawingml/2006/chart"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500"/>
                                        <p:tgtEl>
                                          <p:spTgt spid="6">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500"/>
                                        <p:tgtEl>
                                          <p:spTgt spid="6">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9" dur="500"/>
                                        <p:tgtEl>
                                          <p:spTgt spid="6">
                                            <p:graphicEl>
                                              <a:chart seriesIdx="2" categoryIdx="-4" bldStep="series"/>
                                            </p:graphic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par>
                          <p:cTn id="39" fill="hold">
                            <p:stCondLst>
                              <p:cond delay="3500"/>
                            </p:stCondLst>
                            <p:childTnLst>
                              <p:par>
                                <p:cTn id="40" presetID="3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90"/>
                                          </p:val>
                                        </p:tav>
                                        <p:tav tm="100000">
                                          <p:val>
                                            <p:fltVal val="0"/>
                                          </p:val>
                                        </p:tav>
                                      </p:tavLst>
                                    </p:anim>
                                    <p:animEffect transition="in" filter="fade">
                                      <p:cBhvr>
                                        <p:cTn id="45" dur="500"/>
                                        <p:tgtEl>
                                          <p:spTgt spid="13"/>
                                        </p:tgtEl>
                                      </p:cBhvr>
                                    </p:animEffect>
                                  </p:childTnLst>
                                </p:cTn>
                              </p:par>
                            </p:childTnLst>
                          </p:cTn>
                        </p:par>
                        <p:par>
                          <p:cTn id="46" fill="hold">
                            <p:stCondLst>
                              <p:cond delay="4000"/>
                            </p:stCondLst>
                            <p:childTnLst>
                              <p:par>
                                <p:cTn id="47" presetID="31"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90"/>
                                          </p:val>
                                        </p:tav>
                                        <p:tav tm="100000">
                                          <p:val>
                                            <p:fltVal val="0"/>
                                          </p:val>
                                        </p:tav>
                                      </p:tavLst>
                                    </p:anim>
                                    <p:animEffect transition="in" filter="fade">
                                      <p:cBhvr>
                                        <p:cTn id="52" dur="500"/>
                                        <p:tgtEl>
                                          <p:spTgt spid="16"/>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519828" y="2737976"/>
            <a:ext cx="954449"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20" name="组合 19"/>
          <p:cNvGrpSpPr/>
          <p:nvPr/>
        </p:nvGrpSpPr>
        <p:grpSpPr>
          <a:xfrm>
            <a:off x="6086337" y="2737976"/>
            <a:ext cx="954449"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21" name="组合 20"/>
          <p:cNvGrpSpPr/>
          <p:nvPr/>
        </p:nvGrpSpPr>
        <p:grpSpPr>
          <a:xfrm>
            <a:off x="9662510" y="2737976"/>
            <a:ext cx="954449"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sp>
        <p:nvSpPr>
          <p:cNvPr id="4" name="椭圆 3"/>
          <p:cNvSpPr/>
          <p:nvPr/>
        </p:nvSpPr>
        <p:spPr>
          <a:xfrm>
            <a:off x="2349377" y="3750214"/>
            <a:ext cx="359953"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椭圆 30"/>
          <p:cNvSpPr/>
          <p:nvPr/>
        </p:nvSpPr>
        <p:spPr>
          <a:xfrm>
            <a:off x="5916025" y="3750214"/>
            <a:ext cx="359953"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9482674" y="3750214"/>
            <a:ext cx="359953"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7" name="直接连接符 6"/>
          <p:cNvCxnSpPr/>
          <p:nvPr/>
        </p:nvCxnSpPr>
        <p:spPr>
          <a:xfrm>
            <a:off x="2872865" y="3930214"/>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439513" y="3930214"/>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416358" y="4188539"/>
            <a:ext cx="2556508" cy="1401764"/>
            <a:chOff x="1415748" y="4188537"/>
            <a:chExt cx="2556841" cy="1401764"/>
          </a:xfrm>
        </p:grpSpPr>
        <p:sp>
          <p:nvSpPr>
            <p:cNvPr id="11" name="矩形 10"/>
            <p:cNvSpPr/>
            <p:nvPr/>
          </p:nvSpPr>
          <p:spPr>
            <a:xfrm>
              <a:off x="1848162" y="4188537"/>
              <a:ext cx="1361447"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2009-2019</a:t>
              </a:r>
              <a:endParaRPr lang="zh-CN" altLang="en-US" dirty="0">
                <a:solidFill>
                  <a:schemeClr val="tx1">
                    <a:lumMod val="50000"/>
                    <a:lumOff val="50000"/>
                  </a:schemeClr>
                </a:solidFill>
                <a:latin typeface="+mj-ea"/>
                <a:ea typeface="+mj-ea"/>
              </a:endParaRPr>
            </a:p>
          </p:txBody>
        </p:sp>
        <p:sp>
          <p:nvSpPr>
            <p:cNvPr id="47" name="矩形 46"/>
            <p:cNvSpPr/>
            <p:nvPr/>
          </p:nvSpPr>
          <p:spPr>
            <a:xfrm>
              <a:off x="1415748" y="4636194"/>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Speed of development</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grpSp>
      <p:grpSp>
        <p:nvGrpSpPr>
          <p:cNvPr id="28" name="组合 27"/>
          <p:cNvGrpSpPr/>
          <p:nvPr/>
        </p:nvGrpSpPr>
        <p:grpSpPr>
          <a:xfrm>
            <a:off x="4817745" y="4232290"/>
            <a:ext cx="2556508" cy="1359829"/>
            <a:chOff x="4817579" y="3939901"/>
            <a:chExt cx="2556841" cy="1359829"/>
          </a:xfrm>
        </p:grpSpPr>
        <p:sp>
          <p:nvSpPr>
            <p:cNvPr id="48" name="矩形 47"/>
            <p:cNvSpPr/>
            <p:nvPr/>
          </p:nvSpPr>
          <p:spPr>
            <a:xfrm>
              <a:off x="4817579"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What's the result?</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50" name="矩形 49"/>
            <p:cNvSpPr/>
            <p:nvPr/>
          </p:nvSpPr>
          <p:spPr>
            <a:xfrm>
              <a:off x="5485327" y="3939901"/>
              <a:ext cx="954231"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2020</a:t>
              </a:r>
              <a:r>
                <a:rPr lang="zh-CN" altLang="en-US" dirty="0">
                  <a:solidFill>
                    <a:schemeClr val="tx1">
                      <a:lumMod val="50000"/>
                      <a:lumOff val="50000"/>
                    </a:schemeClr>
                  </a:solidFill>
                  <a:latin typeface="+mj-ea"/>
                  <a:ea typeface="+mj-ea"/>
                </a:rPr>
                <a:t>Years</a:t>
              </a:r>
            </a:p>
          </p:txBody>
        </p:sp>
      </p:grpSp>
      <p:grpSp>
        <p:nvGrpSpPr>
          <p:cNvPr id="29" name="组合 28"/>
          <p:cNvGrpSpPr/>
          <p:nvPr/>
        </p:nvGrpSpPr>
        <p:grpSpPr>
          <a:xfrm>
            <a:off x="8564373" y="4268680"/>
            <a:ext cx="2556508" cy="1369435"/>
            <a:chOff x="8564693" y="4268678"/>
            <a:chExt cx="2556841" cy="1369435"/>
          </a:xfrm>
        </p:grpSpPr>
        <p:sp>
          <p:nvSpPr>
            <p:cNvPr id="49" name="矩形 48"/>
            <p:cNvSpPr/>
            <p:nvPr/>
          </p:nvSpPr>
          <p:spPr>
            <a:xfrm>
              <a:off x="8564693" y="4684006"/>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Honorary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51" name="矩形 50"/>
            <p:cNvSpPr/>
            <p:nvPr/>
          </p:nvSpPr>
          <p:spPr>
            <a:xfrm>
              <a:off x="9064397" y="4268678"/>
              <a:ext cx="954231"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2030</a:t>
              </a:r>
              <a:r>
                <a:rPr lang="zh-CN" altLang="en-US" dirty="0">
                  <a:solidFill>
                    <a:schemeClr val="tx1">
                      <a:lumMod val="50000"/>
                      <a:lumOff val="50000"/>
                    </a:schemeClr>
                  </a:solidFill>
                  <a:latin typeface="+mj-ea"/>
                  <a:ea typeface="+mj-ea"/>
                </a:rPr>
                <a:t>Years</a:t>
              </a:r>
            </a:p>
          </p:txBody>
        </p:sp>
      </p:grpSp>
      <p:sp>
        <p:nvSpPr>
          <p:cNvPr id="65" name="任意多边形 64"/>
          <p:cNvSpPr/>
          <p:nvPr/>
        </p:nvSpPr>
        <p:spPr>
          <a:xfrm>
            <a:off x="1448404"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5015052"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8581700"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6" cstate="screen">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8675737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right)">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P spid="65" grpId="0" animBg="1"/>
      <p:bldP spid="64"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27770" y="1560444"/>
            <a:ext cx="2589294" cy="258963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5" name="Oval 4"/>
          <p:cNvSpPr/>
          <p:nvPr/>
        </p:nvSpPr>
        <p:spPr>
          <a:xfrm>
            <a:off x="3643365" y="3429929"/>
            <a:ext cx="2106999" cy="210727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6" name="Oval 5"/>
          <p:cNvSpPr/>
          <p:nvPr/>
        </p:nvSpPr>
        <p:spPr>
          <a:xfrm>
            <a:off x="5514948" y="2621308"/>
            <a:ext cx="1872887" cy="187313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8" name="Oval 7"/>
          <p:cNvSpPr/>
          <p:nvPr/>
        </p:nvSpPr>
        <p:spPr>
          <a:xfrm>
            <a:off x="7181581" y="3651989"/>
            <a:ext cx="1377798" cy="137797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11" name="Oval 10"/>
          <p:cNvSpPr/>
          <p:nvPr/>
        </p:nvSpPr>
        <p:spPr>
          <a:xfrm>
            <a:off x="1877618" y="1710311"/>
            <a:ext cx="2289599" cy="2289897"/>
          </a:xfrm>
          <a:prstGeom prst="ellipse">
            <a:avLst/>
          </a:prstGeom>
          <a:ln/>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lIns="121908" tIns="60954" rIns="121908" bIns="60954" rtlCol="0" anchor="ctr"/>
          <a:lstStyle/>
          <a:p>
            <a:pPr algn="ctr"/>
            <a:r>
              <a:rPr lang="zh-CN" altLang="en-US" sz="1900" b="1" dirty="0">
                <a:latin typeface="+mn-ea"/>
              </a:rPr>
              <a:t>Plan</a:t>
            </a:r>
            <a:br>
              <a:rPr lang="en-US" b="1" dirty="0">
                <a:latin typeface="+mn-ea"/>
              </a:rPr>
            </a:br>
            <a:r>
              <a:rPr lang="en-US" sz="8800" b="1" dirty="0">
                <a:latin typeface="+mn-ea"/>
              </a:rPr>
              <a:t>A</a:t>
            </a:r>
            <a:endParaRPr lang="en-US" b="1" dirty="0">
              <a:latin typeface="+mn-ea"/>
            </a:endParaRPr>
          </a:p>
        </p:txBody>
      </p:sp>
      <p:sp>
        <p:nvSpPr>
          <p:cNvPr id="12" name="Oval 11"/>
          <p:cNvSpPr/>
          <p:nvPr/>
        </p:nvSpPr>
        <p:spPr>
          <a:xfrm>
            <a:off x="3791141" y="3577723"/>
            <a:ext cx="1811444" cy="1811680"/>
          </a:xfrm>
          <a:prstGeom prst="ellipse">
            <a:avLst/>
          </a:prstGeom>
          <a:ln/>
          <a:effectLst>
            <a:innerShdw blurRad="114300">
              <a:prstClr val="black"/>
            </a:innerShdw>
          </a:effectLst>
        </p:spPr>
        <p:style>
          <a:lnRef idx="3">
            <a:schemeClr val="lt1"/>
          </a:lnRef>
          <a:fillRef idx="1">
            <a:schemeClr val="accent4"/>
          </a:fillRef>
          <a:effectRef idx="1">
            <a:schemeClr val="accent4"/>
          </a:effectRef>
          <a:fontRef idx="minor">
            <a:schemeClr val="lt1"/>
          </a:fontRef>
        </p:style>
        <p:txBody>
          <a:bodyPr lIns="121908" tIns="60954" rIns="121908" bIns="60954" rtlCol="0" anchor="ctr"/>
          <a:lstStyle/>
          <a:p>
            <a:pPr algn="ctr"/>
            <a:r>
              <a:rPr lang="zh-CN" altLang="en-US" sz="1500" b="1" dirty="0">
                <a:latin typeface="+mn-ea"/>
              </a:rPr>
              <a:t>Plan</a:t>
            </a:r>
            <a:br>
              <a:rPr lang="en-US" sz="1500" b="1" dirty="0">
                <a:latin typeface="+mn-ea"/>
              </a:rPr>
            </a:br>
            <a:r>
              <a:rPr lang="en-US" sz="7200" b="1" dirty="0">
                <a:latin typeface="+mn-ea"/>
              </a:rPr>
              <a:t>B</a:t>
            </a:r>
            <a:endParaRPr lang="en-US" sz="1500" b="1" dirty="0">
              <a:latin typeface="+mn-ea"/>
            </a:endParaRPr>
          </a:p>
        </p:txBody>
      </p:sp>
      <p:sp>
        <p:nvSpPr>
          <p:cNvPr id="13" name="Oval 12"/>
          <p:cNvSpPr/>
          <p:nvPr/>
        </p:nvSpPr>
        <p:spPr>
          <a:xfrm>
            <a:off x="5659533" y="2765911"/>
            <a:ext cx="1583718" cy="1583924"/>
          </a:xfrm>
          <a:prstGeom prst="ellipse">
            <a:avLst/>
          </a:prstGeom>
          <a:ln/>
          <a:effectLst>
            <a:innerShdw blurRad="114300">
              <a:prstClr val="black"/>
            </a:innerShdw>
          </a:effectLst>
        </p:spPr>
        <p:style>
          <a:lnRef idx="3">
            <a:schemeClr val="lt1"/>
          </a:lnRef>
          <a:fillRef idx="1">
            <a:schemeClr val="accent5"/>
          </a:fillRef>
          <a:effectRef idx="1">
            <a:schemeClr val="accent5"/>
          </a:effectRef>
          <a:fontRef idx="minor">
            <a:schemeClr val="lt1"/>
          </a:fontRef>
        </p:style>
        <p:txBody>
          <a:bodyPr lIns="121908" tIns="60954" rIns="121908" bIns="60954" rtlCol="0" anchor="ctr"/>
          <a:lstStyle/>
          <a:p>
            <a:pPr algn="ctr"/>
            <a:r>
              <a:rPr lang="zh-CN" altLang="en-US" sz="1500" b="1" dirty="0">
                <a:latin typeface="+mn-ea"/>
              </a:rPr>
              <a:t>Plan</a:t>
            </a:r>
            <a:br>
              <a:rPr lang="en-US" sz="1500" b="1" dirty="0">
                <a:latin typeface="+mn-ea"/>
              </a:rPr>
            </a:br>
            <a:r>
              <a:rPr lang="en-US" sz="7200" b="1" dirty="0">
                <a:latin typeface="+mn-ea"/>
              </a:rPr>
              <a:t>C</a:t>
            </a:r>
            <a:endParaRPr lang="en-US" sz="1500" b="1" dirty="0">
              <a:latin typeface="+mn-ea"/>
            </a:endParaRPr>
          </a:p>
        </p:txBody>
      </p:sp>
      <p:sp>
        <p:nvSpPr>
          <p:cNvPr id="14" name="Oval 13"/>
          <p:cNvSpPr/>
          <p:nvPr/>
        </p:nvSpPr>
        <p:spPr>
          <a:xfrm>
            <a:off x="7291177" y="3761598"/>
            <a:ext cx="1158604" cy="1158755"/>
          </a:xfrm>
          <a:prstGeom prst="ellipse">
            <a:avLst/>
          </a:prstGeom>
          <a:ln/>
          <a:effectLst>
            <a:innerShdw blurRad="114300">
              <a:prstClr val="black"/>
            </a:innerShdw>
          </a:effectLst>
        </p:spPr>
        <p:style>
          <a:lnRef idx="3">
            <a:schemeClr val="lt1"/>
          </a:lnRef>
          <a:fillRef idx="1">
            <a:schemeClr val="accent6"/>
          </a:fillRef>
          <a:effectRef idx="1">
            <a:schemeClr val="accent6"/>
          </a:effectRef>
          <a:fontRef idx="minor">
            <a:schemeClr val="lt1"/>
          </a:fontRef>
        </p:style>
        <p:txBody>
          <a:bodyPr lIns="121908" tIns="60954" rIns="121908" bIns="60954" rtlCol="0" anchor="ctr"/>
          <a:lstStyle/>
          <a:p>
            <a:pPr algn="ctr"/>
            <a:r>
              <a:rPr lang="zh-CN" altLang="en-US" sz="1100" b="1" dirty="0">
                <a:latin typeface="+mn-ea"/>
              </a:rPr>
              <a:t>Plan</a:t>
            </a:r>
            <a:br>
              <a:rPr lang="en-US" sz="1100" b="1" dirty="0">
                <a:latin typeface="+mn-ea"/>
              </a:rPr>
            </a:br>
            <a:r>
              <a:rPr lang="en-US" sz="4800" b="1" dirty="0">
                <a:latin typeface="+mn-ea"/>
              </a:rPr>
              <a:t>D</a:t>
            </a:r>
            <a:endParaRPr lang="en-US" sz="1100" b="1" dirty="0">
              <a:latin typeface="+mn-ea"/>
            </a:endParaRPr>
          </a:p>
        </p:txBody>
      </p:sp>
      <p:grpSp>
        <p:nvGrpSpPr>
          <p:cNvPr id="29" name="Group 28"/>
          <p:cNvGrpSpPr/>
          <p:nvPr/>
        </p:nvGrpSpPr>
        <p:grpSpPr>
          <a:xfrm>
            <a:off x="4207851" y="2226228"/>
            <a:ext cx="2070622" cy="442541"/>
            <a:chOff x="2632242" y="1669670"/>
            <a:chExt cx="1553169" cy="331906"/>
          </a:xfrm>
        </p:grpSpPr>
        <p:grpSp>
          <p:nvGrpSpPr>
            <p:cNvPr id="27" name="Group 26"/>
            <p:cNvGrpSpPr/>
            <p:nvPr/>
          </p:nvGrpSpPr>
          <p:grpSpPr>
            <a:xfrm>
              <a:off x="2632242" y="1733550"/>
              <a:ext cx="1406358" cy="268026"/>
              <a:chOff x="2646236" y="1733550"/>
              <a:chExt cx="1406358" cy="268026"/>
            </a:xfrm>
          </p:grpSpPr>
          <p:cxnSp>
            <p:nvCxnSpPr>
              <p:cNvPr id="22" name="Straight Connector 21"/>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8" idx="2"/>
              </p:cNvCxnSpPr>
              <p:nvPr/>
            </p:nvCxnSpPr>
            <p:spPr>
              <a:xfrm>
                <a:off x="2805112" y="1743076"/>
                <a:ext cx="1247482"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4038600" y="1669670"/>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31" name="Group 30"/>
          <p:cNvGrpSpPr/>
          <p:nvPr/>
        </p:nvGrpSpPr>
        <p:grpSpPr>
          <a:xfrm flipH="1" flipV="1">
            <a:off x="1917694" y="5341454"/>
            <a:ext cx="2249523" cy="445167"/>
            <a:chOff x="2632242" y="1667701"/>
            <a:chExt cx="1687362" cy="333875"/>
          </a:xfrm>
        </p:grpSpPr>
        <p:grpSp>
          <p:nvGrpSpPr>
            <p:cNvPr id="32" name="Group 31"/>
            <p:cNvGrpSpPr/>
            <p:nvPr/>
          </p:nvGrpSpPr>
          <p:grpSpPr>
            <a:xfrm>
              <a:off x="2632242" y="1733550"/>
              <a:ext cx="1531025" cy="268026"/>
              <a:chOff x="2646236" y="1733550"/>
              <a:chExt cx="1531025" cy="268026"/>
            </a:xfrm>
          </p:grpSpPr>
          <p:cxnSp>
            <p:nvCxnSpPr>
              <p:cNvPr id="34" name="Straight Connector 33"/>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809874" y="1741107"/>
                <a:ext cx="1367387" cy="19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4172793" y="1667701"/>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36" name="Group 35"/>
          <p:cNvGrpSpPr/>
          <p:nvPr/>
        </p:nvGrpSpPr>
        <p:grpSpPr>
          <a:xfrm flipV="1">
            <a:off x="8442175" y="4697770"/>
            <a:ext cx="2211981" cy="445167"/>
            <a:chOff x="2632242" y="1667701"/>
            <a:chExt cx="1659202" cy="333875"/>
          </a:xfrm>
        </p:grpSpPr>
        <p:grpSp>
          <p:nvGrpSpPr>
            <p:cNvPr id="37" name="Group 36"/>
            <p:cNvGrpSpPr/>
            <p:nvPr/>
          </p:nvGrpSpPr>
          <p:grpSpPr>
            <a:xfrm>
              <a:off x="2632242" y="1733550"/>
              <a:ext cx="1512391" cy="268026"/>
              <a:chOff x="2646236" y="1733550"/>
              <a:chExt cx="1512391" cy="268026"/>
            </a:xfrm>
          </p:grpSpPr>
          <p:cxnSp>
            <p:nvCxnSpPr>
              <p:cNvPr id="39" name="Straight Connector 38"/>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805112" y="1741107"/>
                <a:ext cx="1353515" cy="19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4144633" y="1667701"/>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41" name="Group 40"/>
          <p:cNvGrpSpPr/>
          <p:nvPr/>
        </p:nvGrpSpPr>
        <p:grpSpPr>
          <a:xfrm>
            <a:off x="7291178" y="3112707"/>
            <a:ext cx="2143937" cy="445167"/>
            <a:chOff x="2632242" y="1667701"/>
            <a:chExt cx="1608162" cy="333875"/>
          </a:xfrm>
        </p:grpSpPr>
        <p:grpSp>
          <p:nvGrpSpPr>
            <p:cNvPr id="42" name="Group 41"/>
            <p:cNvGrpSpPr/>
            <p:nvPr/>
          </p:nvGrpSpPr>
          <p:grpSpPr>
            <a:xfrm>
              <a:off x="2632242" y="1733550"/>
              <a:ext cx="1449446" cy="268026"/>
              <a:chOff x="2646236" y="1733550"/>
              <a:chExt cx="1449446" cy="268026"/>
            </a:xfrm>
          </p:grpSpPr>
          <p:cxnSp>
            <p:nvCxnSpPr>
              <p:cNvPr id="44" name="Straight Connector 43"/>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807495" y="1741107"/>
                <a:ext cx="1288187" cy="19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4093593" y="1667701"/>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TextBox 50"/>
          <p:cNvSpPr txBox="1"/>
          <p:nvPr/>
        </p:nvSpPr>
        <p:spPr>
          <a:xfrm>
            <a:off x="4357531" y="1942069"/>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Add a title </a:t>
            </a:r>
            <a:r>
              <a:rPr lang="en-US" altLang="zh-CN" sz="1900" dirty="0">
                <a:solidFill>
                  <a:schemeClr val="tx1">
                    <a:lumMod val="50000"/>
                    <a:lumOff val="50000"/>
                  </a:schemeClr>
                </a:solidFill>
                <a:latin typeface="+mn-ea"/>
              </a:rPr>
              <a:t>1</a:t>
            </a:r>
            <a:endParaRPr lang="en-US" sz="1900" dirty="0">
              <a:solidFill>
                <a:schemeClr val="tx1">
                  <a:lumMod val="50000"/>
                  <a:lumOff val="50000"/>
                </a:schemeClr>
              </a:solidFill>
              <a:latin typeface="+mn-ea"/>
            </a:endParaRPr>
          </a:p>
        </p:txBody>
      </p:sp>
      <p:sp>
        <p:nvSpPr>
          <p:cNvPr id="46" name="TextBox 45"/>
          <p:cNvSpPr txBox="1"/>
          <p:nvPr/>
        </p:nvSpPr>
        <p:spPr>
          <a:xfrm>
            <a:off x="2134118" y="5253832"/>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Add a title </a:t>
            </a:r>
            <a:r>
              <a:rPr lang="en-US" altLang="zh-CN" sz="1900" dirty="0">
                <a:solidFill>
                  <a:schemeClr val="tx1">
                    <a:lumMod val="50000"/>
                    <a:lumOff val="50000"/>
                  </a:schemeClr>
                </a:solidFill>
                <a:latin typeface="+mn-ea"/>
              </a:rPr>
              <a:t>2</a:t>
            </a:r>
            <a:endParaRPr lang="en-US" sz="1900" dirty="0">
              <a:solidFill>
                <a:schemeClr val="tx1">
                  <a:lumMod val="50000"/>
                  <a:lumOff val="50000"/>
                </a:schemeClr>
              </a:solidFill>
              <a:latin typeface="+mn-ea"/>
            </a:endParaRPr>
          </a:p>
        </p:txBody>
      </p:sp>
      <p:sp>
        <p:nvSpPr>
          <p:cNvPr id="48" name="TextBox 47"/>
          <p:cNvSpPr txBox="1"/>
          <p:nvPr/>
        </p:nvSpPr>
        <p:spPr>
          <a:xfrm>
            <a:off x="7506163" y="2827286"/>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Add a title </a:t>
            </a:r>
            <a:r>
              <a:rPr lang="en-US" altLang="zh-CN" sz="1900" dirty="0">
                <a:solidFill>
                  <a:schemeClr val="tx1">
                    <a:lumMod val="50000"/>
                    <a:lumOff val="50000"/>
                  </a:schemeClr>
                </a:solidFill>
                <a:latin typeface="+mn-ea"/>
              </a:rPr>
              <a:t>3</a:t>
            </a:r>
            <a:endParaRPr lang="en-US" sz="1900" dirty="0">
              <a:solidFill>
                <a:schemeClr val="tx1">
                  <a:lumMod val="50000"/>
                  <a:lumOff val="50000"/>
                </a:schemeClr>
              </a:solidFill>
              <a:latin typeface="+mn-ea"/>
            </a:endParaRPr>
          </a:p>
        </p:txBody>
      </p:sp>
      <p:sp>
        <p:nvSpPr>
          <p:cNvPr id="49" name="TextBox 48"/>
          <p:cNvSpPr txBox="1"/>
          <p:nvPr/>
        </p:nvSpPr>
        <p:spPr>
          <a:xfrm>
            <a:off x="8698989" y="4619596"/>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Add a title </a:t>
            </a:r>
            <a:r>
              <a:rPr lang="en-US" altLang="zh-CN" sz="1900" dirty="0">
                <a:solidFill>
                  <a:schemeClr val="tx1">
                    <a:lumMod val="50000"/>
                    <a:lumOff val="50000"/>
                  </a:schemeClr>
                </a:solidFill>
                <a:latin typeface="+mn-ea"/>
              </a:rPr>
              <a:t>4</a:t>
            </a:r>
            <a:endParaRPr lang="en-US" sz="1900" dirty="0">
              <a:solidFill>
                <a:schemeClr val="tx1">
                  <a:lumMod val="50000"/>
                  <a:lumOff val="50000"/>
                </a:schemeClr>
              </a:solidFill>
              <a:latin typeface="+mn-ea"/>
            </a:endParaRPr>
          </a:p>
        </p:txBody>
      </p:sp>
      <p:sp>
        <p:nvSpPr>
          <p:cNvPr id="7" name="标题 6"/>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196798340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par>
                                <p:cTn id="48" presetID="22" presetClass="entr" presetSubtype="8"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par>
                                <p:cTn id="51" presetID="22" presetClass="entr" presetSubtype="1"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1" grpId="0" animBg="1"/>
      <p:bldP spid="12" grpId="0" animBg="1"/>
      <p:bldP spid="13" grpId="0" animBg="1"/>
      <p:bldP spid="14" grpId="0" animBg="1"/>
      <p:bldP spid="51" grpId="0"/>
      <p:bldP spid="46"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459412" y="1377509"/>
            <a:ext cx="2480332" cy="137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Administrator\Desktop\218.pn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12" l="0" r="100000">
                        <a14:foregroundMark x1="12079" y1="94118" x2="12079" y2="94118"/>
                        <a14:foregroundMark x1="594" y1="10588" x2="594" y2="10588"/>
                      </a14:backgroundRemoval>
                    </a14:imgEffect>
                  </a14:imgLayer>
                </a14:imgProps>
              </a:ext>
              <a:ext uri="{28A0092B-C50C-407E-A947-70E740481C1C}">
                <a14:useLocalDpi xmlns:a14="http://schemas.microsoft.com/office/drawing/2010/main"/>
              </a:ext>
            </a:extLst>
          </a:blip>
          <a:srcRect/>
          <a:stretch/>
        </p:blipFill>
        <p:spPr bwMode="auto">
          <a:xfrm flipH="1">
            <a:off x="8417682" y="0"/>
            <a:ext cx="37823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360云盘\02-个人资料\！PPT图片及版面资源\06-PPT精选插图\02-商务\188141-1205221426079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64456" y="2900943"/>
            <a:ext cx="2417019" cy="1360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01351" y="2900943"/>
            <a:ext cx="2443610" cy="136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组合 9"/>
          <p:cNvGrpSpPr/>
          <p:nvPr/>
        </p:nvGrpSpPr>
        <p:grpSpPr>
          <a:xfrm>
            <a:off x="6064456" y="1377509"/>
            <a:ext cx="2417019" cy="1376497"/>
            <a:chOff x="3946913" y="1827911"/>
            <a:chExt cx="1958168" cy="1283142"/>
          </a:xfrm>
        </p:grpSpPr>
        <p:sp>
          <p:nvSpPr>
            <p:cNvPr id="11" name="矩形 10"/>
            <p:cNvSpPr/>
            <p:nvPr/>
          </p:nvSpPr>
          <p:spPr>
            <a:xfrm>
              <a:off x="3946913" y="1827911"/>
              <a:ext cx="1958168" cy="1283142"/>
            </a:xfrm>
            <a:prstGeom prst="rect">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28623">
                <a:defRPr/>
              </a:pPr>
              <a:endParaRPr lang="zh-CN" altLang="en-US" sz="1700">
                <a:solidFill>
                  <a:sysClr val="window" lastClr="FFFFFF"/>
                </a:solidFill>
                <a:latin typeface="微软雅黑" panose="020B0503020204020204" pitchFamily="34" charset="-122"/>
                <a:ea typeface="微软雅黑" panose="020B0503020204020204" pitchFamily="34" charset="-122"/>
              </a:endParaRPr>
            </a:p>
          </p:txBody>
        </p:sp>
        <p:sp>
          <p:nvSpPr>
            <p:cNvPr id="12" name="TextBox 17"/>
            <p:cNvSpPr txBox="1">
              <a:spLocks noChangeArrowheads="1"/>
            </p:cNvSpPr>
            <p:nvPr/>
          </p:nvSpPr>
          <p:spPr bwMode="auto">
            <a:xfrm flipH="1">
              <a:off x="4287376" y="2218785"/>
              <a:ext cx="1335298" cy="44470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28623">
                <a:defRPr/>
              </a:pPr>
              <a:r>
                <a:rPr lang="zh-CN" altLang="en-US" sz="2500" b="1" kern="0" dirty="0">
                  <a:solidFill>
                    <a:sysClr val="window" lastClr="FFFFFF">
                      <a:lumMod val="95000"/>
                    </a:sysClr>
                  </a:solidFill>
                  <a:latin typeface="微软雅黑" panose="020B0503020204020204" pitchFamily="34" charset="-122"/>
                  <a:ea typeface="微软雅黑" panose="020B0503020204020204" pitchFamily="34" charset="-122"/>
                </a:rPr>
                <a:t>Fill in the text</a:t>
              </a:r>
              <a:endParaRPr lang="en-US" altLang="zh-CN" sz="25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1353" y="1377509"/>
            <a:ext cx="2443610" cy="1376497"/>
            <a:chOff x="0" y="2095862"/>
            <a:chExt cx="1979711" cy="1283142"/>
          </a:xfrm>
          <a:solidFill>
            <a:schemeClr val="bg2"/>
          </a:solidFill>
        </p:grpSpPr>
        <p:sp>
          <p:nvSpPr>
            <p:cNvPr id="14" name="矩形 13"/>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8"/>
            <p:cNvSpPr txBox="1">
              <a:spLocks noChangeArrowheads="1"/>
            </p:cNvSpPr>
            <p:nvPr/>
          </p:nvSpPr>
          <p:spPr bwMode="auto">
            <a:xfrm flipH="1">
              <a:off x="379065" y="2486736"/>
              <a:ext cx="1335298" cy="44470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500" b="1" kern="0" dirty="0">
                  <a:solidFill>
                    <a:sysClr val="window" lastClr="FFFFFF">
                      <a:lumMod val="95000"/>
                    </a:sysClr>
                  </a:solidFill>
                  <a:latin typeface="微软雅黑" panose="020B0503020204020204" pitchFamily="34" charset="-122"/>
                  <a:ea typeface="微软雅黑" panose="020B0503020204020204" pitchFamily="34" charset="-122"/>
                </a:rPr>
                <a:t>Fill in the text</a:t>
              </a:r>
              <a:endParaRPr lang="en-US" altLang="zh-CN" sz="25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59413" y="2900943"/>
            <a:ext cx="2480333" cy="1360151"/>
            <a:chOff x="2072433" y="511758"/>
            <a:chExt cx="2009463" cy="1267904"/>
          </a:xfrm>
        </p:grpSpPr>
        <p:sp>
          <p:nvSpPr>
            <p:cNvPr id="17" name="矩形 16"/>
            <p:cNvSpPr/>
            <p:nvPr/>
          </p:nvSpPr>
          <p:spPr>
            <a:xfrm>
              <a:off x="2072433" y="511758"/>
              <a:ext cx="2009463" cy="1267904"/>
            </a:xfrm>
            <a:prstGeom prst="rect">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28623">
                <a:defRPr/>
              </a:pPr>
              <a:endParaRPr lang="zh-CN" altLang="en-US" sz="1700">
                <a:solidFill>
                  <a:sysClr val="window" lastClr="FFFFFF"/>
                </a:solidFill>
                <a:latin typeface="微软雅黑" panose="020B0503020204020204" pitchFamily="34" charset="-122"/>
                <a:ea typeface="微软雅黑" panose="020B0503020204020204" pitchFamily="34" charset="-122"/>
              </a:endParaRPr>
            </a:p>
          </p:txBody>
        </p:sp>
        <p:sp>
          <p:nvSpPr>
            <p:cNvPr id="18" name="TextBox 18"/>
            <p:cNvSpPr txBox="1">
              <a:spLocks noChangeArrowheads="1"/>
            </p:cNvSpPr>
            <p:nvPr/>
          </p:nvSpPr>
          <p:spPr bwMode="auto">
            <a:xfrm flipH="1">
              <a:off x="2467297" y="901751"/>
              <a:ext cx="1335298" cy="44470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500" b="1" kern="0" dirty="0">
                  <a:solidFill>
                    <a:sysClr val="window" lastClr="FFFFFF">
                      <a:lumMod val="95000"/>
                    </a:sysClr>
                  </a:solidFill>
                  <a:latin typeface="微软雅黑" panose="020B0503020204020204" pitchFamily="34" charset="-122"/>
                  <a:ea typeface="微软雅黑" panose="020B0503020204020204" pitchFamily="34" charset="-122"/>
                </a:rPr>
                <a:t>Fill in the text</a:t>
              </a:r>
              <a:endParaRPr lang="en-US" altLang="zh-CN" sz="25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795402" y="4341102"/>
            <a:ext cx="7988548" cy="1277372"/>
          </a:xfrm>
          <a:prstGeom prst="rect">
            <a:avLst/>
          </a:prstGeom>
          <a:noFill/>
        </p:spPr>
        <p:txBody>
          <a:bodyPr wrap="square" lIns="112862" tIns="56432" rIns="112862" bIns="56432" rtlCol="0">
            <a:spAutoFit/>
          </a:bodyPr>
          <a:lstStyle/>
          <a:p>
            <a:pPr>
              <a:lnSpc>
                <a:spcPct val="150000"/>
              </a:lnSpc>
            </a:pPr>
            <a:r>
              <a:rPr lang="zh-CN" altLang="en-US" sz="2300" b="1" dirty="0">
                <a:solidFill>
                  <a:schemeClr val="accent1"/>
                </a:solidFill>
                <a:latin typeface="+mj-ea"/>
                <a:ea typeface="+mj-ea"/>
              </a:rPr>
              <a:t>Click to fill in the title</a:t>
            </a:r>
            <a:endParaRPr lang="en-US" altLang="zh-CN" sz="2300" b="1" dirty="0">
              <a:solidFill>
                <a:schemeClr val="accent1"/>
              </a:solidFill>
              <a:latin typeface="+mj-ea"/>
              <a:ea typeface="+mj-ea"/>
            </a:endParaRPr>
          </a:p>
          <a:p>
            <a:pPr>
              <a:lnSpc>
                <a:spcPct val="130000"/>
              </a:lnSpc>
            </a:pPr>
            <a:r>
              <a:rPr lang="zh-CN" altLang="en-US" sz="1600" kern="3000" spc="31" dirty="0">
                <a:solidFill>
                  <a:schemeClr val="tx1">
                    <a:lumMod val="50000"/>
                    <a:lumOff val="50000"/>
                  </a:schemeClr>
                </a:solidFill>
                <a:latin typeface="+mj-ea"/>
                <a:ea typeface="+mj-ea"/>
              </a:rPr>
              <a:t>The text content needs to be summarized and refined, the recommendation is related to the title and conforms to the overall language style, the language description as simple and vivid as possible. Click here to add text content, and the language description is as concise and vivid as possible.</a:t>
            </a:r>
            <a:endParaRPr lang="en-US" altLang="zh-CN" sz="1600" kern="3000" spc="31" dirty="0">
              <a:solidFill>
                <a:schemeClr val="tx1">
                  <a:lumMod val="50000"/>
                  <a:lumOff val="50000"/>
                </a:schemeClr>
              </a:solidFill>
              <a:latin typeface="+mj-ea"/>
              <a:ea typeface="+mj-ea"/>
            </a:endParaRPr>
          </a:p>
        </p:txBody>
      </p:sp>
      <p:sp>
        <p:nvSpPr>
          <p:cNvPr id="3" name="标题 2"/>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27657414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ppt_x</p:attrName>
                                        </p:attrNameLst>
                                      </p:cBhvr>
                                      <p:tavLst>
                                        <p:tav tm="0">
                                          <p:val>
                                            <p:fltVal val="0.5"/>
                                          </p:val>
                                        </p:tav>
                                        <p:tav tm="100000">
                                          <p:val>
                                            <p:strVal val="#ppt_x"/>
                                          </p:val>
                                        </p:tav>
                                      </p:tavLst>
                                    </p:anim>
                                    <p:anim calcmode="lin" valueType="num">
                                      <p:cBhvr>
                                        <p:cTn id="21" dur="500" fill="hold"/>
                                        <p:tgtEl>
                                          <p:spTgt spid="9"/>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ppt_x</p:attrName>
                                        </p:attrNameLst>
                                      </p:cBhvr>
                                      <p:tavLst>
                                        <p:tav tm="0">
                                          <p:val>
                                            <p:fltVal val="0.5"/>
                                          </p:val>
                                        </p:tav>
                                        <p:tav tm="100000">
                                          <p:val>
                                            <p:strVal val="#ppt_x"/>
                                          </p:val>
                                        </p:tav>
                                      </p:tavLst>
                                    </p:anim>
                                    <p:anim calcmode="lin" valueType="num">
                                      <p:cBhvr>
                                        <p:cTn id="27" dur="500" fill="hold"/>
                                        <p:tgtEl>
                                          <p:spTgt spid="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 calcmode="lin" valueType="num">
                                      <p:cBhvr>
                                        <p:cTn id="32" dur="500" fill="hold"/>
                                        <p:tgtEl>
                                          <p:spTgt spid="16"/>
                                        </p:tgtEl>
                                        <p:attrNameLst>
                                          <p:attrName>ppt_x</p:attrName>
                                        </p:attrNameLst>
                                      </p:cBhvr>
                                      <p:tavLst>
                                        <p:tav tm="0">
                                          <p:val>
                                            <p:fltVal val="0.5"/>
                                          </p:val>
                                        </p:tav>
                                        <p:tav tm="100000">
                                          <p:val>
                                            <p:strVal val="#ppt_x"/>
                                          </p:val>
                                        </p:tav>
                                      </p:tavLst>
                                    </p:anim>
                                    <p:anim calcmode="lin" valueType="num">
                                      <p:cBhvr>
                                        <p:cTn id="33" dur="500" fill="hold"/>
                                        <p:tgtEl>
                                          <p:spTgt spid="16"/>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077218"/>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Completion</a:t>
              </a:r>
              <a:endParaRPr lang="en-US" altLang="zh-CN" sz="4000" b="1" dirty="0">
                <a:solidFill>
                  <a:srgbClr val="37439C"/>
                </a:solidFill>
                <a:latin typeface="Bebas" pitchFamily="2" charset="0"/>
                <a:ea typeface="微软雅黑" panose="020B0503020204020204" pitchFamily="34" charset="-122"/>
                <a:sym typeface="Bebas" pitchFamily="2" charset="0"/>
              </a:endParaRPr>
            </a:p>
            <a:p>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After your content is typed here, or after you copy your text, select Paste in this box and choose to keep only the text. Your content hit here, your content hit</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5646373" y="3284537"/>
            <a:ext cx="2157963"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03</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extLst>
      <p:ext uri="{BB962C8B-B14F-4D97-AF65-F5344CB8AC3E}">
        <p14:creationId xmlns:p14="http://schemas.microsoft.com/office/powerpoint/2010/main" val="27985362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4731546" y="2704235"/>
            <a:ext cx="2045016" cy="857176"/>
            <a:chOff x="3326751" y="2376208"/>
            <a:chExt cx="1661787" cy="696453"/>
          </a:xfrm>
        </p:grpSpPr>
        <p:grpSp>
          <p:nvGrpSpPr>
            <p:cNvPr id="116" name="组合 115"/>
            <p:cNvGrpSpPr/>
            <p:nvPr/>
          </p:nvGrpSpPr>
          <p:grpSpPr>
            <a:xfrm>
              <a:off x="3326751" y="2376208"/>
              <a:ext cx="1661787" cy="696453"/>
              <a:chOff x="3326751" y="2376208"/>
              <a:chExt cx="1661787" cy="696453"/>
            </a:xfrm>
          </p:grpSpPr>
          <p:grpSp>
            <p:nvGrpSpPr>
              <p:cNvPr id="118" name="组合 117"/>
              <p:cNvGrpSpPr/>
              <p:nvPr/>
            </p:nvGrpSpPr>
            <p:grpSpPr>
              <a:xfrm>
                <a:off x="3328062" y="2376208"/>
                <a:ext cx="1660476" cy="696453"/>
                <a:chOff x="2402655" y="2641427"/>
                <a:chExt cx="2044380" cy="857473"/>
              </a:xfrm>
              <a:effectLst>
                <a:outerShdw blurRad="292100" dist="419100" dir="6540000" algn="tl" rotWithShape="0">
                  <a:prstClr val="black">
                    <a:alpha val="40000"/>
                  </a:prstClr>
                </a:outerShdw>
              </a:effectLst>
            </p:grpSpPr>
            <p:sp>
              <p:nvSpPr>
                <p:cNvPr id="120"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 fmla="*/ 0 w 726083"/>
                    <a:gd name="connsiteY0" fmla="*/ 0 h 488730"/>
                    <a:gd name="connsiteX1" fmla="*/ 726083 w 726083"/>
                    <a:gd name="connsiteY1" fmla="*/ 364332 h 488730"/>
                    <a:gd name="connsiteX2" fmla="*/ 726083 w 726083"/>
                    <a:gd name="connsiteY2" fmla="*/ 488730 h 488730"/>
                    <a:gd name="connsiteX3" fmla="*/ 150019 w 726083"/>
                    <a:gd name="connsiteY3" fmla="*/ 488730 h 488730"/>
                    <a:gd name="connsiteX4" fmla="*/ 0 w 726083"/>
                    <a:gd name="connsiteY4" fmla="*/ 0 h 488730"/>
                    <a:gd name="connsiteX0" fmla="*/ 0 w 726083"/>
                    <a:gd name="connsiteY0" fmla="*/ 0 h 488730"/>
                    <a:gd name="connsiteX1" fmla="*/ 726083 w 726083"/>
                    <a:gd name="connsiteY1" fmla="*/ 364332 h 488730"/>
                    <a:gd name="connsiteX2" fmla="*/ 726083 w 726083"/>
                    <a:gd name="connsiteY2" fmla="*/ 488730 h 488730"/>
                    <a:gd name="connsiteX3" fmla="*/ 4763 w 726083"/>
                    <a:gd name="connsiteY3" fmla="*/ 110111 h 488730"/>
                    <a:gd name="connsiteX4" fmla="*/ 0 w 726083"/>
                    <a:gd name="connsiteY4" fmla="*/ 0 h 488730"/>
                    <a:gd name="connsiteX0" fmla="*/ 0 w 1478558"/>
                    <a:gd name="connsiteY0" fmla="*/ 0 h 488730"/>
                    <a:gd name="connsiteX1" fmla="*/ 1478558 w 1478558"/>
                    <a:gd name="connsiteY1" fmla="*/ 481014 h 488730"/>
                    <a:gd name="connsiteX2" fmla="*/ 726083 w 1478558"/>
                    <a:gd name="connsiteY2" fmla="*/ 488730 h 488730"/>
                    <a:gd name="connsiteX3" fmla="*/ 4763 w 1478558"/>
                    <a:gd name="connsiteY3" fmla="*/ 110111 h 488730"/>
                    <a:gd name="connsiteX4" fmla="*/ 0 w 1478558"/>
                    <a:gd name="connsiteY4" fmla="*/ 0 h 488730"/>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6683 h 569232"/>
                    <a:gd name="connsiteX1" fmla="*/ 1478558 w 1483321"/>
                    <a:gd name="connsiteY1" fmla="*/ 487697 h 569232"/>
                    <a:gd name="connsiteX2" fmla="*/ 1483321 w 1483321"/>
                    <a:gd name="connsiteY2" fmla="*/ 569232 h 569232"/>
                    <a:gd name="connsiteX3" fmla="*/ 4763 w 1483321"/>
                    <a:gd name="connsiteY3" fmla="*/ 116794 h 569232"/>
                    <a:gd name="connsiteX4" fmla="*/ 0 w 1483321"/>
                    <a:gd name="connsiteY4" fmla="*/ 6683 h 569232"/>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7185 h 574496"/>
                    <a:gd name="connsiteX1" fmla="*/ 1478558 w 1478558"/>
                    <a:gd name="connsiteY1" fmla="*/ 488199 h 574496"/>
                    <a:gd name="connsiteX2" fmla="*/ 1445221 w 1478558"/>
                    <a:gd name="connsiteY2" fmla="*/ 574496 h 574496"/>
                    <a:gd name="connsiteX3" fmla="*/ 4763 w 1478558"/>
                    <a:gd name="connsiteY3" fmla="*/ 117296 h 574496"/>
                    <a:gd name="connsiteX4" fmla="*/ 0 w 1478558"/>
                    <a:gd name="connsiteY4" fmla="*/ 7185 h 574496"/>
                    <a:gd name="connsiteX0" fmla="*/ 0 w 1478558"/>
                    <a:gd name="connsiteY0" fmla="*/ 7185 h 576878"/>
                    <a:gd name="connsiteX1" fmla="*/ 1478558 w 1478558"/>
                    <a:gd name="connsiteY1" fmla="*/ 488199 h 576878"/>
                    <a:gd name="connsiteX2" fmla="*/ 1464271 w 1478558"/>
                    <a:gd name="connsiteY2" fmla="*/ 576878 h 576878"/>
                    <a:gd name="connsiteX3" fmla="*/ 4763 w 1478558"/>
                    <a:gd name="connsiteY3" fmla="*/ 117296 h 576878"/>
                    <a:gd name="connsiteX4" fmla="*/ 0 w 1478558"/>
                    <a:gd name="connsiteY4" fmla="*/ 7185 h 576878"/>
                    <a:gd name="connsiteX0" fmla="*/ 0 w 1478558"/>
                    <a:gd name="connsiteY0" fmla="*/ 7376 h 577069"/>
                    <a:gd name="connsiteX1" fmla="*/ 1478558 w 1478558"/>
                    <a:gd name="connsiteY1" fmla="*/ 483627 h 577069"/>
                    <a:gd name="connsiteX2" fmla="*/ 1464271 w 1478558"/>
                    <a:gd name="connsiteY2" fmla="*/ 577069 h 577069"/>
                    <a:gd name="connsiteX3" fmla="*/ 4763 w 1478558"/>
                    <a:gd name="connsiteY3" fmla="*/ 117487 h 577069"/>
                    <a:gd name="connsiteX4" fmla="*/ 0 w 1478558"/>
                    <a:gd name="connsiteY4" fmla="*/ 7376 h 577069"/>
                    <a:gd name="connsiteX0" fmla="*/ 0 w 1478558"/>
                    <a:gd name="connsiteY0" fmla="*/ 6934 h 576627"/>
                    <a:gd name="connsiteX1" fmla="*/ 1478558 w 1478558"/>
                    <a:gd name="connsiteY1" fmla="*/ 483185 h 576627"/>
                    <a:gd name="connsiteX2" fmla="*/ 1464271 w 1478558"/>
                    <a:gd name="connsiteY2" fmla="*/ 576627 h 576627"/>
                    <a:gd name="connsiteX3" fmla="*/ 4763 w 1478558"/>
                    <a:gd name="connsiteY3" fmla="*/ 117045 h 576627"/>
                    <a:gd name="connsiteX4" fmla="*/ 0 w 1478558"/>
                    <a:gd name="connsiteY4" fmla="*/ 6934 h 576627"/>
                    <a:gd name="connsiteX0" fmla="*/ 0 w 1478558"/>
                    <a:gd name="connsiteY0" fmla="*/ 6934 h 576627"/>
                    <a:gd name="connsiteX1" fmla="*/ 1478558 w 1478558"/>
                    <a:gd name="connsiteY1" fmla="*/ 483185 h 576627"/>
                    <a:gd name="connsiteX2" fmla="*/ 1464271 w 1478558"/>
                    <a:gd name="connsiteY2" fmla="*/ 576627 h 576627"/>
                    <a:gd name="connsiteX3" fmla="*/ 23813 w 1478558"/>
                    <a:gd name="connsiteY3" fmla="*/ 112283 h 576627"/>
                    <a:gd name="connsiteX4" fmla="*/ 0 w 1478558"/>
                    <a:gd name="connsiteY4" fmla="*/ 6934 h 576627"/>
                    <a:gd name="connsiteX0" fmla="*/ 0 w 1473795"/>
                    <a:gd name="connsiteY0" fmla="*/ 6934 h 576627"/>
                    <a:gd name="connsiteX1" fmla="*/ 1473795 w 1473795"/>
                    <a:gd name="connsiteY1" fmla="*/ 483185 h 576627"/>
                    <a:gd name="connsiteX2" fmla="*/ 1459508 w 1473795"/>
                    <a:gd name="connsiteY2" fmla="*/ 576627 h 576627"/>
                    <a:gd name="connsiteX3" fmla="*/ 19050 w 1473795"/>
                    <a:gd name="connsiteY3" fmla="*/ 112283 h 576627"/>
                    <a:gd name="connsiteX4" fmla="*/ 0 w 1473795"/>
                    <a:gd name="connsiteY4" fmla="*/ 6934 h 576627"/>
                    <a:gd name="connsiteX0" fmla="*/ 0 w 1473795"/>
                    <a:gd name="connsiteY0" fmla="*/ 7206 h 569755"/>
                    <a:gd name="connsiteX1" fmla="*/ 1473795 w 1473795"/>
                    <a:gd name="connsiteY1" fmla="*/ 476313 h 569755"/>
                    <a:gd name="connsiteX2" fmla="*/ 1459508 w 1473795"/>
                    <a:gd name="connsiteY2" fmla="*/ 569755 h 569755"/>
                    <a:gd name="connsiteX3" fmla="*/ 19050 w 1473795"/>
                    <a:gd name="connsiteY3" fmla="*/ 105411 h 569755"/>
                    <a:gd name="connsiteX4" fmla="*/ 0 w 1473795"/>
                    <a:gd name="connsiteY4" fmla="*/ 7206 h 569755"/>
                    <a:gd name="connsiteX0" fmla="*/ 0 w 1473795"/>
                    <a:gd name="connsiteY0" fmla="*/ 12924 h 575473"/>
                    <a:gd name="connsiteX1" fmla="*/ 1473795 w 1473795"/>
                    <a:gd name="connsiteY1" fmla="*/ 482031 h 575473"/>
                    <a:gd name="connsiteX2" fmla="*/ 1459508 w 1473795"/>
                    <a:gd name="connsiteY2" fmla="*/ 575473 h 575473"/>
                    <a:gd name="connsiteX3" fmla="*/ 19050 w 1473795"/>
                    <a:gd name="connsiteY3" fmla="*/ 111129 h 575473"/>
                    <a:gd name="connsiteX4" fmla="*/ 0 w 1473795"/>
                    <a:gd name="connsiteY4" fmla="*/ 12924 h 575473"/>
                    <a:gd name="connsiteX0" fmla="*/ 0 w 1473795"/>
                    <a:gd name="connsiteY0" fmla="*/ 17766 h 580315"/>
                    <a:gd name="connsiteX1" fmla="*/ 1473795 w 1473795"/>
                    <a:gd name="connsiteY1" fmla="*/ 486873 h 580315"/>
                    <a:gd name="connsiteX2" fmla="*/ 1459508 w 1473795"/>
                    <a:gd name="connsiteY2" fmla="*/ 580315 h 580315"/>
                    <a:gd name="connsiteX3" fmla="*/ 19050 w 1473795"/>
                    <a:gd name="connsiteY3" fmla="*/ 115971 h 580315"/>
                    <a:gd name="connsiteX4" fmla="*/ 0 w 1473795"/>
                    <a:gd name="connsiteY4" fmla="*/ 17766 h 580315"/>
                    <a:gd name="connsiteX0" fmla="*/ 0 w 1473795"/>
                    <a:gd name="connsiteY0" fmla="*/ 19413 h 581962"/>
                    <a:gd name="connsiteX1" fmla="*/ 1473795 w 1473795"/>
                    <a:gd name="connsiteY1" fmla="*/ 488520 h 581962"/>
                    <a:gd name="connsiteX2" fmla="*/ 1459508 w 1473795"/>
                    <a:gd name="connsiteY2" fmla="*/ 581962 h 581962"/>
                    <a:gd name="connsiteX3" fmla="*/ 19050 w 1473795"/>
                    <a:gd name="connsiteY3" fmla="*/ 117618 h 581962"/>
                    <a:gd name="connsiteX4" fmla="*/ 0 w 1473795"/>
                    <a:gd name="connsiteY4" fmla="*/ 19413 h 581962"/>
                    <a:gd name="connsiteX0" fmla="*/ 0 w 1473795"/>
                    <a:gd name="connsiteY0" fmla="*/ 19413 h 581962"/>
                    <a:gd name="connsiteX1" fmla="*/ 1473795 w 1473795"/>
                    <a:gd name="connsiteY1" fmla="*/ 488520 h 581962"/>
                    <a:gd name="connsiteX2" fmla="*/ 1459508 w 1473795"/>
                    <a:gd name="connsiteY2" fmla="*/ 581962 h 581962"/>
                    <a:gd name="connsiteX3" fmla="*/ 19050 w 1473795"/>
                    <a:gd name="connsiteY3" fmla="*/ 117618 h 581962"/>
                    <a:gd name="connsiteX4" fmla="*/ 0 w 1473795"/>
                    <a:gd name="connsiteY4" fmla="*/ 19413 h 581962"/>
                    <a:gd name="connsiteX0" fmla="*/ 0 w 1473795"/>
                    <a:gd name="connsiteY0" fmla="*/ 19413 h 581962"/>
                    <a:gd name="connsiteX1" fmla="*/ 1473795 w 1473795"/>
                    <a:gd name="connsiteY1" fmla="*/ 488520 h 581962"/>
                    <a:gd name="connsiteX2" fmla="*/ 1459508 w 1473795"/>
                    <a:gd name="connsiteY2" fmla="*/ 581962 h 581962"/>
                    <a:gd name="connsiteX3" fmla="*/ 19050 w 1473795"/>
                    <a:gd name="connsiteY3" fmla="*/ 117618 h 581962"/>
                    <a:gd name="connsiteX4" fmla="*/ 0 w 1473795"/>
                    <a:gd name="connsiteY4" fmla="*/ 19413 h 581962"/>
                    <a:gd name="connsiteX0" fmla="*/ 0 w 1473795"/>
                    <a:gd name="connsiteY0" fmla="*/ 20094 h 582643"/>
                    <a:gd name="connsiteX1" fmla="*/ 1473795 w 1473795"/>
                    <a:gd name="connsiteY1" fmla="*/ 489201 h 582643"/>
                    <a:gd name="connsiteX2" fmla="*/ 1459508 w 1473795"/>
                    <a:gd name="connsiteY2" fmla="*/ 582643 h 582643"/>
                    <a:gd name="connsiteX3" fmla="*/ 19050 w 1473795"/>
                    <a:gd name="connsiteY3" fmla="*/ 118299 h 582643"/>
                    <a:gd name="connsiteX4" fmla="*/ 0 w 1473795"/>
                    <a:gd name="connsiteY4" fmla="*/ 20094 h 582643"/>
                    <a:gd name="connsiteX0" fmla="*/ 45450 w 1454745"/>
                    <a:gd name="connsiteY0" fmla="*/ 20348 h 579965"/>
                    <a:gd name="connsiteX1" fmla="*/ 1454745 w 1454745"/>
                    <a:gd name="connsiteY1" fmla="*/ 486523 h 579965"/>
                    <a:gd name="connsiteX2" fmla="*/ 1440458 w 1454745"/>
                    <a:gd name="connsiteY2" fmla="*/ 579965 h 579965"/>
                    <a:gd name="connsiteX3" fmla="*/ 0 w 1454745"/>
                    <a:gd name="connsiteY3" fmla="*/ 115621 h 579965"/>
                    <a:gd name="connsiteX4" fmla="*/ 45450 w 1454745"/>
                    <a:gd name="connsiteY4" fmla="*/ 20348 h 579965"/>
                    <a:gd name="connsiteX0" fmla="*/ 0 w 1409295"/>
                    <a:gd name="connsiteY0" fmla="*/ 20348 h 579965"/>
                    <a:gd name="connsiteX1" fmla="*/ 1409295 w 1409295"/>
                    <a:gd name="connsiteY1" fmla="*/ 486523 h 579965"/>
                    <a:gd name="connsiteX2" fmla="*/ 1395008 w 1409295"/>
                    <a:gd name="connsiteY2" fmla="*/ 579965 h 579965"/>
                    <a:gd name="connsiteX3" fmla="*/ 24913 w 1409295"/>
                    <a:gd name="connsiteY3" fmla="*/ 115621 h 579965"/>
                    <a:gd name="connsiteX4" fmla="*/ 0 w 1409295"/>
                    <a:gd name="connsiteY4" fmla="*/ 20348 h 579965"/>
                    <a:gd name="connsiteX0" fmla="*/ 0 w 1409295"/>
                    <a:gd name="connsiteY0" fmla="*/ 11135 h 570752"/>
                    <a:gd name="connsiteX1" fmla="*/ 1409295 w 1409295"/>
                    <a:gd name="connsiteY1" fmla="*/ 477310 h 570752"/>
                    <a:gd name="connsiteX2" fmla="*/ 1395008 w 1409295"/>
                    <a:gd name="connsiteY2" fmla="*/ 570752 h 570752"/>
                    <a:gd name="connsiteX3" fmla="*/ 24913 w 1409295"/>
                    <a:gd name="connsiteY3" fmla="*/ 106408 h 570752"/>
                    <a:gd name="connsiteX4" fmla="*/ 0 w 1409295"/>
                    <a:gd name="connsiteY4" fmla="*/ 11135 h 570752"/>
                    <a:gd name="connsiteX0" fmla="*/ 0 w 1409295"/>
                    <a:gd name="connsiteY0" fmla="*/ 11135 h 570752"/>
                    <a:gd name="connsiteX1" fmla="*/ 1409295 w 1409295"/>
                    <a:gd name="connsiteY1" fmla="*/ 477310 h 570752"/>
                    <a:gd name="connsiteX2" fmla="*/ 1395008 w 1409295"/>
                    <a:gd name="connsiteY2" fmla="*/ 570752 h 570752"/>
                    <a:gd name="connsiteX3" fmla="*/ 24913 w 1409295"/>
                    <a:gd name="connsiteY3" fmla="*/ 106408 h 570752"/>
                    <a:gd name="connsiteX4" fmla="*/ 0 w 1409295"/>
                    <a:gd name="connsiteY4" fmla="*/ 11135 h 570752"/>
                    <a:gd name="connsiteX0" fmla="*/ 0 w 1409295"/>
                    <a:gd name="connsiteY0" fmla="*/ 16139 h 575756"/>
                    <a:gd name="connsiteX1" fmla="*/ 1409295 w 1409295"/>
                    <a:gd name="connsiteY1" fmla="*/ 482314 h 575756"/>
                    <a:gd name="connsiteX2" fmla="*/ 1395008 w 1409295"/>
                    <a:gd name="connsiteY2" fmla="*/ 575756 h 575756"/>
                    <a:gd name="connsiteX3" fmla="*/ 24913 w 1409295"/>
                    <a:gd name="connsiteY3" fmla="*/ 111412 h 575756"/>
                    <a:gd name="connsiteX4" fmla="*/ 0 w 1409295"/>
                    <a:gd name="connsiteY4" fmla="*/ 16139 h 575756"/>
                    <a:gd name="connsiteX0" fmla="*/ 0 w 1412226"/>
                    <a:gd name="connsiteY0" fmla="*/ 16368 h 575985"/>
                    <a:gd name="connsiteX1" fmla="*/ 1412226 w 1412226"/>
                    <a:gd name="connsiteY1" fmla="*/ 479612 h 575985"/>
                    <a:gd name="connsiteX2" fmla="*/ 1395008 w 1412226"/>
                    <a:gd name="connsiteY2" fmla="*/ 575985 h 575985"/>
                    <a:gd name="connsiteX3" fmla="*/ 24913 w 1412226"/>
                    <a:gd name="connsiteY3" fmla="*/ 111641 h 575985"/>
                    <a:gd name="connsiteX4" fmla="*/ 0 w 1412226"/>
                    <a:gd name="connsiteY4" fmla="*/ 16368 h 57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gradFill>
                  <a:gsLst>
                    <a:gs pos="24000">
                      <a:schemeClr val="accent4"/>
                    </a:gs>
                    <a:gs pos="100000">
                      <a:schemeClr val="accent3"/>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 fmla="*/ 0 w 1241573"/>
                    <a:gd name="connsiteY0" fmla="*/ 481013 h 553021"/>
                    <a:gd name="connsiteX1" fmla="*/ 1241573 w 1241573"/>
                    <a:gd name="connsiteY1" fmla="*/ 0 h 553021"/>
                    <a:gd name="connsiteX2" fmla="*/ 720080 w 1241573"/>
                    <a:gd name="connsiteY2" fmla="*/ 553021 h 553021"/>
                    <a:gd name="connsiteX3" fmla="*/ 0 w 1241573"/>
                    <a:gd name="connsiteY3" fmla="*/ 553021 h 553021"/>
                    <a:gd name="connsiteX4" fmla="*/ 0 w 1241573"/>
                    <a:gd name="connsiteY4" fmla="*/ 481013 h 553021"/>
                    <a:gd name="connsiteX0" fmla="*/ 0 w 1246336"/>
                    <a:gd name="connsiteY0" fmla="*/ 481013 h 553021"/>
                    <a:gd name="connsiteX1" fmla="*/ 1241573 w 1246336"/>
                    <a:gd name="connsiteY1" fmla="*/ 0 h 553021"/>
                    <a:gd name="connsiteX2" fmla="*/ 1246336 w 1246336"/>
                    <a:gd name="connsiteY2" fmla="*/ 81533 h 553021"/>
                    <a:gd name="connsiteX3" fmla="*/ 0 w 1246336"/>
                    <a:gd name="connsiteY3" fmla="*/ 553021 h 553021"/>
                    <a:gd name="connsiteX4" fmla="*/ 0 w 1246336"/>
                    <a:gd name="connsiteY4" fmla="*/ 481013 h 553021"/>
                    <a:gd name="connsiteX0" fmla="*/ 0 w 1246336"/>
                    <a:gd name="connsiteY0" fmla="*/ 481013 h 595884"/>
                    <a:gd name="connsiteX1" fmla="*/ 1241573 w 1246336"/>
                    <a:gd name="connsiteY1" fmla="*/ 0 h 595884"/>
                    <a:gd name="connsiteX2" fmla="*/ 1246336 w 1246336"/>
                    <a:gd name="connsiteY2" fmla="*/ 81533 h 595884"/>
                    <a:gd name="connsiteX3" fmla="*/ 19050 w 1246336"/>
                    <a:gd name="connsiteY3" fmla="*/ 595884 h 595884"/>
                    <a:gd name="connsiteX4" fmla="*/ 0 w 1246336"/>
                    <a:gd name="connsiteY4" fmla="*/ 481013 h 595884"/>
                    <a:gd name="connsiteX0" fmla="*/ 0 w 1246336"/>
                    <a:gd name="connsiteY0" fmla="*/ 481013 h 481013"/>
                    <a:gd name="connsiteX1" fmla="*/ 1241573 w 1246336"/>
                    <a:gd name="connsiteY1" fmla="*/ 0 h 481013"/>
                    <a:gd name="connsiteX2" fmla="*/ 1246336 w 1246336"/>
                    <a:gd name="connsiteY2" fmla="*/ 81533 h 481013"/>
                    <a:gd name="connsiteX3" fmla="*/ 585788 w 1246336"/>
                    <a:gd name="connsiteY3" fmla="*/ 462534 h 481013"/>
                    <a:gd name="connsiteX4" fmla="*/ 0 w 1246336"/>
                    <a:gd name="connsiteY4" fmla="*/ 481013 h 481013"/>
                    <a:gd name="connsiteX0" fmla="*/ 26193 w 660548"/>
                    <a:gd name="connsiteY0" fmla="*/ 373856 h 462534"/>
                    <a:gd name="connsiteX1" fmla="*/ 655785 w 660548"/>
                    <a:gd name="connsiteY1" fmla="*/ 0 h 462534"/>
                    <a:gd name="connsiteX2" fmla="*/ 660548 w 660548"/>
                    <a:gd name="connsiteY2" fmla="*/ 81533 h 462534"/>
                    <a:gd name="connsiteX3" fmla="*/ 0 w 660548"/>
                    <a:gd name="connsiteY3" fmla="*/ 462534 h 462534"/>
                    <a:gd name="connsiteX4" fmla="*/ 26193 w 660548"/>
                    <a:gd name="connsiteY4" fmla="*/ 373856 h 462534"/>
                    <a:gd name="connsiteX0" fmla="*/ 38099 w 672454"/>
                    <a:gd name="connsiteY0" fmla="*/ 373856 h 460153"/>
                    <a:gd name="connsiteX1" fmla="*/ 667691 w 672454"/>
                    <a:gd name="connsiteY1" fmla="*/ 0 h 460153"/>
                    <a:gd name="connsiteX2" fmla="*/ 672454 w 672454"/>
                    <a:gd name="connsiteY2" fmla="*/ 81533 h 460153"/>
                    <a:gd name="connsiteX3" fmla="*/ 0 w 672454"/>
                    <a:gd name="connsiteY3" fmla="*/ 460153 h 460153"/>
                    <a:gd name="connsiteX4" fmla="*/ 38099 w 672454"/>
                    <a:gd name="connsiteY4" fmla="*/ 373856 h 460153"/>
                    <a:gd name="connsiteX0" fmla="*/ 14287 w 648642"/>
                    <a:gd name="connsiteY0" fmla="*/ 373856 h 460153"/>
                    <a:gd name="connsiteX1" fmla="*/ 643879 w 648642"/>
                    <a:gd name="connsiteY1" fmla="*/ 0 h 460153"/>
                    <a:gd name="connsiteX2" fmla="*/ 648642 w 648642"/>
                    <a:gd name="connsiteY2" fmla="*/ 81533 h 460153"/>
                    <a:gd name="connsiteX3" fmla="*/ 0 w 648642"/>
                    <a:gd name="connsiteY3" fmla="*/ 460153 h 460153"/>
                    <a:gd name="connsiteX4" fmla="*/ 14287 w 648642"/>
                    <a:gd name="connsiteY4" fmla="*/ 373856 h 460153"/>
                    <a:gd name="connsiteX0" fmla="*/ 19050 w 653405"/>
                    <a:gd name="connsiteY0" fmla="*/ 373856 h 472060"/>
                    <a:gd name="connsiteX1" fmla="*/ 648642 w 653405"/>
                    <a:gd name="connsiteY1" fmla="*/ 0 h 472060"/>
                    <a:gd name="connsiteX2" fmla="*/ 653405 w 653405"/>
                    <a:gd name="connsiteY2" fmla="*/ 81533 h 472060"/>
                    <a:gd name="connsiteX3" fmla="*/ 0 w 653405"/>
                    <a:gd name="connsiteY3" fmla="*/ 472060 h 472060"/>
                    <a:gd name="connsiteX4" fmla="*/ 19050 w 653405"/>
                    <a:gd name="connsiteY4" fmla="*/ 373856 h 472060"/>
                    <a:gd name="connsiteX0" fmla="*/ 19050 w 648642"/>
                    <a:gd name="connsiteY0" fmla="*/ 373856 h 472060"/>
                    <a:gd name="connsiteX1" fmla="*/ 648642 w 648642"/>
                    <a:gd name="connsiteY1" fmla="*/ 0 h 472060"/>
                    <a:gd name="connsiteX2" fmla="*/ 620068 w 648642"/>
                    <a:gd name="connsiteY2" fmla="*/ 83915 h 472060"/>
                    <a:gd name="connsiteX3" fmla="*/ 0 w 648642"/>
                    <a:gd name="connsiteY3" fmla="*/ 472060 h 472060"/>
                    <a:gd name="connsiteX4" fmla="*/ 19050 w 648642"/>
                    <a:gd name="connsiteY4" fmla="*/ 373856 h 47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642" h="472060">
                      <a:moveTo>
                        <a:pt x="19050" y="373856"/>
                      </a:moveTo>
                      <a:lnTo>
                        <a:pt x="648642" y="0"/>
                      </a:lnTo>
                      <a:lnTo>
                        <a:pt x="620068" y="83915"/>
                      </a:lnTo>
                      <a:lnTo>
                        <a:pt x="0" y="472060"/>
                      </a:lnTo>
                      <a:lnTo>
                        <a:pt x="19050" y="373856"/>
                      </a:lnTo>
                      <a:close/>
                    </a:path>
                  </a:pathLst>
                </a:custGeom>
                <a:gradFill>
                  <a:gsLst>
                    <a:gs pos="0">
                      <a:schemeClr val="accent4"/>
                    </a:gs>
                    <a:gs pos="31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 fmla="*/ 802481 w 2098625"/>
                    <a:gd name="connsiteY0" fmla="*/ 0 h 648072"/>
                    <a:gd name="connsiteX1" fmla="*/ 2098625 w 2098625"/>
                    <a:gd name="connsiteY1" fmla="*/ 0 h 648072"/>
                    <a:gd name="connsiteX2" fmla="*/ 2098625 w 2098625"/>
                    <a:gd name="connsiteY2" fmla="*/ 648072 h 648072"/>
                    <a:gd name="connsiteX3" fmla="*/ 0 w 2098625"/>
                    <a:gd name="connsiteY3" fmla="*/ 219447 h 648072"/>
                    <a:gd name="connsiteX4" fmla="*/ 802481 w 2098625"/>
                    <a:gd name="connsiteY4" fmla="*/ 0 h 648072"/>
                    <a:gd name="connsiteX0" fmla="*/ 969169 w 2098625"/>
                    <a:gd name="connsiteY0" fmla="*/ 0 h 721891"/>
                    <a:gd name="connsiteX1" fmla="*/ 2098625 w 2098625"/>
                    <a:gd name="connsiteY1" fmla="*/ 73819 h 721891"/>
                    <a:gd name="connsiteX2" fmla="*/ 2098625 w 2098625"/>
                    <a:gd name="connsiteY2" fmla="*/ 721891 h 721891"/>
                    <a:gd name="connsiteX3" fmla="*/ 0 w 2098625"/>
                    <a:gd name="connsiteY3" fmla="*/ 293266 h 721891"/>
                    <a:gd name="connsiteX4" fmla="*/ 969169 w 2098625"/>
                    <a:gd name="connsiteY4" fmla="*/ 0 h 721891"/>
                    <a:gd name="connsiteX0" fmla="*/ 969169 w 2098625"/>
                    <a:gd name="connsiteY0" fmla="*/ 0 h 764754"/>
                    <a:gd name="connsiteX1" fmla="*/ 2098625 w 2098625"/>
                    <a:gd name="connsiteY1" fmla="*/ 73819 h 764754"/>
                    <a:gd name="connsiteX2" fmla="*/ 1491407 w 2098625"/>
                    <a:gd name="connsiteY2" fmla="*/ 764754 h 764754"/>
                    <a:gd name="connsiteX3" fmla="*/ 0 w 2098625"/>
                    <a:gd name="connsiteY3" fmla="*/ 293266 h 764754"/>
                    <a:gd name="connsiteX4" fmla="*/ 969169 w 2098625"/>
                    <a:gd name="connsiteY4" fmla="*/ 0 h 764754"/>
                    <a:gd name="connsiteX0" fmla="*/ 969169 w 2101006"/>
                    <a:gd name="connsiteY0" fmla="*/ 0 h 764754"/>
                    <a:gd name="connsiteX1" fmla="*/ 2101006 w 2101006"/>
                    <a:gd name="connsiteY1" fmla="*/ 390526 h 764754"/>
                    <a:gd name="connsiteX2" fmla="*/ 1491407 w 2101006"/>
                    <a:gd name="connsiteY2" fmla="*/ 764754 h 764754"/>
                    <a:gd name="connsiteX3" fmla="*/ 0 w 2101006"/>
                    <a:gd name="connsiteY3" fmla="*/ 293266 h 764754"/>
                    <a:gd name="connsiteX4" fmla="*/ 969169 w 2101006"/>
                    <a:gd name="connsiteY4" fmla="*/ 0 h 764754"/>
                    <a:gd name="connsiteX0" fmla="*/ 969169 w 2101006"/>
                    <a:gd name="connsiteY0" fmla="*/ 0 h 764754"/>
                    <a:gd name="connsiteX1" fmla="*/ 2101006 w 2101006"/>
                    <a:gd name="connsiteY1" fmla="*/ 390526 h 764754"/>
                    <a:gd name="connsiteX2" fmla="*/ 1491407 w 2101006"/>
                    <a:gd name="connsiteY2" fmla="*/ 764754 h 764754"/>
                    <a:gd name="connsiteX3" fmla="*/ 0 w 2101006"/>
                    <a:gd name="connsiteY3" fmla="*/ 293266 h 764754"/>
                    <a:gd name="connsiteX4" fmla="*/ 969169 w 2101006"/>
                    <a:gd name="connsiteY4" fmla="*/ 0 h 764754"/>
                    <a:gd name="connsiteX0" fmla="*/ 969169 w 2101006"/>
                    <a:gd name="connsiteY0" fmla="*/ 2072 h 766826"/>
                    <a:gd name="connsiteX1" fmla="*/ 2101006 w 2101006"/>
                    <a:gd name="connsiteY1" fmla="*/ 392598 h 766826"/>
                    <a:gd name="connsiteX2" fmla="*/ 1491407 w 2101006"/>
                    <a:gd name="connsiteY2" fmla="*/ 766826 h 766826"/>
                    <a:gd name="connsiteX3" fmla="*/ 0 w 2101006"/>
                    <a:gd name="connsiteY3" fmla="*/ 295338 h 766826"/>
                    <a:gd name="connsiteX4" fmla="*/ 969169 w 2101006"/>
                    <a:gd name="connsiteY4" fmla="*/ 2072 h 766826"/>
                    <a:gd name="connsiteX0" fmla="*/ 969169 w 2117675"/>
                    <a:gd name="connsiteY0" fmla="*/ 2158 h 766912"/>
                    <a:gd name="connsiteX1" fmla="*/ 2117675 w 2117675"/>
                    <a:gd name="connsiteY1" fmla="*/ 387922 h 766912"/>
                    <a:gd name="connsiteX2" fmla="*/ 1491407 w 2117675"/>
                    <a:gd name="connsiteY2" fmla="*/ 766912 h 766912"/>
                    <a:gd name="connsiteX3" fmla="*/ 0 w 2117675"/>
                    <a:gd name="connsiteY3" fmla="*/ 295424 h 766912"/>
                    <a:gd name="connsiteX4" fmla="*/ 969169 w 2117675"/>
                    <a:gd name="connsiteY4" fmla="*/ 2158 h 766912"/>
                    <a:gd name="connsiteX0" fmla="*/ 969169 w 2117675"/>
                    <a:gd name="connsiteY0" fmla="*/ 2158 h 771675"/>
                    <a:gd name="connsiteX1" fmla="*/ 2117675 w 2117675"/>
                    <a:gd name="connsiteY1" fmla="*/ 387922 h 771675"/>
                    <a:gd name="connsiteX2" fmla="*/ 1481882 w 2117675"/>
                    <a:gd name="connsiteY2" fmla="*/ 771675 h 771675"/>
                    <a:gd name="connsiteX3" fmla="*/ 0 w 2117675"/>
                    <a:gd name="connsiteY3" fmla="*/ 295424 h 771675"/>
                    <a:gd name="connsiteX4" fmla="*/ 969169 w 2117675"/>
                    <a:gd name="connsiteY4" fmla="*/ 2158 h 771675"/>
                    <a:gd name="connsiteX0" fmla="*/ 969169 w 2117675"/>
                    <a:gd name="connsiteY0" fmla="*/ 2158 h 771675"/>
                    <a:gd name="connsiteX1" fmla="*/ 2117675 w 2117675"/>
                    <a:gd name="connsiteY1" fmla="*/ 387922 h 771675"/>
                    <a:gd name="connsiteX2" fmla="*/ 1481882 w 2117675"/>
                    <a:gd name="connsiteY2" fmla="*/ 771675 h 771675"/>
                    <a:gd name="connsiteX3" fmla="*/ 0 w 2117675"/>
                    <a:gd name="connsiteY3" fmla="*/ 295424 h 771675"/>
                    <a:gd name="connsiteX4" fmla="*/ 969169 w 2117675"/>
                    <a:gd name="connsiteY4" fmla="*/ 2158 h 771675"/>
                    <a:gd name="connsiteX0" fmla="*/ 969169 w 2117675"/>
                    <a:gd name="connsiteY0" fmla="*/ 2158 h 771675"/>
                    <a:gd name="connsiteX1" fmla="*/ 2117675 w 2117675"/>
                    <a:gd name="connsiteY1" fmla="*/ 387922 h 771675"/>
                    <a:gd name="connsiteX2" fmla="*/ 1481882 w 2117675"/>
                    <a:gd name="connsiteY2" fmla="*/ 771675 h 771675"/>
                    <a:gd name="connsiteX3" fmla="*/ 0 w 2117675"/>
                    <a:gd name="connsiteY3" fmla="*/ 295424 h 771675"/>
                    <a:gd name="connsiteX4" fmla="*/ 969169 w 2117675"/>
                    <a:gd name="connsiteY4" fmla="*/ 2158 h 771675"/>
                    <a:gd name="connsiteX0" fmla="*/ 969169 w 2117675"/>
                    <a:gd name="connsiteY0" fmla="*/ 2158 h 776438"/>
                    <a:gd name="connsiteX1" fmla="*/ 2117675 w 2117675"/>
                    <a:gd name="connsiteY1" fmla="*/ 387922 h 776438"/>
                    <a:gd name="connsiteX2" fmla="*/ 1477119 w 2117675"/>
                    <a:gd name="connsiteY2" fmla="*/ 776438 h 776438"/>
                    <a:gd name="connsiteX3" fmla="*/ 0 w 2117675"/>
                    <a:gd name="connsiteY3" fmla="*/ 295424 h 776438"/>
                    <a:gd name="connsiteX4" fmla="*/ 969169 w 2117675"/>
                    <a:gd name="connsiteY4" fmla="*/ 2158 h 776438"/>
                    <a:gd name="connsiteX0" fmla="*/ 969169 w 2117675"/>
                    <a:gd name="connsiteY0" fmla="*/ 2158 h 776438"/>
                    <a:gd name="connsiteX1" fmla="*/ 2117675 w 2117675"/>
                    <a:gd name="connsiteY1" fmla="*/ 387922 h 776438"/>
                    <a:gd name="connsiteX2" fmla="*/ 1477119 w 2117675"/>
                    <a:gd name="connsiteY2" fmla="*/ 776438 h 776438"/>
                    <a:gd name="connsiteX3" fmla="*/ 0 w 2117675"/>
                    <a:gd name="connsiteY3" fmla="*/ 295424 h 776438"/>
                    <a:gd name="connsiteX4" fmla="*/ 969169 w 2117675"/>
                    <a:gd name="connsiteY4" fmla="*/ 2158 h 776438"/>
                    <a:gd name="connsiteX0" fmla="*/ 969169 w 2117675"/>
                    <a:gd name="connsiteY0" fmla="*/ 2158 h 776438"/>
                    <a:gd name="connsiteX1" fmla="*/ 2117675 w 2117675"/>
                    <a:gd name="connsiteY1" fmla="*/ 387922 h 776438"/>
                    <a:gd name="connsiteX2" fmla="*/ 1477119 w 2117675"/>
                    <a:gd name="connsiteY2" fmla="*/ 776438 h 776438"/>
                    <a:gd name="connsiteX3" fmla="*/ 0 w 2117675"/>
                    <a:gd name="connsiteY3" fmla="*/ 295424 h 776438"/>
                    <a:gd name="connsiteX4" fmla="*/ 969169 w 2117675"/>
                    <a:gd name="connsiteY4" fmla="*/ 2158 h 776438"/>
                    <a:gd name="connsiteX0" fmla="*/ 969169 w 2117675"/>
                    <a:gd name="connsiteY0" fmla="*/ 5624 h 779904"/>
                    <a:gd name="connsiteX1" fmla="*/ 2117675 w 2117675"/>
                    <a:gd name="connsiteY1" fmla="*/ 391388 h 779904"/>
                    <a:gd name="connsiteX2" fmla="*/ 1477119 w 2117675"/>
                    <a:gd name="connsiteY2" fmla="*/ 779904 h 779904"/>
                    <a:gd name="connsiteX3" fmla="*/ 0 w 2117675"/>
                    <a:gd name="connsiteY3" fmla="*/ 298890 h 779904"/>
                    <a:gd name="connsiteX4" fmla="*/ 969169 w 2117675"/>
                    <a:gd name="connsiteY4" fmla="*/ 5624 h 779904"/>
                    <a:gd name="connsiteX0" fmla="*/ 969169 w 2117675"/>
                    <a:gd name="connsiteY0" fmla="*/ 5624 h 779904"/>
                    <a:gd name="connsiteX1" fmla="*/ 2117675 w 2117675"/>
                    <a:gd name="connsiteY1" fmla="*/ 391388 h 779904"/>
                    <a:gd name="connsiteX2" fmla="*/ 1477119 w 2117675"/>
                    <a:gd name="connsiteY2" fmla="*/ 779904 h 779904"/>
                    <a:gd name="connsiteX3" fmla="*/ 0 w 2117675"/>
                    <a:gd name="connsiteY3" fmla="*/ 298890 h 779904"/>
                    <a:gd name="connsiteX4" fmla="*/ 969169 w 2117675"/>
                    <a:gd name="connsiteY4" fmla="*/ 5624 h 779904"/>
                    <a:gd name="connsiteX0" fmla="*/ 969169 w 2117675"/>
                    <a:gd name="connsiteY0" fmla="*/ 5624 h 779904"/>
                    <a:gd name="connsiteX1" fmla="*/ 2117675 w 2117675"/>
                    <a:gd name="connsiteY1" fmla="*/ 391388 h 779904"/>
                    <a:gd name="connsiteX2" fmla="*/ 1477119 w 2117675"/>
                    <a:gd name="connsiteY2" fmla="*/ 779904 h 779904"/>
                    <a:gd name="connsiteX3" fmla="*/ 0 w 2117675"/>
                    <a:gd name="connsiteY3" fmla="*/ 298890 h 779904"/>
                    <a:gd name="connsiteX4" fmla="*/ 969169 w 2117675"/>
                    <a:gd name="connsiteY4" fmla="*/ 5624 h 779904"/>
                    <a:gd name="connsiteX0" fmla="*/ 913466 w 2061972"/>
                    <a:gd name="connsiteY0" fmla="*/ 5624 h 779904"/>
                    <a:gd name="connsiteX1" fmla="*/ 2061972 w 2061972"/>
                    <a:gd name="connsiteY1" fmla="*/ 391388 h 779904"/>
                    <a:gd name="connsiteX2" fmla="*/ 1421416 w 2061972"/>
                    <a:gd name="connsiteY2" fmla="*/ 779904 h 779904"/>
                    <a:gd name="connsiteX3" fmla="*/ 0 w 2061972"/>
                    <a:gd name="connsiteY3" fmla="*/ 310617 h 779904"/>
                    <a:gd name="connsiteX4" fmla="*/ 913466 w 2061972"/>
                    <a:gd name="connsiteY4" fmla="*/ 5624 h 779904"/>
                    <a:gd name="connsiteX0" fmla="*/ 954511 w 2061972"/>
                    <a:gd name="connsiteY0" fmla="*/ 5737 h 777085"/>
                    <a:gd name="connsiteX1" fmla="*/ 2061972 w 2061972"/>
                    <a:gd name="connsiteY1" fmla="*/ 388569 h 777085"/>
                    <a:gd name="connsiteX2" fmla="*/ 1421416 w 2061972"/>
                    <a:gd name="connsiteY2" fmla="*/ 777085 h 777085"/>
                    <a:gd name="connsiteX3" fmla="*/ 0 w 2061972"/>
                    <a:gd name="connsiteY3" fmla="*/ 307798 h 777085"/>
                    <a:gd name="connsiteX4" fmla="*/ 954511 w 2061972"/>
                    <a:gd name="connsiteY4" fmla="*/ 5737 h 777085"/>
                    <a:gd name="connsiteX0" fmla="*/ 954511 w 2061972"/>
                    <a:gd name="connsiteY0" fmla="*/ 3453 h 774801"/>
                    <a:gd name="connsiteX1" fmla="*/ 2061972 w 2061972"/>
                    <a:gd name="connsiteY1" fmla="*/ 386285 h 774801"/>
                    <a:gd name="connsiteX2" fmla="*/ 1421416 w 2061972"/>
                    <a:gd name="connsiteY2" fmla="*/ 774801 h 774801"/>
                    <a:gd name="connsiteX3" fmla="*/ 0 w 2061972"/>
                    <a:gd name="connsiteY3" fmla="*/ 305514 h 774801"/>
                    <a:gd name="connsiteX4" fmla="*/ 954511 w 2061972"/>
                    <a:gd name="connsiteY4" fmla="*/ 3453 h 774801"/>
                    <a:gd name="connsiteX0" fmla="*/ 933988 w 2041449"/>
                    <a:gd name="connsiteY0" fmla="*/ 3453 h 774801"/>
                    <a:gd name="connsiteX1" fmla="*/ 2041449 w 2041449"/>
                    <a:gd name="connsiteY1" fmla="*/ 386285 h 774801"/>
                    <a:gd name="connsiteX2" fmla="*/ 1400893 w 2041449"/>
                    <a:gd name="connsiteY2" fmla="*/ 774801 h 774801"/>
                    <a:gd name="connsiteX3" fmla="*/ 0 w 2041449"/>
                    <a:gd name="connsiteY3" fmla="*/ 305514 h 774801"/>
                    <a:gd name="connsiteX4" fmla="*/ 933988 w 2041449"/>
                    <a:gd name="connsiteY4" fmla="*/ 3453 h 774801"/>
                    <a:gd name="connsiteX0" fmla="*/ 925192 w 2032653"/>
                    <a:gd name="connsiteY0" fmla="*/ 3453 h 774801"/>
                    <a:gd name="connsiteX1" fmla="*/ 2032653 w 2032653"/>
                    <a:gd name="connsiteY1" fmla="*/ 386285 h 774801"/>
                    <a:gd name="connsiteX2" fmla="*/ 1392097 w 2032653"/>
                    <a:gd name="connsiteY2" fmla="*/ 774801 h 774801"/>
                    <a:gd name="connsiteX3" fmla="*/ 0 w 2032653"/>
                    <a:gd name="connsiteY3" fmla="*/ 299650 h 774801"/>
                    <a:gd name="connsiteX4" fmla="*/ 925192 w 2032653"/>
                    <a:gd name="connsiteY4" fmla="*/ 3453 h 774801"/>
                    <a:gd name="connsiteX0" fmla="*/ 936919 w 2044380"/>
                    <a:gd name="connsiteY0" fmla="*/ 3453 h 774801"/>
                    <a:gd name="connsiteX1" fmla="*/ 2044380 w 2044380"/>
                    <a:gd name="connsiteY1" fmla="*/ 386285 h 774801"/>
                    <a:gd name="connsiteX2" fmla="*/ 1403824 w 2044380"/>
                    <a:gd name="connsiteY2" fmla="*/ 774801 h 774801"/>
                    <a:gd name="connsiteX3" fmla="*/ 0 w 2044380"/>
                    <a:gd name="connsiteY3" fmla="*/ 296718 h 774801"/>
                    <a:gd name="connsiteX4" fmla="*/ 936919 w 2044380"/>
                    <a:gd name="connsiteY4" fmla="*/ 3453 h 77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adFill>
                  <a:gsLst>
                    <a:gs pos="67000">
                      <a:schemeClr val="accent4"/>
                    </a:gs>
                    <a:gs pos="100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19"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7" name="TextBox 116"/>
            <p:cNvSpPr txBox="1"/>
            <p:nvPr/>
          </p:nvSpPr>
          <p:spPr>
            <a:xfrm>
              <a:off x="4322812" y="2551422"/>
              <a:ext cx="263388"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itchFamily="34" charset="-122"/>
                  <a:ea typeface="微软雅黑" pitchFamily="34" charset="-122"/>
                </a:rPr>
                <a:t>S</a:t>
              </a:r>
              <a:endParaRPr lang="zh-CN" altLang="en-US" b="1" dirty="0">
                <a:solidFill>
                  <a:prstClr val="white"/>
                </a:solidFill>
                <a:effectLst>
                  <a:innerShdw blurRad="63500" dist="50800" dir="13500000">
                    <a:prstClr val="black">
                      <a:alpha val="50000"/>
                    </a:prstClr>
                  </a:innerShdw>
                </a:effectLst>
                <a:latin typeface="微软雅黑" pitchFamily="34" charset="-122"/>
                <a:ea typeface="微软雅黑" pitchFamily="34" charset="-122"/>
              </a:endParaRPr>
            </a:p>
          </p:txBody>
        </p:sp>
      </p:grpSp>
      <p:grpSp>
        <p:nvGrpSpPr>
          <p:cNvPr id="123" name="组合 122"/>
          <p:cNvGrpSpPr/>
          <p:nvPr/>
        </p:nvGrpSpPr>
        <p:grpSpPr>
          <a:xfrm>
            <a:off x="3496821" y="3024380"/>
            <a:ext cx="2613360" cy="1061635"/>
            <a:chOff x="2323409" y="2636324"/>
            <a:chExt cx="2123625" cy="862576"/>
          </a:xfrm>
        </p:grpSpPr>
        <p:grpSp>
          <p:nvGrpSpPr>
            <p:cNvPr id="124" name="组合 123"/>
            <p:cNvGrpSpPr/>
            <p:nvPr/>
          </p:nvGrpSpPr>
          <p:grpSpPr>
            <a:xfrm>
              <a:off x="2323409" y="2636324"/>
              <a:ext cx="2123625" cy="862576"/>
              <a:chOff x="2323409" y="2636324"/>
              <a:chExt cx="2123625" cy="862576"/>
            </a:xfrm>
          </p:grpSpPr>
          <p:grpSp>
            <p:nvGrpSpPr>
              <p:cNvPr id="127" name="组合 126"/>
              <p:cNvGrpSpPr/>
              <p:nvPr/>
            </p:nvGrpSpPr>
            <p:grpSpPr>
              <a:xfrm>
                <a:off x="2329359" y="2636324"/>
                <a:ext cx="2117675" cy="862576"/>
                <a:chOff x="2329359" y="2636324"/>
                <a:chExt cx="2117675" cy="862576"/>
              </a:xfrm>
              <a:effectLst>
                <a:outerShdw blurRad="292100" dist="419100" dir="6540000" algn="tl" rotWithShape="0">
                  <a:prstClr val="black">
                    <a:alpha val="40000"/>
                  </a:prstClr>
                </a:outerShdw>
              </a:effectLst>
            </p:grpSpPr>
            <p:sp>
              <p:nvSpPr>
                <p:cNvPr id="129"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 fmla="*/ 0 w 726083"/>
                    <a:gd name="connsiteY0" fmla="*/ 0 h 488730"/>
                    <a:gd name="connsiteX1" fmla="*/ 726083 w 726083"/>
                    <a:gd name="connsiteY1" fmla="*/ 364332 h 488730"/>
                    <a:gd name="connsiteX2" fmla="*/ 726083 w 726083"/>
                    <a:gd name="connsiteY2" fmla="*/ 488730 h 488730"/>
                    <a:gd name="connsiteX3" fmla="*/ 150019 w 726083"/>
                    <a:gd name="connsiteY3" fmla="*/ 488730 h 488730"/>
                    <a:gd name="connsiteX4" fmla="*/ 0 w 726083"/>
                    <a:gd name="connsiteY4" fmla="*/ 0 h 488730"/>
                    <a:gd name="connsiteX0" fmla="*/ 0 w 726083"/>
                    <a:gd name="connsiteY0" fmla="*/ 0 h 488730"/>
                    <a:gd name="connsiteX1" fmla="*/ 726083 w 726083"/>
                    <a:gd name="connsiteY1" fmla="*/ 364332 h 488730"/>
                    <a:gd name="connsiteX2" fmla="*/ 726083 w 726083"/>
                    <a:gd name="connsiteY2" fmla="*/ 488730 h 488730"/>
                    <a:gd name="connsiteX3" fmla="*/ 4763 w 726083"/>
                    <a:gd name="connsiteY3" fmla="*/ 110111 h 488730"/>
                    <a:gd name="connsiteX4" fmla="*/ 0 w 726083"/>
                    <a:gd name="connsiteY4" fmla="*/ 0 h 488730"/>
                    <a:gd name="connsiteX0" fmla="*/ 0 w 1478558"/>
                    <a:gd name="connsiteY0" fmla="*/ 0 h 488730"/>
                    <a:gd name="connsiteX1" fmla="*/ 1478558 w 1478558"/>
                    <a:gd name="connsiteY1" fmla="*/ 481014 h 488730"/>
                    <a:gd name="connsiteX2" fmla="*/ 726083 w 1478558"/>
                    <a:gd name="connsiteY2" fmla="*/ 488730 h 488730"/>
                    <a:gd name="connsiteX3" fmla="*/ 4763 w 1478558"/>
                    <a:gd name="connsiteY3" fmla="*/ 110111 h 488730"/>
                    <a:gd name="connsiteX4" fmla="*/ 0 w 1478558"/>
                    <a:gd name="connsiteY4" fmla="*/ 0 h 488730"/>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6683 h 569232"/>
                    <a:gd name="connsiteX1" fmla="*/ 1478558 w 1483321"/>
                    <a:gd name="connsiteY1" fmla="*/ 487697 h 569232"/>
                    <a:gd name="connsiteX2" fmla="*/ 1483321 w 1483321"/>
                    <a:gd name="connsiteY2" fmla="*/ 569232 h 569232"/>
                    <a:gd name="connsiteX3" fmla="*/ 4763 w 1483321"/>
                    <a:gd name="connsiteY3" fmla="*/ 116794 h 569232"/>
                    <a:gd name="connsiteX4" fmla="*/ 0 w 1483321"/>
                    <a:gd name="connsiteY4" fmla="*/ 6683 h 569232"/>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7185 h 574496"/>
                    <a:gd name="connsiteX1" fmla="*/ 1478558 w 1478558"/>
                    <a:gd name="connsiteY1" fmla="*/ 488199 h 574496"/>
                    <a:gd name="connsiteX2" fmla="*/ 1445221 w 1478558"/>
                    <a:gd name="connsiteY2" fmla="*/ 574496 h 574496"/>
                    <a:gd name="connsiteX3" fmla="*/ 4763 w 1478558"/>
                    <a:gd name="connsiteY3" fmla="*/ 117296 h 574496"/>
                    <a:gd name="connsiteX4" fmla="*/ 0 w 1478558"/>
                    <a:gd name="connsiteY4" fmla="*/ 7185 h 574496"/>
                    <a:gd name="connsiteX0" fmla="*/ 0 w 1478558"/>
                    <a:gd name="connsiteY0" fmla="*/ 7185 h 576878"/>
                    <a:gd name="connsiteX1" fmla="*/ 1478558 w 1478558"/>
                    <a:gd name="connsiteY1" fmla="*/ 488199 h 576878"/>
                    <a:gd name="connsiteX2" fmla="*/ 1464271 w 1478558"/>
                    <a:gd name="connsiteY2" fmla="*/ 576878 h 576878"/>
                    <a:gd name="connsiteX3" fmla="*/ 4763 w 1478558"/>
                    <a:gd name="connsiteY3" fmla="*/ 117296 h 576878"/>
                    <a:gd name="connsiteX4" fmla="*/ 0 w 1478558"/>
                    <a:gd name="connsiteY4" fmla="*/ 7185 h 576878"/>
                    <a:gd name="connsiteX0" fmla="*/ 0 w 1478558"/>
                    <a:gd name="connsiteY0" fmla="*/ 7376 h 577069"/>
                    <a:gd name="connsiteX1" fmla="*/ 1478558 w 1478558"/>
                    <a:gd name="connsiteY1" fmla="*/ 483627 h 577069"/>
                    <a:gd name="connsiteX2" fmla="*/ 1464271 w 1478558"/>
                    <a:gd name="connsiteY2" fmla="*/ 577069 h 577069"/>
                    <a:gd name="connsiteX3" fmla="*/ 4763 w 1478558"/>
                    <a:gd name="connsiteY3" fmla="*/ 117487 h 577069"/>
                    <a:gd name="connsiteX4" fmla="*/ 0 w 1478558"/>
                    <a:gd name="connsiteY4" fmla="*/ 7376 h 577069"/>
                    <a:gd name="connsiteX0" fmla="*/ 0 w 1478558"/>
                    <a:gd name="connsiteY0" fmla="*/ 6934 h 576627"/>
                    <a:gd name="connsiteX1" fmla="*/ 1478558 w 1478558"/>
                    <a:gd name="connsiteY1" fmla="*/ 483185 h 576627"/>
                    <a:gd name="connsiteX2" fmla="*/ 1464271 w 1478558"/>
                    <a:gd name="connsiteY2" fmla="*/ 576627 h 576627"/>
                    <a:gd name="connsiteX3" fmla="*/ 4763 w 1478558"/>
                    <a:gd name="connsiteY3" fmla="*/ 117045 h 576627"/>
                    <a:gd name="connsiteX4" fmla="*/ 0 w 1478558"/>
                    <a:gd name="connsiteY4" fmla="*/ 6934 h 576627"/>
                    <a:gd name="connsiteX0" fmla="*/ 0 w 1478558"/>
                    <a:gd name="connsiteY0" fmla="*/ 6934 h 576627"/>
                    <a:gd name="connsiteX1" fmla="*/ 1478558 w 1478558"/>
                    <a:gd name="connsiteY1" fmla="*/ 483185 h 576627"/>
                    <a:gd name="connsiteX2" fmla="*/ 1464271 w 1478558"/>
                    <a:gd name="connsiteY2" fmla="*/ 576627 h 576627"/>
                    <a:gd name="connsiteX3" fmla="*/ 23813 w 1478558"/>
                    <a:gd name="connsiteY3" fmla="*/ 112283 h 576627"/>
                    <a:gd name="connsiteX4" fmla="*/ 0 w 1478558"/>
                    <a:gd name="connsiteY4" fmla="*/ 6934 h 576627"/>
                    <a:gd name="connsiteX0" fmla="*/ 0 w 1473795"/>
                    <a:gd name="connsiteY0" fmla="*/ 6934 h 576627"/>
                    <a:gd name="connsiteX1" fmla="*/ 1473795 w 1473795"/>
                    <a:gd name="connsiteY1" fmla="*/ 483185 h 576627"/>
                    <a:gd name="connsiteX2" fmla="*/ 1459508 w 1473795"/>
                    <a:gd name="connsiteY2" fmla="*/ 576627 h 576627"/>
                    <a:gd name="connsiteX3" fmla="*/ 19050 w 1473795"/>
                    <a:gd name="connsiteY3" fmla="*/ 112283 h 576627"/>
                    <a:gd name="connsiteX4" fmla="*/ 0 w 1473795"/>
                    <a:gd name="connsiteY4" fmla="*/ 6934 h 576627"/>
                    <a:gd name="connsiteX0" fmla="*/ 0 w 1473795"/>
                    <a:gd name="connsiteY0" fmla="*/ 7206 h 569755"/>
                    <a:gd name="connsiteX1" fmla="*/ 1473795 w 1473795"/>
                    <a:gd name="connsiteY1" fmla="*/ 476313 h 569755"/>
                    <a:gd name="connsiteX2" fmla="*/ 1459508 w 1473795"/>
                    <a:gd name="connsiteY2" fmla="*/ 569755 h 569755"/>
                    <a:gd name="connsiteX3" fmla="*/ 19050 w 1473795"/>
                    <a:gd name="connsiteY3" fmla="*/ 105411 h 569755"/>
                    <a:gd name="connsiteX4" fmla="*/ 0 w 1473795"/>
                    <a:gd name="connsiteY4" fmla="*/ 7206 h 569755"/>
                    <a:gd name="connsiteX0" fmla="*/ 0 w 1473795"/>
                    <a:gd name="connsiteY0" fmla="*/ 12924 h 575473"/>
                    <a:gd name="connsiteX1" fmla="*/ 1473795 w 1473795"/>
                    <a:gd name="connsiteY1" fmla="*/ 482031 h 575473"/>
                    <a:gd name="connsiteX2" fmla="*/ 1459508 w 1473795"/>
                    <a:gd name="connsiteY2" fmla="*/ 575473 h 575473"/>
                    <a:gd name="connsiteX3" fmla="*/ 19050 w 1473795"/>
                    <a:gd name="connsiteY3" fmla="*/ 111129 h 575473"/>
                    <a:gd name="connsiteX4" fmla="*/ 0 w 1473795"/>
                    <a:gd name="connsiteY4" fmla="*/ 12924 h 575473"/>
                    <a:gd name="connsiteX0" fmla="*/ 0 w 1473795"/>
                    <a:gd name="connsiteY0" fmla="*/ 13093 h 575642"/>
                    <a:gd name="connsiteX1" fmla="*/ 1473795 w 1473795"/>
                    <a:gd name="connsiteY1" fmla="*/ 479298 h 575642"/>
                    <a:gd name="connsiteX2" fmla="*/ 1459508 w 1473795"/>
                    <a:gd name="connsiteY2" fmla="*/ 575642 h 575642"/>
                    <a:gd name="connsiteX3" fmla="*/ 19050 w 1473795"/>
                    <a:gd name="connsiteY3" fmla="*/ 111298 h 575642"/>
                    <a:gd name="connsiteX4" fmla="*/ 0 w 1473795"/>
                    <a:gd name="connsiteY4" fmla="*/ 13093 h 57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gradFill>
                  <a:gsLst>
                    <a:gs pos="24000">
                      <a:schemeClr val="bg2"/>
                    </a:gs>
                    <a:gs pos="100000">
                      <a:schemeClr val="tx2"/>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 fmla="*/ 0 w 1241573"/>
                    <a:gd name="connsiteY0" fmla="*/ 481013 h 553021"/>
                    <a:gd name="connsiteX1" fmla="*/ 1241573 w 1241573"/>
                    <a:gd name="connsiteY1" fmla="*/ 0 h 553021"/>
                    <a:gd name="connsiteX2" fmla="*/ 720080 w 1241573"/>
                    <a:gd name="connsiteY2" fmla="*/ 553021 h 553021"/>
                    <a:gd name="connsiteX3" fmla="*/ 0 w 1241573"/>
                    <a:gd name="connsiteY3" fmla="*/ 553021 h 553021"/>
                    <a:gd name="connsiteX4" fmla="*/ 0 w 1241573"/>
                    <a:gd name="connsiteY4" fmla="*/ 481013 h 553021"/>
                    <a:gd name="connsiteX0" fmla="*/ 0 w 1246336"/>
                    <a:gd name="connsiteY0" fmla="*/ 481013 h 553021"/>
                    <a:gd name="connsiteX1" fmla="*/ 1241573 w 1246336"/>
                    <a:gd name="connsiteY1" fmla="*/ 0 h 553021"/>
                    <a:gd name="connsiteX2" fmla="*/ 1246336 w 1246336"/>
                    <a:gd name="connsiteY2" fmla="*/ 81533 h 553021"/>
                    <a:gd name="connsiteX3" fmla="*/ 0 w 1246336"/>
                    <a:gd name="connsiteY3" fmla="*/ 553021 h 553021"/>
                    <a:gd name="connsiteX4" fmla="*/ 0 w 1246336"/>
                    <a:gd name="connsiteY4" fmla="*/ 481013 h 553021"/>
                    <a:gd name="connsiteX0" fmla="*/ 0 w 1246336"/>
                    <a:gd name="connsiteY0" fmla="*/ 481013 h 595884"/>
                    <a:gd name="connsiteX1" fmla="*/ 1241573 w 1246336"/>
                    <a:gd name="connsiteY1" fmla="*/ 0 h 595884"/>
                    <a:gd name="connsiteX2" fmla="*/ 1246336 w 1246336"/>
                    <a:gd name="connsiteY2" fmla="*/ 81533 h 595884"/>
                    <a:gd name="connsiteX3" fmla="*/ 19050 w 1246336"/>
                    <a:gd name="connsiteY3" fmla="*/ 595884 h 595884"/>
                    <a:gd name="connsiteX4" fmla="*/ 0 w 1246336"/>
                    <a:gd name="connsiteY4" fmla="*/ 481013 h 595884"/>
                    <a:gd name="connsiteX0" fmla="*/ 0 w 1246336"/>
                    <a:gd name="connsiteY0" fmla="*/ 481013 h 481013"/>
                    <a:gd name="connsiteX1" fmla="*/ 1241573 w 1246336"/>
                    <a:gd name="connsiteY1" fmla="*/ 0 h 481013"/>
                    <a:gd name="connsiteX2" fmla="*/ 1246336 w 1246336"/>
                    <a:gd name="connsiteY2" fmla="*/ 81533 h 481013"/>
                    <a:gd name="connsiteX3" fmla="*/ 585788 w 1246336"/>
                    <a:gd name="connsiteY3" fmla="*/ 462534 h 481013"/>
                    <a:gd name="connsiteX4" fmla="*/ 0 w 1246336"/>
                    <a:gd name="connsiteY4" fmla="*/ 481013 h 481013"/>
                    <a:gd name="connsiteX0" fmla="*/ 26193 w 660548"/>
                    <a:gd name="connsiteY0" fmla="*/ 373856 h 462534"/>
                    <a:gd name="connsiteX1" fmla="*/ 655785 w 660548"/>
                    <a:gd name="connsiteY1" fmla="*/ 0 h 462534"/>
                    <a:gd name="connsiteX2" fmla="*/ 660548 w 660548"/>
                    <a:gd name="connsiteY2" fmla="*/ 81533 h 462534"/>
                    <a:gd name="connsiteX3" fmla="*/ 0 w 660548"/>
                    <a:gd name="connsiteY3" fmla="*/ 462534 h 462534"/>
                    <a:gd name="connsiteX4" fmla="*/ 26193 w 660548"/>
                    <a:gd name="connsiteY4" fmla="*/ 373856 h 462534"/>
                    <a:gd name="connsiteX0" fmla="*/ 38099 w 672454"/>
                    <a:gd name="connsiteY0" fmla="*/ 373856 h 460153"/>
                    <a:gd name="connsiteX1" fmla="*/ 667691 w 672454"/>
                    <a:gd name="connsiteY1" fmla="*/ 0 h 460153"/>
                    <a:gd name="connsiteX2" fmla="*/ 672454 w 672454"/>
                    <a:gd name="connsiteY2" fmla="*/ 81533 h 460153"/>
                    <a:gd name="connsiteX3" fmla="*/ 0 w 672454"/>
                    <a:gd name="connsiteY3" fmla="*/ 460153 h 460153"/>
                    <a:gd name="connsiteX4" fmla="*/ 38099 w 672454"/>
                    <a:gd name="connsiteY4" fmla="*/ 373856 h 460153"/>
                    <a:gd name="connsiteX0" fmla="*/ 14287 w 648642"/>
                    <a:gd name="connsiteY0" fmla="*/ 373856 h 460153"/>
                    <a:gd name="connsiteX1" fmla="*/ 643879 w 648642"/>
                    <a:gd name="connsiteY1" fmla="*/ 0 h 460153"/>
                    <a:gd name="connsiteX2" fmla="*/ 648642 w 648642"/>
                    <a:gd name="connsiteY2" fmla="*/ 81533 h 460153"/>
                    <a:gd name="connsiteX3" fmla="*/ 0 w 648642"/>
                    <a:gd name="connsiteY3" fmla="*/ 460153 h 460153"/>
                    <a:gd name="connsiteX4" fmla="*/ 14287 w 648642"/>
                    <a:gd name="connsiteY4" fmla="*/ 373856 h 460153"/>
                    <a:gd name="connsiteX0" fmla="*/ 19050 w 653405"/>
                    <a:gd name="connsiteY0" fmla="*/ 373856 h 472060"/>
                    <a:gd name="connsiteX1" fmla="*/ 648642 w 653405"/>
                    <a:gd name="connsiteY1" fmla="*/ 0 h 472060"/>
                    <a:gd name="connsiteX2" fmla="*/ 653405 w 653405"/>
                    <a:gd name="connsiteY2" fmla="*/ 81533 h 472060"/>
                    <a:gd name="connsiteX3" fmla="*/ 0 w 653405"/>
                    <a:gd name="connsiteY3" fmla="*/ 472060 h 472060"/>
                    <a:gd name="connsiteX4" fmla="*/ 19050 w 653405"/>
                    <a:gd name="connsiteY4" fmla="*/ 373856 h 472060"/>
                    <a:gd name="connsiteX0" fmla="*/ 19050 w 648642"/>
                    <a:gd name="connsiteY0" fmla="*/ 373856 h 472060"/>
                    <a:gd name="connsiteX1" fmla="*/ 648642 w 648642"/>
                    <a:gd name="connsiteY1" fmla="*/ 0 h 472060"/>
                    <a:gd name="connsiteX2" fmla="*/ 620068 w 648642"/>
                    <a:gd name="connsiteY2" fmla="*/ 83915 h 472060"/>
                    <a:gd name="connsiteX3" fmla="*/ 0 w 648642"/>
                    <a:gd name="connsiteY3" fmla="*/ 472060 h 472060"/>
                    <a:gd name="connsiteX4" fmla="*/ 19050 w 648642"/>
                    <a:gd name="connsiteY4" fmla="*/ 373856 h 472060"/>
                    <a:gd name="connsiteX0" fmla="*/ 1633 w 648642"/>
                    <a:gd name="connsiteY0" fmla="*/ 388370 h 472060"/>
                    <a:gd name="connsiteX1" fmla="*/ 648642 w 648642"/>
                    <a:gd name="connsiteY1" fmla="*/ 0 h 472060"/>
                    <a:gd name="connsiteX2" fmla="*/ 620068 w 648642"/>
                    <a:gd name="connsiteY2" fmla="*/ 83915 h 472060"/>
                    <a:gd name="connsiteX3" fmla="*/ 0 w 648642"/>
                    <a:gd name="connsiteY3" fmla="*/ 472060 h 472060"/>
                    <a:gd name="connsiteX4" fmla="*/ 1633 w 648642"/>
                    <a:gd name="connsiteY4" fmla="*/ 388370 h 472060"/>
                    <a:gd name="connsiteX0" fmla="*/ 7439 w 648642"/>
                    <a:gd name="connsiteY0" fmla="*/ 385467 h 472060"/>
                    <a:gd name="connsiteX1" fmla="*/ 648642 w 648642"/>
                    <a:gd name="connsiteY1" fmla="*/ 0 h 472060"/>
                    <a:gd name="connsiteX2" fmla="*/ 620068 w 648642"/>
                    <a:gd name="connsiteY2" fmla="*/ 83915 h 472060"/>
                    <a:gd name="connsiteX3" fmla="*/ 0 w 648642"/>
                    <a:gd name="connsiteY3" fmla="*/ 472060 h 472060"/>
                    <a:gd name="connsiteX4" fmla="*/ 7439 w 648642"/>
                    <a:gd name="connsiteY4" fmla="*/ 385467 h 47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gradFill>
                  <a:gsLst>
                    <a:gs pos="0">
                      <a:schemeClr val="bg2"/>
                    </a:gs>
                    <a:gs pos="31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 fmla="*/ 802481 w 2098625"/>
                    <a:gd name="connsiteY0" fmla="*/ 0 h 648072"/>
                    <a:gd name="connsiteX1" fmla="*/ 2098625 w 2098625"/>
                    <a:gd name="connsiteY1" fmla="*/ 0 h 648072"/>
                    <a:gd name="connsiteX2" fmla="*/ 2098625 w 2098625"/>
                    <a:gd name="connsiteY2" fmla="*/ 648072 h 648072"/>
                    <a:gd name="connsiteX3" fmla="*/ 0 w 2098625"/>
                    <a:gd name="connsiteY3" fmla="*/ 219447 h 648072"/>
                    <a:gd name="connsiteX4" fmla="*/ 802481 w 2098625"/>
                    <a:gd name="connsiteY4" fmla="*/ 0 h 648072"/>
                    <a:gd name="connsiteX0" fmla="*/ 969169 w 2098625"/>
                    <a:gd name="connsiteY0" fmla="*/ 0 h 721891"/>
                    <a:gd name="connsiteX1" fmla="*/ 2098625 w 2098625"/>
                    <a:gd name="connsiteY1" fmla="*/ 73819 h 721891"/>
                    <a:gd name="connsiteX2" fmla="*/ 2098625 w 2098625"/>
                    <a:gd name="connsiteY2" fmla="*/ 721891 h 721891"/>
                    <a:gd name="connsiteX3" fmla="*/ 0 w 2098625"/>
                    <a:gd name="connsiteY3" fmla="*/ 293266 h 721891"/>
                    <a:gd name="connsiteX4" fmla="*/ 969169 w 2098625"/>
                    <a:gd name="connsiteY4" fmla="*/ 0 h 721891"/>
                    <a:gd name="connsiteX0" fmla="*/ 969169 w 2098625"/>
                    <a:gd name="connsiteY0" fmla="*/ 0 h 764754"/>
                    <a:gd name="connsiteX1" fmla="*/ 2098625 w 2098625"/>
                    <a:gd name="connsiteY1" fmla="*/ 73819 h 764754"/>
                    <a:gd name="connsiteX2" fmla="*/ 1491407 w 2098625"/>
                    <a:gd name="connsiteY2" fmla="*/ 764754 h 764754"/>
                    <a:gd name="connsiteX3" fmla="*/ 0 w 2098625"/>
                    <a:gd name="connsiteY3" fmla="*/ 293266 h 764754"/>
                    <a:gd name="connsiteX4" fmla="*/ 969169 w 2098625"/>
                    <a:gd name="connsiteY4" fmla="*/ 0 h 764754"/>
                    <a:gd name="connsiteX0" fmla="*/ 969169 w 2101006"/>
                    <a:gd name="connsiteY0" fmla="*/ 0 h 764754"/>
                    <a:gd name="connsiteX1" fmla="*/ 2101006 w 2101006"/>
                    <a:gd name="connsiteY1" fmla="*/ 390526 h 764754"/>
                    <a:gd name="connsiteX2" fmla="*/ 1491407 w 2101006"/>
                    <a:gd name="connsiteY2" fmla="*/ 764754 h 764754"/>
                    <a:gd name="connsiteX3" fmla="*/ 0 w 2101006"/>
                    <a:gd name="connsiteY3" fmla="*/ 293266 h 764754"/>
                    <a:gd name="connsiteX4" fmla="*/ 969169 w 2101006"/>
                    <a:gd name="connsiteY4" fmla="*/ 0 h 764754"/>
                    <a:gd name="connsiteX0" fmla="*/ 969169 w 2101006"/>
                    <a:gd name="connsiteY0" fmla="*/ 0 h 764754"/>
                    <a:gd name="connsiteX1" fmla="*/ 2101006 w 2101006"/>
                    <a:gd name="connsiteY1" fmla="*/ 390526 h 764754"/>
                    <a:gd name="connsiteX2" fmla="*/ 1491407 w 2101006"/>
                    <a:gd name="connsiteY2" fmla="*/ 764754 h 764754"/>
                    <a:gd name="connsiteX3" fmla="*/ 0 w 2101006"/>
                    <a:gd name="connsiteY3" fmla="*/ 293266 h 764754"/>
                    <a:gd name="connsiteX4" fmla="*/ 969169 w 2101006"/>
                    <a:gd name="connsiteY4" fmla="*/ 0 h 764754"/>
                    <a:gd name="connsiteX0" fmla="*/ 969169 w 2101006"/>
                    <a:gd name="connsiteY0" fmla="*/ 2072 h 766826"/>
                    <a:gd name="connsiteX1" fmla="*/ 2101006 w 2101006"/>
                    <a:gd name="connsiteY1" fmla="*/ 392598 h 766826"/>
                    <a:gd name="connsiteX2" fmla="*/ 1491407 w 2101006"/>
                    <a:gd name="connsiteY2" fmla="*/ 766826 h 766826"/>
                    <a:gd name="connsiteX3" fmla="*/ 0 w 2101006"/>
                    <a:gd name="connsiteY3" fmla="*/ 295338 h 766826"/>
                    <a:gd name="connsiteX4" fmla="*/ 969169 w 2101006"/>
                    <a:gd name="connsiteY4" fmla="*/ 2072 h 766826"/>
                    <a:gd name="connsiteX0" fmla="*/ 969169 w 2117675"/>
                    <a:gd name="connsiteY0" fmla="*/ 2158 h 766912"/>
                    <a:gd name="connsiteX1" fmla="*/ 2117675 w 2117675"/>
                    <a:gd name="connsiteY1" fmla="*/ 387922 h 766912"/>
                    <a:gd name="connsiteX2" fmla="*/ 1491407 w 2117675"/>
                    <a:gd name="connsiteY2" fmla="*/ 766912 h 766912"/>
                    <a:gd name="connsiteX3" fmla="*/ 0 w 2117675"/>
                    <a:gd name="connsiteY3" fmla="*/ 295424 h 766912"/>
                    <a:gd name="connsiteX4" fmla="*/ 969169 w 2117675"/>
                    <a:gd name="connsiteY4" fmla="*/ 2158 h 766912"/>
                    <a:gd name="connsiteX0" fmla="*/ 969169 w 2117675"/>
                    <a:gd name="connsiteY0" fmla="*/ 2158 h 771675"/>
                    <a:gd name="connsiteX1" fmla="*/ 2117675 w 2117675"/>
                    <a:gd name="connsiteY1" fmla="*/ 387922 h 771675"/>
                    <a:gd name="connsiteX2" fmla="*/ 1481882 w 2117675"/>
                    <a:gd name="connsiteY2" fmla="*/ 771675 h 771675"/>
                    <a:gd name="connsiteX3" fmla="*/ 0 w 2117675"/>
                    <a:gd name="connsiteY3" fmla="*/ 295424 h 771675"/>
                    <a:gd name="connsiteX4" fmla="*/ 969169 w 2117675"/>
                    <a:gd name="connsiteY4" fmla="*/ 2158 h 771675"/>
                    <a:gd name="connsiteX0" fmla="*/ 969169 w 2117675"/>
                    <a:gd name="connsiteY0" fmla="*/ 2158 h 771675"/>
                    <a:gd name="connsiteX1" fmla="*/ 2117675 w 2117675"/>
                    <a:gd name="connsiteY1" fmla="*/ 387922 h 771675"/>
                    <a:gd name="connsiteX2" fmla="*/ 1481882 w 2117675"/>
                    <a:gd name="connsiteY2" fmla="*/ 771675 h 771675"/>
                    <a:gd name="connsiteX3" fmla="*/ 0 w 2117675"/>
                    <a:gd name="connsiteY3" fmla="*/ 295424 h 771675"/>
                    <a:gd name="connsiteX4" fmla="*/ 969169 w 2117675"/>
                    <a:gd name="connsiteY4" fmla="*/ 2158 h 771675"/>
                    <a:gd name="connsiteX0" fmla="*/ 969169 w 2117675"/>
                    <a:gd name="connsiteY0" fmla="*/ 2158 h 771675"/>
                    <a:gd name="connsiteX1" fmla="*/ 2117675 w 2117675"/>
                    <a:gd name="connsiteY1" fmla="*/ 387922 h 771675"/>
                    <a:gd name="connsiteX2" fmla="*/ 1481882 w 2117675"/>
                    <a:gd name="connsiteY2" fmla="*/ 771675 h 771675"/>
                    <a:gd name="connsiteX3" fmla="*/ 0 w 2117675"/>
                    <a:gd name="connsiteY3" fmla="*/ 295424 h 771675"/>
                    <a:gd name="connsiteX4" fmla="*/ 969169 w 2117675"/>
                    <a:gd name="connsiteY4" fmla="*/ 2158 h 771675"/>
                    <a:gd name="connsiteX0" fmla="*/ 969169 w 2117675"/>
                    <a:gd name="connsiteY0" fmla="*/ 2158 h 776438"/>
                    <a:gd name="connsiteX1" fmla="*/ 2117675 w 2117675"/>
                    <a:gd name="connsiteY1" fmla="*/ 387922 h 776438"/>
                    <a:gd name="connsiteX2" fmla="*/ 1477119 w 2117675"/>
                    <a:gd name="connsiteY2" fmla="*/ 776438 h 776438"/>
                    <a:gd name="connsiteX3" fmla="*/ 0 w 2117675"/>
                    <a:gd name="connsiteY3" fmla="*/ 295424 h 776438"/>
                    <a:gd name="connsiteX4" fmla="*/ 969169 w 2117675"/>
                    <a:gd name="connsiteY4" fmla="*/ 2158 h 776438"/>
                    <a:gd name="connsiteX0" fmla="*/ 969169 w 2117675"/>
                    <a:gd name="connsiteY0" fmla="*/ 2158 h 776438"/>
                    <a:gd name="connsiteX1" fmla="*/ 2117675 w 2117675"/>
                    <a:gd name="connsiteY1" fmla="*/ 387922 h 776438"/>
                    <a:gd name="connsiteX2" fmla="*/ 1477119 w 2117675"/>
                    <a:gd name="connsiteY2" fmla="*/ 776438 h 776438"/>
                    <a:gd name="connsiteX3" fmla="*/ 0 w 2117675"/>
                    <a:gd name="connsiteY3" fmla="*/ 295424 h 776438"/>
                    <a:gd name="connsiteX4" fmla="*/ 969169 w 2117675"/>
                    <a:gd name="connsiteY4" fmla="*/ 2158 h 776438"/>
                    <a:gd name="connsiteX0" fmla="*/ 969169 w 2117675"/>
                    <a:gd name="connsiteY0" fmla="*/ 2158 h 776438"/>
                    <a:gd name="connsiteX1" fmla="*/ 2117675 w 2117675"/>
                    <a:gd name="connsiteY1" fmla="*/ 387922 h 776438"/>
                    <a:gd name="connsiteX2" fmla="*/ 1477119 w 2117675"/>
                    <a:gd name="connsiteY2" fmla="*/ 776438 h 776438"/>
                    <a:gd name="connsiteX3" fmla="*/ 0 w 2117675"/>
                    <a:gd name="connsiteY3" fmla="*/ 295424 h 776438"/>
                    <a:gd name="connsiteX4" fmla="*/ 969169 w 2117675"/>
                    <a:gd name="connsiteY4" fmla="*/ 2158 h 776438"/>
                    <a:gd name="connsiteX0" fmla="*/ 969169 w 2117675"/>
                    <a:gd name="connsiteY0" fmla="*/ 5624 h 779904"/>
                    <a:gd name="connsiteX1" fmla="*/ 2117675 w 2117675"/>
                    <a:gd name="connsiteY1" fmla="*/ 391388 h 779904"/>
                    <a:gd name="connsiteX2" fmla="*/ 1477119 w 2117675"/>
                    <a:gd name="connsiteY2" fmla="*/ 779904 h 779904"/>
                    <a:gd name="connsiteX3" fmla="*/ 0 w 2117675"/>
                    <a:gd name="connsiteY3" fmla="*/ 298890 h 779904"/>
                    <a:gd name="connsiteX4" fmla="*/ 969169 w 2117675"/>
                    <a:gd name="connsiteY4" fmla="*/ 5624 h 77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gradFill>
                  <a:gsLst>
                    <a:gs pos="67000">
                      <a:schemeClr val="bg2"/>
                    </a:gs>
                    <a:gs pos="100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8"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6" name="TextBox 125"/>
            <p:cNvSpPr txBox="1"/>
            <p:nvPr/>
          </p:nvSpPr>
          <p:spPr>
            <a:xfrm>
              <a:off x="3883578" y="2807214"/>
              <a:ext cx="303767"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itchFamily="34" charset="-122"/>
                  <a:ea typeface="微软雅黑" pitchFamily="34" charset="-122"/>
                </a:rPr>
                <a:t>O</a:t>
              </a:r>
              <a:endParaRPr lang="zh-CN" altLang="en-US" b="1" dirty="0">
                <a:solidFill>
                  <a:prstClr val="white"/>
                </a:solidFill>
                <a:effectLst>
                  <a:innerShdw blurRad="63500" dist="50800" dir="13500000">
                    <a:prstClr val="black">
                      <a:alpha val="50000"/>
                    </a:prstClr>
                  </a:innerShdw>
                </a:effectLst>
                <a:latin typeface="微软雅黑" pitchFamily="34" charset="-122"/>
                <a:ea typeface="微软雅黑" pitchFamily="34" charset="-122"/>
              </a:endParaRPr>
            </a:p>
          </p:txBody>
        </p:sp>
      </p:grpSp>
      <p:grpSp>
        <p:nvGrpSpPr>
          <p:cNvPr id="132" name="组合 131"/>
          <p:cNvGrpSpPr/>
          <p:nvPr/>
        </p:nvGrpSpPr>
        <p:grpSpPr>
          <a:xfrm>
            <a:off x="6226287" y="3122154"/>
            <a:ext cx="1782449" cy="935868"/>
            <a:chOff x="4541381" y="2715766"/>
            <a:chExt cx="1448424" cy="760390"/>
          </a:xfrm>
        </p:grpSpPr>
        <p:grpSp>
          <p:nvGrpSpPr>
            <p:cNvPr id="133" name="组合 132"/>
            <p:cNvGrpSpPr/>
            <p:nvPr/>
          </p:nvGrpSpPr>
          <p:grpSpPr>
            <a:xfrm>
              <a:off x="4541381" y="2715766"/>
              <a:ext cx="1448424" cy="760390"/>
              <a:chOff x="3885010" y="3089595"/>
              <a:chExt cx="1802592" cy="946320"/>
            </a:xfrm>
            <a:effectLst>
              <a:outerShdw blurRad="292100" dist="419100" dir="6540000" algn="tl" rotWithShape="0">
                <a:prstClr val="black">
                  <a:alpha val="40000"/>
                </a:prstClr>
              </a:outerShdw>
            </a:effectLst>
          </p:grpSpPr>
          <p:sp>
            <p:nvSpPr>
              <p:cNvPr id="135"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 fmla="*/ 0 w 726083"/>
                  <a:gd name="connsiteY0" fmla="*/ 0 h 488730"/>
                  <a:gd name="connsiteX1" fmla="*/ 726083 w 726083"/>
                  <a:gd name="connsiteY1" fmla="*/ 364332 h 488730"/>
                  <a:gd name="connsiteX2" fmla="*/ 726083 w 726083"/>
                  <a:gd name="connsiteY2" fmla="*/ 488730 h 488730"/>
                  <a:gd name="connsiteX3" fmla="*/ 150019 w 726083"/>
                  <a:gd name="connsiteY3" fmla="*/ 488730 h 488730"/>
                  <a:gd name="connsiteX4" fmla="*/ 0 w 726083"/>
                  <a:gd name="connsiteY4" fmla="*/ 0 h 488730"/>
                  <a:gd name="connsiteX0" fmla="*/ 0 w 726083"/>
                  <a:gd name="connsiteY0" fmla="*/ 0 h 488730"/>
                  <a:gd name="connsiteX1" fmla="*/ 726083 w 726083"/>
                  <a:gd name="connsiteY1" fmla="*/ 364332 h 488730"/>
                  <a:gd name="connsiteX2" fmla="*/ 726083 w 726083"/>
                  <a:gd name="connsiteY2" fmla="*/ 488730 h 488730"/>
                  <a:gd name="connsiteX3" fmla="*/ 4763 w 726083"/>
                  <a:gd name="connsiteY3" fmla="*/ 110111 h 488730"/>
                  <a:gd name="connsiteX4" fmla="*/ 0 w 726083"/>
                  <a:gd name="connsiteY4" fmla="*/ 0 h 488730"/>
                  <a:gd name="connsiteX0" fmla="*/ 0 w 1478558"/>
                  <a:gd name="connsiteY0" fmla="*/ 0 h 488730"/>
                  <a:gd name="connsiteX1" fmla="*/ 1478558 w 1478558"/>
                  <a:gd name="connsiteY1" fmla="*/ 481014 h 488730"/>
                  <a:gd name="connsiteX2" fmla="*/ 726083 w 1478558"/>
                  <a:gd name="connsiteY2" fmla="*/ 488730 h 488730"/>
                  <a:gd name="connsiteX3" fmla="*/ 4763 w 1478558"/>
                  <a:gd name="connsiteY3" fmla="*/ 110111 h 488730"/>
                  <a:gd name="connsiteX4" fmla="*/ 0 w 1478558"/>
                  <a:gd name="connsiteY4" fmla="*/ 0 h 488730"/>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6683 h 569232"/>
                  <a:gd name="connsiteX1" fmla="*/ 1478558 w 1483321"/>
                  <a:gd name="connsiteY1" fmla="*/ 487697 h 569232"/>
                  <a:gd name="connsiteX2" fmla="*/ 1483321 w 1483321"/>
                  <a:gd name="connsiteY2" fmla="*/ 569232 h 569232"/>
                  <a:gd name="connsiteX3" fmla="*/ 4763 w 1483321"/>
                  <a:gd name="connsiteY3" fmla="*/ 116794 h 569232"/>
                  <a:gd name="connsiteX4" fmla="*/ 0 w 1483321"/>
                  <a:gd name="connsiteY4" fmla="*/ 6683 h 569232"/>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7185 h 574496"/>
                  <a:gd name="connsiteX1" fmla="*/ 1478558 w 1478558"/>
                  <a:gd name="connsiteY1" fmla="*/ 488199 h 574496"/>
                  <a:gd name="connsiteX2" fmla="*/ 1445221 w 1478558"/>
                  <a:gd name="connsiteY2" fmla="*/ 574496 h 574496"/>
                  <a:gd name="connsiteX3" fmla="*/ 4763 w 1478558"/>
                  <a:gd name="connsiteY3" fmla="*/ 117296 h 574496"/>
                  <a:gd name="connsiteX4" fmla="*/ 0 w 1478558"/>
                  <a:gd name="connsiteY4" fmla="*/ 7185 h 574496"/>
                  <a:gd name="connsiteX0" fmla="*/ 0 w 1478558"/>
                  <a:gd name="connsiteY0" fmla="*/ 7185 h 576878"/>
                  <a:gd name="connsiteX1" fmla="*/ 1478558 w 1478558"/>
                  <a:gd name="connsiteY1" fmla="*/ 488199 h 576878"/>
                  <a:gd name="connsiteX2" fmla="*/ 1464271 w 1478558"/>
                  <a:gd name="connsiteY2" fmla="*/ 576878 h 576878"/>
                  <a:gd name="connsiteX3" fmla="*/ 4763 w 1478558"/>
                  <a:gd name="connsiteY3" fmla="*/ 117296 h 576878"/>
                  <a:gd name="connsiteX4" fmla="*/ 0 w 1478558"/>
                  <a:gd name="connsiteY4" fmla="*/ 7185 h 576878"/>
                  <a:gd name="connsiteX0" fmla="*/ 0 w 1478558"/>
                  <a:gd name="connsiteY0" fmla="*/ 7376 h 577069"/>
                  <a:gd name="connsiteX1" fmla="*/ 1478558 w 1478558"/>
                  <a:gd name="connsiteY1" fmla="*/ 483627 h 577069"/>
                  <a:gd name="connsiteX2" fmla="*/ 1464271 w 1478558"/>
                  <a:gd name="connsiteY2" fmla="*/ 577069 h 577069"/>
                  <a:gd name="connsiteX3" fmla="*/ 4763 w 1478558"/>
                  <a:gd name="connsiteY3" fmla="*/ 117487 h 577069"/>
                  <a:gd name="connsiteX4" fmla="*/ 0 w 1478558"/>
                  <a:gd name="connsiteY4" fmla="*/ 7376 h 577069"/>
                  <a:gd name="connsiteX0" fmla="*/ 0 w 1478558"/>
                  <a:gd name="connsiteY0" fmla="*/ 6934 h 576627"/>
                  <a:gd name="connsiteX1" fmla="*/ 1478558 w 1478558"/>
                  <a:gd name="connsiteY1" fmla="*/ 483185 h 576627"/>
                  <a:gd name="connsiteX2" fmla="*/ 1464271 w 1478558"/>
                  <a:gd name="connsiteY2" fmla="*/ 576627 h 576627"/>
                  <a:gd name="connsiteX3" fmla="*/ 4763 w 1478558"/>
                  <a:gd name="connsiteY3" fmla="*/ 117045 h 576627"/>
                  <a:gd name="connsiteX4" fmla="*/ 0 w 1478558"/>
                  <a:gd name="connsiteY4" fmla="*/ 6934 h 576627"/>
                  <a:gd name="connsiteX0" fmla="*/ 0 w 1478558"/>
                  <a:gd name="connsiteY0" fmla="*/ 6934 h 576627"/>
                  <a:gd name="connsiteX1" fmla="*/ 1478558 w 1478558"/>
                  <a:gd name="connsiteY1" fmla="*/ 483185 h 576627"/>
                  <a:gd name="connsiteX2" fmla="*/ 1464271 w 1478558"/>
                  <a:gd name="connsiteY2" fmla="*/ 576627 h 576627"/>
                  <a:gd name="connsiteX3" fmla="*/ 23813 w 1478558"/>
                  <a:gd name="connsiteY3" fmla="*/ 112283 h 576627"/>
                  <a:gd name="connsiteX4" fmla="*/ 0 w 1478558"/>
                  <a:gd name="connsiteY4" fmla="*/ 6934 h 576627"/>
                  <a:gd name="connsiteX0" fmla="*/ 0 w 1473795"/>
                  <a:gd name="connsiteY0" fmla="*/ 6934 h 576627"/>
                  <a:gd name="connsiteX1" fmla="*/ 1473795 w 1473795"/>
                  <a:gd name="connsiteY1" fmla="*/ 483185 h 576627"/>
                  <a:gd name="connsiteX2" fmla="*/ 1459508 w 1473795"/>
                  <a:gd name="connsiteY2" fmla="*/ 576627 h 576627"/>
                  <a:gd name="connsiteX3" fmla="*/ 19050 w 1473795"/>
                  <a:gd name="connsiteY3" fmla="*/ 112283 h 576627"/>
                  <a:gd name="connsiteX4" fmla="*/ 0 w 1473795"/>
                  <a:gd name="connsiteY4" fmla="*/ 6934 h 576627"/>
                  <a:gd name="connsiteX0" fmla="*/ 0 w 1473795"/>
                  <a:gd name="connsiteY0" fmla="*/ 7206 h 569755"/>
                  <a:gd name="connsiteX1" fmla="*/ 1473795 w 1473795"/>
                  <a:gd name="connsiteY1" fmla="*/ 476313 h 569755"/>
                  <a:gd name="connsiteX2" fmla="*/ 1459508 w 1473795"/>
                  <a:gd name="connsiteY2" fmla="*/ 569755 h 569755"/>
                  <a:gd name="connsiteX3" fmla="*/ 19050 w 1473795"/>
                  <a:gd name="connsiteY3" fmla="*/ 105411 h 569755"/>
                  <a:gd name="connsiteX4" fmla="*/ 0 w 1473795"/>
                  <a:gd name="connsiteY4" fmla="*/ 7206 h 569755"/>
                  <a:gd name="connsiteX0" fmla="*/ 0 w 1473795"/>
                  <a:gd name="connsiteY0" fmla="*/ 12924 h 575473"/>
                  <a:gd name="connsiteX1" fmla="*/ 1473795 w 1473795"/>
                  <a:gd name="connsiteY1" fmla="*/ 482031 h 575473"/>
                  <a:gd name="connsiteX2" fmla="*/ 1459508 w 1473795"/>
                  <a:gd name="connsiteY2" fmla="*/ 575473 h 575473"/>
                  <a:gd name="connsiteX3" fmla="*/ 19050 w 1473795"/>
                  <a:gd name="connsiteY3" fmla="*/ 111129 h 575473"/>
                  <a:gd name="connsiteX4" fmla="*/ 0 w 1473795"/>
                  <a:gd name="connsiteY4" fmla="*/ 12924 h 575473"/>
                  <a:gd name="connsiteX0" fmla="*/ 0 w 1473795"/>
                  <a:gd name="connsiteY0" fmla="*/ 12924 h 575473"/>
                  <a:gd name="connsiteX1" fmla="*/ 1473795 w 1473795"/>
                  <a:gd name="connsiteY1" fmla="*/ 482031 h 575473"/>
                  <a:gd name="connsiteX2" fmla="*/ 1459508 w 1473795"/>
                  <a:gd name="connsiteY2" fmla="*/ 575473 h 575473"/>
                  <a:gd name="connsiteX3" fmla="*/ 37814 w 1473795"/>
                  <a:gd name="connsiteY3" fmla="*/ 99438 h 575473"/>
                  <a:gd name="connsiteX4" fmla="*/ 0 w 1473795"/>
                  <a:gd name="connsiteY4" fmla="*/ 12924 h 575473"/>
                  <a:gd name="connsiteX0" fmla="*/ 0 w 1461888"/>
                  <a:gd name="connsiteY0" fmla="*/ 13419 h 567670"/>
                  <a:gd name="connsiteX1" fmla="*/ 1461888 w 1461888"/>
                  <a:gd name="connsiteY1" fmla="*/ 474228 h 567670"/>
                  <a:gd name="connsiteX2" fmla="*/ 1447601 w 1461888"/>
                  <a:gd name="connsiteY2" fmla="*/ 567670 h 567670"/>
                  <a:gd name="connsiteX3" fmla="*/ 25907 w 1461888"/>
                  <a:gd name="connsiteY3" fmla="*/ 91635 h 567670"/>
                  <a:gd name="connsiteX4" fmla="*/ 0 w 1461888"/>
                  <a:gd name="connsiteY4" fmla="*/ 13419 h 567670"/>
                  <a:gd name="connsiteX0" fmla="*/ 0 w 1461888"/>
                  <a:gd name="connsiteY0" fmla="*/ 13419 h 627927"/>
                  <a:gd name="connsiteX1" fmla="*/ 1461888 w 1461888"/>
                  <a:gd name="connsiteY1" fmla="*/ 474228 h 627927"/>
                  <a:gd name="connsiteX2" fmla="*/ 1402061 w 1461888"/>
                  <a:gd name="connsiteY2" fmla="*/ 627927 h 627927"/>
                  <a:gd name="connsiteX3" fmla="*/ 25907 w 1461888"/>
                  <a:gd name="connsiteY3" fmla="*/ 91635 h 627927"/>
                  <a:gd name="connsiteX4" fmla="*/ 0 w 1461888"/>
                  <a:gd name="connsiteY4" fmla="*/ 13419 h 627927"/>
                  <a:gd name="connsiteX0" fmla="*/ 0 w 1472564"/>
                  <a:gd name="connsiteY0" fmla="*/ 8892 h 623400"/>
                  <a:gd name="connsiteX1" fmla="*/ 1472564 w 1472564"/>
                  <a:gd name="connsiteY1" fmla="*/ 576219 h 623400"/>
                  <a:gd name="connsiteX2" fmla="*/ 1402061 w 1472564"/>
                  <a:gd name="connsiteY2" fmla="*/ 623400 h 623400"/>
                  <a:gd name="connsiteX3" fmla="*/ 25907 w 1472564"/>
                  <a:gd name="connsiteY3" fmla="*/ 87108 h 623400"/>
                  <a:gd name="connsiteX4" fmla="*/ 0 w 1472564"/>
                  <a:gd name="connsiteY4" fmla="*/ 8892 h 623400"/>
                  <a:gd name="connsiteX0" fmla="*/ 0 w 1472564"/>
                  <a:gd name="connsiteY0" fmla="*/ 8892 h 623400"/>
                  <a:gd name="connsiteX1" fmla="*/ 1472564 w 1472564"/>
                  <a:gd name="connsiteY1" fmla="*/ 576219 h 623400"/>
                  <a:gd name="connsiteX2" fmla="*/ 1402061 w 1472564"/>
                  <a:gd name="connsiteY2" fmla="*/ 623400 h 623400"/>
                  <a:gd name="connsiteX3" fmla="*/ 25907 w 1472564"/>
                  <a:gd name="connsiteY3" fmla="*/ 87108 h 623400"/>
                  <a:gd name="connsiteX4" fmla="*/ 0 w 1472564"/>
                  <a:gd name="connsiteY4" fmla="*/ 8892 h 623400"/>
                  <a:gd name="connsiteX0" fmla="*/ 0 w 1472564"/>
                  <a:gd name="connsiteY0" fmla="*/ 8892 h 623400"/>
                  <a:gd name="connsiteX1" fmla="*/ 1472564 w 1472564"/>
                  <a:gd name="connsiteY1" fmla="*/ 576219 h 623400"/>
                  <a:gd name="connsiteX2" fmla="*/ 1402061 w 1472564"/>
                  <a:gd name="connsiteY2" fmla="*/ 623400 h 623400"/>
                  <a:gd name="connsiteX3" fmla="*/ 25907 w 1472564"/>
                  <a:gd name="connsiteY3" fmla="*/ 87108 h 623400"/>
                  <a:gd name="connsiteX4" fmla="*/ 0 w 1472564"/>
                  <a:gd name="connsiteY4" fmla="*/ 8892 h 623400"/>
                  <a:gd name="connsiteX0" fmla="*/ 0 w 1472564"/>
                  <a:gd name="connsiteY0" fmla="*/ 9380 h 623888"/>
                  <a:gd name="connsiteX1" fmla="*/ 1472564 w 1472564"/>
                  <a:gd name="connsiteY1" fmla="*/ 576707 h 623888"/>
                  <a:gd name="connsiteX2" fmla="*/ 1402061 w 1472564"/>
                  <a:gd name="connsiteY2" fmla="*/ 623888 h 623888"/>
                  <a:gd name="connsiteX3" fmla="*/ 25907 w 1472564"/>
                  <a:gd name="connsiteY3" fmla="*/ 87596 h 623888"/>
                  <a:gd name="connsiteX4" fmla="*/ 0 w 1472564"/>
                  <a:gd name="connsiteY4" fmla="*/ 9380 h 623888"/>
                  <a:gd name="connsiteX0" fmla="*/ 0 w 1472564"/>
                  <a:gd name="connsiteY0" fmla="*/ 9380 h 623888"/>
                  <a:gd name="connsiteX1" fmla="*/ 1472564 w 1472564"/>
                  <a:gd name="connsiteY1" fmla="*/ 576707 h 623888"/>
                  <a:gd name="connsiteX2" fmla="*/ 1402061 w 1472564"/>
                  <a:gd name="connsiteY2" fmla="*/ 623888 h 623888"/>
                  <a:gd name="connsiteX3" fmla="*/ 25907 w 1472564"/>
                  <a:gd name="connsiteY3" fmla="*/ 87596 h 623888"/>
                  <a:gd name="connsiteX4" fmla="*/ 0 w 1472564"/>
                  <a:gd name="connsiteY4" fmla="*/ 9380 h 623888"/>
                  <a:gd name="connsiteX0" fmla="*/ 0 w 1472564"/>
                  <a:gd name="connsiteY0" fmla="*/ 9380 h 624610"/>
                  <a:gd name="connsiteX1" fmla="*/ 1472564 w 1472564"/>
                  <a:gd name="connsiteY1" fmla="*/ 576707 h 624610"/>
                  <a:gd name="connsiteX2" fmla="*/ 1398019 w 1472564"/>
                  <a:gd name="connsiteY2" fmla="*/ 624610 h 624610"/>
                  <a:gd name="connsiteX3" fmla="*/ 25907 w 1472564"/>
                  <a:gd name="connsiteY3" fmla="*/ 87596 h 624610"/>
                  <a:gd name="connsiteX4" fmla="*/ 0 w 1472564"/>
                  <a:gd name="connsiteY4" fmla="*/ 9380 h 624610"/>
                  <a:gd name="connsiteX0" fmla="*/ 0 w 1472564"/>
                  <a:gd name="connsiteY0" fmla="*/ 9380 h 624610"/>
                  <a:gd name="connsiteX1" fmla="*/ 1472564 w 1472564"/>
                  <a:gd name="connsiteY1" fmla="*/ 576707 h 624610"/>
                  <a:gd name="connsiteX2" fmla="*/ 1398019 w 1472564"/>
                  <a:gd name="connsiteY2" fmla="*/ 624610 h 624610"/>
                  <a:gd name="connsiteX3" fmla="*/ 25907 w 1472564"/>
                  <a:gd name="connsiteY3" fmla="*/ 87596 h 624610"/>
                  <a:gd name="connsiteX4" fmla="*/ 0 w 1472564"/>
                  <a:gd name="connsiteY4" fmla="*/ 9380 h 62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6"/>
                  </a:gs>
                  <a:gs pos="18000">
                    <a:schemeClr val="accent5"/>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 fmla="*/ 0 w 720080"/>
                  <a:gd name="connsiteY0" fmla="*/ 827314 h 899322"/>
                  <a:gd name="connsiteX1" fmla="*/ 438503 w 720080"/>
                  <a:gd name="connsiteY1" fmla="*/ 0 h 899322"/>
                  <a:gd name="connsiteX2" fmla="*/ 720080 w 720080"/>
                  <a:gd name="connsiteY2" fmla="*/ 899322 h 899322"/>
                  <a:gd name="connsiteX3" fmla="*/ 0 w 720080"/>
                  <a:gd name="connsiteY3" fmla="*/ 899322 h 899322"/>
                  <a:gd name="connsiteX4" fmla="*/ 0 w 720080"/>
                  <a:gd name="connsiteY4" fmla="*/ 827314 h 899322"/>
                  <a:gd name="connsiteX0" fmla="*/ 124823 w 720080"/>
                  <a:gd name="connsiteY0" fmla="*/ 444137 h 899322"/>
                  <a:gd name="connsiteX1" fmla="*/ 438503 w 720080"/>
                  <a:gd name="connsiteY1" fmla="*/ 0 h 899322"/>
                  <a:gd name="connsiteX2" fmla="*/ 720080 w 720080"/>
                  <a:gd name="connsiteY2" fmla="*/ 899322 h 899322"/>
                  <a:gd name="connsiteX3" fmla="*/ 0 w 720080"/>
                  <a:gd name="connsiteY3" fmla="*/ 899322 h 899322"/>
                  <a:gd name="connsiteX4" fmla="*/ 124823 w 720080"/>
                  <a:gd name="connsiteY4" fmla="*/ 444137 h 899322"/>
                  <a:gd name="connsiteX0" fmla="*/ 0 w 595257"/>
                  <a:gd name="connsiteY0" fmla="*/ 444137 h 899322"/>
                  <a:gd name="connsiteX1" fmla="*/ 313680 w 595257"/>
                  <a:gd name="connsiteY1" fmla="*/ 0 h 899322"/>
                  <a:gd name="connsiteX2" fmla="*/ 595257 w 595257"/>
                  <a:gd name="connsiteY2" fmla="*/ 899322 h 899322"/>
                  <a:gd name="connsiteX3" fmla="*/ 29029 w 595257"/>
                  <a:gd name="connsiteY3" fmla="*/ 530659 h 899322"/>
                  <a:gd name="connsiteX4" fmla="*/ 0 w 595257"/>
                  <a:gd name="connsiteY4" fmla="*/ 444137 h 899322"/>
                  <a:gd name="connsiteX0" fmla="*/ 0 w 363028"/>
                  <a:gd name="connsiteY0" fmla="*/ 444137 h 530659"/>
                  <a:gd name="connsiteX1" fmla="*/ 313680 w 363028"/>
                  <a:gd name="connsiteY1" fmla="*/ 0 h 530659"/>
                  <a:gd name="connsiteX2" fmla="*/ 363028 w 363028"/>
                  <a:gd name="connsiteY2" fmla="*/ 51688 h 530659"/>
                  <a:gd name="connsiteX3" fmla="*/ 29029 w 363028"/>
                  <a:gd name="connsiteY3" fmla="*/ 530659 h 530659"/>
                  <a:gd name="connsiteX4" fmla="*/ 0 w 363028"/>
                  <a:gd name="connsiteY4" fmla="*/ 444137 h 530659"/>
                  <a:gd name="connsiteX0" fmla="*/ 0 w 339805"/>
                  <a:gd name="connsiteY0" fmla="*/ 444137 h 530659"/>
                  <a:gd name="connsiteX1" fmla="*/ 313680 w 339805"/>
                  <a:gd name="connsiteY1" fmla="*/ 0 h 530659"/>
                  <a:gd name="connsiteX2" fmla="*/ 339805 w 339805"/>
                  <a:gd name="connsiteY2" fmla="*/ 60397 h 530659"/>
                  <a:gd name="connsiteX3" fmla="*/ 29029 w 339805"/>
                  <a:gd name="connsiteY3" fmla="*/ 530659 h 530659"/>
                  <a:gd name="connsiteX4" fmla="*/ 0 w 339805"/>
                  <a:gd name="connsiteY4" fmla="*/ 444137 h 530659"/>
                  <a:gd name="connsiteX0" fmla="*/ 0 w 342708"/>
                  <a:gd name="connsiteY0" fmla="*/ 444137 h 530659"/>
                  <a:gd name="connsiteX1" fmla="*/ 313680 w 342708"/>
                  <a:gd name="connsiteY1" fmla="*/ 0 h 530659"/>
                  <a:gd name="connsiteX2" fmla="*/ 342708 w 342708"/>
                  <a:gd name="connsiteY2" fmla="*/ 69106 h 530659"/>
                  <a:gd name="connsiteX3" fmla="*/ 29029 w 342708"/>
                  <a:gd name="connsiteY3" fmla="*/ 530659 h 530659"/>
                  <a:gd name="connsiteX4" fmla="*/ 0 w 342708"/>
                  <a:gd name="connsiteY4" fmla="*/ 444137 h 530659"/>
                  <a:gd name="connsiteX0" fmla="*/ 0 w 345611"/>
                  <a:gd name="connsiteY0" fmla="*/ 455749 h 530659"/>
                  <a:gd name="connsiteX1" fmla="*/ 316583 w 345611"/>
                  <a:gd name="connsiteY1" fmla="*/ 0 h 530659"/>
                  <a:gd name="connsiteX2" fmla="*/ 345611 w 345611"/>
                  <a:gd name="connsiteY2" fmla="*/ 69106 h 530659"/>
                  <a:gd name="connsiteX3" fmla="*/ 31932 w 345611"/>
                  <a:gd name="connsiteY3" fmla="*/ 530659 h 530659"/>
                  <a:gd name="connsiteX4" fmla="*/ 0 w 345611"/>
                  <a:gd name="connsiteY4" fmla="*/ 455749 h 530659"/>
                  <a:gd name="connsiteX0" fmla="*/ 0 w 345611"/>
                  <a:gd name="connsiteY0" fmla="*/ 447041 h 530659"/>
                  <a:gd name="connsiteX1" fmla="*/ 316583 w 345611"/>
                  <a:gd name="connsiteY1" fmla="*/ 0 h 530659"/>
                  <a:gd name="connsiteX2" fmla="*/ 345611 w 345611"/>
                  <a:gd name="connsiteY2" fmla="*/ 69106 h 530659"/>
                  <a:gd name="connsiteX3" fmla="*/ 31932 w 345611"/>
                  <a:gd name="connsiteY3" fmla="*/ 530659 h 530659"/>
                  <a:gd name="connsiteX4" fmla="*/ 0 w 345611"/>
                  <a:gd name="connsiteY4" fmla="*/ 447041 h 530659"/>
                  <a:gd name="connsiteX0" fmla="*/ 0 w 345611"/>
                  <a:gd name="connsiteY0" fmla="*/ 455750 h 539368"/>
                  <a:gd name="connsiteX1" fmla="*/ 316583 w 345611"/>
                  <a:gd name="connsiteY1" fmla="*/ 0 h 539368"/>
                  <a:gd name="connsiteX2" fmla="*/ 345611 w 345611"/>
                  <a:gd name="connsiteY2" fmla="*/ 77815 h 539368"/>
                  <a:gd name="connsiteX3" fmla="*/ 31932 w 345611"/>
                  <a:gd name="connsiteY3" fmla="*/ 539368 h 539368"/>
                  <a:gd name="connsiteX4" fmla="*/ 0 w 345611"/>
                  <a:gd name="connsiteY4" fmla="*/ 455750 h 539368"/>
                  <a:gd name="connsiteX0" fmla="*/ 0 w 345611"/>
                  <a:gd name="connsiteY0" fmla="*/ 447041 h 530659"/>
                  <a:gd name="connsiteX1" fmla="*/ 313681 w 345611"/>
                  <a:gd name="connsiteY1" fmla="*/ 0 h 530659"/>
                  <a:gd name="connsiteX2" fmla="*/ 345611 w 345611"/>
                  <a:gd name="connsiteY2" fmla="*/ 69106 h 530659"/>
                  <a:gd name="connsiteX3" fmla="*/ 31932 w 345611"/>
                  <a:gd name="connsiteY3" fmla="*/ 530659 h 530659"/>
                  <a:gd name="connsiteX4" fmla="*/ 0 w 345611"/>
                  <a:gd name="connsiteY4" fmla="*/ 447041 h 530659"/>
                  <a:gd name="connsiteX0" fmla="*/ 0 w 345611"/>
                  <a:gd name="connsiteY0" fmla="*/ 449944 h 533562"/>
                  <a:gd name="connsiteX1" fmla="*/ 316584 w 345611"/>
                  <a:gd name="connsiteY1" fmla="*/ 0 h 533562"/>
                  <a:gd name="connsiteX2" fmla="*/ 345611 w 345611"/>
                  <a:gd name="connsiteY2" fmla="*/ 72009 h 533562"/>
                  <a:gd name="connsiteX3" fmla="*/ 31932 w 345611"/>
                  <a:gd name="connsiteY3" fmla="*/ 533562 h 533562"/>
                  <a:gd name="connsiteX4" fmla="*/ 0 w 345611"/>
                  <a:gd name="connsiteY4" fmla="*/ 449944 h 533562"/>
                  <a:gd name="connsiteX0" fmla="*/ 0 w 345611"/>
                  <a:gd name="connsiteY0" fmla="*/ 452847 h 536465"/>
                  <a:gd name="connsiteX1" fmla="*/ 316584 w 345611"/>
                  <a:gd name="connsiteY1" fmla="*/ 0 h 536465"/>
                  <a:gd name="connsiteX2" fmla="*/ 345611 w 345611"/>
                  <a:gd name="connsiteY2" fmla="*/ 74912 h 536465"/>
                  <a:gd name="connsiteX3" fmla="*/ 31932 w 345611"/>
                  <a:gd name="connsiteY3" fmla="*/ 536465 h 536465"/>
                  <a:gd name="connsiteX4" fmla="*/ 0 w 345611"/>
                  <a:gd name="connsiteY4" fmla="*/ 452847 h 53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6"/>
                  </a:gs>
                  <a:gs pos="76000">
                    <a:schemeClr val="accent5"/>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 fmla="*/ 386080 w 1134691"/>
                  <a:gd name="connsiteY0" fmla="*/ 0 h 913359"/>
                  <a:gd name="connsiteX1" fmla="*/ 1134691 w 1134691"/>
                  <a:gd name="connsiteY1" fmla="*/ 409303 h 913359"/>
                  <a:gd name="connsiteX2" fmla="*/ 1134691 w 1134691"/>
                  <a:gd name="connsiteY2" fmla="*/ 913359 h 913359"/>
                  <a:gd name="connsiteX3" fmla="*/ 0 w 1134691"/>
                  <a:gd name="connsiteY3" fmla="*/ 913359 h 913359"/>
                  <a:gd name="connsiteX4" fmla="*/ 386080 w 1134691"/>
                  <a:gd name="connsiteY4" fmla="*/ 0 h 913359"/>
                  <a:gd name="connsiteX0" fmla="*/ 592182 w 1340793"/>
                  <a:gd name="connsiteY0" fmla="*/ 0 h 913359"/>
                  <a:gd name="connsiteX1" fmla="*/ 1340793 w 1340793"/>
                  <a:gd name="connsiteY1" fmla="*/ 409303 h 913359"/>
                  <a:gd name="connsiteX2" fmla="*/ 1340793 w 1340793"/>
                  <a:gd name="connsiteY2" fmla="*/ 913359 h 913359"/>
                  <a:gd name="connsiteX3" fmla="*/ 0 w 1340793"/>
                  <a:gd name="connsiteY3" fmla="*/ 416970 h 913359"/>
                  <a:gd name="connsiteX4" fmla="*/ 592182 w 1340793"/>
                  <a:gd name="connsiteY4" fmla="*/ 0 h 913359"/>
                  <a:gd name="connsiteX0" fmla="*/ 592182 w 1758804"/>
                  <a:gd name="connsiteY0" fmla="*/ 0 h 913359"/>
                  <a:gd name="connsiteX1" fmla="*/ 1758804 w 1758804"/>
                  <a:gd name="connsiteY1" fmla="*/ 307703 h 913359"/>
                  <a:gd name="connsiteX2" fmla="*/ 1340793 w 1758804"/>
                  <a:gd name="connsiteY2" fmla="*/ 913359 h 913359"/>
                  <a:gd name="connsiteX3" fmla="*/ 0 w 1758804"/>
                  <a:gd name="connsiteY3" fmla="*/ 416970 h 913359"/>
                  <a:gd name="connsiteX4" fmla="*/ 592182 w 1758804"/>
                  <a:gd name="connsiteY4" fmla="*/ 0 h 913359"/>
                  <a:gd name="connsiteX0" fmla="*/ 592182 w 1758804"/>
                  <a:gd name="connsiteY0" fmla="*/ 0 h 774022"/>
                  <a:gd name="connsiteX1" fmla="*/ 1758804 w 1758804"/>
                  <a:gd name="connsiteY1" fmla="*/ 307703 h 774022"/>
                  <a:gd name="connsiteX2" fmla="*/ 1439490 w 1758804"/>
                  <a:gd name="connsiteY2" fmla="*/ 774022 h 774022"/>
                  <a:gd name="connsiteX3" fmla="*/ 0 w 1758804"/>
                  <a:gd name="connsiteY3" fmla="*/ 416970 h 774022"/>
                  <a:gd name="connsiteX4" fmla="*/ 592182 w 1758804"/>
                  <a:gd name="connsiteY4" fmla="*/ 0 h 774022"/>
                  <a:gd name="connsiteX0" fmla="*/ 592182 w 1758804"/>
                  <a:gd name="connsiteY0" fmla="*/ 0 h 669519"/>
                  <a:gd name="connsiteX1" fmla="*/ 1758804 w 1758804"/>
                  <a:gd name="connsiteY1" fmla="*/ 307703 h 669519"/>
                  <a:gd name="connsiteX2" fmla="*/ 1404656 w 1758804"/>
                  <a:gd name="connsiteY2" fmla="*/ 669519 h 669519"/>
                  <a:gd name="connsiteX3" fmla="*/ 0 w 1758804"/>
                  <a:gd name="connsiteY3" fmla="*/ 416970 h 669519"/>
                  <a:gd name="connsiteX4" fmla="*/ 592182 w 1758804"/>
                  <a:gd name="connsiteY4" fmla="*/ 0 h 669519"/>
                  <a:gd name="connsiteX0" fmla="*/ 592182 w 1758804"/>
                  <a:gd name="connsiteY0" fmla="*/ 0 h 756605"/>
                  <a:gd name="connsiteX1" fmla="*/ 1758804 w 1758804"/>
                  <a:gd name="connsiteY1" fmla="*/ 307703 h 756605"/>
                  <a:gd name="connsiteX2" fmla="*/ 1439490 w 1758804"/>
                  <a:gd name="connsiteY2" fmla="*/ 756605 h 756605"/>
                  <a:gd name="connsiteX3" fmla="*/ 0 w 1758804"/>
                  <a:gd name="connsiteY3" fmla="*/ 416970 h 756605"/>
                  <a:gd name="connsiteX4" fmla="*/ 592182 w 1758804"/>
                  <a:gd name="connsiteY4" fmla="*/ 0 h 756605"/>
                  <a:gd name="connsiteX0" fmla="*/ 592182 w 1758804"/>
                  <a:gd name="connsiteY0" fmla="*/ 0 h 756605"/>
                  <a:gd name="connsiteX1" fmla="*/ 1758804 w 1758804"/>
                  <a:gd name="connsiteY1" fmla="*/ 307703 h 756605"/>
                  <a:gd name="connsiteX2" fmla="*/ 1439490 w 1758804"/>
                  <a:gd name="connsiteY2" fmla="*/ 756605 h 756605"/>
                  <a:gd name="connsiteX3" fmla="*/ 0 w 1758804"/>
                  <a:gd name="connsiteY3" fmla="*/ 416970 h 756605"/>
                  <a:gd name="connsiteX4" fmla="*/ 592182 w 1758804"/>
                  <a:gd name="connsiteY4" fmla="*/ 0 h 756605"/>
                  <a:gd name="connsiteX0" fmla="*/ 592182 w 1758804"/>
                  <a:gd name="connsiteY0" fmla="*/ 0 h 756605"/>
                  <a:gd name="connsiteX1" fmla="*/ 1758804 w 1758804"/>
                  <a:gd name="connsiteY1" fmla="*/ 307703 h 756605"/>
                  <a:gd name="connsiteX2" fmla="*/ 1439490 w 1758804"/>
                  <a:gd name="connsiteY2" fmla="*/ 756605 h 756605"/>
                  <a:gd name="connsiteX3" fmla="*/ 0 w 1758804"/>
                  <a:gd name="connsiteY3" fmla="*/ 416970 h 756605"/>
                  <a:gd name="connsiteX4" fmla="*/ 592182 w 1758804"/>
                  <a:gd name="connsiteY4" fmla="*/ 0 h 756605"/>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0690"/>
                  <a:gd name="connsiteX1" fmla="*/ 1758804 w 1758804"/>
                  <a:gd name="connsiteY1" fmla="*/ 307703 h 790690"/>
                  <a:gd name="connsiteX2" fmla="*/ 1439490 w 1758804"/>
                  <a:gd name="connsiteY2" fmla="*/ 756605 h 790690"/>
                  <a:gd name="connsiteX3" fmla="*/ 0 w 1758804"/>
                  <a:gd name="connsiteY3" fmla="*/ 416970 h 790690"/>
                  <a:gd name="connsiteX4" fmla="*/ 592182 w 1758804"/>
                  <a:gd name="connsiteY4" fmla="*/ 0 h 790690"/>
                  <a:gd name="connsiteX0" fmla="*/ 592182 w 1758804"/>
                  <a:gd name="connsiteY0" fmla="*/ 0 h 798481"/>
                  <a:gd name="connsiteX1" fmla="*/ 1758804 w 1758804"/>
                  <a:gd name="connsiteY1" fmla="*/ 307703 h 798481"/>
                  <a:gd name="connsiteX2" fmla="*/ 1433562 w 1758804"/>
                  <a:gd name="connsiteY2" fmla="*/ 765496 h 798481"/>
                  <a:gd name="connsiteX3" fmla="*/ 0 w 1758804"/>
                  <a:gd name="connsiteY3" fmla="*/ 416970 h 798481"/>
                  <a:gd name="connsiteX4" fmla="*/ 592182 w 1758804"/>
                  <a:gd name="connsiteY4" fmla="*/ 0 h 79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gradFill>
                <a:gsLst>
                  <a:gs pos="0">
                    <a:schemeClr val="accent6"/>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TextBox 133"/>
            <p:cNvSpPr txBox="1"/>
            <p:nvPr/>
          </p:nvSpPr>
          <p:spPr>
            <a:xfrm>
              <a:off x="4723808" y="2850490"/>
              <a:ext cx="267294"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itchFamily="34" charset="-122"/>
                  <a:ea typeface="微软雅黑" pitchFamily="34" charset="-122"/>
                </a:rPr>
                <a:t>T</a:t>
              </a:r>
              <a:endParaRPr lang="zh-CN" altLang="en-US" b="1" dirty="0">
                <a:solidFill>
                  <a:prstClr val="white"/>
                </a:solidFill>
                <a:effectLst>
                  <a:innerShdw blurRad="63500" dist="50800" dir="13500000">
                    <a:prstClr val="black">
                      <a:alpha val="50000"/>
                    </a:prstClr>
                  </a:innerShdw>
                </a:effectLst>
                <a:latin typeface="微软雅黑" pitchFamily="34" charset="-122"/>
                <a:ea typeface="微软雅黑" pitchFamily="34" charset="-122"/>
              </a:endParaRPr>
            </a:p>
          </p:txBody>
        </p:sp>
      </p:grpSp>
      <p:grpSp>
        <p:nvGrpSpPr>
          <p:cNvPr id="138" name="组合 137"/>
          <p:cNvGrpSpPr/>
          <p:nvPr/>
        </p:nvGrpSpPr>
        <p:grpSpPr>
          <a:xfrm>
            <a:off x="5418547" y="3582254"/>
            <a:ext cx="2218293" cy="1164705"/>
            <a:chOff x="3885010" y="3089595"/>
            <a:chExt cx="1802592" cy="946320"/>
          </a:xfrm>
        </p:grpSpPr>
        <p:grpSp>
          <p:nvGrpSpPr>
            <p:cNvPr id="139" name="组合 138"/>
            <p:cNvGrpSpPr/>
            <p:nvPr/>
          </p:nvGrpSpPr>
          <p:grpSpPr>
            <a:xfrm>
              <a:off x="3885010" y="3089595"/>
              <a:ext cx="1802592" cy="946320"/>
              <a:chOff x="3885010" y="3089595"/>
              <a:chExt cx="1802592" cy="946320"/>
            </a:xfrm>
          </p:grpSpPr>
          <p:grpSp>
            <p:nvGrpSpPr>
              <p:cNvPr id="141" name="组合 140"/>
              <p:cNvGrpSpPr/>
              <p:nvPr/>
            </p:nvGrpSpPr>
            <p:grpSpPr>
              <a:xfrm>
                <a:off x="3885010" y="3089595"/>
                <a:ext cx="1802592" cy="946320"/>
                <a:chOff x="3885010" y="3089595"/>
                <a:chExt cx="1802592" cy="946320"/>
              </a:xfrm>
              <a:effectLst>
                <a:outerShdw blurRad="292100" dist="419100" dir="6540000" algn="tl" rotWithShape="0">
                  <a:prstClr val="black">
                    <a:alpha val="40000"/>
                  </a:prstClr>
                </a:outerShdw>
              </a:effectLst>
            </p:grpSpPr>
            <p:sp>
              <p:nvSpPr>
                <p:cNvPr id="143"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 fmla="*/ 0 w 726083"/>
                    <a:gd name="connsiteY0" fmla="*/ 0 h 488730"/>
                    <a:gd name="connsiteX1" fmla="*/ 726083 w 726083"/>
                    <a:gd name="connsiteY1" fmla="*/ 364332 h 488730"/>
                    <a:gd name="connsiteX2" fmla="*/ 726083 w 726083"/>
                    <a:gd name="connsiteY2" fmla="*/ 488730 h 488730"/>
                    <a:gd name="connsiteX3" fmla="*/ 150019 w 726083"/>
                    <a:gd name="connsiteY3" fmla="*/ 488730 h 488730"/>
                    <a:gd name="connsiteX4" fmla="*/ 0 w 726083"/>
                    <a:gd name="connsiteY4" fmla="*/ 0 h 488730"/>
                    <a:gd name="connsiteX0" fmla="*/ 0 w 726083"/>
                    <a:gd name="connsiteY0" fmla="*/ 0 h 488730"/>
                    <a:gd name="connsiteX1" fmla="*/ 726083 w 726083"/>
                    <a:gd name="connsiteY1" fmla="*/ 364332 h 488730"/>
                    <a:gd name="connsiteX2" fmla="*/ 726083 w 726083"/>
                    <a:gd name="connsiteY2" fmla="*/ 488730 h 488730"/>
                    <a:gd name="connsiteX3" fmla="*/ 4763 w 726083"/>
                    <a:gd name="connsiteY3" fmla="*/ 110111 h 488730"/>
                    <a:gd name="connsiteX4" fmla="*/ 0 w 726083"/>
                    <a:gd name="connsiteY4" fmla="*/ 0 h 488730"/>
                    <a:gd name="connsiteX0" fmla="*/ 0 w 1478558"/>
                    <a:gd name="connsiteY0" fmla="*/ 0 h 488730"/>
                    <a:gd name="connsiteX1" fmla="*/ 1478558 w 1478558"/>
                    <a:gd name="connsiteY1" fmla="*/ 481014 h 488730"/>
                    <a:gd name="connsiteX2" fmla="*/ 726083 w 1478558"/>
                    <a:gd name="connsiteY2" fmla="*/ 488730 h 488730"/>
                    <a:gd name="connsiteX3" fmla="*/ 4763 w 1478558"/>
                    <a:gd name="connsiteY3" fmla="*/ 110111 h 488730"/>
                    <a:gd name="connsiteX4" fmla="*/ 0 w 1478558"/>
                    <a:gd name="connsiteY4" fmla="*/ 0 h 488730"/>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0 h 562549"/>
                    <a:gd name="connsiteX1" fmla="*/ 1478558 w 1483321"/>
                    <a:gd name="connsiteY1" fmla="*/ 481014 h 562549"/>
                    <a:gd name="connsiteX2" fmla="*/ 1483321 w 1483321"/>
                    <a:gd name="connsiteY2" fmla="*/ 562549 h 562549"/>
                    <a:gd name="connsiteX3" fmla="*/ 4763 w 1483321"/>
                    <a:gd name="connsiteY3" fmla="*/ 110111 h 562549"/>
                    <a:gd name="connsiteX4" fmla="*/ 0 w 1483321"/>
                    <a:gd name="connsiteY4" fmla="*/ 0 h 562549"/>
                    <a:gd name="connsiteX0" fmla="*/ 0 w 1483321"/>
                    <a:gd name="connsiteY0" fmla="*/ 6683 h 569232"/>
                    <a:gd name="connsiteX1" fmla="*/ 1478558 w 1483321"/>
                    <a:gd name="connsiteY1" fmla="*/ 487697 h 569232"/>
                    <a:gd name="connsiteX2" fmla="*/ 1483321 w 1483321"/>
                    <a:gd name="connsiteY2" fmla="*/ 569232 h 569232"/>
                    <a:gd name="connsiteX3" fmla="*/ 4763 w 1483321"/>
                    <a:gd name="connsiteY3" fmla="*/ 116794 h 569232"/>
                    <a:gd name="connsiteX4" fmla="*/ 0 w 1483321"/>
                    <a:gd name="connsiteY4" fmla="*/ 6683 h 569232"/>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59707"/>
                    <a:gd name="connsiteX1" fmla="*/ 1478558 w 1478558"/>
                    <a:gd name="connsiteY1" fmla="*/ 487697 h 559707"/>
                    <a:gd name="connsiteX2" fmla="*/ 1440459 w 1478558"/>
                    <a:gd name="connsiteY2" fmla="*/ 559707 h 559707"/>
                    <a:gd name="connsiteX3" fmla="*/ 4763 w 1478558"/>
                    <a:gd name="connsiteY3" fmla="*/ 116794 h 559707"/>
                    <a:gd name="connsiteX4" fmla="*/ 0 w 1478558"/>
                    <a:gd name="connsiteY4" fmla="*/ 6683 h 559707"/>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6683 h 573994"/>
                    <a:gd name="connsiteX1" fmla="*/ 1478558 w 1478558"/>
                    <a:gd name="connsiteY1" fmla="*/ 487697 h 573994"/>
                    <a:gd name="connsiteX2" fmla="*/ 1445221 w 1478558"/>
                    <a:gd name="connsiteY2" fmla="*/ 573994 h 573994"/>
                    <a:gd name="connsiteX3" fmla="*/ 4763 w 1478558"/>
                    <a:gd name="connsiteY3" fmla="*/ 116794 h 573994"/>
                    <a:gd name="connsiteX4" fmla="*/ 0 w 1478558"/>
                    <a:gd name="connsiteY4" fmla="*/ 6683 h 573994"/>
                    <a:gd name="connsiteX0" fmla="*/ 0 w 1478558"/>
                    <a:gd name="connsiteY0" fmla="*/ 7185 h 574496"/>
                    <a:gd name="connsiteX1" fmla="*/ 1478558 w 1478558"/>
                    <a:gd name="connsiteY1" fmla="*/ 488199 h 574496"/>
                    <a:gd name="connsiteX2" fmla="*/ 1445221 w 1478558"/>
                    <a:gd name="connsiteY2" fmla="*/ 574496 h 574496"/>
                    <a:gd name="connsiteX3" fmla="*/ 4763 w 1478558"/>
                    <a:gd name="connsiteY3" fmla="*/ 117296 h 574496"/>
                    <a:gd name="connsiteX4" fmla="*/ 0 w 1478558"/>
                    <a:gd name="connsiteY4" fmla="*/ 7185 h 574496"/>
                    <a:gd name="connsiteX0" fmla="*/ 0 w 1478558"/>
                    <a:gd name="connsiteY0" fmla="*/ 7185 h 576878"/>
                    <a:gd name="connsiteX1" fmla="*/ 1478558 w 1478558"/>
                    <a:gd name="connsiteY1" fmla="*/ 488199 h 576878"/>
                    <a:gd name="connsiteX2" fmla="*/ 1464271 w 1478558"/>
                    <a:gd name="connsiteY2" fmla="*/ 576878 h 576878"/>
                    <a:gd name="connsiteX3" fmla="*/ 4763 w 1478558"/>
                    <a:gd name="connsiteY3" fmla="*/ 117296 h 576878"/>
                    <a:gd name="connsiteX4" fmla="*/ 0 w 1478558"/>
                    <a:gd name="connsiteY4" fmla="*/ 7185 h 576878"/>
                    <a:gd name="connsiteX0" fmla="*/ 0 w 1478558"/>
                    <a:gd name="connsiteY0" fmla="*/ 7376 h 577069"/>
                    <a:gd name="connsiteX1" fmla="*/ 1478558 w 1478558"/>
                    <a:gd name="connsiteY1" fmla="*/ 483627 h 577069"/>
                    <a:gd name="connsiteX2" fmla="*/ 1464271 w 1478558"/>
                    <a:gd name="connsiteY2" fmla="*/ 577069 h 577069"/>
                    <a:gd name="connsiteX3" fmla="*/ 4763 w 1478558"/>
                    <a:gd name="connsiteY3" fmla="*/ 117487 h 577069"/>
                    <a:gd name="connsiteX4" fmla="*/ 0 w 1478558"/>
                    <a:gd name="connsiteY4" fmla="*/ 7376 h 577069"/>
                    <a:gd name="connsiteX0" fmla="*/ 0 w 1478558"/>
                    <a:gd name="connsiteY0" fmla="*/ 6934 h 576627"/>
                    <a:gd name="connsiteX1" fmla="*/ 1478558 w 1478558"/>
                    <a:gd name="connsiteY1" fmla="*/ 483185 h 576627"/>
                    <a:gd name="connsiteX2" fmla="*/ 1464271 w 1478558"/>
                    <a:gd name="connsiteY2" fmla="*/ 576627 h 576627"/>
                    <a:gd name="connsiteX3" fmla="*/ 4763 w 1478558"/>
                    <a:gd name="connsiteY3" fmla="*/ 117045 h 576627"/>
                    <a:gd name="connsiteX4" fmla="*/ 0 w 1478558"/>
                    <a:gd name="connsiteY4" fmla="*/ 6934 h 576627"/>
                    <a:gd name="connsiteX0" fmla="*/ 0 w 1478558"/>
                    <a:gd name="connsiteY0" fmla="*/ 6934 h 576627"/>
                    <a:gd name="connsiteX1" fmla="*/ 1478558 w 1478558"/>
                    <a:gd name="connsiteY1" fmla="*/ 483185 h 576627"/>
                    <a:gd name="connsiteX2" fmla="*/ 1464271 w 1478558"/>
                    <a:gd name="connsiteY2" fmla="*/ 576627 h 576627"/>
                    <a:gd name="connsiteX3" fmla="*/ 23813 w 1478558"/>
                    <a:gd name="connsiteY3" fmla="*/ 112283 h 576627"/>
                    <a:gd name="connsiteX4" fmla="*/ 0 w 1478558"/>
                    <a:gd name="connsiteY4" fmla="*/ 6934 h 576627"/>
                    <a:gd name="connsiteX0" fmla="*/ 0 w 1473795"/>
                    <a:gd name="connsiteY0" fmla="*/ 6934 h 576627"/>
                    <a:gd name="connsiteX1" fmla="*/ 1473795 w 1473795"/>
                    <a:gd name="connsiteY1" fmla="*/ 483185 h 576627"/>
                    <a:gd name="connsiteX2" fmla="*/ 1459508 w 1473795"/>
                    <a:gd name="connsiteY2" fmla="*/ 576627 h 576627"/>
                    <a:gd name="connsiteX3" fmla="*/ 19050 w 1473795"/>
                    <a:gd name="connsiteY3" fmla="*/ 112283 h 576627"/>
                    <a:gd name="connsiteX4" fmla="*/ 0 w 1473795"/>
                    <a:gd name="connsiteY4" fmla="*/ 6934 h 576627"/>
                    <a:gd name="connsiteX0" fmla="*/ 0 w 1473795"/>
                    <a:gd name="connsiteY0" fmla="*/ 7206 h 569755"/>
                    <a:gd name="connsiteX1" fmla="*/ 1473795 w 1473795"/>
                    <a:gd name="connsiteY1" fmla="*/ 476313 h 569755"/>
                    <a:gd name="connsiteX2" fmla="*/ 1459508 w 1473795"/>
                    <a:gd name="connsiteY2" fmla="*/ 569755 h 569755"/>
                    <a:gd name="connsiteX3" fmla="*/ 19050 w 1473795"/>
                    <a:gd name="connsiteY3" fmla="*/ 105411 h 569755"/>
                    <a:gd name="connsiteX4" fmla="*/ 0 w 1473795"/>
                    <a:gd name="connsiteY4" fmla="*/ 7206 h 569755"/>
                    <a:gd name="connsiteX0" fmla="*/ 0 w 1473795"/>
                    <a:gd name="connsiteY0" fmla="*/ 12924 h 575473"/>
                    <a:gd name="connsiteX1" fmla="*/ 1473795 w 1473795"/>
                    <a:gd name="connsiteY1" fmla="*/ 482031 h 575473"/>
                    <a:gd name="connsiteX2" fmla="*/ 1459508 w 1473795"/>
                    <a:gd name="connsiteY2" fmla="*/ 575473 h 575473"/>
                    <a:gd name="connsiteX3" fmla="*/ 19050 w 1473795"/>
                    <a:gd name="connsiteY3" fmla="*/ 111129 h 575473"/>
                    <a:gd name="connsiteX4" fmla="*/ 0 w 1473795"/>
                    <a:gd name="connsiteY4" fmla="*/ 12924 h 575473"/>
                    <a:gd name="connsiteX0" fmla="*/ 0 w 1473795"/>
                    <a:gd name="connsiteY0" fmla="*/ 12924 h 575473"/>
                    <a:gd name="connsiteX1" fmla="*/ 1473795 w 1473795"/>
                    <a:gd name="connsiteY1" fmla="*/ 482031 h 575473"/>
                    <a:gd name="connsiteX2" fmla="*/ 1459508 w 1473795"/>
                    <a:gd name="connsiteY2" fmla="*/ 575473 h 575473"/>
                    <a:gd name="connsiteX3" fmla="*/ 37814 w 1473795"/>
                    <a:gd name="connsiteY3" fmla="*/ 99438 h 575473"/>
                    <a:gd name="connsiteX4" fmla="*/ 0 w 1473795"/>
                    <a:gd name="connsiteY4" fmla="*/ 12924 h 575473"/>
                    <a:gd name="connsiteX0" fmla="*/ 0 w 1461888"/>
                    <a:gd name="connsiteY0" fmla="*/ 13419 h 567670"/>
                    <a:gd name="connsiteX1" fmla="*/ 1461888 w 1461888"/>
                    <a:gd name="connsiteY1" fmla="*/ 474228 h 567670"/>
                    <a:gd name="connsiteX2" fmla="*/ 1447601 w 1461888"/>
                    <a:gd name="connsiteY2" fmla="*/ 567670 h 567670"/>
                    <a:gd name="connsiteX3" fmla="*/ 25907 w 1461888"/>
                    <a:gd name="connsiteY3" fmla="*/ 91635 h 567670"/>
                    <a:gd name="connsiteX4" fmla="*/ 0 w 1461888"/>
                    <a:gd name="connsiteY4" fmla="*/ 13419 h 567670"/>
                    <a:gd name="connsiteX0" fmla="*/ 0 w 1461888"/>
                    <a:gd name="connsiteY0" fmla="*/ 13419 h 627927"/>
                    <a:gd name="connsiteX1" fmla="*/ 1461888 w 1461888"/>
                    <a:gd name="connsiteY1" fmla="*/ 474228 h 627927"/>
                    <a:gd name="connsiteX2" fmla="*/ 1402061 w 1461888"/>
                    <a:gd name="connsiteY2" fmla="*/ 627927 h 627927"/>
                    <a:gd name="connsiteX3" fmla="*/ 25907 w 1461888"/>
                    <a:gd name="connsiteY3" fmla="*/ 91635 h 627927"/>
                    <a:gd name="connsiteX4" fmla="*/ 0 w 1461888"/>
                    <a:gd name="connsiteY4" fmla="*/ 13419 h 627927"/>
                    <a:gd name="connsiteX0" fmla="*/ 0 w 1472564"/>
                    <a:gd name="connsiteY0" fmla="*/ 8892 h 623400"/>
                    <a:gd name="connsiteX1" fmla="*/ 1472564 w 1472564"/>
                    <a:gd name="connsiteY1" fmla="*/ 576219 h 623400"/>
                    <a:gd name="connsiteX2" fmla="*/ 1402061 w 1472564"/>
                    <a:gd name="connsiteY2" fmla="*/ 623400 h 623400"/>
                    <a:gd name="connsiteX3" fmla="*/ 25907 w 1472564"/>
                    <a:gd name="connsiteY3" fmla="*/ 87108 h 623400"/>
                    <a:gd name="connsiteX4" fmla="*/ 0 w 1472564"/>
                    <a:gd name="connsiteY4" fmla="*/ 8892 h 623400"/>
                    <a:gd name="connsiteX0" fmla="*/ 0 w 1472564"/>
                    <a:gd name="connsiteY0" fmla="*/ 8892 h 623400"/>
                    <a:gd name="connsiteX1" fmla="*/ 1472564 w 1472564"/>
                    <a:gd name="connsiteY1" fmla="*/ 576219 h 623400"/>
                    <a:gd name="connsiteX2" fmla="*/ 1402061 w 1472564"/>
                    <a:gd name="connsiteY2" fmla="*/ 623400 h 623400"/>
                    <a:gd name="connsiteX3" fmla="*/ 25907 w 1472564"/>
                    <a:gd name="connsiteY3" fmla="*/ 87108 h 623400"/>
                    <a:gd name="connsiteX4" fmla="*/ 0 w 1472564"/>
                    <a:gd name="connsiteY4" fmla="*/ 8892 h 623400"/>
                    <a:gd name="connsiteX0" fmla="*/ 0 w 1472564"/>
                    <a:gd name="connsiteY0" fmla="*/ 8892 h 623400"/>
                    <a:gd name="connsiteX1" fmla="*/ 1472564 w 1472564"/>
                    <a:gd name="connsiteY1" fmla="*/ 576219 h 623400"/>
                    <a:gd name="connsiteX2" fmla="*/ 1402061 w 1472564"/>
                    <a:gd name="connsiteY2" fmla="*/ 623400 h 623400"/>
                    <a:gd name="connsiteX3" fmla="*/ 25907 w 1472564"/>
                    <a:gd name="connsiteY3" fmla="*/ 87108 h 623400"/>
                    <a:gd name="connsiteX4" fmla="*/ 0 w 1472564"/>
                    <a:gd name="connsiteY4" fmla="*/ 8892 h 623400"/>
                    <a:gd name="connsiteX0" fmla="*/ 0 w 1472564"/>
                    <a:gd name="connsiteY0" fmla="*/ 9380 h 623888"/>
                    <a:gd name="connsiteX1" fmla="*/ 1472564 w 1472564"/>
                    <a:gd name="connsiteY1" fmla="*/ 576707 h 623888"/>
                    <a:gd name="connsiteX2" fmla="*/ 1402061 w 1472564"/>
                    <a:gd name="connsiteY2" fmla="*/ 623888 h 623888"/>
                    <a:gd name="connsiteX3" fmla="*/ 25907 w 1472564"/>
                    <a:gd name="connsiteY3" fmla="*/ 87596 h 623888"/>
                    <a:gd name="connsiteX4" fmla="*/ 0 w 1472564"/>
                    <a:gd name="connsiteY4" fmla="*/ 9380 h 623888"/>
                    <a:gd name="connsiteX0" fmla="*/ 0 w 1472564"/>
                    <a:gd name="connsiteY0" fmla="*/ 9380 h 623888"/>
                    <a:gd name="connsiteX1" fmla="*/ 1472564 w 1472564"/>
                    <a:gd name="connsiteY1" fmla="*/ 576707 h 623888"/>
                    <a:gd name="connsiteX2" fmla="*/ 1402061 w 1472564"/>
                    <a:gd name="connsiteY2" fmla="*/ 623888 h 623888"/>
                    <a:gd name="connsiteX3" fmla="*/ 25907 w 1472564"/>
                    <a:gd name="connsiteY3" fmla="*/ 87596 h 623888"/>
                    <a:gd name="connsiteX4" fmla="*/ 0 w 1472564"/>
                    <a:gd name="connsiteY4" fmla="*/ 9380 h 623888"/>
                    <a:gd name="connsiteX0" fmla="*/ 0 w 1472564"/>
                    <a:gd name="connsiteY0" fmla="*/ 9380 h 624610"/>
                    <a:gd name="connsiteX1" fmla="*/ 1472564 w 1472564"/>
                    <a:gd name="connsiteY1" fmla="*/ 576707 h 624610"/>
                    <a:gd name="connsiteX2" fmla="*/ 1398019 w 1472564"/>
                    <a:gd name="connsiteY2" fmla="*/ 624610 h 624610"/>
                    <a:gd name="connsiteX3" fmla="*/ 25907 w 1472564"/>
                    <a:gd name="connsiteY3" fmla="*/ 87596 h 624610"/>
                    <a:gd name="connsiteX4" fmla="*/ 0 w 1472564"/>
                    <a:gd name="connsiteY4" fmla="*/ 9380 h 624610"/>
                    <a:gd name="connsiteX0" fmla="*/ 0 w 1472564"/>
                    <a:gd name="connsiteY0" fmla="*/ 9380 h 624610"/>
                    <a:gd name="connsiteX1" fmla="*/ 1472564 w 1472564"/>
                    <a:gd name="connsiteY1" fmla="*/ 576707 h 624610"/>
                    <a:gd name="connsiteX2" fmla="*/ 1398019 w 1472564"/>
                    <a:gd name="connsiteY2" fmla="*/ 624610 h 624610"/>
                    <a:gd name="connsiteX3" fmla="*/ 25907 w 1472564"/>
                    <a:gd name="connsiteY3" fmla="*/ 87596 h 624610"/>
                    <a:gd name="connsiteX4" fmla="*/ 0 w 1472564"/>
                    <a:gd name="connsiteY4" fmla="*/ 9380 h 62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2"/>
                    </a:gs>
                    <a:gs pos="18000">
                      <a:schemeClr val="accent1"/>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 fmla="*/ 0 w 720080"/>
                    <a:gd name="connsiteY0" fmla="*/ 827314 h 899322"/>
                    <a:gd name="connsiteX1" fmla="*/ 438503 w 720080"/>
                    <a:gd name="connsiteY1" fmla="*/ 0 h 899322"/>
                    <a:gd name="connsiteX2" fmla="*/ 720080 w 720080"/>
                    <a:gd name="connsiteY2" fmla="*/ 899322 h 899322"/>
                    <a:gd name="connsiteX3" fmla="*/ 0 w 720080"/>
                    <a:gd name="connsiteY3" fmla="*/ 899322 h 899322"/>
                    <a:gd name="connsiteX4" fmla="*/ 0 w 720080"/>
                    <a:gd name="connsiteY4" fmla="*/ 827314 h 899322"/>
                    <a:gd name="connsiteX0" fmla="*/ 124823 w 720080"/>
                    <a:gd name="connsiteY0" fmla="*/ 444137 h 899322"/>
                    <a:gd name="connsiteX1" fmla="*/ 438503 w 720080"/>
                    <a:gd name="connsiteY1" fmla="*/ 0 h 899322"/>
                    <a:gd name="connsiteX2" fmla="*/ 720080 w 720080"/>
                    <a:gd name="connsiteY2" fmla="*/ 899322 h 899322"/>
                    <a:gd name="connsiteX3" fmla="*/ 0 w 720080"/>
                    <a:gd name="connsiteY3" fmla="*/ 899322 h 899322"/>
                    <a:gd name="connsiteX4" fmla="*/ 124823 w 720080"/>
                    <a:gd name="connsiteY4" fmla="*/ 444137 h 899322"/>
                    <a:gd name="connsiteX0" fmla="*/ 0 w 595257"/>
                    <a:gd name="connsiteY0" fmla="*/ 444137 h 899322"/>
                    <a:gd name="connsiteX1" fmla="*/ 313680 w 595257"/>
                    <a:gd name="connsiteY1" fmla="*/ 0 h 899322"/>
                    <a:gd name="connsiteX2" fmla="*/ 595257 w 595257"/>
                    <a:gd name="connsiteY2" fmla="*/ 899322 h 899322"/>
                    <a:gd name="connsiteX3" fmla="*/ 29029 w 595257"/>
                    <a:gd name="connsiteY3" fmla="*/ 530659 h 899322"/>
                    <a:gd name="connsiteX4" fmla="*/ 0 w 595257"/>
                    <a:gd name="connsiteY4" fmla="*/ 444137 h 899322"/>
                    <a:gd name="connsiteX0" fmla="*/ 0 w 363028"/>
                    <a:gd name="connsiteY0" fmla="*/ 444137 h 530659"/>
                    <a:gd name="connsiteX1" fmla="*/ 313680 w 363028"/>
                    <a:gd name="connsiteY1" fmla="*/ 0 h 530659"/>
                    <a:gd name="connsiteX2" fmla="*/ 363028 w 363028"/>
                    <a:gd name="connsiteY2" fmla="*/ 51688 h 530659"/>
                    <a:gd name="connsiteX3" fmla="*/ 29029 w 363028"/>
                    <a:gd name="connsiteY3" fmla="*/ 530659 h 530659"/>
                    <a:gd name="connsiteX4" fmla="*/ 0 w 363028"/>
                    <a:gd name="connsiteY4" fmla="*/ 444137 h 530659"/>
                    <a:gd name="connsiteX0" fmla="*/ 0 w 339805"/>
                    <a:gd name="connsiteY0" fmla="*/ 444137 h 530659"/>
                    <a:gd name="connsiteX1" fmla="*/ 313680 w 339805"/>
                    <a:gd name="connsiteY1" fmla="*/ 0 h 530659"/>
                    <a:gd name="connsiteX2" fmla="*/ 339805 w 339805"/>
                    <a:gd name="connsiteY2" fmla="*/ 60397 h 530659"/>
                    <a:gd name="connsiteX3" fmla="*/ 29029 w 339805"/>
                    <a:gd name="connsiteY3" fmla="*/ 530659 h 530659"/>
                    <a:gd name="connsiteX4" fmla="*/ 0 w 339805"/>
                    <a:gd name="connsiteY4" fmla="*/ 444137 h 530659"/>
                    <a:gd name="connsiteX0" fmla="*/ 0 w 342708"/>
                    <a:gd name="connsiteY0" fmla="*/ 444137 h 530659"/>
                    <a:gd name="connsiteX1" fmla="*/ 313680 w 342708"/>
                    <a:gd name="connsiteY1" fmla="*/ 0 h 530659"/>
                    <a:gd name="connsiteX2" fmla="*/ 342708 w 342708"/>
                    <a:gd name="connsiteY2" fmla="*/ 69106 h 530659"/>
                    <a:gd name="connsiteX3" fmla="*/ 29029 w 342708"/>
                    <a:gd name="connsiteY3" fmla="*/ 530659 h 530659"/>
                    <a:gd name="connsiteX4" fmla="*/ 0 w 342708"/>
                    <a:gd name="connsiteY4" fmla="*/ 444137 h 530659"/>
                    <a:gd name="connsiteX0" fmla="*/ 0 w 345611"/>
                    <a:gd name="connsiteY0" fmla="*/ 455749 h 530659"/>
                    <a:gd name="connsiteX1" fmla="*/ 316583 w 345611"/>
                    <a:gd name="connsiteY1" fmla="*/ 0 h 530659"/>
                    <a:gd name="connsiteX2" fmla="*/ 345611 w 345611"/>
                    <a:gd name="connsiteY2" fmla="*/ 69106 h 530659"/>
                    <a:gd name="connsiteX3" fmla="*/ 31932 w 345611"/>
                    <a:gd name="connsiteY3" fmla="*/ 530659 h 530659"/>
                    <a:gd name="connsiteX4" fmla="*/ 0 w 345611"/>
                    <a:gd name="connsiteY4" fmla="*/ 455749 h 530659"/>
                    <a:gd name="connsiteX0" fmla="*/ 0 w 345611"/>
                    <a:gd name="connsiteY0" fmla="*/ 447041 h 530659"/>
                    <a:gd name="connsiteX1" fmla="*/ 316583 w 345611"/>
                    <a:gd name="connsiteY1" fmla="*/ 0 h 530659"/>
                    <a:gd name="connsiteX2" fmla="*/ 345611 w 345611"/>
                    <a:gd name="connsiteY2" fmla="*/ 69106 h 530659"/>
                    <a:gd name="connsiteX3" fmla="*/ 31932 w 345611"/>
                    <a:gd name="connsiteY3" fmla="*/ 530659 h 530659"/>
                    <a:gd name="connsiteX4" fmla="*/ 0 w 345611"/>
                    <a:gd name="connsiteY4" fmla="*/ 447041 h 530659"/>
                    <a:gd name="connsiteX0" fmla="*/ 0 w 345611"/>
                    <a:gd name="connsiteY0" fmla="*/ 455750 h 539368"/>
                    <a:gd name="connsiteX1" fmla="*/ 316583 w 345611"/>
                    <a:gd name="connsiteY1" fmla="*/ 0 h 539368"/>
                    <a:gd name="connsiteX2" fmla="*/ 345611 w 345611"/>
                    <a:gd name="connsiteY2" fmla="*/ 77815 h 539368"/>
                    <a:gd name="connsiteX3" fmla="*/ 31932 w 345611"/>
                    <a:gd name="connsiteY3" fmla="*/ 539368 h 539368"/>
                    <a:gd name="connsiteX4" fmla="*/ 0 w 345611"/>
                    <a:gd name="connsiteY4" fmla="*/ 455750 h 539368"/>
                    <a:gd name="connsiteX0" fmla="*/ 0 w 345611"/>
                    <a:gd name="connsiteY0" fmla="*/ 447041 h 530659"/>
                    <a:gd name="connsiteX1" fmla="*/ 313681 w 345611"/>
                    <a:gd name="connsiteY1" fmla="*/ 0 h 530659"/>
                    <a:gd name="connsiteX2" fmla="*/ 345611 w 345611"/>
                    <a:gd name="connsiteY2" fmla="*/ 69106 h 530659"/>
                    <a:gd name="connsiteX3" fmla="*/ 31932 w 345611"/>
                    <a:gd name="connsiteY3" fmla="*/ 530659 h 530659"/>
                    <a:gd name="connsiteX4" fmla="*/ 0 w 345611"/>
                    <a:gd name="connsiteY4" fmla="*/ 447041 h 530659"/>
                    <a:gd name="connsiteX0" fmla="*/ 0 w 345611"/>
                    <a:gd name="connsiteY0" fmla="*/ 449944 h 533562"/>
                    <a:gd name="connsiteX1" fmla="*/ 316584 w 345611"/>
                    <a:gd name="connsiteY1" fmla="*/ 0 h 533562"/>
                    <a:gd name="connsiteX2" fmla="*/ 345611 w 345611"/>
                    <a:gd name="connsiteY2" fmla="*/ 72009 h 533562"/>
                    <a:gd name="connsiteX3" fmla="*/ 31932 w 345611"/>
                    <a:gd name="connsiteY3" fmla="*/ 533562 h 533562"/>
                    <a:gd name="connsiteX4" fmla="*/ 0 w 345611"/>
                    <a:gd name="connsiteY4" fmla="*/ 449944 h 533562"/>
                    <a:gd name="connsiteX0" fmla="*/ 0 w 345611"/>
                    <a:gd name="connsiteY0" fmla="*/ 452847 h 536465"/>
                    <a:gd name="connsiteX1" fmla="*/ 316584 w 345611"/>
                    <a:gd name="connsiteY1" fmla="*/ 0 h 536465"/>
                    <a:gd name="connsiteX2" fmla="*/ 345611 w 345611"/>
                    <a:gd name="connsiteY2" fmla="*/ 74912 h 536465"/>
                    <a:gd name="connsiteX3" fmla="*/ 31932 w 345611"/>
                    <a:gd name="connsiteY3" fmla="*/ 536465 h 536465"/>
                    <a:gd name="connsiteX4" fmla="*/ 0 w 345611"/>
                    <a:gd name="connsiteY4" fmla="*/ 452847 h 53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2"/>
                    </a:gs>
                    <a:gs pos="76000">
                      <a:schemeClr val="accent1"/>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5"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 fmla="*/ 386080 w 1134691"/>
                    <a:gd name="connsiteY0" fmla="*/ 0 h 913359"/>
                    <a:gd name="connsiteX1" fmla="*/ 1134691 w 1134691"/>
                    <a:gd name="connsiteY1" fmla="*/ 409303 h 913359"/>
                    <a:gd name="connsiteX2" fmla="*/ 1134691 w 1134691"/>
                    <a:gd name="connsiteY2" fmla="*/ 913359 h 913359"/>
                    <a:gd name="connsiteX3" fmla="*/ 0 w 1134691"/>
                    <a:gd name="connsiteY3" fmla="*/ 913359 h 913359"/>
                    <a:gd name="connsiteX4" fmla="*/ 386080 w 1134691"/>
                    <a:gd name="connsiteY4" fmla="*/ 0 h 913359"/>
                    <a:gd name="connsiteX0" fmla="*/ 592182 w 1340793"/>
                    <a:gd name="connsiteY0" fmla="*/ 0 h 913359"/>
                    <a:gd name="connsiteX1" fmla="*/ 1340793 w 1340793"/>
                    <a:gd name="connsiteY1" fmla="*/ 409303 h 913359"/>
                    <a:gd name="connsiteX2" fmla="*/ 1340793 w 1340793"/>
                    <a:gd name="connsiteY2" fmla="*/ 913359 h 913359"/>
                    <a:gd name="connsiteX3" fmla="*/ 0 w 1340793"/>
                    <a:gd name="connsiteY3" fmla="*/ 416970 h 913359"/>
                    <a:gd name="connsiteX4" fmla="*/ 592182 w 1340793"/>
                    <a:gd name="connsiteY4" fmla="*/ 0 h 913359"/>
                    <a:gd name="connsiteX0" fmla="*/ 592182 w 1758804"/>
                    <a:gd name="connsiteY0" fmla="*/ 0 h 913359"/>
                    <a:gd name="connsiteX1" fmla="*/ 1758804 w 1758804"/>
                    <a:gd name="connsiteY1" fmla="*/ 307703 h 913359"/>
                    <a:gd name="connsiteX2" fmla="*/ 1340793 w 1758804"/>
                    <a:gd name="connsiteY2" fmla="*/ 913359 h 913359"/>
                    <a:gd name="connsiteX3" fmla="*/ 0 w 1758804"/>
                    <a:gd name="connsiteY3" fmla="*/ 416970 h 913359"/>
                    <a:gd name="connsiteX4" fmla="*/ 592182 w 1758804"/>
                    <a:gd name="connsiteY4" fmla="*/ 0 h 913359"/>
                    <a:gd name="connsiteX0" fmla="*/ 592182 w 1758804"/>
                    <a:gd name="connsiteY0" fmla="*/ 0 h 774022"/>
                    <a:gd name="connsiteX1" fmla="*/ 1758804 w 1758804"/>
                    <a:gd name="connsiteY1" fmla="*/ 307703 h 774022"/>
                    <a:gd name="connsiteX2" fmla="*/ 1439490 w 1758804"/>
                    <a:gd name="connsiteY2" fmla="*/ 774022 h 774022"/>
                    <a:gd name="connsiteX3" fmla="*/ 0 w 1758804"/>
                    <a:gd name="connsiteY3" fmla="*/ 416970 h 774022"/>
                    <a:gd name="connsiteX4" fmla="*/ 592182 w 1758804"/>
                    <a:gd name="connsiteY4" fmla="*/ 0 h 774022"/>
                    <a:gd name="connsiteX0" fmla="*/ 592182 w 1758804"/>
                    <a:gd name="connsiteY0" fmla="*/ 0 h 669519"/>
                    <a:gd name="connsiteX1" fmla="*/ 1758804 w 1758804"/>
                    <a:gd name="connsiteY1" fmla="*/ 307703 h 669519"/>
                    <a:gd name="connsiteX2" fmla="*/ 1404656 w 1758804"/>
                    <a:gd name="connsiteY2" fmla="*/ 669519 h 669519"/>
                    <a:gd name="connsiteX3" fmla="*/ 0 w 1758804"/>
                    <a:gd name="connsiteY3" fmla="*/ 416970 h 669519"/>
                    <a:gd name="connsiteX4" fmla="*/ 592182 w 1758804"/>
                    <a:gd name="connsiteY4" fmla="*/ 0 h 669519"/>
                    <a:gd name="connsiteX0" fmla="*/ 592182 w 1758804"/>
                    <a:gd name="connsiteY0" fmla="*/ 0 h 756605"/>
                    <a:gd name="connsiteX1" fmla="*/ 1758804 w 1758804"/>
                    <a:gd name="connsiteY1" fmla="*/ 307703 h 756605"/>
                    <a:gd name="connsiteX2" fmla="*/ 1439490 w 1758804"/>
                    <a:gd name="connsiteY2" fmla="*/ 756605 h 756605"/>
                    <a:gd name="connsiteX3" fmla="*/ 0 w 1758804"/>
                    <a:gd name="connsiteY3" fmla="*/ 416970 h 756605"/>
                    <a:gd name="connsiteX4" fmla="*/ 592182 w 1758804"/>
                    <a:gd name="connsiteY4" fmla="*/ 0 h 756605"/>
                    <a:gd name="connsiteX0" fmla="*/ 592182 w 1758804"/>
                    <a:gd name="connsiteY0" fmla="*/ 0 h 756605"/>
                    <a:gd name="connsiteX1" fmla="*/ 1758804 w 1758804"/>
                    <a:gd name="connsiteY1" fmla="*/ 307703 h 756605"/>
                    <a:gd name="connsiteX2" fmla="*/ 1439490 w 1758804"/>
                    <a:gd name="connsiteY2" fmla="*/ 756605 h 756605"/>
                    <a:gd name="connsiteX3" fmla="*/ 0 w 1758804"/>
                    <a:gd name="connsiteY3" fmla="*/ 416970 h 756605"/>
                    <a:gd name="connsiteX4" fmla="*/ 592182 w 1758804"/>
                    <a:gd name="connsiteY4" fmla="*/ 0 h 756605"/>
                    <a:gd name="connsiteX0" fmla="*/ 592182 w 1758804"/>
                    <a:gd name="connsiteY0" fmla="*/ 0 h 756605"/>
                    <a:gd name="connsiteX1" fmla="*/ 1758804 w 1758804"/>
                    <a:gd name="connsiteY1" fmla="*/ 307703 h 756605"/>
                    <a:gd name="connsiteX2" fmla="*/ 1439490 w 1758804"/>
                    <a:gd name="connsiteY2" fmla="*/ 756605 h 756605"/>
                    <a:gd name="connsiteX3" fmla="*/ 0 w 1758804"/>
                    <a:gd name="connsiteY3" fmla="*/ 416970 h 756605"/>
                    <a:gd name="connsiteX4" fmla="*/ 592182 w 1758804"/>
                    <a:gd name="connsiteY4" fmla="*/ 0 h 756605"/>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 name="connsiteX0" fmla="*/ 592182 w 1758804"/>
                    <a:gd name="connsiteY0" fmla="*/ 0 h 796073"/>
                    <a:gd name="connsiteX1" fmla="*/ 1758804 w 1758804"/>
                    <a:gd name="connsiteY1" fmla="*/ 307703 h 796073"/>
                    <a:gd name="connsiteX2" fmla="*/ 1439490 w 1758804"/>
                    <a:gd name="connsiteY2" fmla="*/ 756605 h 796073"/>
                    <a:gd name="connsiteX3" fmla="*/ 0 w 1758804"/>
                    <a:gd name="connsiteY3" fmla="*/ 416970 h 796073"/>
                    <a:gd name="connsiteX4" fmla="*/ 592182 w 1758804"/>
                    <a:gd name="connsiteY4" fmla="*/ 0 h 79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gradFill>
                  <a:gsLst>
                    <a:gs pos="0">
                      <a:schemeClr val="accent2"/>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2"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0" name="TextBox 139"/>
            <p:cNvSpPr txBox="1"/>
            <p:nvPr/>
          </p:nvSpPr>
          <p:spPr>
            <a:xfrm>
              <a:off x="4230531" y="3138523"/>
              <a:ext cx="351964"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itchFamily="34" charset="-122"/>
                  <a:ea typeface="微软雅黑" pitchFamily="34" charset="-122"/>
                </a:rPr>
                <a:t>W</a:t>
              </a:r>
              <a:endParaRPr lang="zh-CN" altLang="en-US" b="1" dirty="0">
                <a:solidFill>
                  <a:prstClr val="white"/>
                </a:solidFill>
                <a:effectLst>
                  <a:innerShdw blurRad="63500" dist="50800" dir="13500000">
                    <a:prstClr val="black">
                      <a:alpha val="50000"/>
                    </a:prstClr>
                  </a:innerShdw>
                </a:effectLst>
                <a:latin typeface="微软雅黑" pitchFamily="34" charset="-122"/>
                <a:ea typeface="微软雅黑" pitchFamily="34" charset="-122"/>
              </a:endParaRPr>
            </a:p>
          </p:txBody>
        </p:sp>
      </p:grpSp>
      <p:sp>
        <p:nvSpPr>
          <p:cNvPr id="146" name="Text Box 11"/>
          <p:cNvSpPr txBox="1">
            <a:spLocks noChangeArrowheads="1"/>
          </p:cNvSpPr>
          <p:nvPr/>
        </p:nvSpPr>
        <p:spPr bwMode="auto">
          <a:xfrm>
            <a:off x="751658" y="2060848"/>
            <a:ext cx="364654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sp>
        <p:nvSpPr>
          <p:cNvPr id="147" name="矩形 146"/>
          <p:cNvSpPr/>
          <p:nvPr/>
        </p:nvSpPr>
        <p:spPr>
          <a:xfrm>
            <a:off x="753047" y="2538542"/>
            <a:ext cx="3646541"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and you can contact the author.</a:t>
            </a:r>
            <a:endParaRPr lang="en-US" altLang="zh-CN" sz="1600" dirty="0">
              <a:solidFill>
                <a:schemeClr val="tx1">
                  <a:lumMod val="50000"/>
                  <a:lumOff val="50000"/>
                </a:schemeClr>
              </a:solidFill>
              <a:latin typeface="微软雅黑" pitchFamily="34" charset="-122"/>
              <a:ea typeface="微软雅黑" pitchFamily="34" charset="-122"/>
            </a:endParaRPr>
          </a:p>
        </p:txBody>
      </p:sp>
      <p:cxnSp>
        <p:nvCxnSpPr>
          <p:cNvPr id="148" name="直接连接符 147"/>
          <p:cNvCxnSpPr/>
          <p:nvPr/>
        </p:nvCxnSpPr>
        <p:spPr>
          <a:xfrm>
            <a:off x="712873" y="2504091"/>
            <a:ext cx="370936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9" name="Text Box 11"/>
          <p:cNvSpPr txBox="1">
            <a:spLocks noChangeArrowheads="1"/>
          </p:cNvSpPr>
          <p:nvPr/>
        </p:nvSpPr>
        <p:spPr bwMode="auto">
          <a:xfrm>
            <a:off x="751658" y="4342311"/>
            <a:ext cx="364654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sp>
        <p:nvSpPr>
          <p:cNvPr id="150" name="矩形 149"/>
          <p:cNvSpPr/>
          <p:nvPr/>
        </p:nvSpPr>
        <p:spPr>
          <a:xfrm>
            <a:off x="753047" y="4752680"/>
            <a:ext cx="3646541"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and you can contact the author.</a:t>
            </a:r>
            <a:endParaRPr lang="en-US" altLang="zh-CN" sz="1600" dirty="0">
              <a:solidFill>
                <a:schemeClr val="tx1">
                  <a:lumMod val="50000"/>
                  <a:lumOff val="50000"/>
                </a:schemeClr>
              </a:solidFill>
              <a:latin typeface="微软雅黑" pitchFamily="34" charset="-122"/>
              <a:ea typeface="微软雅黑" pitchFamily="34" charset="-122"/>
            </a:endParaRPr>
          </a:p>
        </p:txBody>
      </p:sp>
      <p:cxnSp>
        <p:nvCxnSpPr>
          <p:cNvPr id="151" name="直接连接符 150"/>
          <p:cNvCxnSpPr/>
          <p:nvPr/>
        </p:nvCxnSpPr>
        <p:spPr>
          <a:xfrm>
            <a:off x="712875" y="4733500"/>
            <a:ext cx="3686713"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7636839" y="2504091"/>
            <a:ext cx="3737672"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7674997" y="2538542"/>
            <a:ext cx="3646541"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and you can contact the author.</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154" name="Text Box 11"/>
          <p:cNvSpPr txBox="1">
            <a:spLocks noChangeArrowheads="1"/>
          </p:cNvSpPr>
          <p:nvPr/>
        </p:nvSpPr>
        <p:spPr bwMode="auto">
          <a:xfrm>
            <a:off x="7813191" y="2060848"/>
            <a:ext cx="356271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cxnSp>
        <p:nvCxnSpPr>
          <p:cNvPr id="155" name="直接连接符 154"/>
          <p:cNvCxnSpPr/>
          <p:nvPr/>
        </p:nvCxnSpPr>
        <p:spPr>
          <a:xfrm>
            <a:off x="7666986" y="4752679"/>
            <a:ext cx="37075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7674997" y="4752680"/>
            <a:ext cx="3646541" cy="661707"/>
          </a:xfrm>
          <a:prstGeom prst="rect">
            <a:avLst/>
          </a:prstGeom>
        </p:spPr>
        <p:txBody>
          <a:bodyPr wrap="square" lIns="121908" tIns="60954" rIns="121908" bIns="60954">
            <a:spAutoFit/>
          </a:bodyPr>
          <a:lstStyle/>
          <a:p>
            <a:pPr algn="just">
              <a:lnSpc>
                <a:spcPts val="2133"/>
              </a:lnSpc>
            </a:pPr>
            <a:r>
              <a:rPr lang="zh-CN" altLang="en-US" sz="1600" dirty="0">
                <a:solidFill>
                  <a:schemeClr val="tx1">
                    <a:lumMod val="50000"/>
                    <a:lumOff val="50000"/>
                  </a:schemeClr>
                </a:solidFill>
                <a:latin typeface="微软雅黑" pitchFamily="34" charset="-122"/>
                <a:ea typeface="微软雅黑" pitchFamily="34" charset="-122"/>
              </a:rPr>
              <a:t>This set of charts uses theme color settings to replace your favorite colors and you can contact the author.</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157" name="Text Box 11"/>
          <p:cNvSpPr txBox="1">
            <a:spLocks noChangeArrowheads="1"/>
          </p:cNvSpPr>
          <p:nvPr/>
        </p:nvSpPr>
        <p:spPr bwMode="auto">
          <a:xfrm>
            <a:off x="7813191" y="4342311"/>
            <a:ext cx="356271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r>
              <a:rPr lang="zh-CN" altLang="en-US" sz="1900" b="1" dirty="0">
                <a:solidFill>
                  <a:schemeClr val="tx1">
                    <a:lumMod val="50000"/>
                    <a:lumOff val="50000"/>
                  </a:schemeClr>
                </a:solidFill>
                <a:latin typeface="微软雅黑" pitchFamily="34" charset="-122"/>
                <a:ea typeface="微软雅黑" pitchFamily="34" charset="-122"/>
              </a:rPr>
              <a:t>Fill in the subheading here</a:t>
            </a: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326396431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3" fill="hold" nodeType="afterEffect" p14:presetBounceEnd="62500">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14:bounceEnd="62500">
                                          <p:cBhvr additive="base">
                                            <p:cTn id="7" dur="400" fill="hold"/>
                                            <p:tgtEl>
                                              <p:spTgt spid="115"/>
                                            </p:tgtEl>
                                            <p:attrNameLst>
                                              <p:attrName>ppt_x</p:attrName>
                                            </p:attrNameLst>
                                          </p:cBhvr>
                                          <p:tavLst>
                                            <p:tav tm="0">
                                              <p:val>
                                                <p:strVal val="1+#ppt_w/2"/>
                                              </p:val>
                                            </p:tav>
                                            <p:tav tm="100000">
                                              <p:val>
                                                <p:strVal val="#ppt_x"/>
                                              </p:val>
                                            </p:tav>
                                          </p:tavLst>
                                        </p:anim>
                                        <p:anim calcmode="lin" valueType="num" p14:bounceEnd="62500">
                                          <p:cBhvr additive="base">
                                            <p:cTn id="8" dur="400" fill="hold"/>
                                            <p:tgtEl>
                                              <p:spTgt spid="115"/>
                                            </p:tgtEl>
                                            <p:attrNameLst>
                                              <p:attrName>ppt_y</p:attrName>
                                            </p:attrNameLst>
                                          </p:cBhvr>
                                          <p:tavLst>
                                            <p:tav tm="0">
                                              <p:val>
                                                <p:strVal val="0-#ppt_h/2"/>
                                              </p:val>
                                            </p:tav>
                                            <p:tav tm="100000">
                                              <p:val>
                                                <p:strVal val="#ppt_y"/>
                                              </p:val>
                                            </p:tav>
                                          </p:tavLst>
                                        </p:anim>
                                      </p:childTnLst>
                                    </p:cTn>
                                  </p:par>
                                </p:childTnLst>
                              </p:cTn>
                            </p:par>
                            <p:par>
                              <p:cTn id="9" fill="hold">
                                <p:stCondLst>
                                  <p:cond delay="400"/>
                                </p:stCondLst>
                                <p:childTnLst>
                                  <p:par>
                                    <p:cTn id="10" presetID="2" presetClass="entr" presetSubtype="12" fill="hold" nodeType="afterEffect" p14:presetBounceEnd="62500">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14:bounceEnd="62500">
                                          <p:cBhvr additive="base">
                                            <p:cTn id="12" dur="400" fill="hold"/>
                                            <p:tgtEl>
                                              <p:spTgt spid="123"/>
                                            </p:tgtEl>
                                            <p:attrNameLst>
                                              <p:attrName>ppt_x</p:attrName>
                                            </p:attrNameLst>
                                          </p:cBhvr>
                                          <p:tavLst>
                                            <p:tav tm="0">
                                              <p:val>
                                                <p:strVal val="0-#ppt_w/2"/>
                                              </p:val>
                                            </p:tav>
                                            <p:tav tm="100000">
                                              <p:val>
                                                <p:strVal val="#ppt_x"/>
                                              </p:val>
                                            </p:tav>
                                          </p:tavLst>
                                        </p:anim>
                                        <p:anim calcmode="lin" valueType="num" p14:bounceEnd="62500">
                                          <p:cBhvr additive="base">
                                            <p:cTn id="13" dur="400" fill="hold"/>
                                            <p:tgtEl>
                                              <p:spTgt spid="123"/>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9" fill="hold" nodeType="afterEffect" p14:presetBounceEnd="62500">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14:bounceEnd="62500">
                                          <p:cBhvr additive="base">
                                            <p:cTn id="17" dur="400" fill="hold"/>
                                            <p:tgtEl>
                                              <p:spTgt spid="138"/>
                                            </p:tgtEl>
                                            <p:attrNameLst>
                                              <p:attrName>ppt_x</p:attrName>
                                            </p:attrNameLst>
                                          </p:cBhvr>
                                          <p:tavLst>
                                            <p:tav tm="0">
                                              <p:val>
                                                <p:strVal val="0-#ppt_w/2"/>
                                              </p:val>
                                            </p:tav>
                                            <p:tav tm="100000">
                                              <p:val>
                                                <p:strVal val="#ppt_x"/>
                                              </p:val>
                                            </p:tav>
                                          </p:tavLst>
                                        </p:anim>
                                        <p:anim calcmode="lin" valueType="num" p14:bounceEnd="62500">
                                          <p:cBhvr additive="base">
                                            <p:cTn id="18" dur="400" fill="hold"/>
                                            <p:tgtEl>
                                              <p:spTgt spid="138"/>
                                            </p:tgtEl>
                                            <p:attrNameLst>
                                              <p:attrName>ppt_y</p:attrName>
                                            </p:attrNameLst>
                                          </p:cBhvr>
                                          <p:tavLst>
                                            <p:tav tm="0">
                                              <p:val>
                                                <p:strVal val="0-#ppt_h/2"/>
                                              </p:val>
                                            </p:tav>
                                            <p:tav tm="100000">
                                              <p:val>
                                                <p:strVal val="#ppt_y"/>
                                              </p:val>
                                            </p:tav>
                                          </p:tavLst>
                                        </p:anim>
                                      </p:childTnLst>
                                    </p:cTn>
                                  </p:par>
                                </p:childTnLst>
                              </p:cTn>
                            </p:par>
                            <p:par>
                              <p:cTn id="19" fill="hold">
                                <p:stCondLst>
                                  <p:cond delay="1200"/>
                                </p:stCondLst>
                                <p:childTnLst>
                                  <p:par>
                                    <p:cTn id="20" presetID="2" presetClass="entr" presetSubtype="9" fill="hold" nodeType="afterEffect" p14:presetBounceEnd="62500">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14:bounceEnd="62500">
                                          <p:cBhvr additive="base">
                                            <p:cTn id="22" dur="400" fill="hold"/>
                                            <p:tgtEl>
                                              <p:spTgt spid="132"/>
                                            </p:tgtEl>
                                            <p:attrNameLst>
                                              <p:attrName>ppt_x</p:attrName>
                                            </p:attrNameLst>
                                          </p:cBhvr>
                                          <p:tavLst>
                                            <p:tav tm="0">
                                              <p:val>
                                                <p:strVal val="0-#ppt_w/2"/>
                                              </p:val>
                                            </p:tav>
                                            <p:tav tm="100000">
                                              <p:val>
                                                <p:strVal val="#ppt_x"/>
                                              </p:val>
                                            </p:tav>
                                          </p:tavLst>
                                        </p:anim>
                                        <p:anim calcmode="lin" valueType="num" p14:bounceEnd="62500">
                                          <p:cBhvr additive="base">
                                            <p:cTn id="23" dur="400" fill="hold"/>
                                            <p:tgtEl>
                                              <p:spTgt spid="132"/>
                                            </p:tgtEl>
                                            <p:attrNameLst>
                                              <p:attrName>ppt_y</p:attrName>
                                            </p:attrNameLst>
                                          </p:cBhvr>
                                          <p:tavLst>
                                            <p:tav tm="0">
                                              <p:val>
                                                <p:strVal val="0-#ppt_h/2"/>
                                              </p:val>
                                            </p:tav>
                                            <p:tav tm="100000">
                                              <p:val>
                                                <p:strVal val="#ppt_y"/>
                                              </p:val>
                                            </p:tav>
                                          </p:tavLst>
                                        </p:anim>
                                      </p:childTnLst>
                                    </p:cTn>
                                  </p:par>
                                </p:childTnLst>
                              </p:cTn>
                            </p:par>
                            <p:par>
                              <p:cTn id="24" fill="hold">
                                <p:stCondLst>
                                  <p:cond delay="1600"/>
                                </p:stCondLst>
                                <p:childTnLst>
                                  <p:par>
                                    <p:cTn id="25" presetID="22" presetClass="entr" presetSubtype="2" fill="hold" nodeType="after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right)">
                                          <p:cBhvr>
                                            <p:cTn id="27" dur="500"/>
                                            <p:tgtEl>
                                              <p:spTgt spid="148"/>
                                            </p:tgtEl>
                                          </p:cBhvr>
                                        </p:animEffect>
                                      </p:childTnLst>
                                    </p:cTn>
                                  </p:par>
                                </p:childTnLst>
                              </p:cTn>
                            </p:par>
                            <p:par>
                              <p:cTn id="28" fill="hold">
                                <p:stCondLst>
                                  <p:cond delay="2100"/>
                                </p:stCondLst>
                                <p:childTnLst>
                                  <p:par>
                                    <p:cTn id="29" presetID="42" presetClass="entr" presetSubtype="0"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400"/>
                                            <p:tgtEl>
                                              <p:spTgt spid="146"/>
                                            </p:tgtEl>
                                          </p:cBhvr>
                                        </p:animEffect>
                                        <p:anim calcmode="lin" valueType="num">
                                          <p:cBhvr>
                                            <p:cTn id="32" dur="400" fill="hold"/>
                                            <p:tgtEl>
                                              <p:spTgt spid="146"/>
                                            </p:tgtEl>
                                            <p:attrNameLst>
                                              <p:attrName>ppt_x</p:attrName>
                                            </p:attrNameLst>
                                          </p:cBhvr>
                                          <p:tavLst>
                                            <p:tav tm="0">
                                              <p:val>
                                                <p:strVal val="#ppt_x"/>
                                              </p:val>
                                            </p:tav>
                                            <p:tav tm="100000">
                                              <p:val>
                                                <p:strVal val="#ppt_x"/>
                                              </p:val>
                                            </p:tav>
                                          </p:tavLst>
                                        </p:anim>
                                        <p:anim calcmode="lin" valueType="num">
                                          <p:cBhvr>
                                            <p:cTn id="33" dur="400" fill="hold"/>
                                            <p:tgtEl>
                                              <p:spTgt spid="14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400"/>
                                            <p:tgtEl>
                                              <p:spTgt spid="147"/>
                                            </p:tgtEl>
                                          </p:cBhvr>
                                        </p:animEffect>
                                        <p:anim calcmode="lin" valueType="num">
                                          <p:cBhvr>
                                            <p:cTn id="37" dur="400" fill="hold"/>
                                            <p:tgtEl>
                                              <p:spTgt spid="147"/>
                                            </p:tgtEl>
                                            <p:attrNameLst>
                                              <p:attrName>ppt_x</p:attrName>
                                            </p:attrNameLst>
                                          </p:cBhvr>
                                          <p:tavLst>
                                            <p:tav tm="0">
                                              <p:val>
                                                <p:strVal val="#ppt_x"/>
                                              </p:val>
                                            </p:tav>
                                            <p:tav tm="100000">
                                              <p:val>
                                                <p:strVal val="#ppt_x"/>
                                              </p:val>
                                            </p:tav>
                                          </p:tavLst>
                                        </p:anim>
                                        <p:anim calcmode="lin" valueType="num">
                                          <p:cBhvr>
                                            <p:cTn id="38" dur="400" fill="hold"/>
                                            <p:tgtEl>
                                              <p:spTgt spid="147"/>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wipe(right)">
                                          <p:cBhvr>
                                            <p:cTn id="42" dur="500"/>
                                            <p:tgtEl>
                                              <p:spTgt spid="151"/>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400"/>
                                            <p:tgtEl>
                                              <p:spTgt spid="149"/>
                                            </p:tgtEl>
                                          </p:cBhvr>
                                        </p:animEffect>
                                        <p:anim calcmode="lin" valueType="num">
                                          <p:cBhvr>
                                            <p:cTn id="47" dur="400" fill="hold"/>
                                            <p:tgtEl>
                                              <p:spTgt spid="149"/>
                                            </p:tgtEl>
                                            <p:attrNameLst>
                                              <p:attrName>ppt_x</p:attrName>
                                            </p:attrNameLst>
                                          </p:cBhvr>
                                          <p:tavLst>
                                            <p:tav tm="0">
                                              <p:val>
                                                <p:strVal val="#ppt_x"/>
                                              </p:val>
                                            </p:tav>
                                            <p:tav tm="100000">
                                              <p:val>
                                                <p:strVal val="#ppt_x"/>
                                              </p:val>
                                            </p:tav>
                                          </p:tavLst>
                                        </p:anim>
                                        <p:anim calcmode="lin" valueType="num">
                                          <p:cBhvr>
                                            <p:cTn id="48" dur="400" fill="hold"/>
                                            <p:tgtEl>
                                              <p:spTgt spid="14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400"/>
                                            <p:tgtEl>
                                              <p:spTgt spid="150"/>
                                            </p:tgtEl>
                                          </p:cBhvr>
                                        </p:animEffect>
                                        <p:anim calcmode="lin" valueType="num">
                                          <p:cBhvr>
                                            <p:cTn id="52" dur="400" fill="hold"/>
                                            <p:tgtEl>
                                              <p:spTgt spid="150"/>
                                            </p:tgtEl>
                                            <p:attrNameLst>
                                              <p:attrName>ppt_x</p:attrName>
                                            </p:attrNameLst>
                                          </p:cBhvr>
                                          <p:tavLst>
                                            <p:tav tm="0">
                                              <p:val>
                                                <p:strVal val="#ppt_x"/>
                                              </p:val>
                                            </p:tav>
                                            <p:tav tm="100000">
                                              <p:val>
                                                <p:strVal val="#ppt_x"/>
                                              </p:val>
                                            </p:tav>
                                          </p:tavLst>
                                        </p:anim>
                                        <p:anim calcmode="lin" valueType="num">
                                          <p:cBhvr>
                                            <p:cTn id="53" dur="400" fill="hold"/>
                                            <p:tgtEl>
                                              <p:spTgt spid="150"/>
                                            </p:tgtEl>
                                            <p:attrNameLst>
                                              <p:attrName>ppt_y</p:attrName>
                                            </p:attrNameLst>
                                          </p:cBhvr>
                                          <p:tavLst>
                                            <p:tav tm="0">
                                              <p:val>
                                                <p:strVal val="#ppt_y-.1"/>
                                              </p:val>
                                            </p:tav>
                                            <p:tav tm="100000">
                                              <p:val>
                                                <p:strVal val="#ppt_y"/>
                                              </p:val>
                                            </p:tav>
                                          </p:tavLst>
                                        </p:anim>
                                      </p:childTnLst>
                                    </p:cTn>
                                  </p:par>
                                </p:childTnLst>
                              </p:cTn>
                            </p:par>
                            <p:par>
                              <p:cTn id="54" fill="hold">
                                <p:stCondLst>
                                  <p:cond delay="3400"/>
                                </p:stCondLst>
                                <p:childTnLst>
                                  <p:par>
                                    <p:cTn id="55" presetID="22" presetClass="entr" presetSubtype="8" fill="hold" nodeType="after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left)">
                                          <p:cBhvr>
                                            <p:cTn id="57" dur="500"/>
                                            <p:tgtEl>
                                              <p:spTgt spid="152"/>
                                            </p:tgtEl>
                                          </p:cBhvr>
                                        </p:animEffect>
                                      </p:childTnLst>
                                    </p:cTn>
                                  </p:par>
                                </p:childTnLst>
                              </p:cTn>
                            </p:par>
                            <p:par>
                              <p:cTn id="58" fill="hold">
                                <p:stCondLst>
                                  <p:cond delay="3900"/>
                                </p:stCondLst>
                                <p:childTnLst>
                                  <p:par>
                                    <p:cTn id="59" presetID="42"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400"/>
                                            <p:tgtEl>
                                              <p:spTgt spid="154"/>
                                            </p:tgtEl>
                                          </p:cBhvr>
                                        </p:animEffect>
                                        <p:anim calcmode="lin" valueType="num">
                                          <p:cBhvr>
                                            <p:cTn id="62" dur="400" fill="hold"/>
                                            <p:tgtEl>
                                              <p:spTgt spid="154"/>
                                            </p:tgtEl>
                                            <p:attrNameLst>
                                              <p:attrName>ppt_x</p:attrName>
                                            </p:attrNameLst>
                                          </p:cBhvr>
                                          <p:tavLst>
                                            <p:tav tm="0">
                                              <p:val>
                                                <p:strVal val="#ppt_x"/>
                                              </p:val>
                                            </p:tav>
                                            <p:tav tm="100000">
                                              <p:val>
                                                <p:strVal val="#ppt_x"/>
                                              </p:val>
                                            </p:tav>
                                          </p:tavLst>
                                        </p:anim>
                                        <p:anim calcmode="lin" valueType="num">
                                          <p:cBhvr>
                                            <p:cTn id="63" dur="400" fill="hold"/>
                                            <p:tgtEl>
                                              <p:spTgt spid="15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3"/>
                                            </p:tgtEl>
                                            <p:attrNameLst>
                                              <p:attrName>style.visibility</p:attrName>
                                            </p:attrNameLst>
                                          </p:cBhvr>
                                          <p:to>
                                            <p:strVal val="visible"/>
                                          </p:to>
                                        </p:set>
                                        <p:animEffect transition="in" filter="fade">
                                          <p:cBhvr>
                                            <p:cTn id="66" dur="400"/>
                                            <p:tgtEl>
                                              <p:spTgt spid="153"/>
                                            </p:tgtEl>
                                          </p:cBhvr>
                                        </p:animEffect>
                                        <p:anim calcmode="lin" valueType="num">
                                          <p:cBhvr>
                                            <p:cTn id="67" dur="400" fill="hold"/>
                                            <p:tgtEl>
                                              <p:spTgt spid="153"/>
                                            </p:tgtEl>
                                            <p:attrNameLst>
                                              <p:attrName>ppt_x</p:attrName>
                                            </p:attrNameLst>
                                          </p:cBhvr>
                                          <p:tavLst>
                                            <p:tav tm="0">
                                              <p:val>
                                                <p:strVal val="#ppt_x"/>
                                              </p:val>
                                            </p:tav>
                                            <p:tav tm="100000">
                                              <p:val>
                                                <p:strVal val="#ppt_x"/>
                                              </p:val>
                                            </p:tav>
                                          </p:tavLst>
                                        </p:anim>
                                        <p:anim calcmode="lin" valueType="num">
                                          <p:cBhvr>
                                            <p:cTn id="68" dur="400" fill="hold"/>
                                            <p:tgtEl>
                                              <p:spTgt spid="153"/>
                                            </p:tgtEl>
                                            <p:attrNameLst>
                                              <p:attrName>ppt_y</p:attrName>
                                            </p:attrNameLst>
                                          </p:cBhvr>
                                          <p:tavLst>
                                            <p:tav tm="0">
                                              <p:val>
                                                <p:strVal val="#ppt_y-.1"/>
                                              </p:val>
                                            </p:tav>
                                            <p:tav tm="100000">
                                              <p:val>
                                                <p:strVal val="#ppt_y"/>
                                              </p:val>
                                            </p:tav>
                                          </p:tavLst>
                                        </p:anim>
                                      </p:childTnLst>
                                    </p:cTn>
                                  </p:par>
                                </p:childTnLst>
                              </p:cTn>
                            </p:par>
                            <p:par>
                              <p:cTn id="69" fill="hold">
                                <p:stCondLst>
                                  <p:cond delay="4300"/>
                                </p:stCondLst>
                                <p:childTnLst>
                                  <p:par>
                                    <p:cTn id="70" presetID="22" presetClass="entr" presetSubtype="8" fill="hold" nodeType="after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left)">
                                          <p:cBhvr>
                                            <p:cTn id="72" dur="500"/>
                                            <p:tgtEl>
                                              <p:spTgt spid="155"/>
                                            </p:tgtEl>
                                          </p:cBhvr>
                                        </p:animEffect>
                                      </p:childTnLst>
                                    </p:cTn>
                                  </p:par>
                                </p:childTnLst>
                              </p:cTn>
                            </p:par>
                            <p:par>
                              <p:cTn id="73" fill="hold">
                                <p:stCondLst>
                                  <p:cond delay="4800"/>
                                </p:stCondLst>
                                <p:childTnLst>
                                  <p:par>
                                    <p:cTn id="74" presetID="42" presetClass="entr" presetSubtype="0" fill="hold" grpId="0" nodeType="after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400"/>
                                            <p:tgtEl>
                                              <p:spTgt spid="157"/>
                                            </p:tgtEl>
                                          </p:cBhvr>
                                        </p:animEffect>
                                        <p:anim calcmode="lin" valueType="num">
                                          <p:cBhvr>
                                            <p:cTn id="77" dur="400" fill="hold"/>
                                            <p:tgtEl>
                                              <p:spTgt spid="157"/>
                                            </p:tgtEl>
                                            <p:attrNameLst>
                                              <p:attrName>ppt_x</p:attrName>
                                            </p:attrNameLst>
                                          </p:cBhvr>
                                          <p:tavLst>
                                            <p:tav tm="0">
                                              <p:val>
                                                <p:strVal val="#ppt_x"/>
                                              </p:val>
                                            </p:tav>
                                            <p:tav tm="100000">
                                              <p:val>
                                                <p:strVal val="#ppt_x"/>
                                              </p:val>
                                            </p:tav>
                                          </p:tavLst>
                                        </p:anim>
                                        <p:anim calcmode="lin" valueType="num">
                                          <p:cBhvr>
                                            <p:cTn id="78" dur="400" fill="hold"/>
                                            <p:tgtEl>
                                              <p:spTgt spid="15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400"/>
                                            <p:tgtEl>
                                              <p:spTgt spid="156"/>
                                            </p:tgtEl>
                                          </p:cBhvr>
                                        </p:animEffect>
                                        <p:anim calcmode="lin" valueType="num">
                                          <p:cBhvr>
                                            <p:cTn id="82" dur="400" fill="hold"/>
                                            <p:tgtEl>
                                              <p:spTgt spid="156"/>
                                            </p:tgtEl>
                                            <p:attrNameLst>
                                              <p:attrName>ppt_x</p:attrName>
                                            </p:attrNameLst>
                                          </p:cBhvr>
                                          <p:tavLst>
                                            <p:tav tm="0">
                                              <p:val>
                                                <p:strVal val="#ppt_x"/>
                                              </p:val>
                                            </p:tav>
                                            <p:tav tm="100000">
                                              <p:val>
                                                <p:strVal val="#ppt_x"/>
                                              </p:val>
                                            </p:tav>
                                          </p:tavLst>
                                        </p:anim>
                                        <p:anim calcmode="lin" valueType="num">
                                          <p:cBhvr>
                                            <p:cTn id="83" dur="4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49" grpId="0"/>
          <p:bldP spid="150" grpId="0"/>
          <p:bldP spid="153" grpId="0"/>
          <p:bldP spid="154" grpId="0"/>
          <p:bldP spid="156" grpId="0"/>
          <p:bldP spid="15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400" fill="hold"/>
                                            <p:tgtEl>
                                              <p:spTgt spid="115"/>
                                            </p:tgtEl>
                                            <p:attrNameLst>
                                              <p:attrName>ppt_x</p:attrName>
                                            </p:attrNameLst>
                                          </p:cBhvr>
                                          <p:tavLst>
                                            <p:tav tm="0">
                                              <p:val>
                                                <p:strVal val="1+#ppt_w/2"/>
                                              </p:val>
                                            </p:tav>
                                            <p:tav tm="100000">
                                              <p:val>
                                                <p:strVal val="#ppt_x"/>
                                              </p:val>
                                            </p:tav>
                                          </p:tavLst>
                                        </p:anim>
                                        <p:anim calcmode="lin" valueType="num">
                                          <p:cBhvr additive="base">
                                            <p:cTn id="8" dur="400" fill="hold"/>
                                            <p:tgtEl>
                                              <p:spTgt spid="115"/>
                                            </p:tgtEl>
                                            <p:attrNameLst>
                                              <p:attrName>ppt_y</p:attrName>
                                            </p:attrNameLst>
                                          </p:cBhvr>
                                          <p:tavLst>
                                            <p:tav tm="0">
                                              <p:val>
                                                <p:strVal val="0-#ppt_h/2"/>
                                              </p:val>
                                            </p:tav>
                                            <p:tav tm="100000">
                                              <p:val>
                                                <p:strVal val="#ppt_y"/>
                                              </p:val>
                                            </p:tav>
                                          </p:tavLst>
                                        </p:anim>
                                      </p:childTnLst>
                                    </p:cTn>
                                  </p:par>
                                </p:childTnLst>
                              </p:cTn>
                            </p:par>
                            <p:par>
                              <p:cTn id="9" fill="hold">
                                <p:stCondLst>
                                  <p:cond delay="400"/>
                                </p:stCondLst>
                                <p:childTnLst>
                                  <p:par>
                                    <p:cTn id="10" presetID="2" presetClass="entr" presetSubtype="12"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400" fill="hold"/>
                                            <p:tgtEl>
                                              <p:spTgt spid="123"/>
                                            </p:tgtEl>
                                            <p:attrNameLst>
                                              <p:attrName>ppt_x</p:attrName>
                                            </p:attrNameLst>
                                          </p:cBhvr>
                                          <p:tavLst>
                                            <p:tav tm="0">
                                              <p:val>
                                                <p:strVal val="0-#ppt_w/2"/>
                                              </p:val>
                                            </p:tav>
                                            <p:tav tm="100000">
                                              <p:val>
                                                <p:strVal val="#ppt_x"/>
                                              </p:val>
                                            </p:tav>
                                          </p:tavLst>
                                        </p:anim>
                                        <p:anim calcmode="lin" valueType="num">
                                          <p:cBhvr additive="base">
                                            <p:cTn id="13" dur="400" fill="hold"/>
                                            <p:tgtEl>
                                              <p:spTgt spid="123"/>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9"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additive="base">
                                            <p:cTn id="17" dur="400" fill="hold"/>
                                            <p:tgtEl>
                                              <p:spTgt spid="138"/>
                                            </p:tgtEl>
                                            <p:attrNameLst>
                                              <p:attrName>ppt_x</p:attrName>
                                            </p:attrNameLst>
                                          </p:cBhvr>
                                          <p:tavLst>
                                            <p:tav tm="0">
                                              <p:val>
                                                <p:strVal val="0-#ppt_w/2"/>
                                              </p:val>
                                            </p:tav>
                                            <p:tav tm="100000">
                                              <p:val>
                                                <p:strVal val="#ppt_x"/>
                                              </p:val>
                                            </p:tav>
                                          </p:tavLst>
                                        </p:anim>
                                        <p:anim calcmode="lin" valueType="num">
                                          <p:cBhvr additive="base">
                                            <p:cTn id="18" dur="400" fill="hold"/>
                                            <p:tgtEl>
                                              <p:spTgt spid="138"/>
                                            </p:tgtEl>
                                            <p:attrNameLst>
                                              <p:attrName>ppt_y</p:attrName>
                                            </p:attrNameLst>
                                          </p:cBhvr>
                                          <p:tavLst>
                                            <p:tav tm="0">
                                              <p:val>
                                                <p:strVal val="0-#ppt_h/2"/>
                                              </p:val>
                                            </p:tav>
                                            <p:tav tm="100000">
                                              <p:val>
                                                <p:strVal val="#ppt_y"/>
                                              </p:val>
                                            </p:tav>
                                          </p:tavLst>
                                        </p:anim>
                                      </p:childTnLst>
                                    </p:cTn>
                                  </p:par>
                                </p:childTnLst>
                              </p:cTn>
                            </p:par>
                            <p:par>
                              <p:cTn id="19" fill="hold">
                                <p:stCondLst>
                                  <p:cond delay="1200"/>
                                </p:stCondLst>
                                <p:childTnLst>
                                  <p:par>
                                    <p:cTn id="20" presetID="2" presetClass="entr" presetSubtype="9" fill="hold" nodeType="afterEffect">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cBhvr additive="base">
                                            <p:cTn id="22" dur="400" fill="hold"/>
                                            <p:tgtEl>
                                              <p:spTgt spid="132"/>
                                            </p:tgtEl>
                                            <p:attrNameLst>
                                              <p:attrName>ppt_x</p:attrName>
                                            </p:attrNameLst>
                                          </p:cBhvr>
                                          <p:tavLst>
                                            <p:tav tm="0">
                                              <p:val>
                                                <p:strVal val="0-#ppt_w/2"/>
                                              </p:val>
                                            </p:tav>
                                            <p:tav tm="100000">
                                              <p:val>
                                                <p:strVal val="#ppt_x"/>
                                              </p:val>
                                            </p:tav>
                                          </p:tavLst>
                                        </p:anim>
                                        <p:anim calcmode="lin" valueType="num">
                                          <p:cBhvr additive="base">
                                            <p:cTn id="23" dur="400" fill="hold"/>
                                            <p:tgtEl>
                                              <p:spTgt spid="132"/>
                                            </p:tgtEl>
                                            <p:attrNameLst>
                                              <p:attrName>ppt_y</p:attrName>
                                            </p:attrNameLst>
                                          </p:cBhvr>
                                          <p:tavLst>
                                            <p:tav tm="0">
                                              <p:val>
                                                <p:strVal val="0-#ppt_h/2"/>
                                              </p:val>
                                            </p:tav>
                                            <p:tav tm="100000">
                                              <p:val>
                                                <p:strVal val="#ppt_y"/>
                                              </p:val>
                                            </p:tav>
                                          </p:tavLst>
                                        </p:anim>
                                      </p:childTnLst>
                                    </p:cTn>
                                  </p:par>
                                </p:childTnLst>
                              </p:cTn>
                            </p:par>
                            <p:par>
                              <p:cTn id="24" fill="hold">
                                <p:stCondLst>
                                  <p:cond delay="1600"/>
                                </p:stCondLst>
                                <p:childTnLst>
                                  <p:par>
                                    <p:cTn id="25" presetID="22" presetClass="entr" presetSubtype="2" fill="hold" nodeType="after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right)">
                                          <p:cBhvr>
                                            <p:cTn id="27" dur="500"/>
                                            <p:tgtEl>
                                              <p:spTgt spid="148"/>
                                            </p:tgtEl>
                                          </p:cBhvr>
                                        </p:animEffect>
                                      </p:childTnLst>
                                    </p:cTn>
                                  </p:par>
                                </p:childTnLst>
                              </p:cTn>
                            </p:par>
                            <p:par>
                              <p:cTn id="28" fill="hold">
                                <p:stCondLst>
                                  <p:cond delay="2100"/>
                                </p:stCondLst>
                                <p:childTnLst>
                                  <p:par>
                                    <p:cTn id="29" presetID="42" presetClass="entr" presetSubtype="0"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400"/>
                                            <p:tgtEl>
                                              <p:spTgt spid="146"/>
                                            </p:tgtEl>
                                          </p:cBhvr>
                                        </p:animEffect>
                                        <p:anim calcmode="lin" valueType="num">
                                          <p:cBhvr>
                                            <p:cTn id="32" dur="400" fill="hold"/>
                                            <p:tgtEl>
                                              <p:spTgt spid="146"/>
                                            </p:tgtEl>
                                            <p:attrNameLst>
                                              <p:attrName>ppt_x</p:attrName>
                                            </p:attrNameLst>
                                          </p:cBhvr>
                                          <p:tavLst>
                                            <p:tav tm="0">
                                              <p:val>
                                                <p:strVal val="#ppt_x"/>
                                              </p:val>
                                            </p:tav>
                                            <p:tav tm="100000">
                                              <p:val>
                                                <p:strVal val="#ppt_x"/>
                                              </p:val>
                                            </p:tav>
                                          </p:tavLst>
                                        </p:anim>
                                        <p:anim calcmode="lin" valueType="num">
                                          <p:cBhvr>
                                            <p:cTn id="33" dur="400" fill="hold"/>
                                            <p:tgtEl>
                                              <p:spTgt spid="14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400"/>
                                            <p:tgtEl>
                                              <p:spTgt spid="147"/>
                                            </p:tgtEl>
                                          </p:cBhvr>
                                        </p:animEffect>
                                        <p:anim calcmode="lin" valueType="num">
                                          <p:cBhvr>
                                            <p:cTn id="37" dur="400" fill="hold"/>
                                            <p:tgtEl>
                                              <p:spTgt spid="147"/>
                                            </p:tgtEl>
                                            <p:attrNameLst>
                                              <p:attrName>ppt_x</p:attrName>
                                            </p:attrNameLst>
                                          </p:cBhvr>
                                          <p:tavLst>
                                            <p:tav tm="0">
                                              <p:val>
                                                <p:strVal val="#ppt_x"/>
                                              </p:val>
                                            </p:tav>
                                            <p:tav tm="100000">
                                              <p:val>
                                                <p:strVal val="#ppt_x"/>
                                              </p:val>
                                            </p:tav>
                                          </p:tavLst>
                                        </p:anim>
                                        <p:anim calcmode="lin" valueType="num">
                                          <p:cBhvr>
                                            <p:cTn id="38" dur="400" fill="hold"/>
                                            <p:tgtEl>
                                              <p:spTgt spid="147"/>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wipe(right)">
                                          <p:cBhvr>
                                            <p:cTn id="42" dur="500"/>
                                            <p:tgtEl>
                                              <p:spTgt spid="151"/>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400"/>
                                            <p:tgtEl>
                                              <p:spTgt spid="149"/>
                                            </p:tgtEl>
                                          </p:cBhvr>
                                        </p:animEffect>
                                        <p:anim calcmode="lin" valueType="num">
                                          <p:cBhvr>
                                            <p:cTn id="47" dur="400" fill="hold"/>
                                            <p:tgtEl>
                                              <p:spTgt spid="149"/>
                                            </p:tgtEl>
                                            <p:attrNameLst>
                                              <p:attrName>ppt_x</p:attrName>
                                            </p:attrNameLst>
                                          </p:cBhvr>
                                          <p:tavLst>
                                            <p:tav tm="0">
                                              <p:val>
                                                <p:strVal val="#ppt_x"/>
                                              </p:val>
                                            </p:tav>
                                            <p:tav tm="100000">
                                              <p:val>
                                                <p:strVal val="#ppt_x"/>
                                              </p:val>
                                            </p:tav>
                                          </p:tavLst>
                                        </p:anim>
                                        <p:anim calcmode="lin" valueType="num">
                                          <p:cBhvr>
                                            <p:cTn id="48" dur="400" fill="hold"/>
                                            <p:tgtEl>
                                              <p:spTgt spid="14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400"/>
                                            <p:tgtEl>
                                              <p:spTgt spid="150"/>
                                            </p:tgtEl>
                                          </p:cBhvr>
                                        </p:animEffect>
                                        <p:anim calcmode="lin" valueType="num">
                                          <p:cBhvr>
                                            <p:cTn id="52" dur="400" fill="hold"/>
                                            <p:tgtEl>
                                              <p:spTgt spid="150"/>
                                            </p:tgtEl>
                                            <p:attrNameLst>
                                              <p:attrName>ppt_x</p:attrName>
                                            </p:attrNameLst>
                                          </p:cBhvr>
                                          <p:tavLst>
                                            <p:tav tm="0">
                                              <p:val>
                                                <p:strVal val="#ppt_x"/>
                                              </p:val>
                                            </p:tav>
                                            <p:tav tm="100000">
                                              <p:val>
                                                <p:strVal val="#ppt_x"/>
                                              </p:val>
                                            </p:tav>
                                          </p:tavLst>
                                        </p:anim>
                                        <p:anim calcmode="lin" valueType="num">
                                          <p:cBhvr>
                                            <p:cTn id="53" dur="400" fill="hold"/>
                                            <p:tgtEl>
                                              <p:spTgt spid="150"/>
                                            </p:tgtEl>
                                            <p:attrNameLst>
                                              <p:attrName>ppt_y</p:attrName>
                                            </p:attrNameLst>
                                          </p:cBhvr>
                                          <p:tavLst>
                                            <p:tav tm="0">
                                              <p:val>
                                                <p:strVal val="#ppt_y-.1"/>
                                              </p:val>
                                            </p:tav>
                                            <p:tav tm="100000">
                                              <p:val>
                                                <p:strVal val="#ppt_y"/>
                                              </p:val>
                                            </p:tav>
                                          </p:tavLst>
                                        </p:anim>
                                      </p:childTnLst>
                                    </p:cTn>
                                  </p:par>
                                </p:childTnLst>
                              </p:cTn>
                            </p:par>
                            <p:par>
                              <p:cTn id="54" fill="hold">
                                <p:stCondLst>
                                  <p:cond delay="3400"/>
                                </p:stCondLst>
                                <p:childTnLst>
                                  <p:par>
                                    <p:cTn id="55" presetID="22" presetClass="entr" presetSubtype="8" fill="hold" nodeType="after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left)">
                                          <p:cBhvr>
                                            <p:cTn id="57" dur="500"/>
                                            <p:tgtEl>
                                              <p:spTgt spid="152"/>
                                            </p:tgtEl>
                                          </p:cBhvr>
                                        </p:animEffect>
                                      </p:childTnLst>
                                    </p:cTn>
                                  </p:par>
                                </p:childTnLst>
                              </p:cTn>
                            </p:par>
                            <p:par>
                              <p:cTn id="58" fill="hold">
                                <p:stCondLst>
                                  <p:cond delay="3900"/>
                                </p:stCondLst>
                                <p:childTnLst>
                                  <p:par>
                                    <p:cTn id="59" presetID="42"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400"/>
                                            <p:tgtEl>
                                              <p:spTgt spid="154"/>
                                            </p:tgtEl>
                                          </p:cBhvr>
                                        </p:animEffect>
                                        <p:anim calcmode="lin" valueType="num">
                                          <p:cBhvr>
                                            <p:cTn id="62" dur="400" fill="hold"/>
                                            <p:tgtEl>
                                              <p:spTgt spid="154"/>
                                            </p:tgtEl>
                                            <p:attrNameLst>
                                              <p:attrName>ppt_x</p:attrName>
                                            </p:attrNameLst>
                                          </p:cBhvr>
                                          <p:tavLst>
                                            <p:tav tm="0">
                                              <p:val>
                                                <p:strVal val="#ppt_x"/>
                                              </p:val>
                                            </p:tav>
                                            <p:tav tm="100000">
                                              <p:val>
                                                <p:strVal val="#ppt_x"/>
                                              </p:val>
                                            </p:tav>
                                          </p:tavLst>
                                        </p:anim>
                                        <p:anim calcmode="lin" valueType="num">
                                          <p:cBhvr>
                                            <p:cTn id="63" dur="400" fill="hold"/>
                                            <p:tgtEl>
                                              <p:spTgt spid="15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3"/>
                                            </p:tgtEl>
                                            <p:attrNameLst>
                                              <p:attrName>style.visibility</p:attrName>
                                            </p:attrNameLst>
                                          </p:cBhvr>
                                          <p:to>
                                            <p:strVal val="visible"/>
                                          </p:to>
                                        </p:set>
                                        <p:animEffect transition="in" filter="fade">
                                          <p:cBhvr>
                                            <p:cTn id="66" dur="400"/>
                                            <p:tgtEl>
                                              <p:spTgt spid="153"/>
                                            </p:tgtEl>
                                          </p:cBhvr>
                                        </p:animEffect>
                                        <p:anim calcmode="lin" valueType="num">
                                          <p:cBhvr>
                                            <p:cTn id="67" dur="400" fill="hold"/>
                                            <p:tgtEl>
                                              <p:spTgt spid="153"/>
                                            </p:tgtEl>
                                            <p:attrNameLst>
                                              <p:attrName>ppt_x</p:attrName>
                                            </p:attrNameLst>
                                          </p:cBhvr>
                                          <p:tavLst>
                                            <p:tav tm="0">
                                              <p:val>
                                                <p:strVal val="#ppt_x"/>
                                              </p:val>
                                            </p:tav>
                                            <p:tav tm="100000">
                                              <p:val>
                                                <p:strVal val="#ppt_x"/>
                                              </p:val>
                                            </p:tav>
                                          </p:tavLst>
                                        </p:anim>
                                        <p:anim calcmode="lin" valueType="num">
                                          <p:cBhvr>
                                            <p:cTn id="68" dur="400" fill="hold"/>
                                            <p:tgtEl>
                                              <p:spTgt spid="153"/>
                                            </p:tgtEl>
                                            <p:attrNameLst>
                                              <p:attrName>ppt_y</p:attrName>
                                            </p:attrNameLst>
                                          </p:cBhvr>
                                          <p:tavLst>
                                            <p:tav tm="0">
                                              <p:val>
                                                <p:strVal val="#ppt_y-.1"/>
                                              </p:val>
                                            </p:tav>
                                            <p:tav tm="100000">
                                              <p:val>
                                                <p:strVal val="#ppt_y"/>
                                              </p:val>
                                            </p:tav>
                                          </p:tavLst>
                                        </p:anim>
                                      </p:childTnLst>
                                    </p:cTn>
                                  </p:par>
                                </p:childTnLst>
                              </p:cTn>
                            </p:par>
                            <p:par>
                              <p:cTn id="69" fill="hold">
                                <p:stCondLst>
                                  <p:cond delay="4300"/>
                                </p:stCondLst>
                                <p:childTnLst>
                                  <p:par>
                                    <p:cTn id="70" presetID="22" presetClass="entr" presetSubtype="8" fill="hold" nodeType="after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left)">
                                          <p:cBhvr>
                                            <p:cTn id="72" dur="500"/>
                                            <p:tgtEl>
                                              <p:spTgt spid="155"/>
                                            </p:tgtEl>
                                          </p:cBhvr>
                                        </p:animEffect>
                                      </p:childTnLst>
                                    </p:cTn>
                                  </p:par>
                                </p:childTnLst>
                              </p:cTn>
                            </p:par>
                            <p:par>
                              <p:cTn id="73" fill="hold">
                                <p:stCondLst>
                                  <p:cond delay="4800"/>
                                </p:stCondLst>
                                <p:childTnLst>
                                  <p:par>
                                    <p:cTn id="74" presetID="42" presetClass="entr" presetSubtype="0" fill="hold" grpId="0" nodeType="after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400"/>
                                            <p:tgtEl>
                                              <p:spTgt spid="157"/>
                                            </p:tgtEl>
                                          </p:cBhvr>
                                        </p:animEffect>
                                        <p:anim calcmode="lin" valueType="num">
                                          <p:cBhvr>
                                            <p:cTn id="77" dur="400" fill="hold"/>
                                            <p:tgtEl>
                                              <p:spTgt spid="157"/>
                                            </p:tgtEl>
                                            <p:attrNameLst>
                                              <p:attrName>ppt_x</p:attrName>
                                            </p:attrNameLst>
                                          </p:cBhvr>
                                          <p:tavLst>
                                            <p:tav tm="0">
                                              <p:val>
                                                <p:strVal val="#ppt_x"/>
                                              </p:val>
                                            </p:tav>
                                            <p:tav tm="100000">
                                              <p:val>
                                                <p:strVal val="#ppt_x"/>
                                              </p:val>
                                            </p:tav>
                                          </p:tavLst>
                                        </p:anim>
                                        <p:anim calcmode="lin" valueType="num">
                                          <p:cBhvr>
                                            <p:cTn id="78" dur="400" fill="hold"/>
                                            <p:tgtEl>
                                              <p:spTgt spid="15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400"/>
                                            <p:tgtEl>
                                              <p:spTgt spid="156"/>
                                            </p:tgtEl>
                                          </p:cBhvr>
                                        </p:animEffect>
                                        <p:anim calcmode="lin" valueType="num">
                                          <p:cBhvr>
                                            <p:cTn id="82" dur="400" fill="hold"/>
                                            <p:tgtEl>
                                              <p:spTgt spid="156"/>
                                            </p:tgtEl>
                                            <p:attrNameLst>
                                              <p:attrName>ppt_x</p:attrName>
                                            </p:attrNameLst>
                                          </p:cBhvr>
                                          <p:tavLst>
                                            <p:tav tm="0">
                                              <p:val>
                                                <p:strVal val="#ppt_x"/>
                                              </p:val>
                                            </p:tav>
                                            <p:tav tm="100000">
                                              <p:val>
                                                <p:strVal val="#ppt_x"/>
                                              </p:val>
                                            </p:tav>
                                          </p:tavLst>
                                        </p:anim>
                                        <p:anim calcmode="lin" valueType="num">
                                          <p:cBhvr>
                                            <p:cTn id="83" dur="4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49" grpId="0"/>
          <p:bldP spid="150" grpId="0"/>
          <p:bldP spid="153" grpId="0"/>
          <p:bldP spid="154" grpId="0"/>
          <p:bldP spid="156" grpId="0"/>
          <p:bldP spid="15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13416" y="0"/>
            <a:ext cx="7360171"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38"/>
          <p:cNvSpPr>
            <a:spLocks/>
          </p:cNvSpPr>
          <p:nvPr/>
        </p:nvSpPr>
        <p:spPr bwMode="auto">
          <a:xfrm>
            <a:off x="3032444" y="1967558"/>
            <a:ext cx="2268367" cy="2544172"/>
          </a:xfrm>
          <a:custGeom>
            <a:avLst/>
            <a:gdLst>
              <a:gd name="T0" fmla="*/ 21 w 340"/>
              <a:gd name="T1" fmla="*/ 81 h 382"/>
              <a:gd name="T2" fmla="*/ 150 w 340"/>
              <a:gd name="T3" fmla="*/ 6 h 382"/>
              <a:gd name="T4" fmla="*/ 191 w 340"/>
              <a:gd name="T5" fmla="*/ 6 h 382"/>
              <a:gd name="T6" fmla="*/ 319 w 340"/>
              <a:gd name="T7" fmla="*/ 81 h 382"/>
              <a:gd name="T8" fmla="*/ 340 w 340"/>
              <a:gd name="T9" fmla="*/ 116 h 382"/>
              <a:gd name="T10" fmla="*/ 340 w 340"/>
              <a:gd name="T11" fmla="*/ 265 h 382"/>
              <a:gd name="T12" fmla="*/ 320 w 340"/>
              <a:gd name="T13" fmla="*/ 301 h 382"/>
              <a:gd name="T14" fmla="*/ 191 w 340"/>
              <a:gd name="T15" fmla="*/ 375 h 382"/>
              <a:gd name="T16" fmla="*/ 150 w 340"/>
              <a:gd name="T17" fmla="*/ 375 h 382"/>
              <a:gd name="T18" fmla="*/ 85 w 340"/>
              <a:gd name="T19" fmla="*/ 338 h 382"/>
              <a:gd name="T20" fmla="*/ 21 w 340"/>
              <a:gd name="T21" fmla="*/ 301 h 382"/>
              <a:gd name="T22" fmla="*/ 0 w 340"/>
              <a:gd name="T23" fmla="*/ 265 h 382"/>
              <a:gd name="T24" fmla="*/ 0 w 340"/>
              <a:gd name="T25" fmla="*/ 116 h 382"/>
              <a:gd name="T26" fmla="*/ 21 w 340"/>
              <a:gd name="T27" fmla="*/ 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382">
                <a:moveTo>
                  <a:pt x="21" y="81"/>
                </a:moveTo>
                <a:cubicBezTo>
                  <a:pt x="64" y="56"/>
                  <a:pt x="107" y="31"/>
                  <a:pt x="150" y="6"/>
                </a:cubicBezTo>
                <a:cubicBezTo>
                  <a:pt x="163" y="0"/>
                  <a:pt x="178" y="0"/>
                  <a:pt x="191" y="6"/>
                </a:cubicBezTo>
                <a:cubicBezTo>
                  <a:pt x="234" y="31"/>
                  <a:pt x="277" y="56"/>
                  <a:pt x="319" y="81"/>
                </a:cubicBezTo>
                <a:cubicBezTo>
                  <a:pt x="332" y="88"/>
                  <a:pt x="340" y="102"/>
                  <a:pt x="340" y="116"/>
                </a:cubicBezTo>
                <a:cubicBezTo>
                  <a:pt x="340" y="265"/>
                  <a:pt x="340" y="265"/>
                  <a:pt x="340" y="265"/>
                </a:cubicBezTo>
                <a:cubicBezTo>
                  <a:pt x="340" y="280"/>
                  <a:pt x="332" y="293"/>
                  <a:pt x="320" y="301"/>
                </a:cubicBezTo>
                <a:cubicBezTo>
                  <a:pt x="191" y="375"/>
                  <a:pt x="191" y="375"/>
                  <a:pt x="191" y="375"/>
                </a:cubicBezTo>
                <a:cubicBezTo>
                  <a:pt x="178" y="382"/>
                  <a:pt x="162" y="382"/>
                  <a:pt x="150" y="375"/>
                </a:cubicBezTo>
                <a:cubicBezTo>
                  <a:pt x="85" y="338"/>
                  <a:pt x="85" y="338"/>
                  <a:pt x="85" y="338"/>
                </a:cubicBezTo>
                <a:cubicBezTo>
                  <a:pt x="21" y="301"/>
                  <a:pt x="21" y="301"/>
                  <a:pt x="21" y="301"/>
                </a:cubicBezTo>
                <a:cubicBezTo>
                  <a:pt x="9" y="293"/>
                  <a:pt x="1" y="280"/>
                  <a:pt x="0" y="265"/>
                </a:cubicBezTo>
                <a:cubicBezTo>
                  <a:pt x="0" y="116"/>
                  <a:pt x="0" y="116"/>
                  <a:pt x="0" y="116"/>
                </a:cubicBezTo>
                <a:cubicBezTo>
                  <a:pt x="1" y="102"/>
                  <a:pt x="9" y="89"/>
                  <a:pt x="21" y="81"/>
                </a:cubicBezTo>
                <a:close/>
              </a:path>
            </a:pathLst>
          </a:custGeom>
          <a:solidFill>
            <a:schemeClr val="tx2"/>
          </a:solidFill>
          <a:ln w="38100">
            <a:noFill/>
          </a:ln>
          <a:effectLst>
            <a:reflection blurRad="203200" stA="40000" endPos="43000" dist="152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lvl="0" algn="ctr"/>
            <a:r>
              <a:rPr lang="en-US" altLang="zh-CN" sz="3600" dirty="0">
                <a:solidFill>
                  <a:schemeClr val="bg1"/>
                </a:solidFill>
                <a:latin typeface="Bebas" pitchFamily="2" charset="0"/>
                <a:ea typeface="微软雅黑" panose="020B0503020204020204" pitchFamily="34" charset="-122"/>
                <a:sym typeface="Bebas" pitchFamily="2" charset="0"/>
              </a:rPr>
              <a:t>CONTENTS</a:t>
            </a:r>
            <a:endParaRPr lang="zh-CN" altLang="en-US" sz="3600" dirty="0">
              <a:solidFill>
                <a:schemeClr val="bg1"/>
              </a:solidFill>
              <a:latin typeface="Bebas" pitchFamily="2" charset="0"/>
              <a:ea typeface="微软雅黑" panose="020B0503020204020204" pitchFamily="34" charset="-122"/>
              <a:sym typeface="Bebas" pitchFamily="2" charset="0"/>
            </a:endParaRPr>
          </a:p>
        </p:txBody>
      </p:sp>
      <p:sp>
        <p:nvSpPr>
          <p:cNvPr id="5" name="TextBox 20"/>
          <p:cNvSpPr txBox="1"/>
          <p:nvPr/>
        </p:nvSpPr>
        <p:spPr>
          <a:xfrm>
            <a:off x="7469238" y="1027286"/>
            <a:ext cx="1550424" cy="502573"/>
          </a:xfrm>
          <a:prstGeom prst="rect">
            <a:avLst/>
          </a:prstGeom>
          <a:noFill/>
        </p:spPr>
        <p:txBody>
          <a:bodyPr wrap="none" rtlCol="0">
            <a:spAutoFit/>
          </a:bodyPr>
          <a:lstStyle/>
          <a:p>
            <a:pPr algn="ctr"/>
            <a:r>
              <a:rPr lang="zh-CN" altLang="en-US" sz="2666" dirty="0">
                <a:solidFill>
                  <a:schemeClr val="tx1">
                    <a:lumMod val="65000"/>
                    <a:lumOff val="35000"/>
                  </a:schemeClr>
                </a:solidFill>
                <a:latin typeface="Bebas" pitchFamily="2" charset="0"/>
                <a:ea typeface="微软雅黑" panose="020B0503020204020204" pitchFamily="34" charset="-122"/>
                <a:sym typeface="Bebas" pitchFamily="2" charset="0"/>
              </a:rPr>
              <a:t>Overview of the job</a:t>
            </a:r>
          </a:p>
        </p:txBody>
      </p:sp>
      <p:sp>
        <p:nvSpPr>
          <p:cNvPr id="6" name="文本框 13"/>
          <p:cNvSpPr txBox="1"/>
          <p:nvPr/>
        </p:nvSpPr>
        <p:spPr>
          <a:xfrm>
            <a:off x="7272617" y="1406148"/>
            <a:ext cx="1598836" cy="379463"/>
          </a:xfrm>
          <a:prstGeom prst="rect">
            <a:avLst/>
          </a:prstGeom>
          <a:noFill/>
        </p:spPr>
        <p:txBody>
          <a:bodyPr wrap="none" rtlCol="0">
            <a:spAutoFit/>
          </a:bodyPr>
          <a:lstStyle/>
          <a:p>
            <a:pPr algn="ctr"/>
            <a:r>
              <a:rPr lang="en-US" altLang="zh-CN" sz="1866">
                <a:solidFill>
                  <a:schemeClr val="bg1">
                    <a:lumMod val="65000"/>
                  </a:schemeClr>
                </a:solidFill>
                <a:latin typeface="Bebas" pitchFamily="2" charset="0"/>
                <a:ea typeface="微软雅黑" panose="020B0503020204020204" pitchFamily="34" charset="-122"/>
                <a:sym typeface="Bebas" pitchFamily="2" charset="0"/>
              </a:rPr>
              <a:t>GENERAL VIEW</a:t>
            </a:r>
          </a:p>
        </p:txBody>
      </p:sp>
      <p:sp>
        <p:nvSpPr>
          <p:cNvPr id="7" name="TextBox 20"/>
          <p:cNvSpPr txBox="1"/>
          <p:nvPr/>
        </p:nvSpPr>
        <p:spPr>
          <a:xfrm>
            <a:off x="7272617" y="3464981"/>
            <a:ext cx="1550424" cy="502573"/>
          </a:xfrm>
          <a:prstGeom prst="rect">
            <a:avLst/>
          </a:prstGeom>
          <a:noFill/>
        </p:spPr>
        <p:txBody>
          <a:bodyPr wrap="none" rtlCol="0">
            <a:spAutoFit/>
          </a:bodyPr>
          <a:lstStyle/>
          <a:p>
            <a:pPr algn="ctr"/>
            <a:r>
              <a:rPr lang="zh-CN" altLang="en-US" sz="2666" dirty="0">
                <a:solidFill>
                  <a:schemeClr val="tx1">
                    <a:lumMod val="65000"/>
                    <a:lumOff val="35000"/>
                  </a:schemeClr>
                </a:solidFill>
                <a:latin typeface="Bebas" pitchFamily="2" charset="0"/>
                <a:ea typeface="微软雅黑" panose="020B0503020204020204" pitchFamily="34" charset="-122"/>
                <a:sym typeface="Bebas" pitchFamily="2" charset="0"/>
              </a:rPr>
              <a:t>Completion</a:t>
            </a:r>
          </a:p>
        </p:txBody>
      </p:sp>
      <p:sp>
        <p:nvSpPr>
          <p:cNvPr id="8" name="文本框 17"/>
          <p:cNvSpPr txBox="1"/>
          <p:nvPr/>
        </p:nvSpPr>
        <p:spPr>
          <a:xfrm>
            <a:off x="7272617" y="3910111"/>
            <a:ext cx="1941750" cy="379463"/>
          </a:xfrm>
          <a:prstGeom prst="rect">
            <a:avLst/>
          </a:prstGeom>
          <a:noFill/>
        </p:spPr>
        <p:txBody>
          <a:bodyPr wrap="none" rtlCol="0">
            <a:spAutoFit/>
          </a:bodyPr>
          <a:lstStyle/>
          <a:p>
            <a:pPr algn="ctr"/>
            <a:r>
              <a:rPr lang="en-US" altLang="zh-CN" sz="1866">
                <a:solidFill>
                  <a:schemeClr val="bg1">
                    <a:lumMod val="65000"/>
                  </a:schemeClr>
                </a:solidFill>
                <a:latin typeface="Bebas" pitchFamily="2" charset="0"/>
                <a:ea typeface="微软雅黑" panose="020B0503020204020204" pitchFamily="34" charset="-122"/>
                <a:sym typeface="Bebas" pitchFamily="2" charset="0"/>
              </a:rPr>
              <a:t>WORK COMPLETED</a:t>
            </a:r>
          </a:p>
        </p:txBody>
      </p:sp>
      <p:sp>
        <p:nvSpPr>
          <p:cNvPr id="9" name="TextBox 25"/>
          <p:cNvSpPr txBox="1"/>
          <p:nvPr/>
        </p:nvSpPr>
        <p:spPr>
          <a:xfrm>
            <a:off x="7333084" y="2241061"/>
            <a:ext cx="1550424" cy="502573"/>
          </a:xfrm>
          <a:prstGeom prst="rect">
            <a:avLst/>
          </a:prstGeom>
          <a:noFill/>
        </p:spPr>
        <p:txBody>
          <a:bodyPr wrap="none" rtlCol="0">
            <a:spAutoFit/>
          </a:bodyPr>
          <a:lstStyle/>
          <a:p>
            <a:pPr algn="ctr"/>
            <a:r>
              <a:rPr lang="zh-CN" altLang="en-US" sz="2666" dirty="0">
                <a:solidFill>
                  <a:schemeClr val="tx1">
                    <a:lumMod val="65000"/>
                    <a:lumOff val="35000"/>
                  </a:schemeClr>
                </a:solidFill>
                <a:latin typeface="Bebas" pitchFamily="2" charset="0"/>
                <a:ea typeface="微软雅黑" panose="020B0503020204020204" pitchFamily="34" charset="-122"/>
                <a:sym typeface="Bebas" pitchFamily="2" charset="0"/>
              </a:rPr>
              <a:t>Project results</a:t>
            </a:r>
          </a:p>
        </p:txBody>
      </p:sp>
      <p:sp>
        <p:nvSpPr>
          <p:cNvPr id="10" name="文本框 21"/>
          <p:cNvSpPr txBox="1"/>
          <p:nvPr/>
        </p:nvSpPr>
        <p:spPr>
          <a:xfrm>
            <a:off x="7272617" y="2662358"/>
            <a:ext cx="1885068" cy="379463"/>
          </a:xfrm>
          <a:prstGeom prst="rect">
            <a:avLst/>
          </a:prstGeom>
          <a:noFill/>
        </p:spPr>
        <p:txBody>
          <a:bodyPr wrap="none" rtlCol="0">
            <a:spAutoFit/>
          </a:bodyPr>
          <a:lstStyle/>
          <a:p>
            <a:pPr algn="ctr"/>
            <a:r>
              <a:rPr lang="en-US" altLang="zh-CN" sz="1866">
                <a:solidFill>
                  <a:schemeClr val="bg1">
                    <a:lumMod val="65000"/>
                  </a:schemeClr>
                </a:solidFill>
                <a:latin typeface="Bebas" pitchFamily="2" charset="0"/>
                <a:ea typeface="微软雅黑" panose="020B0503020204020204" pitchFamily="34" charset="-122"/>
                <a:sym typeface="Bebas" pitchFamily="2" charset="0"/>
              </a:rPr>
              <a:t>PROJECT RESULTS</a:t>
            </a:r>
          </a:p>
        </p:txBody>
      </p:sp>
      <p:sp>
        <p:nvSpPr>
          <p:cNvPr id="11" name="TextBox 20"/>
          <p:cNvSpPr txBox="1"/>
          <p:nvPr/>
        </p:nvSpPr>
        <p:spPr>
          <a:xfrm>
            <a:off x="7272617" y="4712734"/>
            <a:ext cx="1550424" cy="502573"/>
          </a:xfrm>
          <a:prstGeom prst="rect">
            <a:avLst/>
          </a:prstGeom>
          <a:noFill/>
        </p:spPr>
        <p:txBody>
          <a:bodyPr wrap="none" rtlCol="0">
            <a:spAutoFit/>
          </a:bodyPr>
          <a:lstStyle/>
          <a:p>
            <a:pPr algn="ctr"/>
            <a:r>
              <a:rPr lang="zh-CN" altLang="en-US" sz="2666" dirty="0">
                <a:solidFill>
                  <a:schemeClr val="tx1">
                    <a:lumMod val="65000"/>
                    <a:lumOff val="35000"/>
                  </a:schemeClr>
                </a:solidFill>
                <a:latin typeface="Bebas" pitchFamily="2" charset="0"/>
                <a:ea typeface="微软雅黑" panose="020B0503020204020204" pitchFamily="34" charset="-122"/>
                <a:sym typeface="Bebas" pitchFamily="2" charset="0"/>
              </a:rPr>
              <a:t>Deficiencies</a:t>
            </a:r>
          </a:p>
        </p:txBody>
      </p:sp>
      <p:sp>
        <p:nvSpPr>
          <p:cNvPr id="12" name="文本框 23"/>
          <p:cNvSpPr txBox="1"/>
          <p:nvPr/>
        </p:nvSpPr>
        <p:spPr>
          <a:xfrm>
            <a:off x="7272617" y="5157865"/>
            <a:ext cx="1375055" cy="379463"/>
          </a:xfrm>
          <a:prstGeom prst="rect">
            <a:avLst/>
          </a:prstGeom>
          <a:noFill/>
        </p:spPr>
        <p:txBody>
          <a:bodyPr wrap="none" rtlCol="0">
            <a:spAutoFit/>
          </a:bodyPr>
          <a:lstStyle/>
          <a:p>
            <a:pPr algn="ctr"/>
            <a:r>
              <a:rPr lang="en-US" altLang="zh-CN" sz="1866">
                <a:solidFill>
                  <a:schemeClr val="bg1">
                    <a:lumMod val="65000"/>
                  </a:schemeClr>
                </a:solidFill>
                <a:latin typeface="Bebas" pitchFamily="2" charset="0"/>
                <a:ea typeface="微软雅黑" panose="020B0503020204020204" pitchFamily="34" charset="-122"/>
                <a:sym typeface="Bebas" pitchFamily="2" charset="0"/>
              </a:rPr>
              <a:t>OUTN</a:t>
            </a:r>
          </a:p>
        </p:txBody>
      </p:sp>
      <p:grpSp>
        <p:nvGrpSpPr>
          <p:cNvPr id="13" name="组合 12"/>
          <p:cNvGrpSpPr/>
          <p:nvPr/>
        </p:nvGrpSpPr>
        <p:grpSpPr>
          <a:xfrm>
            <a:off x="6118769" y="1024959"/>
            <a:ext cx="755569" cy="756000"/>
            <a:chOff x="4534974" y="2492893"/>
            <a:chExt cx="756000" cy="756000"/>
          </a:xfrm>
        </p:grpSpPr>
        <p:sp>
          <p:nvSpPr>
            <p:cNvPr id="14" name="椭圆 13"/>
            <p:cNvSpPr/>
            <p:nvPr/>
          </p:nvSpPr>
          <p:spPr>
            <a:xfrm>
              <a:off x="4534974" y="2492893"/>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nvGrpSpPr>
            <p:cNvPr id="15" name="组合 14"/>
            <p:cNvGrpSpPr/>
            <p:nvPr/>
          </p:nvGrpSpPr>
          <p:grpSpPr>
            <a:xfrm>
              <a:off x="4687974" y="2629656"/>
              <a:ext cx="450000" cy="434596"/>
              <a:chOff x="5512720" y="2152017"/>
              <a:chExt cx="583915" cy="496874"/>
            </a:xfrm>
          </p:grpSpPr>
          <p:sp>
            <p:nvSpPr>
              <p:cNvPr id="16" name="Freeform 159"/>
              <p:cNvSpPr>
                <a:spLocks/>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p>
            </p:txBody>
          </p:sp>
          <p:sp>
            <p:nvSpPr>
              <p:cNvPr id="17" name="Freeform 160"/>
              <p:cNvSpPr>
                <a:spLocks/>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zh-CN" altLang="en-US" sz="2533"/>
              </a:p>
            </p:txBody>
          </p:sp>
        </p:grpSp>
      </p:grpSp>
      <p:grpSp>
        <p:nvGrpSpPr>
          <p:cNvPr id="18" name="组合 17"/>
          <p:cNvGrpSpPr/>
          <p:nvPr/>
        </p:nvGrpSpPr>
        <p:grpSpPr>
          <a:xfrm>
            <a:off x="6118769" y="2262139"/>
            <a:ext cx="755569" cy="756000"/>
            <a:chOff x="4534974" y="3430619"/>
            <a:chExt cx="756000" cy="756000"/>
          </a:xfrm>
        </p:grpSpPr>
        <p:sp>
          <p:nvSpPr>
            <p:cNvPr id="19" name="椭圆 18"/>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dirty="0"/>
            </a:p>
          </p:txBody>
        </p:sp>
        <p:grpSp>
          <p:nvGrpSpPr>
            <p:cNvPr id="20" name="Group 92"/>
            <p:cNvGrpSpPr/>
            <p:nvPr/>
          </p:nvGrpSpPr>
          <p:grpSpPr>
            <a:xfrm>
              <a:off x="4688410" y="3660828"/>
              <a:ext cx="474528" cy="295582"/>
              <a:chOff x="5172076" y="1938338"/>
              <a:chExt cx="471488" cy="293688"/>
            </a:xfrm>
            <a:solidFill>
              <a:schemeClr val="bg1"/>
            </a:solidFill>
          </p:grpSpPr>
          <p:sp>
            <p:nvSpPr>
              <p:cNvPr id="21"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endParaRPr lang="en-US" sz="2533"/>
              </a:p>
            </p:txBody>
          </p:sp>
          <p:sp>
            <p:nvSpPr>
              <p:cNvPr id="22"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10" tIns="81255" rIns="162510" bIns="81255" numCol="1" anchor="t" anchorCtr="0" compatLnSpc="1">
                <a:prstTxWarp prst="textNoShape">
                  <a:avLst/>
                </a:prstTxWarp>
              </a:bodyPr>
              <a:lstStyle/>
              <a:p>
                <a:endParaRPr lang="en-US" sz="2533"/>
              </a:p>
            </p:txBody>
          </p:sp>
          <p:sp>
            <p:nvSpPr>
              <p:cNvPr id="23"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10" tIns="81255" rIns="162510" bIns="81255" numCol="1" anchor="t" anchorCtr="0" compatLnSpc="1">
                <a:prstTxWarp prst="textNoShape">
                  <a:avLst/>
                </a:prstTxWarp>
              </a:bodyPr>
              <a:lstStyle/>
              <a:p>
                <a:endParaRPr lang="en-US" sz="2533"/>
              </a:p>
            </p:txBody>
          </p:sp>
        </p:grpSp>
      </p:grpSp>
      <p:grpSp>
        <p:nvGrpSpPr>
          <p:cNvPr id="24" name="组合 23"/>
          <p:cNvGrpSpPr/>
          <p:nvPr/>
        </p:nvGrpSpPr>
        <p:grpSpPr>
          <a:xfrm>
            <a:off x="6118769" y="3464981"/>
            <a:ext cx="755569" cy="756000"/>
            <a:chOff x="4534974" y="4368345"/>
            <a:chExt cx="756000" cy="756000"/>
          </a:xfrm>
        </p:grpSpPr>
        <p:sp>
          <p:nvSpPr>
            <p:cNvPr id="25" name="椭圆 24"/>
            <p:cNvSpPr/>
            <p:nvPr/>
          </p:nvSpPr>
          <p:spPr>
            <a:xfrm>
              <a:off x="4534974" y="4368345"/>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6"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62510" tIns="81255" rIns="162510" bIns="81255" numCol="1" anchor="t" anchorCtr="0" compatLnSpc="1">
              <a:prstTxWarp prst="textNoShape">
                <a:avLst/>
              </a:prstTxWarp>
            </a:bodyPr>
            <a:lstStyle/>
            <a:p>
              <a:endParaRPr lang="zh-CN" altLang="en-US" sz="2533">
                <a:latin typeface="Arial" panose="020B0604020202020204" pitchFamily="34" charset="0"/>
                <a:cs typeface="Arial" panose="020B0604020202020204" pitchFamily="34" charset="0"/>
              </a:endParaRPr>
            </a:p>
          </p:txBody>
        </p:sp>
      </p:grpSp>
      <p:grpSp>
        <p:nvGrpSpPr>
          <p:cNvPr id="27" name="组合 26"/>
          <p:cNvGrpSpPr/>
          <p:nvPr/>
        </p:nvGrpSpPr>
        <p:grpSpPr>
          <a:xfrm>
            <a:off x="6118769" y="4634008"/>
            <a:ext cx="755569" cy="756000"/>
            <a:chOff x="4534974" y="5306072"/>
            <a:chExt cx="756000" cy="756000"/>
          </a:xfrm>
        </p:grpSpPr>
        <p:sp>
          <p:nvSpPr>
            <p:cNvPr id="28" name="椭圆 27"/>
            <p:cNvSpPr/>
            <p:nvPr/>
          </p:nvSpPr>
          <p:spPr>
            <a:xfrm>
              <a:off x="4534974" y="5306072"/>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nvGrpSpPr>
            <p:cNvPr id="29" name="Group 9"/>
            <p:cNvGrpSpPr/>
            <p:nvPr/>
          </p:nvGrpSpPr>
          <p:grpSpPr>
            <a:xfrm>
              <a:off x="4659950" y="5504420"/>
              <a:ext cx="516045" cy="382660"/>
              <a:chOff x="4572000" y="3414713"/>
              <a:chExt cx="374651" cy="277813"/>
            </a:xfrm>
            <a:solidFill>
              <a:schemeClr val="bg1"/>
            </a:solidFill>
          </p:grpSpPr>
          <p:sp>
            <p:nvSpPr>
              <p:cNvPr id="30"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99"/>
              </a:p>
            </p:txBody>
          </p:sp>
          <p:sp>
            <p:nvSpPr>
              <p:cNvPr id="31"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399"/>
              </a:p>
            </p:txBody>
          </p:sp>
        </p:grpSp>
      </p:grpSp>
    </p:spTree>
    <p:extLst>
      <p:ext uri="{BB962C8B-B14F-4D97-AF65-F5344CB8AC3E}">
        <p14:creationId xmlns:p14="http://schemas.microsoft.com/office/powerpoint/2010/main" val="22779145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ppt_w</p:attrName>
                                        </p:attrNameLst>
                                      </p:cBhvr>
                                      <p:tavLst>
                                        <p:tav tm="0" fmla="#ppt_w*sin(2.5*pi*$)">
                                          <p:val>
                                            <p:fltVal val="0"/>
                                          </p:val>
                                        </p:tav>
                                        <p:tav tm="100000">
                                          <p:val>
                                            <p:fltVal val="1"/>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 presetClass="entr" presetSubtype="2" decel="100000" fill="hold" grpId="0" nodeType="with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53" presetClass="entr" presetSubtype="16" fill="hold" grpId="0" nodeType="with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8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 presetClass="entr" presetSubtype="2" decel="100000" fill="hold" grpId="0" nodeType="with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1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2" presetClass="entr" presetSubtype="2" decel="100000" fill="hold" grpId="0" nodeType="withEffect">
                                  <p:stCondLst>
                                    <p:cond delay="0"/>
                                  </p:stCondLst>
                                  <p:iterate type="lt">
                                    <p:tmPct val="10000"/>
                                  </p:iterate>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1+#ppt_w/2"/>
                                          </p:val>
                                        </p:tav>
                                        <p:tav tm="100000">
                                          <p:val>
                                            <p:strVal val="#ppt_x"/>
                                          </p:val>
                                        </p:tav>
                                      </p:tavLst>
                                    </p:anim>
                                    <p:anim calcmode="lin" valueType="num">
                                      <p:cBhvr additive="base">
                                        <p:cTn id="47" dur="1000" fill="hold"/>
                                        <p:tgtEl>
                                          <p:spTgt spid="7"/>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par>
                          <p:cTn id="53" fill="hold">
                            <p:stCondLst>
                              <p:cond delay="5400"/>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2" presetClass="entr" presetSubtype="2" decel="100000" fill="hold" grpId="0" nodeType="with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1+#ppt_w/2"/>
                                          </p:val>
                                        </p:tav>
                                        <p:tav tm="100000">
                                          <p:val>
                                            <p:strVal val="#ppt_x"/>
                                          </p:val>
                                        </p:tav>
                                      </p:tavLst>
                                    </p:anim>
                                    <p:anim calcmode="lin" valueType="num">
                                      <p:cBhvr additive="base">
                                        <p:cTn id="60" dur="1000" fill="hold"/>
                                        <p:tgtEl>
                                          <p:spTgt spid="1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72302" y="1345718"/>
            <a:ext cx="4012799" cy="4966128"/>
            <a:chOff x="865232" y="1286330"/>
            <a:chExt cx="4013321" cy="4966128"/>
          </a:xfrm>
        </p:grpSpPr>
        <p:pic>
          <p:nvPicPr>
            <p:cNvPr id="17" name="Picture 3"/>
            <p:cNvPicPr>
              <a:picLocks noChangeAspect="1"/>
            </p:cNvPicPr>
            <p:nvPr/>
          </p:nvPicPr>
          <p:blipFill rotWithShape="1">
            <a:blip r:embed="rId3" cstate="screen">
              <a:extLst>
                <a:ext uri="{28A0092B-C50C-407E-A947-70E740481C1C}">
                  <a14:useLocalDpi xmlns:a14="http://schemas.microsoft.com/office/drawing/2010/main"/>
                </a:ext>
              </a:extLst>
            </a:blip>
            <a:srcRect l="5354" t="8440" r="6203" b="10137"/>
            <a:stretch/>
          </p:blipFill>
          <p:spPr>
            <a:xfrm>
              <a:off x="865232" y="1286330"/>
              <a:ext cx="4013321" cy="4966128"/>
            </a:xfrm>
            <a:prstGeom prst="rect">
              <a:avLst/>
            </a:prstGeom>
          </p:spPr>
        </p:pic>
        <p:sp>
          <p:nvSpPr>
            <p:cNvPr id="22" name="Rectangle 4"/>
            <p:cNvSpPr/>
            <p:nvPr/>
          </p:nvSpPr>
          <p:spPr>
            <a:xfrm>
              <a:off x="1454929" y="1875864"/>
              <a:ext cx="2838784" cy="3697941"/>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3" name="矩形 22"/>
          <p:cNvSpPr/>
          <p:nvPr/>
        </p:nvSpPr>
        <p:spPr>
          <a:xfrm>
            <a:off x="5764380" y="2092423"/>
            <a:ext cx="3423618" cy="472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24" name="TextBox 32"/>
          <p:cNvSpPr txBox="1"/>
          <p:nvPr/>
        </p:nvSpPr>
        <p:spPr>
          <a:xfrm>
            <a:off x="5818096" y="2175772"/>
            <a:ext cx="3024695"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itchFamily="34" charset="-122"/>
                <a:ea typeface="微软雅黑" pitchFamily="34" charset="-122"/>
                <a:sym typeface="微软雅黑" pitchFamily="34" charset="-122"/>
              </a:rPr>
              <a:t>Add your description here</a:t>
            </a:r>
            <a:endParaRPr lang="zh-CN" altLang="en-US" sz="1600" dirty="0">
              <a:solidFill>
                <a:schemeClr val="bg1">
                  <a:lumMod val="95000"/>
                </a:schemeClr>
              </a:solidFill>
            </a:endParaRPr>
          </a:p>
        </p:txBody>
      </p:sp>
      <p:sp>
        <p:nvSpPr>
          <p:cNvPr id="25" name="矩形 24"/>
          <p:cNvSpPr/>
          <p:nvPr/>
        </p:nvSpPr>
        <p:spPr>
          <a:xfrm>
            <a:off x="5764376" y="2640212"/>
            <a:ext cx="3762952" cy="472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26" name="TextBox 34"/>
          <p:cNvSpPr txBox="1"/>
          <p:nvPr/>
        </p:nvSpPr>
        <p:spPr>
          <a:xfrm>
            <a:off x="5818094" y="2723562"/>
            <a:ext cx="3167425"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itchFamily="34" charset="-122"/>
                <a:ea typeface="微软雅黑" pitchFamily="34" charset="-122"/>
                <a:sym typeface="微软雅黑" pitchFamily="34" charset="-122"/>
              </a:rPr>
              <a:t>Add your description here</a:t>
            </a:r>
            <a:endParaRPr lang="zh-CN" altLang="en-US" sz="1600" dirty="0">
              <a:solidFill>
                <a:schemeClr val="bg1">
                  <a:lumMod val="95000"/>
                </a:schemeClr>
              </a:solidFill>
            </a:endParaRPr>
          </a:p>
        </p:txBody>
      </p:sp>
      <p:sp>
        <p:nvSpPr>
          <p:cNvPr id="27" name="矩形 26"/>
          <p:cNvSpPr/>
          <p:nvPr/>
        </p:nvSpPr>
        <p:spPr>
          <a:xfrm>
            <a:off x="5764379" y="3188001"/>
            <a:ext cx="3762952" cy="472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28" name="TextBox 36"/>
          <p:cNvSpPr txBox="1"/>
          <p:nvPr/>
        </p:nvSpPr>
        <p:spPr>
          <a:xfrm>
            <a:off x="5818094" y="3271350"/>
            <a:ext cx="3391538"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itchFamily="34" charset="-122"/>
                <a:ea typeface="微软雅黑" pitchFamily="34" charset="-122"/>
                <a:sym typeface="微软雅黑" pitchFamily="34" charset="-122"/>
              </a:rPr>
              <a:t>Add your little label here</a:t>
            </a:r>
            <a:endParaRPr lang="zh-CN" altLang="en-US" sz="1600" dirty="0">
              <a:solidFill>
                <a:schemeClr val="bg1">
                  <a:lumMod val="95000"/>
                </a:schemeClr>
              </a:solidFill>
            </a:endParaRPr>
          </a:p>
        </p:txBody>
      </p:sp>
      <p:sp>
        <p:nvSpPr>
          <p:cNvPr id="29" name="矩形 28"/>
          <p:cNvSpPr/>
          <p:nvPr/>
        </p:nvSpPr>
        <p:spPr>
          <a:xfrm>
            <a:off x="5764377" y="3735789"/>
            <a:ext cx="4320159" cy="472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30" name="TextBox 38"/>
          <p:cNvSpPr txBox="1"/>
          <p:nvPr/>
        </p:nvSpPr>
        <p:spPr>
          <a:xfrm>
            <a:off x="5818094" y="3819139"/>
            <a:ext cx="3812801"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itchFamily="34" charset="-122"/>
                <a:ea typeface="微软雅黑" pitchFamily="34" charset="-122"/>
                <a:sym typeface="微软雅黑" pitchFamily="34" charset="-122"/>
              </a:rPr>
              <a:t>Add your description here</a:t>
            </a:r>
            <a:endParaRPr lang="zh-CN" altLang="en-US" sz="1600" dirty="0">
              <a:solidFill>
                <a:schemeClr val="bg1">
                  <a:lumMod val="95000"/>
                </a:schemeClr>
              </a:solidFill>
            </a:endParaRPr>
          </a:p>
        </p:txBody>
      </p:sp>
      <p:sp>
        <p:nvSpPr>
          <p:cNvPr id="31" name="矩形 30"/>
          <p:cNvSpPr/>
          <p:nvPr/>
        </p:nvSpPr>
        <p:spPr>
          <a:xfrm>
            <a:off x="5764376" y="1544633"/>
            <a:ext cx="4109566" cy="472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32" name="TextBox 40"/>
          <p:cNvSpPr txBox="1"/>
          <p:nvPr/>
        </p:nvSpPr>
        <p:spPr>
          <a:xfrm>
            <a:off x="5818093" y="1627983"/>
            <a:ext cx="3102701"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itchFamily="34" charset="-122"/>
                <a:ea typeface="微软雅黑" pitchFamily="34" charset="-122"/>
                <a:sym typeface="微软雅黑" pitchFamily="34" charset="-122"/>
              </a:rPr>
              <a:t>Add your little label here</a:t>
            </a:r>
            <a:endParaRPr lang="zh-CN" altLang="en-US" sz="1600" dirty="0">
              <a:solidFill>
                <a:schemeClr val="bg1">
                  <a:lumMod val="95000"/>
                </a:schemeClr>
              </a:solidFill>
            </a:endParaRPr>
          </a:p>
        </p:txBody>
      </p:sp>
      <p:sp>
        <p:nvSpPr>
          <p:cNvPr id="33" name="矩形 32"/>
          <p:cNvSpPr/>
          <p:nvPr/>
        </p:nvSpPr>
        <p:spPr>
          <a:xfrm>
            <a:off x="5764379" y="4283580"/>
            <a:ext cx="2914064" cy="472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34" name="TextBox 42"/>
          <p:cNvSpPr txBox="1"/>
          <p:nvPr/>
        </p:nvSpPr>
        <p:spPr>
          <a:xfrm>
            <a:off x="5818093" y="4339188"/>
            <a:ext cx="2676548"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itchFamily="34" charset="-122"/>
                <a:ea typeface="微软雅黑" pitchFamily="34" charset="-122"/>
                <a:sym typeface="微软雅黑" pitchFamily="34" charset="-122"/>
              </a:rPr>
              <a:t>Add your little label here</a:t>
            </a:r>
            <a:endParaRPr lang="zh-CN" altLang="en-US" sz="1600" dirty="0">
              <a:solidFill>
                <a:schemeClr val="bg1">
                  <a:lumMod val="95000"/>
                </a:schemeClr>
              </a:solidFill>
            </a:endParaRPr>
          </a:p>
        </p:txBody>
      </p:sp>
      <p:sp>
        <p:nvSpPr>
          <p:cNvPr id="35" name="矩形 34"/>
          <p:cNvSpPr/>
          <p:nvPr/>
        </p:nvSpPr>
        <p:spPr>
          <a:xfrm>
            <a:off x="5632576" y="4874661"/>
            <a:ext cx="1312999" cy="430885"/>
          </a:xfrm>
          <a:prstGeom prst="rect">
            <a:avLst/>
          </a:prstGeom>
        </p:spPr>
        <p:txBody>
          <a:bodyPr wrap="none" lIns="91435" tIns="45719" rIns="91435" bIns="45719">
            <a:spAutoFit/>
          </a:bodyPr>
          <a:lstStyle/>
          <a:p>
            <a:r>
              <a:rPr lang="zh-CN" altLang="en-US" sz="2200" b="1" dirty="0">
                <a:solidFill>
                  <a:schemeClr val="accent1"/>
                </a:solidFill>
                <a:latin typeface="微软雅黑" pitchFamily="34" charset="-122"/>
                <a:ea typeface="微软雅黑" pitchFamily="34" charset="-122"/>
              </a:rPr>
              <a:t>Add a title</a:t>
            </a:r>
            <a:endParaRPr lang="en-US" altLang="zh-CN" sz="2200" b="1" dirty="0">
              <a:solidFill>
                <a:schemeClr val="accent1"/>
              </a:solidFill>
              <a:latin typeface="微软雅黑" pitchFamily="34" charset="-122"/>
              <a:ea typeface="微软雅黑" pitchFamily="34" charset="-122"/>
            </a:endParaRPr>
          </a:p>
        </p:txBody>
      </p:sp>
      <p:sp>
        <p:nvSpPr>
          <p:cNvPr id="36" name="矩形 47"/>
          <p:cNvSpPr>
            <a:spLocks noChangeArrowheads="1"/>
          </p:cNvSpPr>
          <p:nvPr/>
        </p:nvSpPr>
        <p:spPr bwMode="auto">
          <a:xfrm>
            <a:off x="5618566" y="5258151"/>
            <a:ext cx="2625985" cy="136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p>
            <a:pPr>
              <a:lnSpc>
                <a:spcPct val="120000"/>
              </a:lnSpc>
              <a:spcBef>
                <a:spcPct val="0"/>
              </a:spcBef>
              <a:buFont typeface="Arial" charset="0"/>
              <a:buNone/>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this chart here, and enter the comprehensive description of this chart here.</a:t>
            </a:r>
          </a:p>
        </p:txBody>
      </p:sp>
      <p:sp>
        <p:nvSpPr>
          <p:cNvPr id="37" name="矩形 36"/>
          <p:cNvSpPr/>
          <p:nvPr/>
        </p:nvSpPr>
        <p:spPr>
          <a:xfrm>
            <a:off x="8258561" y="4874661"/>
            <a:ext cx="1312999" cy="430885"/>
          </a:xfrm>
          <a:prstGeom prst="rect">
            <a:avLst/>
          </a:prstGeom>
        </p:spPr>
        <p:txBody>
          <a:bodyPr wrap="none" lIns="91435" tIns="45719" rIns="91435" bIns="45719">
            <a:spAutoFit/>
          </a:bodyPr>
          <a:lstStyle/>
          <a:p>
            <a:r>
              <a:rPr lang="zh-CN" altLang="en-US" sz="2200" b="1" dirty="0">
                <a:solidFill>
                  <a:schemeClr val="accent2"/>
                </a:solidFill>
                <a:latin typeface="微软雅黑" pitchFamily="34" charset="-122"/>
                <a:ea typeface="微软雅黑" pitchFamily="34" charset="-122"/>
              </a:rPr>
              <a:t>Add a title</a:t>
            </a:r>
            <a:endParaRPr lang="en-US" altLang="zh-CN" sz="2200" b="1" dirty="0">
              <a:solidFill>
                <a:schemeClr val="accent2"/>
              </a:solidFill>
              <a:latin typeface="微软雅黑" pitchFamily="34" charset="-122"/>
              <a:ea typeface="微软雅黑" pitchFamily="34" charset="-122"/>
            </a:endParaRPr>
          </a:p>
        </p:txBody>
      </p:sp>
      <p:sp>
        <p:nvSpPr>
          <p:cNvPr id="38" name="矩形 37"/>
          <p:cNvSpPr>
            <a:spLocks noChangeArrowheads="1"/>
          </p:cNvSpPr>
          <p:nvPr/>
        </p:nvSpPr>
        <p:spPr bwMode="auto">
          <a:xfrm>
            <a:off x="8244551" y="5258151"/>
            <a:ext cx="2625985" cy="136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p>
            <a:pPr>
              <a:lnSpc>
                <a:spcPct val="120000"/>
              </a:lnSpc>
              <a:spcBef>
                <a:spcPct val="0"/>
              </a:spcBef>
              <a:buFont typeface="Arial" charset="0"/>
              <a:buNone/>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this chart here, and enter the comprehensive description of this chart here.</a:t>
            </a:r>
          </a:p>
        </p:txBody>
      </p:sp>
      <p:sp>
        <p:nvSpPr>
          <p:cNvPr id="3" name="标题 2"/>
          <p:cNvSpPr>
            <a:spLocks noGrp="1"/>
          </p:cNvSpPr>
          <p:nvPr>
            <p:ph type="title"/>
          </p:nvPr>
        </p:nvSpPr>
        <p:spPr/>
        <p:txBody>
          <a:bodyPr/>
          <a:lstStyle/>
          <a:p>
            <a:r>
              <a:rPr lang="zh-CN" altLang="en-US" dirty="0"/>
              <a:t>Click here to add a title</a:t>
            </a:r>
          </a:p>
        </p:txBody>
      </p:sp>
    </p:spTree>
    <p:extLst>
      <p:ext uri="{BB962C8B-B14F-4D97-AF65-F5344CB8AC3E}">
        <p14:creationId xmlns:p14="http://schemas.microsoft.com/office/powerpoint/2010/main" val="375340174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350"/>
                                        <p:tgtEl>
                                          <p:spTgt spid="32"/>
                                        </p:tgtEl>
                                        <p:attrNameLst>
                                          <p:attrName>ppt_x</p:attrName>
                                        </p:attrNameLst>
                                      </p:cBhvr>
                                      <p:tavLst>
                                        <p:tav tm="0">
                                          <p:val>
                                            <p:strVal val="#ppt_x-#ppt_w*1.125000"/>
                                          </p:val>
                                        </p:tav>
                                        <p:tav tm="100000">
                                          <p:val>
                                            <p:strVal val="#ppt_x"/>
                                          </p:val>
                                        </p:tav>
                                      </p:tavLst>
                                    </p:anim>
                                    <p:animEffect transition="in" filter="wipe(right)">
                                      <p:cBhvr>
                                        <p:cTn id="13" dur="350"/>
                                        <p:tgtEl>
                                          <p:spTgt spid="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50"/>
                                        <p:tgtEl>
                                          <p:spTgt spid="31"/>
                                        </p:tgtEl>
                                        <p:attrNameLst>
                                          <p:attrName>ppt_x</p:attrName>
                                        </p:attrNameLst>
                                      </p:cBhvr>
                                      <p:tavLst>
                                        <p:tav tm="0">
                                          <p:val>
                                            <p:strVal val="#ppt_x-#ppt_w*1.125000"/>
                                          </p:val>
                                        </p:tav>
                                        <p:tav tm="100000">
                                          <p:val>
                                            <p:strVal val="#ppt_x"/>
                                          </p:val>
                                        </p:tav>
                                      </p:tavLst>
                                    </p:anim>
                                    <p:animEffect transition="in" filter="wipe(right)">
                                      <p:cBhvr>
                                        <p:cTn id="17" dur="350"/>
                                        <p:tgtEl>
                                          <p:spTgt spid="31"/>
                                        </p:tgtEl>
                                      </p:cBhvr>
                                    </p:animEffect>
                                  </p:childTnLst>
                                </p:cTn>
                              </p:par>
                              <p:par>
                                <p:cTn id="18" presetID="12" presetClass="entr" presetSubtype="8"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350"/>
                                        <p:tgtEl>
                                          <p:spTgt spid="24"/>
                                        </p:tgtEl>
                                        <p:attrNameLst>
                                          <p:attrName>ppt_x</p:attrName>
                                        </p:attrNameLst>
                                      </p:cBhvr>
                                      <p:tavLst>
                                        <p:tav tm="0">
                                          <p:val>
                                            <p:strVal val="#ppt_x-#ppt_w*1.125000"/>
                                          </p:val>
                                        </p:tav>
                                        <p:tav tm="100000">
                                          <p:val>
                                            <p:strVal val="#ppt_x"/>
                                          </p:val>
                                        </p:tav>
                                      </p:tavLst>
                                    </p:anim>
                                    <p:animEffect transition="in" filter="wipe(right)">
                                      <p:cBhvr>
                                        <p:cTn id="21" dur="350"/>
                                        <p:tgtEl>
                                          <p:spTgt spid="24"/>
                                        </p:tgtEl>
                                      </p:cBhvr>
                                    </p:animEffect>
                                  </p:childTnLst>
                                </p:cTn>
                              </p:par>
                              <p:par>
                                <p:cTn id="22" presetID="12" presetClass="entr" presetSubtype="8"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50"/>
                                        <p:tgtEl>
                                          <p:spTgt spid="23"/>
                                        </p:tgtEl>
                                        <p:attrNameLst>
                                          <p:attrName>ppt_x</p:attrName>
                                        </p:attrNameLst>
                                      </p:cBhvr>
                                      <p:tavLst>
                                        <p:tav tm="0">
                                          <p:val>
                                            <p:strVal val="#ppt_x-#ppt_w*1.125000"/>
                                          </p:val>
                                        </p:tav>
                                        <p:tav tm="100000">
                                          <p:val>
                                            <p:strVal val="#ppt_x"/>
                                          </p:val>
                                        </p:tav>
                                      </p:tavLst>
                                    </p:anim>
                                    <p:animEffect transition="in" filter="wipe(right)">
                                      <p:cBhvr>
                                        <p:cTn id="25" dur="350"/>
                                        <p:tgtEl>
                                          <p:spTgt spid="23"/>
                                        </p:tgtEl>
                                      </p:cBhvr>
                                    </p:animEffect>
                                  </p:childTnLst>
                                </p:cTn>
                              </p:par>
                              <p:par>
                                <p:cTn id="26" presetID="12" presetClass="entr" presetSubtype="8"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50"/>
                                        <p:tgtEl>
                                          <p:spTgt spid="26"/>
                                        </p:tgtEl>
                                        <p:attrNameLst>
                                          <p:attrName>ppt_x</p:attrName>
                                        </p:attrNameLst>
                                      </p:cBhvr>
                                      <p:tavLst>
                                        <p:tav tm="0">
                                          <p:val>
                                            <p:strVal val="#ppt_x-#ppt_w*1.125000"/>
                                          </p:val>
                                        </p:tav>
                                        <p:tav tm="100000">
                                          <p:val>
                                            <p:strVal val="#ppt_x"/>
                                          </p:val>
                                        </p:tav>
                                      </p:tavLst>
                                    </p:anim>
                                    <p:animEffect transition="in" filter="wipe(right)">
                                      <p:cBhvr>
                                        <p:cTn id="29" dur="350"/>
                                        <p:tgtEl>
                                          <p:spTgt spid="26"/>
                                        </p:tgtEl>
                                      </p:cBhvr>
                                    </p:animEffect>
                                  </p:childTnLst>
                                </p:cTn>
                              </p:par>
                              <p:par>
                                <p:cTn id="30" presetID="12" presetClass="entr" presetSubtype="8"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50"/>
                                        <p:tgtEl>
                                          <p:spTgt spid="25"/>
                                        </p:tgtEl>
                                        <p:attrNameLst>
                                          <p:attrName>ppt_x</p:attrName>
                                        </p:attrNameLst>
                                      </p:cBhvr>
                                      <p:tavLst>
                                        <p:tav tm="0">
                                          <p:val>
                                            <p:strVal val="#ppt_x-#ppt_w*1.125000"/>
                                          </p:val>
                                        </p:tav>
                                        <p:tav tm="100000">
                                          <p:val>
                                            <p:strVal val="#ppt_x"/>
                                          </p:val>
                                        </p:tav>
                                      </p:tavLst>
                                    </p:anim>
                                    <p:animEffect transition="in" filter="wipe(right)">
                                      <p:cBhvr>
                                        <p:cTn id="33" dur="350"/>
                                        <p:tgtEl>
                                          <p:spTgt spid="25"/>
                                        </p:tgtEl>
                                      </p:cBhvr>
                                    </p:animEffect>
                                  </p:childTnLst>
                                </p:cTn>
                              </p:par>
                              <p:par>
                                <p:cTn id="34" presetID="12" presetClass="entr" presetSubtype="8"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50"/>
                                        <p:tgtEl>
                                          <p:spTgt spid="28"/>
                                        </p:tgtEl>
                                        <p:attrNameLst>
                                          <p:attrName>ppt_x</p:attrName>
                                        </p:attrNameLst>
                                      </p:cBhvr>
                                      <p:tavLst>
                                        <p:tav tm="0">
                                          <p:val>
                                            <p:strVal val="#ppt_x-#ppt_w*1.125000"/>
                                          </p:val>
                                        </p:tav>
                                        <p:tav tm="100000">
                                          <p:val>
                                            <p:strVal val="#ppt_x"/>
                                          </p:val>
                                        </p:tav>
                                      </p:tavLst>
                                    </p:anim>
                                    <p:animEffect transition="in" filter="wipe(right)">
                                      <p:cBhvr>
                                        <p:cTn id="37" dur="350"/>
                                        <p:tgtEl>
                                          <p:spTgt spid="28"/>
                                        </p:tgtEl>
                                      </p:cBhvr>
                                    </p:animEffect>
                                  </p:childTnLst>
                                </p:cTn>
                              </p:par>
                              <p:par>
                                <p:cTn id="38" presetID="12" presetClass="entr" presetSubtype="8"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350"/>
                                        <p:tgtEl>
                                          <p:spTgt spid="27"/>
                                        </p:tgtEl>
                                        <p:attrNameLst>
                                          <p:attrName>ppt_x</p:attrName>
                                        </p:attrNameLst>
                                      </p:cBhvr>
                                      <p:tavLst>
                                        <p:tav tm="0">
                                          <p:val>
                                            <p:strVal val="#ppt_x-#ppt_w*1.125000"/>
                                          </p:val>
                                        </p:tav>
                                        <p:tav tm="100000">
                                          <p:val>
                                            <p:strVal val="#ppt_x"/>
                                          </p:val>
                                        </p:tav>
                                      </p:tavLst>
                                    </p:anim>
                                    <p:animEffect transition="in" filter="wipe(right)">
                                      <p:cBhvr>
                                        <p:cTn id="41" dur="350"/>
                                        <p:tgtEl>
                                          <p:spTgt spid="27"/>
                                        </p:tgtEl>
                                      </p:cBhvr>
                                    </p:animEffect>
                                  </p:childTnLst>
                                </p:cTn>
                              </p:par>
                              <p:par>
                                <p:cTn id="42" presetID="12" presetClass="entr" presetSubtype="8" fill="hold" grpId="0" nodeType="withEffect">
                                  <p:stCondLst>
                                    <p:cond delay="7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350"/>
                                        <p:tgtEl>
                                          <p:spTgt spid="30"/>
                                        </p:tgtEl>
                                        <p:attrNameLst>
                                          <p:attrName>ppt_x</p:attrName>
                                        </p:attrNameLst>
                                      </p:cBhvr>
                                      <p:tavLst>
                                        <p:tav tm="0">
                                          <p:val>
                                            <p:strVal val="#ppt_x-#ppt_w*1.125000"/>
                                          </p:val>
                                        </p:tav>
                                        <p:tav tm="100000">
                                          <p:val>
                                            <p:strVal val="#ppt_x"/>
                                          </p:val>
                                        </p:tav>
                                      </p:tavLst>
                                    </p:anim>
                                    <p:animEffect transition="in" filter="wipe(right)">
                                      <p:cBhvr>
                                        <p:cTn id="45" dur="350"/>
                                        <p:tgtEl>
                                          <p:spTgt spid="30"/>
                                        </p:tgtEl>
                                      </p:cBhvr>
                                    </p:animEffect>
                                  </p:childTnLst>
                                </p:cTn>
                              </p:par>
                              <p:par>
                                <p:cTn id="46" presetID="12" presetClass="entr" presetSubtype="8"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350"/>
                                        <p:tgtEl>
                                          <p:spTgt spid="29"/>
                                        </p:tgtEl>
                                        <p:attrNameLst>
                                          <p:attrName>ppt_x</p:attrName>
                                        </p:attrNameLst>
                                      </p:cBhvr>
                                      <p:tavLst>
                                        <p:tav tm="0">
                                          <p:val>
                                            <p:strVal val="#ppt_x-#ppt_w*1.125000"/>
                                          </p:val>
                                        </p:tav>
                                        <p:tav tm="100000">
                                          <p:val>
                                            <p:strVal val="#ppt_x"/>
                                          </p:val>
                                        </p:tav>
                                      </p:tavLst>
                                    </p:anim>
                                    <p:animEffect transition="in" filter="wipe(right)">
                                      <p:cBhvr>
                                        <p:cTn id="49" dur="350"/>
                                        <p:tgtEl>
                                          <p:spTgt spid="29"/>
                                        </p:tgtEl>
                                      </p:cBhvr>
                                    </p:animEffect>
                                  </p:childTnLst>
                                </p:cTn>
                              </p:par>
                              <p:par>
                                <p:cTn id="50" presetID="12" presetClass="entr" presetSubtype="8" fill="hold" grpId="0" nodeType="withEffect">
                                  <p:stCondLst>
                                    <p:cond delay="100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350"/>
                                        <p:tgtEl>
                                          <p:spTgt spid="34"/>
                                        </p:tgtEl>
                                        <p:attrNameLst>
                                          <p:attrName>ppt_x</p:attrName>
                                        </p:attrNameLst>
                                      </p:cBhvr>
                                      <p:tavLst>
                                        <p:tav tm="0">
                                          <p:val>
                                            <p:strVal val="#ppt_x-#ppt_w*1.125000"/>
                                          </p:val>
                                        </p:tav>
                                        <p:tav tm="100000">
                                          <p:val>
                                            <p:strVal val="#ppt_x"/>
                                          </p:val>
                                        </p:tav>
                                      </p:tavLst>
                                    </p:anim>
                                    <p:animEffect transition="in" filter="wipe(right)">
                                      <p:cBhvr>
                                        <p:cTn id="53" dur="350"/>
                                        <p:tgtEl>
                                          <p:spTgt spid="34"/>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350"/>
                                        <p:tgtEl>
                                          <p:spTgt spid="33"/>
                                        </p:tgtEl>
                                        <p:attrNameLst>
                                          <p:attrName>ppt_x</p:attrName>
                                        </p:attrNameLst>
                                      </p:cBhvr>
                                      <p:tavLst>
                                        <p:tav tm="0">
                                          <p:val>
                                            <p:strVal val="#ppt_x-#ppt_w*1.125000"/>
                                          </p:val>
                                        </p:tav>
                                        <p:tav tm="100000">
                                          <p:val>
                                            <p:strVal val="#ppt_x"/>
                                          </p:val>
                                        </p:tav>
                                      </p:tavLst>
                                    </p:anim>
                                    <p:animEffect transition="in" filter="wipe(right)">
                                      <p:cBhvr>
                                        <p:cTn id="57" dur="350"/>
                                        <p:tgtEl>
                                          <p:spTgt spid="33"/>
                                        </p:tgtEl>
                                      </p:cBhvr>
                                    </p:animEffect>
                                  </p:childTnLst>
                                </p:cTn>
                              </p:par>
                            </p:childTnLst>
                          </p:cTn>
                        </p:par>
                        <p:par>
                          <p:cTn id="58" fill="hold">
                            <p:stCondLst>
                              <p:cond delay="1850"/>
                            </p:stCondLst>
                            <p:childTnLst>
                              <p:par>
                                <p:cTn id="59" presetID="12" presetClass="entr" presetSubtype="4" fill="hold" grpId="0" nodeType="afterEffect">
                                  <p:stCondLst>
                                    <p:cond delay="50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p:tgtEl>
                                          <p:spTgt spid="35"/>
                                        </p:tgtEl>
                                        <p:attrNameLst>
                                          <p:attrName>ppt_y</p:attrName>
                                        </p:attrNameLst>
                                      </p:cBhvr>
                                      <p:tavLst>
                                        <p:tav tm="0">
                                          <p:val>
                                            <p:strVal val="#ppt_y+#ppt_h*1.125000"/>
                                          </p:val>
                                        </p:tav>
                                        <p:tav tm="100000">
                                          <p:val>
                                            <p:strVal val="#ppt_y"/>
                                          </p:val>
                                        </p:tav>
                                      </p:tavLst>
                                    </p:anim>
                                    <p:animEffect transition="in" filter="wipe(up)">
                                      <p:cBhvr>
                                        <p:cTn id="62" dur="500"/>
                                        <p:tgtEl>
                                          <p:spTgt spid="35"/>
                                        </p:tgtEl>
                                      </p:cBhvr>
                                    </p:animEffect>
                                  </p:childTnLst>
                                </p:cTn>
                              </p:par>
                              <p:par>
                                <p:cTn id="63" presetID="12" presetClass="entr" presetSubtype="4" fill="hold" grpId="0" nodeType="withEffect">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p:tgtEl>
                                          <p:spTgt spid="37"/>
                                        </p:tgtEl>
                                        <p:attrNameLst>
                                          <p:attrName>ppt_y</p:attrName>
                                        </p:attrNameLst>
                                      </p:cBhvr>
                                      <p:tavLst>
                                        <p:tav tm="0">
                                          <p:val>
                                            <p:strVal val="#ppt_y+#ppt_h*1.125000"/>
                                          </p:val>
                                        </p:tav>
                                        <p:tav tm="100000">
                                          <p:val>
                                            <p:strVal val="#ppt_y"/>
                                          </p:val>
                                        </p:tav>
                                      </p:tavLst>
                                    </p:anim>
                                    <p:animEffect transition="in" filter="wipe(up)">
                                      <p:cBhvr>
                                        <p:cTn id="66" dur="500"/>
                                        <p:tgtEl>
                                          <p:spTgt spid="37"/>
                                        </p:tgtEl>
                                      </p:cBhvr>
                                    </p:animEffect>
                                  </p:childTnLst>
                                </p:cTn>
                              </p:par>
                              <p:par>
                                <p:cTn id="67" presetID="12" presetClass="entr" presetSubtype="4" fill="hold" grpId="0" nodeType="withEffect">
                                  <p:stCondLst>
                                    <p:cond delay="75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ppt_y</p:attrName>
                                        </p:attrNameLst>
                                      </p:cBhvr>
                                      <p:tavLst>
                                        <p:tav tm="0">
                                          <p:val>
                                            <p:strVal val="#ppt_y+#ppt_h*1.125000"/>
                                          </p:val>
                                        </p:tav>
                                        <p:tav tm="100000">
                                          <p:val>
                                            <p:strVal val="#ppt_y"/>
                                          </p:val>
                                        </p:tav>
                                      </p:tavLst>
                                    </p:anim>
                                    <p:animEffect transition="in" filter="wipe(up)">
                                      <p:cBhvr>
                                        <p:cTn id="70" dur="500"/>
                                        <p:tgtEl>
                                          <p:spTgt spid="36"/>
                                        </p:tgtEl>
                                      </p:cBhvr>
                                    </p:animEffect>
                                  </p:childTnLst>
                                </p:cTn>
                              </p:par>
                              <p:par>
                                <p:cTn id="71" presetID="12" presetClass="entr" presetSubtype="4" fill="hold" grpId="0" nodeType="withEffect">
                                  <p:stCondLst>
                                    <p:cond delay="75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p:tgtEl>
                                          <p:spTgt spid="38"/>
                                        </p:tgtEl>
                                        <p:attrNameLst>
                                          <p:attrName>ppt_y</p:attrName>
                                        </p:attrNameLst>
                                      </p:cBhvr>
                                      <p:tavLst>
                                        <p:tav tm="0">
                                          <p:val>
                                            <p:strVal val="#ppt_y+#ppt_h*1.125000"/>
                                          </p:val>
                                        </p:tav>
                                        <p:tav tm="100000">
                                          <p:val>
                                            <p:strVal val="#ppt_y"/>
                                          </p:val>
                                        </p:tav>
                                      </p:tavLst>
                                    </p:anim>
                                    <p:animEffect transition="in" filter="wipe(up)">
                                      <p:cBhvr>
                                        <p:cTn id="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6"/>
          <p:cNvSpPr>
            <a:spLocks/>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矩形 34"/>
          <p:cNvSpPr/>
          <p:nvPr/>
        </p:nvSpPr>
        <p:spPr>
          <a:xfrm>
            <a:off x="5696652" y="2049290"/>
            <a:ext cx="5521945" cy="3693319"/>
          </a:xfrm>
          <a:prstGeom prst="rect">
            <a:avLst/>
          </a:prstGeom>
        </p:spPr>
        <p:txBody>
          <a:bodyPr wrap="square">
            <a:spAutoFit/>
          </a:bodyPr>
          <a:lstStyle/>
          <a:p>
            <a:pPr algn="just">
              <a:lnSpc>
                <a:spcPct val="150000"/>
              </a:lnSpc>
            </a:pPr>
            <a:r>
              <a:rPr lang="zh-CN" altLang="en-US" sz="1400" dirty="0">
                <a:solidFill>
                  <a:schemeClr val="tx1">
                    <a:lumMod val="50000"/>
                    <a:lumOff val="50000"/>
                  </a:schemeClr>
                </a:solidFill>
                <a:latin typeface="+mj-ea"/>
                <a:ea typeface="+mj-ea"/>
              </a:rPr>
              <a:t>Objectivity</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It is emphasized that research activities must use scientific methods and meet the requirements of science, so as to minimise the deviations in market analysis activities and ensure the authenticity of the information obtained.</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Systemic problems</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Market analysis is a well-planned systematic process that should collect, analyze and interpret information in accordance with predetermined plans and requirements.</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Information and information</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Market analysis should provide information, not information, to decision makers. The information is the raw material for the formation of information through the various unprocessed facts and data collected through marketing research activities. Information is the knowledge and conclusion obtained through the analysis of the data, and it is the product of processing and processing the data.</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Decision-oriented</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Market analysis is a management tool for decision-making services. </a:t>
            </a: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33100764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35">
                                            <p:txEl>
                                              <p:pRg st="3" end="3"/>
                                            </p:txEl>
                                          </p:spTgt>
                                        </p:tgtEl>
                                        <p:attrNameLst>
                                          <p:attrName>style.visibility</p:attrName>
                                        </p:attrNameLst>
                                      </p:cBhvr>
                                      <p:to>
                                        <p:strVal val="visible"/>
                                      </p:to>
                                    </p:set>
                                    <p:anim calcmode="lin" valueType="num">
                                      <p:cBhvr additive="base">
                                        <p:cTn id="29" dur="500" fill="hold"/>
                                        <p:tgtEl>
                                          <p:spTgt spid="3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5">
                                            <p:txEl>
                                              <p:pRg st="4" end="4"/>
                                            </p:txEl>
                                          </p:spTgt>
                                        </p:tgtEl>
                                        <p:attrNameLst>
                                          <p:attrName>style.visibility</p:attrName>
                                        </p:attrNameLst>
                                      </p:cBhvr>
                                      <p:to>
                                        <p:strVal val="visible"/>
                                      </p:to>
                                    </p:set>
                                    <p:anim calcmode="lin" valueType="num">
                                      <p:cBhvr additive="base">
                                        <p:cTn id="33" dur="500" fill="hold"/>
                                        <p:tgtEl>
                                          <p:spTgt spid="3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5">
                                            <p:txEl>
                                              <p:pRg st="6" end="6"/>
                                            </p:txEl>
                                          </p:spTgt>
                                        </p:tgtEl>
                                        <p:attrNameLst>
                                          <p:attrName>style.visibility</p:attrName>
                                        </p:attrNameLst>
                                      </p:cBhvr>
                                      <p:to>
                                        <p:strVal val="visible"/>
                                      </p:to>
                                    </p:set>
                                    <p:anim calcmode="lin" valueType="num">
                                      <p:cBhvr additive="base">
                                        <p:cTn id="37" dur="500" fill="hold"/>
                                        <p:tgtEl>
                                          <p:spTgt spid="3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5">
                                            <p:txEl>
                                              <p:pRg st="7" end="7"/>
                                            </p:txEl>
                                          </p:spTgt>
                                        </p:tgtEl>
                                        <p:attrNameLst>
                                          <p:attrName>style.visibility</p:attrName>
                                        </p:attrNameLst>
                                      </p:cBhvr>
                                      <p:to>
                                        <p:strVal val="visible"/>
                                      </p:to>
                                    </p:set>
                                    <p:anim calcmode="lin" valueType="num">
                                      <p:cBhvr additive="base">
                                        <p:cTn id="41" dur="500" fill="hold"/>
                                        <p:tgtEl>
                                          <p:spTgt spid="3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5">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35">
                                            <p:txEl>
                                              <p:pRg st="9" end="9"/>
                                            </p:txEl>
                                          </p:spTgt>
                                        </p:tgtEl>
                                        <p:attrNameLst>
                                          <p:attrName>style.visibility</p:attrName>
                                        </p:attrNameLst>
                                      </p:cBhvr>
                                      <p:to>
                                        <p:strVal val="visible"/>
                                      </p:to>
                                    </p:set>
                                    <p:anim calcmode="lin" valueType="num">
                                      <p:cBhvr additive="base">
                                        <p:cTn id="45" dur="500" fill="hold"/>
                                        <p:tgtEl>
                                          <p:spTgt spid="3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750"/>
                                  </p:stCondLst>
                                  <p:childTnLst>
                                    <p:set>
                                      <p:cBhvr>
                                        <p:cTn id="48" dur="1" fill="hold">
                                          <p:stCondLst>
                                            <p:cond delay="0"/>
                                          </p:stCondLst>
                                        </p:cTn>
                                        <p:tgtEl>
                                          <p:spTgt spid="35">
                                            <p:txEl>
                                              <p:pRg st="10" end="10"/>
                                            </p:txEl>
                                          </p:spTgt>
                                        </p:tgtEl>
                                        <p:attrNameLst>
                                          <p:attrName>style.visibility</p:attrName>
                                        </p:attrNameLst>
                                      </p:cBhvr>
                                      <p:to>
                                        <p:strVal val="visible"/>
                                      </p:to>
                                    </p:set>
                                    <p:anim calcmode="lin" valueType="num">
                                      <p:cBhvr additive="base">
                                        <p:cTn id="49" dur="500" fill="hold"/>
                                        <p:tgtEl>
                                          <p:spTgt spid="3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25910" y="2349500"/>
            <a:ext cx="1187842"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mj-ea"/>
                <a:ea typeface="+mj-ea"/>
              </a:rPr>
              <a:t>Customer report repair</a:t>
            </a:r>
          </a:p>
        </p:txBody>
      </p:sp>
      <p:sp>
        <p:nvSpPr>
          <p:cNvPr id="31" name="椭圆 30"/>
          <p:cNvSpPr/>
          <p:nvPr/>
        </p:nvSpPr>
        <p:spPr>
          <a:xfrm>
            <a:off x="4243355" y="2349500"/>
            <a:ext cx="1187845"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mj-ea"/>
                <a:ea typeface="+mj-ea"/>
              </a:rPr>
              <a:t>Question feedback</a:t>
            </a:r>
          </a:p>
        </p:txBody>
      </p:sp>
      <p:sp>
        <p:nvSpPr>
          <p:cNvPr id="32" name="椭圆 31"/>
          <p:cNvSpPr/>
          <p:nvPr/>
        </p:nvSpPr>
        <p:spPr>
          <a:xfrm>
            <a:off x="6760802" y="2349500"/>
            <a:ext cx="1187845"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latin typeface="+mj-ea"/>
                <a:ea typeface="+mj-ea"/>
              </a:rPr>
              <a:t>Preparations</a:t>
            </a:r>
          </a:p>
        </p:txBody>
      </p:sp>
      <p:sp>
        <p:nvSpPr>
          <p:cNvPr id="33" name="椭圆 32"/>
          <p:cNvSpPr/>
          <p:nvPr/>
        </p:nvSpPr>
        <p:spPr>
          <a:xfrm>
            <a:off x="9278250" y="2349500"/>
            <a:ext cx="1187845"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After the sale</a:t>
            </a:r>
          </a:p>
        </p:txBody>
      </p:sp>
      <p:sp>
        <p:nvSpPr>
          <p:cNvPr id="34" name="椭圆 33"/>
          <p:cNvSpPr/>
          <p:nvPr/>
        </p:nvSpPr>
        <p:spPr>
          <a:xfrm>
            <a:off x="1725909" y="4089950"/>
            <a:ext cx="1187845"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mj-ea"/>
                <a:ea typeface="+mj-ea"/>
              </a:rPr>
              <a:t>Customer service return visit</a:t>
            </a:r>
          </a:p>
        </p:txBody>
      </p:sp>
      <p:sp>
        <p:nvSpPr>
          <p:cNvPr id="35" name="椭圆 34"/>
          <p:cNvSpPr/>
          <p:nvPr/>
        </p:nvSpPr>
        <p:spPr>
          <a:xfrm>
            <a:off x="4243355" y="4089950"/>
            <a:ext cx="1187845"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End of sale</a:t>
            </a:r>
          </a:p>
        </p:txBody>
      </p:sp>
      <p:sp>
        <p:nvSpPr>
          <p:cNvPr id="36" name="椭圆 35"/>
          <p:cNvSpPr/>
          <p:nvPr/>
        </p:nvSpPr>
        <p:spPr>
          <a:xfrm>
            <a:off x="6760802" y="4089950"/>
            <a:ext cx="1187845" cy="118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mj-ea"/>
                <a:ea typeface="+mj-ea"/>
              </a:rPr>
              <a:t>Solve the problem</a:t>
            </a:r>
          </a:p>
        </p:txBody>
      </p:sp>
      <p:sp>
        <p:nvSpPr>
          <p:cNvPr id="37" name="椭圆 36"/>
          <p:cNvSpPr/>
          <p:nvPr/>
        </p:nvSpPr>
        <p:spPr>
          <a:xfrm>
            <a:off x="9278250" y="4089950"/>
            <a:ext cx="1187845"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mj-ea"/>
                <a:ea typeface="+mj-ea"/>
              </a:rPr>
              <a:t>Customer service tracking</a:t>
            </a:r>
          </a:p>
        </p:txBody>
      </p:sp>
      <p:cxnSp>
        <p:nvCxnSpPr>
          <p:cNvPr id="8" name="直接箭头连接符 7"/>
          <p:cNvCxnSpPr/>
          <p:nvPr/>
        </p:nvCxnSpPr>
        <p:spPr>
          <a:xfrm>
            <a:off x="3070619"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588067"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105514"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070619"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88067"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8105514"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872172" y="3581950"/>
            <a:ext cx="0" cy="41855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272490595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style.rotation</p:attrName>
                                        </p:attrNameLst>
                                      </p:cBhvr>
                                      <p:tavLst>
                                        <p:tav tm="0">
                                          <p:val>
                                            <p:fltVal val="360"/>
                                          </p:val>
                                        </p:tav>
                                        <p:tav tm="100000">
                                          <p:val>
                                            <p:fltVal val="0"/>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righ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 calcmode="lin" valueType="num">
                                      <p:cBhvr>
                                        <p:cTn id="37" dur="500" fill="hold"/>
                                        <p:tgtEl>
                                          <p:spTgt spid="32"/>
                                        </p:tgtEl>
                                        <p:attrNameLst>
                                          <p:attrName>style.rotation</p:attrName>
                                        </p:attrNameLst>
                                      </p:cBhvr>
                                      <p:tavLst>
                                        <p:tav tm="0">
                                          <p:val>
                                            <p:fltVal val="360"/>
                                          </p:val>
                                        </p:tav>
                                        <p:tav tm="100000">
                                          <p:val>
                                            <p:fltVal val="0"/>
                                          </p:val>
                                        </p:tav>
                                      </p:tavLst>
                                    </p:anim>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p:tgtEl>
                                          <p:spTgt spid="43"/>
                                        </p:tgtEl>
                                        <p:attrNameLst>
                                          <p:attrName>ppt_y</p:attrName>
                                        </p:attrNameLst>
                                      </p:cBhvr>
                                      <p:tavLst>
                                        <p:tav tm="0">
                                          <p:val>
                                            <p:strVal val="#ppt_y-#ppt_h*1.125000"/>
                                          </p:val>
                                        </p:tav>
                                        <p:tav tm="100000">
                                          <p:val>
                                            <p:strVal val="#ppt_y"/>
                                          </p:val>
                                        </p:tav>
                                      </p:tavLst>
                                    </p:anim>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360"/>
                                          </p:val>
                                        </p:tav>
                                        <p:tav tm="100000">
                                          <p:val>
                                            <p:fltVal val="0"/>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p:tgtEl>
                                          <p:spTgt spid="42"/>
                                        </p:tgtEl>
                                        <p:attrNameLst>
                                          <p:attrName>ppt_x</p:attrName>
                                        </p:attrNameLst>
                                      </p:cBhvr>
                                      <p:tavLst>
                                        <p:tav tm="0">
                                          <p:val>
                                            <p:strVal val="#ppt_x+#ppt_w*1.125000"/>
                                          </p:val>
                                        </p:tav>
                                        <p:tav tm="100000">
                                          <p:val>
                                            <p:strVal val="#ppt_x"/>
                                          </p:val>
                                        </p:tav>
                                      </p:tavLst>
                                    </p:anim>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 calcmode="lin" valueType="num">
                                      <p:cBhvr>
                                        <p:cTn id="79" dur="500" fill="hold"/>
                                        <p:tgtEl>
                                          <p:spTgt spid="36"/>
                                        </p:tgtEl>
                                        <p:attrNameLst>
                                          <p:attrName>style.rotation</p:attrName>
                                        </p:attrNameLst>
                                      </p:cBhvr>
                                      <p:tavLst>
                                        <p:tav tm="0">
                                          <p:val>
                                            <p:fltVal val="360"/>
                                          </p:val>
                                        </p:tav>
                                        <p:tav tm="100000">
                                          <p:val>
                                            <p:fltVal val="0"/>
                                          </p:val>
                                        </p:tav>
                                      </p:tavLst>
                                    </p:anim>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p:tgtEl>
                                          <p:spTgt spid="41"/>
                                        </p:tgtEl>
                                        <p:attrNameLst>
                                          <p:attrName>ppt_x</p:attrName>
                                        </p:attrNameLst>
                                      </p:cBhvr>
                                      <p:tavLst>
                                        <p:tav tm="0">
                                          <p:val>
                                            <p:strVal val="#ppt_x+#ppt_w*1.125000"/>
                                          </p:val>
                                        </p:tav>
                                        <p:tav tm="100000">
                                          <p:val>
                                            <p:strVal val="#ppt_x"/>
                                          </p:val>
                                        </p:tav>
                                      </p:tavLst>
                                    </p:anim>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 calcmode="lin" valueType="num">
                                      <p:cBhvr>
                                        <p:cTn id="93" dur="500" fill="hold"/>
                                        <p:tgtEl>
                                          <p:spTgt spid="35"/>
                                        </p:tgtEl>
                                        <p:attrNameLst>
                                          <p:attrName>style.rotation</p:attrName>
                                        </p:attrNameLst>
                                      </p:cBhvr>
                                      <p:tavLst>
                                        <p:tav tm="0">
                                          <p:val>
                                            <p:fltVal val="360"/>
                                          </p:val>
                                        </p:tav>
                                        <p:tav tm="100000">
                                          <p:val>
                                            <p:fltVal val="0"/>
                                          </p:val>
                                        </p:tav>
                                      </p:tavLst>
                                    </p:anim>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p:tgtEl>
                                          <p:spTgt spid="40"/>
                                        </p:tgtEl>
                                        <p:attrNameLst>
                                          <p:attrName>ppt_x</p:attrName>
                                        </p:attrNameLst>
                                      </p:cBhvr>
                                      <p:tavLst>
                                        <p:tav tm="0">
                                          <p:val>
                                            <p:strVal val="#ppt_x+#ppt_w*1.125000"/>
                                          </p:val>
                                        </p:tav>
                                        <p:tav tm="100000">
                                          <p:val>
                                            <p:strVal val="#ppt_x"/>
                                          </p:val>
                                        </p:tav>
                                      </p:tavLst>
                                    </p:anim>
                                    <p:animEffect transition="in" filter="wipe(left)">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 calcmode="lin" valueType="num">
                                      <p:cBhvr>
                                        <p:cTn id="107" dur="500" fill="hold"/>
                                        <p:tgtEl>
                                          <p:spTgt spid="34"/>
                                        </p:tgtEl>
                                        <p:attrNameLst>
                                          <p:attrName>style.rotation</p:attrName>
                                        </p:attrNameLst>
                                      </p:cBhvr>
                                      <p:tavLst>
                                        <p:tav tm="0">
                                          <p:val>
                                            <p:fltVal val="360"/>
                                          </p:val>
                                        </p:tav>
                                        <p:tav tm="100000">
                                          <p:val>
                                            <p:fltVal val="0"/>
                                          </p:val>
                                        </p:tav>
                                      </p:tavLst>
                                    </p:anim>
                                    <p:animEffect transition="in" filter="fade">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314431" y="3184375"/>
            <a:ext cx="3605768" cy="1260000"/>
            <a:chOff x="4314198" y="2892275"/>
            <a:chExt cx="3606237" cy="1260000"/>
          </a:xfrm>
        </p:grpSpPr>
        <p:grpSp>
          <p:nvGrpSpPr>
            <p:cNvPr id="9" name="组合 8"/>
            <p:cNvGrpSpPr/>
            <p:nvPr/>
          </p:nvGrpSpPr>
          <p:grpSpPr>
            <a:xfrm>
              <a:off x="4314198" y="2892275"/>
              <a:ext cx="3606237" cy="1260000"/>
              <a:chOff x="5356419" y="3997548"/>
              <a:chExt cx="3240000" cy="1260000"/>
            </a:xfrm>
          </p:grpSpPr>
          <p:sp>
            <p:nvSpPr>
              <p:cNvPr id="25" name="矩形 24"/>
              <p:cNvSpPr/>
              <p:nvPr/>
            </p:nvSpPr>
            <p:spPr>
              <a:xfrm>
                <a:off x="5356419" y="3997548"/>
                <a:ext cx="3240000" cy="126000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356419" y="3997548"/>
                <a:ext cx="3240000" cy="1260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p:nvPr/>
          </p:nvSpPr>
          <p:spPr>
            <a:xfrm>
              <a:off x="4333617" y="2911054"/>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S.O</a:t>
              </a:r>
            </a:p>
            <a:p>
              <a:pPr algn="ctr">
                <a:lnSpc>
                  <a:spcPct val="150000"/>
                </a:lnSpc>
              </a:pPr>
              <a:r>
                <a:rPr lang="zh-CN" altLang="en-US" sz="1000" dirty="0">
                  <a:solidFill>
                    <a:schemeClr val="bg1"/>
                  </a:solidFill>
                  <a:latin typeface="+mn-ea"/>
                </a:rPr>
                <a:t>Based on the postal network, build up and enter the home delivery market;</a:t>
              </a:r>
              <a:r>
                <a:rPr lang="en-US" altLang="zh-CN" sz="1000" dirty="0">
                  <a:solidFill>
                    <a:schemeClr val="bg1"/>
                  </a:solidFill>
                  <a:latin typeface="+mn-ea"/>
                </a:rPr>
                <a:t>shopping mall</a:t>
              </a:r>
              <a:r>
                <a:rPr lang="zh-CN" altLang="en-US" sz="1000" dirty="0">
                  <a:solidFill>
                    <a:schemeClr val="bg1"/>
                  </a:solidFill>
                  <a:latin typeface="+mn-ea"/>
                </a:rPr>
                <a:t>Distribution market;</a:t>
              </a:r>
              <a:r>
                <a:rPr lang="en-US" altLang="zh-CN" sz="1000" dirty="0" err="1">
                  <a:solidFill>
                    <a:schemeClr val="bg1"/>
                  </a:solidFill>
                  <a:latin typeface="+mn-ea"/>
                </a:rPr>
                <a:t>ePOST</a:t>
              </a:r>
              <a:r>
                <a:rPr lang="zh-CN" altLang="en-US" sz="1000" dirty="0">
                  <a:solidFill>
                    <a:schemeClr val="bg1"/>
                  </a:solidFill>
                  <a:latin typeface="+mn-ea"/>
                </a:rPr>
                <a:t>Active</a:t>
              </a:r>
            </a:p>
          </p:txBody>
        </p:sp>
      </p:grpSp>
      <p:grpSp>
        <p:nvGrpSpPr>
          <p:cNvPr id="44" name="组合 43"/>
          <p:cNvGrpSpPr/>
          <p:nvPr/>
        </p:nvGrpSpPr>
        <p:grpSpPr>
          <a:xfrm>
            <a:off x="8023539" y="3184375"/>
            <a:ext cx="3605768" cy="1260000"/>
            <a:chOff x="8023789" y="2892275"/>
            <a:chExt cx="3606237" cy="1260000"/>
          </a:xfrm>
        </p:grpSpPr>
        <p:grpSp>
          <p:nvGrpSpPr>
            <p:cNvPr id="5" name="组合 4"/>
            <p:cNvGrpSpPr/>
            <p:nvPr/>
          </p:nvGrpSpPr>
          <p:grpSpPr>
            <a:xfrm>
              <a:off x="8023789" y="2892275"/>
              <a:ext cx="3606237" cy="1260000"/>
              <a:chOff x="7944199" y="2863700"/>
              <a:chExt cx="3240000" cy="1260000"/>
            </a:xfrm>
          </p:grpSpPr>
          <p:sp>
            <p:nvSpPr>
              <p:cNvPr id="33" name="矩形 32"/>
              <p:cNvSpPr/>
              <p:nvPr/>
            </p:nvSpPr>
            <p:spPr>
              <a:xfrm>
                <a:off x="7944199" y="2863700"/>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944199" y="2863700"/>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46" name="矩形 45"/>
            <p:cNvSpPr/>
            <p:nvPr/>
          </p:nvSpPr>
          <p:spPr>
            <a:xfrm>
              <a:off x="8034391" y="2911054"/>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W.O</a:t>
              </a:r>
            </a:p>
            <a:p>
              <a:pPr algn="ctr">
                <a:lnSpc>
                  <a:spcPct val="150000"/>
                </a:lnSpc>
              </a:pPr>
              <a:r>
                <a:rPr lang="zh-CN" altLang="en-US" sz="1000" dirty="0">
                  <a:solidFill>
                    <a:schemeClr val="bg1"/>
                  </a:solidFill>
                  <a:latin typeface="+mn-ea"/>
                </a:rPr>
                <a:t>A specialized organization for mailing parcels; real-time tracking of physical and information-based (in-service)</a:t>
              </a:r>
              <a:r>
                <a:rPr lang="en-US" altLang="zh-CN" sz="1000" dirty="0">
                  <a:solidFill>
                    <a:schemeClr val="bg1"/>
                  </a:solidFill>
                  <a:latin typeface="+mn-ea"/>
                </a:rPr>
                <a:t>Track and Trace</a:t>
              </a:r>
              <a:r>
                <a:rPr lang="zh-CN" altLang="en-US" sz="1000" dirty="0">
                  <a:solidFill>
                    <a:schemeClr val="bg1"/>
                  </a:solidFill>
                  <a:latin typeface="+mn-ea"/>
                </a:rPr>
                <a:t>) and logistics control</a:t>
              </a:r>
            </a:p>
          </p:txBody>
        </p:sp>
      </p:grpSp>
      <p:grpSp>
        <p:nvGrpSpPr>
          <p:cNvPr id="41" name="组合 40"/>
          <p:cNvGrpSpPr/>
          <p:nvPr/>
        </p:nvGrpSpPr>
        <p:grpSpPr>
          <a:xfrm>
            <a:off x="4314431" y="4540370"/>
            <a:ext cx="3605768" cy="1280368"/>
            <a:chOff x="4314198" y="4248270"/>
            <a:chExt cx="3606237" cy="1280368"/>
          </a:xfrm>
        </p:grpSpPr>
        <p:grpSp>
          <p:nvGrpSpPr>
            <p:cNvPr id="8" name="组合 7"/>
            <p:cNvGrpSpPr/>
            <p:nvPr/>
          </p:nvGrpSpPr>
          <p:grpSpPr>
            <a:xfrm>
              <a:off x="4314198" y="4268638"/>
              <a:ext cx="3606237" cy="1260000"/>
              <a:chOff x="4502171" y="5496617"/>
              <a:chExt cx="3240000" cy="1260000"/>
            </a:xfrm>
          </p:grpSpPr>
          <p:sp>
            <p:nvSpPr>
              <p:cNvPr id="35" name="矩形 34"/>
              <p:cNvSpPr/>
              <p:nvPr/>
            </p:nvSpPr>
            <p:spPr>
              <a:xfrm>
                <a:off x="4502171" y="5496617"/>
                <a:ext cx="3240000" cy="1260000"/>
              </a:xfrm>
              <a:prstGeom prst="rect">
                <a:avLst/>
              </a:prstGeom>
              <a:solidFill>
                <a:srgbClr val="64C8B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502171" y="5496617"/>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4333617" y="4248270"/>
              <a:ext cx="3567399" cy="118800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S.T</a:t>
              </a:r>
            </a:p>
            <a:p>
              <a:pPr algn="ctr">
                <a:lnSpc>
                  <a:spcPct val="150000"/>
                </a:lnSpc>
              </a:pPr>
              <a:r>
                <a:rPr lang="zh-CN" altLang="en-US" sz="1000" dirty="0">
                  <a:solidFill>
                    <a:schemeClr val="bg1"/>
                  </a:solidFill>
                  <a:latin typeface="+mn-ea"/>
                </a:rPr>
                <a:t>Flexible use of a wide range of postal logistics network, establish a positive market strategy, through strategic alliancewith with global logistics enterprises</a:t>
              </a:r>
            </a:p>
          </p:txBody>
        </p:sp>
      </p:grpSp>
      <p:grpSp>
        <p:nvGrpSpPr>
          <p:cNvPr id="43" name="组合 42"/>
          <p:cNvGrpSpPr/>
          <p:nvPr/>
        </p:nvGrpSpPr>
        <p:grpSpPr>
          <a:xfrm>
            <a:off x="8023539" y="4560738"/>
            <a:ext cx="3605768" cy="1260000"/>
            <a:chOff x="8023789" y="4268638"/>
            <a:chExt cx="3606237" cy="1260000"/>
          </a:xfrm>
        </p:grpSpPr>
        <p:grpSp>
          <p:nvGrpSpPr>
            <p:cNvPr id="6" name="组合 5"/>
            <p:cNvGrpSpPr/>
            <p:nvPr/>
          </p:nvGrpSpPr>
          <p:grpSpPr>
            <a:xfrm>
              <a:off x="8023789" y="4268638"/>
              <a:ext cx="3606237" cy="1260000"/>
              <a:chOff x="7944199" y="5433958"/>
              <a:chExt cx="3240000" cy="1260000"/>
            </a:xfrm>
          </p:grpSpPr>
          <p:sp>
            <p:nvSpPr>
              <p:cNvPr id="37" name="矩形 36"/>
              <p:cNvSpPr/>
              <p:nvPr/>
            </p:nvSpPr>
            <p:spPr>
              <a:xfrm>
                <a:off x="7944199" y="5433958"/>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944199" y="5433958"/>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48" name="矩形 47"/>
            <p:cNvSpPr/>
            <p:nvPr/>
          </p:nvSpPr>
          <p:spPr>
            <a:xfrm>
              <a:off x="8034391" y="4293888"/>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W.T</a:t>
              </a:r>
            </a:p>
            <a:p>
              <a:pPr algn="ctr">
                <a:lnSpc>
                  <a:spcPct val="150000"/>
                </a:lnSpc>
              </a:pPr>
              <a:r>
                <a:rPr lang="zh-CN" altLang="en-US" sz="1000" dirty="0">
                  <a:solidFill>
                    <a:schemeClr val="bg1"/>
                  </a:solidFill>
                  <a:latin typeface="+mn-ea"/>
                </a:rPr>
                <a:t>Depending on the characteristics of the service, the package details sheet and the parcel delivery network are operated separately</a:t>
              </a:r>
            </a:p>
          </p:txBody>
        </p:sp>
      </p:grpSp>
      <p:grpSp>
        <p:nvGrpSpPr>
          <p:cNvPr id="23" name="组合 22"/>
          <p:cNvGrpSpPr/>
          <p:nvPr/>
        </p:nvGrpSpPr>
        <p:grpSpPr>
          <a:xfrm>
            <a:off x="8023539" y="1836588"/>
            <a:ext cx="3605768" cy="1260000"/>
            <a:chOff x="8023789" y="1544488"/>
            <a:chExt cx="3606237" cy="1260000"/>
          </a:xfrm>
        </p:grpSpPr>
        <p:sp>
          <p:nvSpPr>
            <p:cNvPr id="21" name="矩形 20"/>
            <p:cNvSpPr/>
            <p:nvPr/>
          </p:nvSpPr>
          <p:spPr>
            <a:xfrm>
              <a:off x="8023789" y="1544488"/>
              <a:ext cx="3606237"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43208" y="1572493"/>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WEAKNESSES</a:t>
              </a:r>
              <a:r>
                <a:rPr lang="zh-CN" altLang="en-US" sz="1400" dirty="0">
                  <a:solidFill>
                    <a:schemeClr val="bg1"/>
                  </a:solidFill>
                  <a:latin typeface="+mj-ea"/>
                  <a:ea typeface="+mj-ea"/>
                </a:rPr>
                <a:t>(Disadvantage)</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Insufficient manpower and vehicles related to door-to-door pickup, insufficient logistics experts in the market, lack of flexibility in organization, budget, cost, etc.</a:t>
              </a:r>
              <a:endParaRPr lang="en-US" altLang="zh-CN" sz="1000" dirty="0">
                <a:solidFill>
                  <a:schemeClr val="bg1"/>
                </a:solidFill>
                <a:latin typeface="+mn-ea"/>
              </a:endParaRPr>
            </a:p>
          </p:txBody>
        </p:sp>
      </p:grpSp>
      <p:grpSp>
        <p:nvGrpSpPr>
          <p:cNvPr id="40" name="组合 39"/>
          <p:cNvGrpSpPr/>
          <p:nvPr/>
        </p:nvGrpSpPr>
        <p:grpSpPr>
          <a:xfrm>
            <a:off x="615030" y="4560738"/>
            <a:ext cx="3605768" cy="1260000"/>
            <a:chOff x="614316" y="4268638"/>
            <a:chExt cx="3606237" cy="1260000"/>
          </a:xfrm>
        </p:grpSpPr>
        <p:sp>
          <p:nvSpPr>
            <p:cNvPr id="31" name="矩形 30"/>
            <p:cNvSpPr/>
            <p:nvPr/>
          </p:nvSpPr>
          <p:spPr>
            <a:xfrm>
              <a:off x="614316" y="4268638"/>
              <a:ext cx="3606237"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3735" y="4296643"/>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THREATSS</a:t>
              </a:r>
              <a:r>
                <a:rPr lang="zh-CN" altLang="en-US" sz="1400" dirty="0">
                  <a:solidFill>
                    <a:schemeClr val="bg1"/>
                  </a:solidFill>
                  <a:latin typeface="+mj-ea"/>
                  <a:ea typeface="+mj-ea"/>
                </a:rPr>
                <a:t>(Risk)</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After the development of communication technology, the demand for postal services may be reduced;</a:t>
              </a:r>
              <a:r>
                <a:rPr lang="en-US" altLang="zh-CN" sz="1000" dirty="0">
                  <a:solidFill>
                    <a:schemeClr val="bg1"/>
                  </a:solidFill>
                  <a:latin typeface="+mn-ea"/>
                </a:rPr>
                <a:t>Wto</a:t>
              </a:r>
              <a:r>
                <a:rPr lang="zh-CN" altLang="en-US" sz="1000" dirty="0">
                  <a:solidFill>
                    <a:schemeClr val="bg1"/>
                  </a:solidFill>
                  <a:latin typeface="+mn-ea"/>
                </a:rPr>
                <a:t>Pressure to open the postal service market</a:t>
              </a:r>
              <a:endParaRPr lang="en-US" altLang="zh-CN" sz="1000" dirty="0">
                <a:solidFill>
                  <a:schemeClr val="bg1"/>
                </a:solidFill>
                <a:latin typeface="+mn-ea"/>
              </a:endParaRPr>
            </a:p>
          </p:txBody>
        </p:sp>
      </p:grpSp>
      <p:grpSp>
        <p:nvGrpSpPr>
          <p:cNvPr id="20" name="组合 19"/>
          <p:cNvGrpSpPr/>
          <p:nvPr/>
        </p:nvGrpSpPr>
        <p:grpSpPr>
          <a:xfrm>
            <a:off x="4314431" y="1826493"/>
            <a:ext cx="3605768" cy="1260000"/>
            <a:chOff x="4314198" y="1534393"/>
            <a:chExt cx="3606237" cy="1260000"/>
          </a:xfrm>
        </p:grpSpPr>
        <p:sp>
          <p:nvSpPr>
            <p:cNvPr id="3" name="矩形 2"/>
            <p:cNvSpPr/>
            <p:nvPr/>
          </p:nvSpPr>
          <p:spPr>
            <a:xfrm>
              <a:off x="4314198" y="1534393"/>
              <a:ext cx="3606237"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33617" y="1562398"/>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STRENGHTS</a:t>
              </a:r>
              <a:r>
                <a:rPr lang="zh-CN" altLang="en-US" sz="1400" dirty="0">
                  <a:solidFill>
                    <a:schemeClr val="bg1"/>
                  </a:solidFill>
                  <a:latin typeface="+mj-ea"/>
                  <a:ea typeface="+mj-ea"/>
                </a:rPr>
                <a:t>(Advantage)</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As a state agency, it has the public's trust, the customer's high sense of newness and trust in the postal service, its nationwide logistics network</a:t>
              </a:r>
              <a:endParaRPr lang="en-US" altLang="zh-CN" sz="1000" dirty="0">
                <a:solidFill>
                  <a:schemeClr val="bg1"/>
                </a:solidFill>
                <a:latin typeface="+mn-ea"/>
              </a:endParaRPr>
            </a:p>
          </p:txBody>
        </p:sp>
      </p:grpSp>
      <p:grpSp>
        <p:nvGrpSpPr>
          <p:cNvPr id="39" name="组合 38"/>
          <p:cNvGrpSpPr/>
          <p:nvPr/>
        </p:nvGrpSpPr>
        <p:grpSpPr>
          <a:xfrm>
            <a:off x="615030" y="3184375"/>
            <a:ext cx="3605768" cy="1260000"/>
            <a:chOff x="614316" y="2892275"/>
            <a:chExt cx="3606237" cy="1260000"/>
          </a:xfrm>
        </p:grpSpPr>
        <p:sp>
          <p:nvSpPr>
            <p:cNvPr id="27" name="矩形 26"/>
            <p:cNvSpPr/>
            <p:nvPr/>
          </p:nvSpPr>
          <p:spPr>
            <a:xfrm>
              <a:off x="614316" y="2892275"/>
              <a:ext cx="3606237"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3735" y="2920280"/>
              <a:ext cx="3567399" cy="92692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OPPORTUNITIES</a:t>
              </a:r>
              <a:r>
                <a:rPr lang="zh-CN" altLang="en-US" sz="1400" dirty="0">
                  <a:solidFill>
                    <a:schemeClr val="bg1"/>
                  </a:solidFill>
                  <a:latin typeface="+mj-ea"/>
                  <a:ea typeface="+mj-ea"/>
                </a:rPr>
                <a:t>(Opportunity)</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With the spread of e-commerce, the demand for shipping increases (average annual increase)</a:t>
              </a:r>
              <a:r>
                <a:rPr lang="en-US" altLang="zh-CN" sz="1000" dirty="0">
                  <a:solidFill>
                    <a:schemeClr val="bg1"/>
                  </a:solidFill>
                  <a:latin typeface="+mn-ea"/>
                </a:rPr>
                <a:t>38%</a:t>
              </a:r>
              <a:r>
                <a:rPr lang="zh-CN" altLang="en-US" sz="1000" dirty="0">
                  <a:solidFill>
                    <a:schemeClr val="bg1"/>
                  </a:solidFill>
                  <a:latin typeface="+mn-ea"/>
                </a:rPr>
                <a:t>), </a:t>
              </a:r>
              <a:endParaRPr lang="en-US" altLang="zh-CN" sz="1000" dirty="0">
                <a:solidFill>
                  <a:schemeClr val="bg1"/>
                </a:solidFill>
                <a:latin typeface="+mn-ea"/>
              </a:endParaRPr>
            </a:p>
          </p:txBody>
        </p:sp>
      </p:grpSp>
      <p:grpSp>
        <p:nvGrpSpPr>
          <p:cNvPr id="14" name="组合 13"/>
          <p:cNvGrpSpPr/>
          <p:nvPr/>
        </p:nvGrpSpPr>
        <p:grpSpPr>
          <a:xfrm>
            <a:off x="615030" y="1826493"/>
            <a:ext cx="3605768" cy="1260000"/>
            <a:chOff x="614316" y="1534393"/>
            <a:chExt cx="3606237" cy="1260000"/>
          </a:xfrm>
        </p:grpSpPr>
        <p:sp>
          <p:nvSpPr>
            <p:cNvPr id="22" name="矩形 21"/>
            <p:cNvSpPr/>
            <p:nvPr/>
          </p:nvSpPr>
          <p:spPr>
            <a:xfrm>
              <a:off x="614316" y="1534393"/>
              <a:ext cx="3606237"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14316" y="1544488"/>
              <a:ext cx="3606237" cy="124990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417433" y="1572493"/>
              <a:ext cx="1107997" cy="369332"/>
            </a:xfrm>
            <a:prstGeom prst="rect">
              <a:avLst/>
            </a:prstGeom>
          </p:spPr>
          <p:txBody>
            <a:bodyPr wrap="none">
              <a:spAutoFit/>
            </a:bodyPr>
            <a:lstStyle/>
            <a:p>
              <a:pPr algn="ctr">
                <a:defRPr/>
              </a:pPr>
              <a:r>
                <a:rPr lang="zh-CN" altLang="en-US" dirty="0">
                  <a:solidFill>
                    <a:schemeClr val="bg1"/>
                  </a:solidFill>
                  <a:latin typeface="+mj-ea"/>
                  <a:ea typeface="+mj-ea"/>
                </a:rPr>
                <a:t>Internal capabilities</a:t>
              </a:r>
              <a:endParaRPr lang="en-US" altLang="zh-CN" dirty="0">
                <a:solidFill>
                  <a:schemeClr val="bg1"/>
                </a:solidFill>
                <a:latin typeface="+mj-ea"/>
                <a:ea typeface="+mj-ea"/>
              </a:endParaRPr>
            </a:p>
          </p:txBody>
        </p:sp>
        <p:sp>
          <p:nvSpPr>
            <p:cNvPr id="53" name="矩形 52"/>
            <p:cNvSpPr/>
            <p:nvPr/>
          </p:nvSpPr>
          <p:spPr>
            <a:xfrm>
              <a:off x="931903" y="2233472"/>
              <a:ext cx="1107996" cy="369332"/>
            </a:xfrm>
            <a:prstGeom prst="rect">
              <a:avLst/>
            </a:prstGeom>
          </p:spPr>
          <p:txBody>
            <a:bodyPr wrap="none">
              <a:spAutoFit/>
            </a:bodyPr>
            <a:lstStyle/>
            <a:p>
              <a:pPr algn="ctr">
                <a:defRPr/>
              </a:pPr>
              <a:r>
                <a:rPr lang="zh-CN" altLang="en-US" dirty="0">
                  <a:solidFill>
                    <a:schemeClr val="bg1"/>
                  </a:solidFill>
                  <a:latin typeface="+mj-ea"/>
                  <a:ea typeface="+mj-ea"/>
                </a:rPr>
                <a:t>External factors</a:t>
              </a:r>
              <a:endParaRPr lang="en-US" altLang="zh-CN" dirty="0">
                <a:solidFill>
                  <a:schemeClr val="bg1"/>
                </a:solidFill>
                <a:latin typeface="+mj-ea"/>
                <a:ea typeface="+mj-ea"/>
              </a:endParaRPr>
            </a:p>
          </p:txBody>
        </p:sp>
      </p:grpSp>
      <p:sp>
        <p:nvSpPr>
          <p:cNvPr id="4" name="标题 3"/>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730182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ppt_x</p:attrName>
                                        </p:attrNameLst>
                                      </p:cBhvr>
                                      <p:tavLst>
                                        <p:tav tm="0">
                                          <p:val>
                                            <p:strVal val="#ppt_x-#ppt_w*1.125000"/>
                                          </p:val>
                                        </p:tav>
                                        <p:tav tm="100000">
                                          <p:val>
                                            <p:strVal val="#ppt_x"/>
                                          </p:val>
                                        </p:tav>
                                      </p:tavLst>
                                    </p:anim>
                                    <p:animEffect transition="in" filter="wipe(right)">
                                      <p:cBhvr>
                                        <p:cTn id="16" dur="500"/>
                                        <p:tgtEl>
                                          <p:spTgt spid="20"/>
                                        </p:tgtEl>
                                      </p:cBhvr>
                                    </p:animEffect>
                                  </p:childTnLst>
                                </p:cTn>
                              </p:par>
                              <p:par>
                                <p:cTn id="17" presetID="12" presetClass="entr" presetSubtype="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ppt_x</p:attrName>
                                        </p:attrNameLst>
                                      </p:cBhvr>
                                      <p:tavLst>
                                        <p:tav tm="0">
                                          <p:val>
                                            <p:strVal val="#ppt_x-#ppt_w*1.125000"/>
                                          </p:val>
                                        </p:tav>
                                        <p:tav tm="100000">
                                          <p:val>
                                            <p:strVal val="#ppt_x"/>
                                          </p:val>
                                        </p:tav>
                                      </p:tavLst>
                                    </p:anim>
                                    <p:animEffect transition="in" filter="wipe(right)">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ppt_y</p:attrName>
                                        </p:attrNameLst>
                                      </p:cBhvr>
                                      <p:tavLst>
                                        <p:tav tm="0">
                                          <p:val>
                                            <p:strVal val="#ppt_y-#ppt_h*1.125000"/>
                                          </p:val>
                                        </p:tav>
                                        <p:tav tm="100000">
                                          <p:val>
                                            <p:strVal val="#ppt_y"/>
                                          </p:val>
                                        </p:tav>
                                      </p:tavLst>
                                    </p:anim>
                                    <p:animEffect transition="in" filter="wipe(down)">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771841" y="1797855"/>
            <a:ext cx="3450134" cy="1157753"/>
          </a:xfrm>
          <a:prstGeom prst="rect">
            <a:avLst/>
          </a:prstGeom>
        </p:spPr>
        <p:txBody>
          <a:bodyPr wrap="square">
            <a:spAutoFit/>
          </a:bodyPr>
          <a:lstStyle/>
          <a:p>
            <a:pPr>
              <a:lnSpc>
                <a:spcPct val="150000"/>
              </a:lnSpc>
              <a:spcAft>
                <a:spcPts val="600"/>
              </a:spcAft>
            </a:pPr>
            <a:r>
              <a:rPr lang="en-US" altLang="zh-CN" sz="1400" dirty="0">
                <a:solidFill>
                  <a:schemeClr val="tx1">
                    <a:lumMod val="50000"/>
                    <a:lumOff val="50000"/>
                  </a:schemeClr>
                </a:solidFill>
                <a:latin typeface="+mj-ea"/>
                <a:ea typeface="+mj-ea"/>
              </a:rPr>
              <a:t>PLEASE ENTER YOUR TOPIC HERE</a:t>
            </a:r>
          </a:p>
          <a:p>
            <a:pP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achieve customers. </a:t>
            </a:r>
            <a:endParaRPr lang="en-US" altLang="zh-CN" sz="1000" dirty="0">
              <a:solidFill>
                <a:schemeClr val="tx1">
                  <a:lumMod val="50000"/>
                  <a:lumOff val="50000"/>
                </a:schemeClr>
              </a:solidFill>
              <a:latin typeface="+mn-ea"/>
            </a:endParaRPr>
          </a:p>
        </p:txBody>
      </p:sp>
      <p:grpSp>
        <p:nvGrpSpPr>
          <p:cNvPr id="55" name="组合 54"/>
          <p:cNvGrpSpPr/>
          <p:nvPr/>
        </p:nvGrpSpPr>
        <p:grpSpPr>
          <a:xfrm>
            <a:off x="1020489" y="3943068"/>
            <a:ext cx="3971352" cy="2124431"/>
            <a:chOff x="1019827" y="3943068"/>
            <a:chExt cx="3971869" cy="2124431"/>
          </a:xfrm>
        </p:grpSpPr>
        <p:grpSp>
          <p:nvGrpSpPr>
            <p:cNvPr id="57" name="组合 56"/>
            <p:cNvGrpSpPr/>
            <p:nvPr/>
          </p:nvGrpSpPr>
          <p:grpSpPr>
            <a:xfrm>
              <a:off x="1019827" y="3943068"/>
              <a:ext cx="3960450" cy="757643"/>
              <a:chOff x="1019827" y="3943068"/>
              <a:chExt cx="3960450" cy="757643"/>
            </a:xfrm>
          </p:grpSpPr>
          <p:sp>
            <p:nvSpPr>
              <p:cNvPr id="67" name="矩形 66"/>
              <p:cNvSpPr/>
              <p:nvPr/>
            </p:nvSpPr>
            <p:spPr>
              <a:xfrm>
                <a:off x="1206400" y="3943068"/>
                <a:ext cx="3773877" cy="757643"/>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68" name="五角星 67"/>
              <p:cNvSpPr/>
              <p:nvPr/>
            </p:nvSpPr>
            <p:spPr>
              <a:xfrm>
                <a:off x="1019827" y="4034927"/>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58" name="组合 57"/>
            <p:cNvGrpSpPr/>
            <p:nvPr/>
          </p:nvGrpSpPr>
          <p:grpSpPr>
            <a:xfrm>
              <a:off x="1019827" y="4623291"/>
              <a:ext cx="3971869" cy="757643"/>
              <a:chOff x="1019827" y="4623291"/>
              <a:chExt cx="3971869" cy="757643"/>
            </a:xfrm>
          </p:grpSpPr>
          <p:sp>
            <p:nvSpPr>
              <p:cNvPr id="63" name="矩形 62"/>
              <p:cNvSpPr/>
              <p:nvPr/>
            </p:nvSpPr>
            <p:spPr>
              <a:xfrm>
                <a:off x="1206400" y="4623291"/>
                <a:ext cx="3785296" cy="757643"/>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66" name="五角星 65"/>
              <p:cNvSpPr/>
              <p:nvPr/>
            </p:nvSpPr>
            <p:spPr>
              <a:xfrm>
                <a:off x="1019827" y="4705811"/>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60" name="组合 59"/>
            <p:cNvGrpSpPr/>
            <p:nvPr/>
          </p:nvGrpSpPr>
          <p:grpSpPr>
            <a:xfrm>
              <a:off x="1019827" y="5309856"/>
              <a:ext cx="3911907" cy="757643"/>
              <a:chOff x="1019827" y="5309856"/>
              <a:chExt cx="3911907" cy="757643"/>
            </a:xfrm>
          </p:grpSpPr>
          <p:sp>
            <p:nvSpPr>
              <p:cNvPr id="61" name="矩形 60"/>
              <p:cNvSpPr/>
              <p:nvPr/>
            </p:nvSpPr>
            <p:spPr>
              <a:xfrm>
                <a:off x="1206401" y="5309856"/>
                <a:ext cx="3725333" cy="757643"/>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62" name="五角星 61"/>
              <p:cNvSpPr/>
              <p:nvPr/>
            </p:nvSpPr>
            <p:spPr>
              <a:xfrm>
                <a:off x="1019827" y="5386034"/>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cxnSp>
        <p:nvCxnSpPr>
          <p:cNvPr id="69" name="直接连接符 68"/>
          <p:cNvCxnSpPr/>
          <p:nvPr/>
        </p:nvCxnSpPr>
        <p:spPr>
          <a:xfrm>
            <a:off x="8376061" y="2540000"/>
            <a:ext cx="2957303" cy="0"/>
          </a:xfrm>
          <a:prstGeom prst="line">
            <a:avLst/>
          </a:prstGeom>
          <a:ln>
            <a:solidFill>
              <a:schemeClr val="tx2">
                <a:lumMod val="60000"/>
                <a:lumOff val="4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9818353" y="2038262"/>
            <a:ext cx="1617540" cy="461665"/>
          </a:xfrm>
          <a:prstGeom prst="rect">
            <a:avLst/>
          </a:prstGeom>
        </p:spPr>
        <p:txBody>
          <a:bodyPr wrap="none">
            <a:spAutoFit/>
          </a:bodyPr>
          <a:lstStyle/>
          <a:p>
            <a:pPr algn="r"/>
            <a:r>
              <a:rPr lang="en-US" altLang="zh-CN" sz="2400" dirty="0">
                <a:solidFill>
                  <a:schemeClr val="accent1">
                    <a:lumMod val="75000"/>
                  </a:schemeClr>
                </a:solidFill>
                <a:latin typeface="+mj-ea"/>
                <a:ea typeface="+mj-ea"/>
              </a:rPr>
              <a:t>7,532,420</a:t>
            </a:r>
          </a:p>
        </p:txBody>
      </p:sp>
      <p:sp>
        <p:nvSpPr>
          <p:cNvPr id="71" name="矩形 70"/>
          <p:cNvSpPr/>
          <p:nvPr/>
        </p:nvSpPr>
        <p:spPr>
          <a:xfrm>
            <a:off x="9878602" y="2556372"/>
            <a:ext cx="1542538" cy="461665"/>
          </a:xfrm>
          <a:prstGeom prst="rect">
            <a:avLst/>
          </a:prstGeom>
        </p:spPr>
        <p:txBody>
          <a:bodyPr wrap="none">
            <a:spAutoFit/>
          </a:bodyPr>
          <a:lstStyle/>
          <a:p>
            <a:pPr algn="r"/>
            <a:r>
              <a:rPr lang="en-US" altLang="zh-CN" sz="1200" dirty="0">
                <a:solidFill>
                  <a:schemeClr val="accent1">
                    <a:lumMod val="75000"/>
                  </a:schemeClr>
                </a:solidFill>
                <a:latin typeface="+mj-ea"/>
                <a:ea typeface="+mj-ea"/>
              </a:rPr>
              <a:t>PLEASE ENTER</a:t>
            </a:r>
          </a:p>
          <a:p>
            <a:pPr algn="r"/>
            <a:r>
              <a:rPr lang="en-US" altLang="zh-CN" sz="1200" dirty="0">
                <a:solidFill>
                  <a:schemeClr val="accent1">
                    <a:lumMod val="75000"/>
                  </a:schemeClr>
                </a:solidFill>
                <a:latin typeface="+mj-ea"/>
                <a:ea typeface="+mj-ea"/>
              </a:rPr>
              <a:t>YOUR TOPIC HERE</a:t>
            </a:r>
          </a:p>
        </p:txBody>
      </p:sp>
      <p:grpSp>
        <p:nvGrpSpPr>
          <p:cNvPr id="72" name="组合 71"/>
          <p:cNvGrpSpPr/>
          <p:nvPr/>
        </p:nvGrpSpPr>
        <p:grpSpPr>
          <a:xfrm>
            <a:off x="9877289" y="3978484"/>
            <a:ext cx="1410927" cy="1767907"/>
            <a:chOff x="9877779" y="3978482"/>
            <a:chExt cx="1411111" cy="1767907"/>
          </a:xfrm>
        </p:grpSpPr>
        <p:sp>
          <p:nvSpPr>
            <p:cNvPr id="73" name="圆角矩形 72"/>
            <p:cNvSpPr/>
            <p:nvPr/>
          </p:nvSpPr>
          <p:spPr>
            <a:xfrm>
              <a:off x="9877779" y="3978482"/>
              <a:ext cx="1411111" cy="30000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sp>
          <p:nvSpPr>
            <p:cNvPr id="74" name="圆角矩形 73"/>
            <p:cNvSpPr/>
            <p:nvPr/>
          </p:nvSpPr>
          <p:spPr>
            <a:xfrm>
              <a:off x="9877779" y="4440621"/>
              <a:ext cx="1411111" cy="3000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dirty="0">
                  <a:solidFill>
                    <a:schemeClr val="bg1"/>
                  </a:solidFill>
                  <a:latin typeface="+mj-ea"/>
                  <a:ea typeface="+mj-ea"/>
                </a:rPr>
                <a:t>ENTER YOUR TITLE</a:t>
              </a:r>
            </a:p>
          </p:txBody>
        </p:sp>
        <p:sp>
          <p:nvSpPr>
            <p:cNvPr id="75" name="圆角矩形 74"/>
            <p:cNvSpPr/>
            <p:nvPr/>
          </p:nvSpPr>
          <p:spPr>
            <a:xfrm>
              <a:off x="9877779" y="4942763"/>
              <a:ext cx="1411111" cy="3000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sp>
          <p:nvSpPr>
            <p:cNvPr id="77" name="圆角矩形 76"/>
            <p:cNvSpPr/>
            <p:nvPr/>
          </p:nvSpPr>
          <p:spPr>
            <a:xfrm>
              <a:off x="9877779" y="5446383"/>
              <a:ext cx="1411111" cy="3000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grpSp>
      <p:grpSp>
        <p:nvGrpSpPr>
          <p:cNvPr id="79" name="组合 78"/>
          <p:cNvGrpSpPr/>
          <p:nvPr/>
        </p:nvGrpSpPr>
        <p:grpSpPr>
          <a:xfrm>
            <a:off x="4662498" y="1527180"/>
            <a:ext cx="3724848" cy="3725333"/>
            <a:chOff x="4662310" y="1527178"/>
            <a:chExt cx="3725333" cy="3725333"/>
          </a:xfrm>
        </p:grpSpPr>
        <p:sp>
          <p:nvSpPr>
            <p:cNvPr id="80" name="空心弧 79"/>
            <p:cNvSpPr/>
            <p:nvPr/>
          </p:nvSpPr>
          <p:spPr>
            <a:xfrm rot="14250233">
              <a:off x="4662310" y="1527178"/>
              <a:ext cx="3725333" cy="3725333"/>
            </a:xfrm>
            <a:prstGeom prst="blockArc">
              <a:avLst>
                <a:gd name="adj1" fmla="val 19500914"/>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1" name="矩形 80"/>
            <p:cNvSpPr/>
            <p:nvPr/>
          </p:nvSpPr>
          <p:spPr>
            <a:xfrm>
              <a:off x="5074637" y="2315980"/>
              <a:ext cx="659241" cy="369332"/>
            </a:xfrm>
            <a:prstGeom prst="rect">
              <a:avLst/>
            </a:prstGeom>
          </p:spPr>
          <p:txBody>
            <a:bodyPr wrap="none">
              <a:spAutoFit/>
            </a:bodyPr>
            <a:lstStyle/>
            <a:p>
              <a:r>
                <a:rPr lang="en-US" altLang="zh-CN" dirty="0">
                  <a:solidFill>
                    <a:schemeClr val="bg1"/>
                  </a:solidFill>
                  <a:latin typeface="+mj-ea"/>
                  <a:ea typeface="+mj-ea"/>
                </a:rPr>
                <a:t>10%</a:t>
              </a:r>
              <a:endParaRPr lang="zh-CN" altLang="en-US" dirty="0">
                <a:solidFill>
                  <a:schemeClr val="bg1"/>
                </a:solidFill>
                <a:latin typeface="+mj-ea"/>
                <a:ea typeface="+mj-ea"/>
              </a:endParaRPr>
            </a:p>
          </p:txBody>
        </p:sp>
      </p:grpSp>
      <p:grpSp>
        <p:nvGrpSpPr>
          <p:cNvPr id="82" name="组合 81"/>
          <p:cNvGrpSpPr/>
          <p:nvPr/>
        </p:nvGrpSpPr>
        <p:grpSpPr>
          <a:xfrm>
            <a:off x="5181720" y="2056108"/>
            <a:ext cx="3724848" cy="3725333"/>
            <a:chOff x="5181600" y="2056106"/>
            <a:chExt cx="3725333" cy="3725333"/>
          </a:xfrm>
        </p:grpSpPr>
        <p:sp>
          <p:nvSpPr>
            <p:cNvPr id="83" name="空心弧 82"/>
            <p:cNvSpPr/>
            <p:nvPr/>
          </p:nvSpPr>
          <p:spPr>
            <a:xfrm rot="16200000">
              <a:off x="5181600" y="2056106"/>
              <a:ext cx="3725333" cy="3725333"/>
            </a:xfrm>
            <a:prstGeom prst="blockArc">
              <a:avLst>
                <a:gd name="adj1" fmla="val 19676243"/>
                <a:gd name="adj2" fmla="val 0"/>
                <a:gd name="adj3" fmla="val 25000"/>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4" name="矩形 83"/>
            <p:cNvSpPr/>
            <p:nvPr/>
          </p:nvSpPr>
          <p:spPr>
            <a:xfrm>
              <a:off x="6406218" y="2371704"/>
              <a:ext cx="524571" cy="369332"/>
            </a:xfrm>
            <a:prstGeom prst="rect">
              <a:avLst/>
            </a:prstGeom>
            <a:ln w="38100">
              <a:noFill/>
            </a:ln>
          </p:spPr>
          <p:txBody>
            <a:bodyPr wrap="none">
              <a:spAutoFit/>
            </a:bodyPr>
            <a:lstStyle/>
            <a:p>
              <a:r>
                <a:rPr lang="en-US" altLang="zh-CN" dirty="0">
                  <a:solidFill>
                    <a:schemeClr val="bg1"/>
                  </a:solidFill>
                  <a:latin typeface="+mj-ea"/>
                  <a:ea typeface="+mj-ea"/>
                </a:rPr>
                <a:t>9%</a:t>
              </a:r>
              <a:endParaRPr lang="zh-CN" altLang="en-US" dirty="0">
                <a:solidFill>
                  <a:schemeClr val="bg1"/>
                </a:solidFill>
                <a:latin typeface="+mj-ea"/>
                <a:ea typeface="+mj-ea"/>
              </a:endParaRPr>
            </a:p>
          </p:txBody>
        </p:sp>
      </p:grpSp>
      <p:grpSp>
        <p:nvGrpSpPr>
          <p:cNvPr id="85" name="组合 84"/>
          <p:cNvGrpSpPr/>
          <p:nvPr/>
        </p:nvGrpSpPr>
        <p:grpSpPr>
          <a:xfrm>
            <a:off x="5181719" y="2056108"/>
            <a:ext cx="3724848" cy="3725333"/>
            <a:chOff x="5181599" y="2056106"/>
            <a:chExt cx="3725333" cy="3725333"/>
          </a:xfrm>
        </p:grpSpPr>
        <p:sp>
          <p:nvSpPr>
            <p:cNvPr id="86" name="空心弧 85"/>
            <p:cNvSpPr/>
            <p:nvPr/>
          </p:nvSpPr>
          <p:spPr>
            <a:xfrm rot="7200000">
              <a:off x="5181599" y="2056106"/>
              <a:ext cx="3725333" cy="3725333"/>
            </a:xfrm>
            <a:prstGeom prst="blockArc">
              <a:avLst>
                <a:gd name="adj1" fmla="val 8994281"/>
                <a:gd name="adj2" fmla="val 0"/>
                <a:gd name="adj3" fmla="val 25000"/>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7" name="矩形 86"/>
            <p:cNvSpPr/>
            <p:nvPr/>
          </p:nvSpPr>
          <p:spPr>
            <a:xfrm>
              <a:off x="8046370" y="4222239"/>
              <a:ext cx="659241" cy="369332"/>
            </a:xfrm>
            <a:prstGeom prst="rect">
              <a:avLst/>
            </a:prstGeom>
            <a:ln w="38100">
              <a:noFill/>
            </a:ln>
          </p:spPr>
          <p:txBody>
            <a:bodyPr wrap="none">
              <a:spAutoFit/>
            </a:bodyPr>
            <a:lstStyle/>
            <a:p>
              <a:r>
                <a:rPr lang="en-US" altLang="zh-CN" dirty="0">
                  <a:solidFill>
                    <a:schemeClr val="bg1"/>
                  </a:solidFill>
                  <a:latin typeface="+mj-ea"/>
                  <a:ea typeface="+mj-ea"/>
                </a:rPr>
                <a:t>58%</a:t>
              </a:r>
              <a:endParaRPr lang="zh-CN" altLang="en-US" dirty="0">
                <a:solidFill>
                  <a:schemeClr val="bg1"/>
                </a:solidFill>
                <a:latin typeface="+mj-ea"/>
                <a:ea typeface="+mj-ea"/>
              </a:endParaRPr>
            </a:p>
          </p:txBody>
        </p:sp>
      </p:grpSp>
      <p:grpSp>
        <p:nvGrpSpPr>
          <p:cNvPr id="89" name="组合 88"/>
          <p:cNvGrpSpPr/>
          <p:nvPr/>
        </p:nvGrpSpPr>
        <p:grpSpPr>
          <a:xfrm>
            <a:off x="5181719" y="2056108"/>
            <a:ext cx="3724848" cy="3725333"/>
            <a:chOff x="5181599" y="2056106"/>
            <a:chExt cx="3725333" cy="3725333"/>
          </a:xfrm>
        </p:grpSpPr>
        <p:sp>
          <p:nvSpPr>
            <p:cNvPr id="90" name="空心弧 89"/>
            <p:cNvSpPr/>
            <p:nvPr/>
          </p:nvSpPr>
          <p:spPr>
            <a:xfrm rot="12163005">
              <a:off x="5181599" y="2056106"/>
              <a:ext cx="3725333" cy="3725333"/>
            </a:xfrm>
            <a:prstGeom prst="blockArc">
              <a:avLst>
                <a:gd name="adj1" fmla="val 16618343"/>
                <a:gd name="adj2" fmla="val 0"/>
                <a:gd name="adj3" fmla="val 25000"/>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3" name="矩形 92"/>
            <p:cNvSpPr/>
            <p:nvPr/>
          </p:nvSpPr>
          <p:spPr>
            <a:xfrm>
              <a:off x="5404214" y="4220067"/>
              <a:ext cx="659241" cy="369332"/>
            </a:xfrm>
            <a:prstGeom prst="rect">
              <a:avLst/>
            </a:prstGeom>
            <a:ln w="38100">
              <a:noFill/>
            </a:ln>
          </p:spPr>
          <p:txBody>
            <a:bodyPr wrap="none">
              <a:spAutoFit/>
            </a:bodyPr>
            <a:lstStyle/>
            <a:p>
              <a:r>
                <a:rPr lang="en-US" altLang="zh-CN" dirty="0">
                  <a:solidFill>
                    <a:schemeClr val="bg1"/>
                  </a:solidFill>
                  <a:latin typeface="+mj-ea"/>
                  <a:ea typeface="+mj-ea"/>
                </a:rPr>
                <a:t>23%</a:t>
              </a:r>
              <a:endParaRPr lang="zh-CN" altLang="en-US" dirty="0">
                <a:solidFill>
                  <a:schemeClr val="bg1"/>
                </a:solidFill>
                <a:latin typeface="+mj-ea"/>
                <a:ea typeface="+mj-ea"/>
              </a:endParaRPr>
            </a:p>
          </p:txBody>
        </p:sp>
      </p:gr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377992108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8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p:tgtEl>
                                          <p:spTgt spid="70"/>
                                        </p:tgtEl>
                                        <p:attrNameLst>
                                          <p:attrName>ppt_y</p:attrName>
                                        </p:attrNameLst>
                                      </p:cBhvr>
                                      <p:tavLst>
                                        <p:tav tm="0">
                                          <p:val>
                                            <p:strVal val="#ppt_y+#ppt_h*1.125000"/>
                                          </p:val>
                                        </p:tav>
                                        <p:tav tm="100000">
                                          <p:val>
                                            <p:strVal val="#ppt_y"/>
                                          </p:val>
                                        </p:tav>
                                      </p:tavLst>
                                    </p:anim>
                                    <p:animEffect transition="in" filter="wipe(up)">
                                      <p:cBhvr>
                                        <p:cTn id="26" dur="500"/>
                                        <p:tgtEl>
                                          <p:spTgt spid="70"/>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p:tgtEl>
                                          <p:spTgt spid="71"/>
                                        </p:tgtEl>
                                        <p:attrNameLst>
                                          <p:attrName>ppt_y</p:attrName>
                                        </p:attrNameLst>
                                      </p:cBhvr>
                                      <p:tavLst>
                                        <p:tav tm="0">
                                          <p:val>
                                            <p:strVal val="#ppt_y-#ppt_h*1.125000"/>
                                          </p:val>
                                        </p:tav>
                                        <p:tav tm="100000">
                                          <p:val>
                                            <p:strVal val="#ppt_y"/>
                                          </p:val>
                                        </p:tav>
                                      </p:tavLst>
                                    </p:anim>
                                    <p:animEffect transition="in" filter="wipe(down)">
                                      <p:cBhvr>
                                        <p:cTn id="30" dur="500"/>
                                        <p:tgtEl>
                                          <p:spTgt spid="71"/>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1+#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0"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077218"/>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Deficiencies</a:t>
              </a:r>
              <a:endParaRPr lang="en-US" altLang="zh-CN" sz="4000" b="1" dirty="0">
                <a:solidFill>
                  <a:srgbClr val="37439C"/>
                </a:solidFill>
                <a:latin typeface="Bebas" pitchFamily="2" charset="0"/>
                <a:ea typeface="微软雅黑" panose="020B0503020204020204" pitchFamily="34" charset="-122"/>
                <a:sym typeface="Bebas" pitchFamily="2" charset="0"/>
              </a:endParaRPr>
            </a:p>
            <a:p>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After your content is typed here, or after you copy your text, select Paste in this box and choose to keep only the text. Your content hit here, your content hit</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5657594" y="3284537"/>
            <a:ext cx="2146742"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04</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extLst>
      <p:ext uri="{BB962C8B-B14F-4D97-AF65-F5344CB8AC3E}">
        <p14:creationId xmlns:p14="http://schemas.microsoft.com/office/powerpoint/2010/main" val="87626860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47816" y="1988840"/>
            <a:ext cx="2495952" cy="576064"/>
            <a:chOff x="1115616" y="1663121"/>
            <a:chExt cx="1872208" cy="432048"/>
          </a:xfrm>
        </p:grpSpPr>
        <p:sp>
          <p:nvSpPr>
            <p:cNvPr id="8"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itchFamily="34" charset="0"/>
                </a:rPr>
                <a:t>KEY WORD</a:t>
              </a:r>
              <a:endParaRPr lang="zh-CN" altLang="en-US" dirty="0">
                <a:solidFill>
                  <a:prstClr val="white"/>
                </a:solidFill>
                <a:latin typeface="Impact" pitchFamily="34" charset="0"/>
              </a:endParaRPr>
            </a:p>
          </p:txBody>
        </p:sp>
      </p:grpSp>
      <p:grpSp>
        <p:nvGrpSpPr>
          <p:cNvPr id="10" name="组合 9"/>
          <p:cNvGrpSpPr/>
          <p:nvPr/>
        </p:nvGrpSpPr>
        <p:grpSpPr>
          <a:xfrm>
            <a:off x="2028907" y="2468895"/>
            <a:ext cx="1055980" cy="2075601"/>
            <a:chOff x="1626501" y="2023161"/>
            <a:chExt cx="792088" cy="1556701"/>
          </a:xfrm>
        </p:grpSpPr>
        <p:grpSp>
          <p:nvGrpSpPr>
            <p:cNvPr id="11" name="组合 10"/>
            <p:cNvGrpSpPr/>
            <p:nvPr/>
          </p:nvGrpSpPr>
          <p:grpSpPr>
            <a:xfrm>
              <a:off x="1626501" y="2023161"/>
              <a:ext cx="792088" cy="1556701"/>
              <a:chOff x="1799692" y="2095169"/>
              <a:chExt cx="792088" cy="1556701"/>
            </a:xfrm>
          </p:grpSpPr>
          <p:cxnSp>
            <p:nvCxnSpPr>
              <p:cNvPr id="13" name="直接连接符 12"/>
              <p:cNvCxnSpPr/>
              <p:nvPr/>
            </p:nvCxnSpPr>
            <p:spPr>
              <a:xfrm>
                <a:off x="2195736" y="2095169"/>
                <a:ext cx="0" cy="764613"/>
              </a:xfrm>
              <a:prstGeom prst="line">
                <a:avLst/>
              </a:prstGeom>
              <a:noFill/>
              <a:ln w="635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14" name="椭圆 13"/>
              <p:cNvSpPr/>
              <p:nvPr/>
            </p:nvSpPr>
            <p:spPr>
              <a:xfrm>
                <a:off x="1799692" y="2859782"/>
                <a:ext cx="792088" cy="79208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6"/>
            <p:cNvSpPr>
              <a:spLocks noEditPoints="1"/>
            </p:cNvSpPr>
            <p:nvPr/>
          </p:nvSpPr>
          <p:spPr bwMode="auto">
            <a:xfrm>
              <a:off x="1806545" y="2967818"/>
              <a:ext cx="432000" cy="432000"/>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矩形 14"/>
          <p:cNvSpPr/>
          <p:nvPr/>
        </p:nvSpPr>
        <p:spPr>
          <a:xfrm>
            <a:off x="1525056" y="4736516"/>
            <a:ext cx="2063685" cy="1137351"/>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a:t>
            </a:r>
          </a:p>
        </p:txBody>
      </p:sp>
      <p:grpSp>
        <p:nvGrpSpPr>
          <p:cNvPr id="16" name="组合 15"/>
          <p:cNvGrpSpPr/>
          <p:nvPr/>
        </p:nvGrpSpPr>
        <p:grpSpPr>
          <a:xfrm>
            <a:off x="3666530" y="1988840"/>
            <a:ext cx="2495952" cy="576064"/>
            <a:chOff x="1115616" y="1663121"/>
            <a:chExt cx="1872208" cy="432048"/>
          </a:xfrm>
        </p:grpSpPr>
        <p:sp>
          <p:nvSpPr>
            <p:cNvPr id="17"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itchFamily="34" charset="0"/>
                </a:rPr>
                <a:t>KEY WORD</a:t>
              </a:r>
              <a:endParaRPr lang="zh-CN" altLang="en-US" dirty="0">
                <a:solidFill>
                  <a:prstClr val="white"/>
                </a:solidFill>
                <a:latin typeface="Impact" pitchFamily="34" charset="0"/>
              </a:endParaRPr>
            </a:p>
          </p:txBody>
        </p:sp>
      </p:grpSp>
      <p:sp>
        <p:nvSpPr>
          <p:cNvPr id="19" name="矩形 18"/>
          <p:cNvSpPr/>
          <p:nvPr/>
        </p:nvSpPr>
        <p:spPr>
          <a:xfrm>
            <a:off x="3843770" y="4736516"/>
            <a:ext cx="2063685" cy="1137351"/>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a:t>
            </a:r>
          </a:p>
        </p:txBody>
      </p:sp>
      <p:grpSp>
        <p:nvGrpSpPr>
          <p:cNvPr id="20" name="组合 19"/>
          <p:cNvGrpSpPr/>
          <p:nvPr/>
        </p:nvGrpSpPr>
        <p:grpSpPr>
          <a:xfrm>
            <a:off x="5985244" y="1988840"/>
            <a:ext cx="2495952" cy="576064"/>
            <a:chOff x="1115616" y="1663121"/>
            <a:chExt cx="1872208" cy="432048"/>
          </a:xfrm>
        </p:grpSpPr>
        <p:sp>
          <p:nvSpPr>
            <p:cNvPr id="21"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itchFamily="34" charset="0"/>
                </a:rPr>
                <a:t>KEY WORD</a:t>
              </a:r>
              <a:endParaRPr lang="zh-CN" altLang="en-US" dirty="0">
                <a:solidFill>
                  <a:prstClr val="white"/>
                </a:solidFill>
                <a:latin typeface="Impact" pitchFamily="34" charset="0"/>
              </a:endParaRPr>
            </a:p>
          </p:txBody>
        </p:sp>
      </p:grpSp>
      <p:sp>
        <p:nvSpPr>
          <p:cNvPr id="23" name="矩形 22"/>
          <p:cNvSpPr/>
          <p:nvPr/>
        </p:nvSpPr>
        <p:spPr>
          <a:xfrm>
            <a:off x="6162484" y="4736516"/>
            <a:ext cx="2063685" cy="1137351"/>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a:t>
            </a:r>
          </a:p>
        </p:txBody>
      </p:sp>
      <p:grpSp>
        <p:nvGrpSpPr>
          <p:cNvPr id="24" name="组合 23"/>
          <p:cNvGrpSpPr/>
          <p:nvPr/>
        </p:nvGrpSpPr>
        <p:grpSpPr>
          <a:xfrm>
            <a:off x="8303959" y="1988840"/>
            <a:ext cx="2495952" cy="576064"/>
            <a:chOff x="1115616" y="1663121"/>
            <a:chExt cx="1872208" cy="432048"/>
          </a:xfrm>
        </p:grpSpPr>
        <p:sp>
          <p:nvSpPr>
            <p:cNvPr id="25"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itchFamily="34" charset="0"/>
                </a:rPr>
                <a:t>KEY WORD</a:t>
              </a:r>
              <a:endParaRPr lang="zh-CN" altLang="en-US" dirty="0">
                <a:solidFill>
                  <a:prstClr val="white"/>
                </a:solidFill>
                <a:latin typeface="Impact" pitchFamily="34" charset="0"/>
              </a:endParaRPr>
            </a:p>
          </p:txBody>
        </p:sp>
      </p:grpSp>
      <p:sp>
        <p:nvSpPr>
          <p:cNvPr id="27" name="矩形 26"/>
          <p:cNvSpPr/>
          <p:nvPr/>
        </p:nvSpPr>
        <p:spPr>
          <a:xfrm>
            <a:off x="8481198" y="4736516"/>
            <a:ext cx="2063685" cy="1137351"/>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a:t>
            </a:r>
          </a:p>
        </p:txBody>
      </p:sp>
      <p:grpSp>
        <p:nvGrpSpPr>
          <p:cNvPr id="28" name="组合 27"/>
          <p:cNvGrpSpPr/>
          <p:nvPr/>
        </p:nvGrpSpPr>
        <p:grpSpPr>
          <a:xfrm>
            <a:off x="4347621" y="2468895"/>
            <a:ext cx="1055980" cy="2075601"/>
            <a:chOff x="3260545" y="2023161"/>
            <a:chExt cx="792088" cy="1556701"/>
          </a:xfrm>
          <a:solidFill>
            <a:schemeClr val="accent1"/>
          </a:solidFill>
        </p:grpSpPr>
        <p:grpSp>
          <p:nvGrpSpPr>
            <p:cNvPr id="29" name="组合 28"/>
            <p:cNvGrpSpPr/>
            <p:nvPr/>
          </p:nvGrpSpPr>
          <p:grpSpPr>
            <a:xfrm>
              <a:off x="3260545" y="2023161"/>
              <a:ext cx="792088" cy="1556701"/>
              <a:chOff x="1799692" y="2095169"/>
              <a:chExt cx="792088" cy="1556701"/>
            </a:xfrm>
            <a:grpFill/>
          </p:grpSpPr>
          <p:cxnSp>
            <p:nvCxnSpPr>
              <p:cNvPr id="39" name="直接连接符 38"/>
              <p:cNvCxnSpPr/>
              <p:nvPr/>
            </p:nvCxnSpPr>
            <p:spPr>
              <a:xfrm>
                <a:off x="2195736" y="2095169"/>
                <a:ext cx="0" cy="764613"/>
              </a:xfrm>
              <a:prstGeom prst="line">
                <a:avLst/>
              </a:prstGeom>
              <a:grpFill/>
              <a:ln w="63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40" name="椭圆 39"/>
              <p:cNvSpPr/>
              <p:nvPr/>
            </p:nvSpPr>
            <p:spPr>
              <a:xfrm>
                <a:off x="1799692" y="2859782"/>
                <a:ext cx="792088" cy="792088"/>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443403" y="2936837"/>
              <a:ext cx="412104" cy="462981"/>
              <a:chOff x="4397375" y="2389188"/>
              <a:chExt cx="514350" cy="577850"/>
            </a:xfrm>
            <a:grpFill/>
          </p:grpSpPr>
          <p:sp>
            <p:nvSpPr>
              <p:cNvPr id="31" name="Freeform 7"/>
              <p:cNvSpPr>
                <a:spLocks noEditPoints="1"/>
              </p:cNvSpPr>
              <p:nvPr/>
            </p:nvSpPr>
            <p:spPr bwMode="auto">
              <a:xfrm>
                <a:off x="4614863" y="2405063"/>
                <a:ext cx="246063" cy="366713"/>
              </a:xfrm>
              <a:custGeom>
                <a:avLst/>
                <a:gdLst>
                  <a:gd name="T0" fmla="*/ 18 w 155"/>
                  <a:gd name="T1" fmla="*/ 40 h 231"/>
                  <a:gd name="T2" fmla="*/ 141 w 155"/>
                  <a:gd name="T3" fmla="*/ 40 h 231"/>
                  <a:gd name="T4" fmla="*/ 141 w 155"/>
                  <a:gd name="T5" fmla="*/ 130 h 231"/>
                  <a:gd name="T6" fmla="*/ 18 w 155"/>
                  <a:gd name="T7" fmla="*/ 130 h 231"/>
                  <a:gd name="T8" fmla="*/ 18 w 155"/>
                  <a:gd name="T9" fmla="*/ 109 h 231"/>
                  <a:gd name="T10" fmla="*/ 0 w 155"/>
                  <a:gd name="T11" fmla="*/ 123 h 231"/>
                  <a:gd name="T12" fmla="*/ 0 w 155"/>
                  <a:gd name="T13" fmla="*/ 148 h 231"/>
                  <a:gd name="T14" fmla="*/ 29 w 155"/>
                  <a:gd name="T15" fmla="*/ 148 h 231"/>
                  <a:gd name="T16" fmla="*/ 25 w 155"/>
                  <a:gd name="T17" fmla="*/ 166 h 231"/>
                  <a:gd name="T18" fmla="*/ 15 w 155"/>
                  <a:gd name="T19" fmla="*/ 166 h 231"/>
                  <a:gd name="T20" fmla="*/ 15 w 155"/>
                  <a:gd name="T21" fmla="*/ 177 h 231"/>
                  <a:gd name="T22" fmla="*/ 25 w 155"/>
                  <a:gd name="T23" fmla="*/ 177 h 231"/>
                  <a:gd name="T24" fmla="*/ 22 w 155"/>
                  <a:gd name="T25" fmla="*/ 231 h 231"/>
                  <a:gd name="T26" fmla="*/ 40 w 155"/>
                  <a:gd name="T27" fmla="*/ 231 h 231"/>
                  <a:gd name="T28" fmla="*/ 43 w 155"/>
                  <a:gd name="T29" fmla="*/ 177 h 231"/>
                  <a:gd name="T30" fmla="*/ 112 w 155"/>
                  <a:gd name="T31" fmla="*/ 177 h 231"/>
                  <a:gd name="T32" fmla="*/ 115 w 155"/>
                  <a:gd name="T33" fmla="*/ 231 h 231"/>
                  <a:gd name="T34" fmla="*/ 133 w 155"/>
                  <a:gd name="T35" fmla="*/ 231 h 231"/>
                  <a:gd name="T36" fmla="*/ 130 w 155"/>
                  <a:gd name="T37" fmla="*/ 177 h 231"/>
                  <a:gd name="T38" fmla="*/ 144 w 155"/>
                  <a:gd name="T39" fmla="*/ 177 h 231"/>
                  <a:gd name="T40" fmla="*/ 144 w 155"/>
                  <a:gd name="T41" fmla="*/ 166 h 231"/>
                  <a:gd name="T42" fmla="*/ 130 w 155"/>
                  <a:gd name="T43" fmla="*/ 166 h 231"/>
                  <a:gd name="T44" fmla="*/ 130 w 155"/>
                  <a:gd name="T45" fmla="*/ 148 h 231"/>
                  <a:gd name="T46" fmla="*/ 148 w 155"/>
                  <a:gd name="T47" fmla="*/ 148 h 231"/>
                  <a:gd name="T48" fmla="*/ 155 w 155"/>
                  <a:gd name="T49" fmla="*/ 148 h 231"/>
                  <a:gd name="T50" fmla="*/ 155 w 155"/>
                  <a:gd name="T51" fmla="*/ 138 h 231"/>
                  <a:gd name="T52" fmla="*/ 155 w 155"/>
                  <a:gd name="T53" fmla="*/ 33 h 231"/>
                  <a:gd name="T54" fmla="*/ 155 w 155"/>
                  <a:gd name="T55" fmla="*/ 26 h 231"/>
                  <a:gd name="T56" fmla="*/ 148 w 155"/>
                  <a:gd name="T57" fmla="*/ 26 h 231"/>
                  <a:gd name="T58" fmla="*/ 123 w 155"/>
                  <a:gd name="T59" fmla="*/ 26 h 231"/>
                  <a:gd name="T60" fmla="*/ 119 w 155"/>
                  <a:gd name="T61" fmla="*/ 0 h 231"/>
                  <a:gd name="T62" fmla="*/ 101 w 155"/>
                  <a:gd name="T63" fmla="*/ 0 h 231"/>
                  <a:gd name="T64" fmla="*/ 105 w 155"/>
                  <a:gd name="T65" fmla="*/ 26 h 231"/>
                  <a:gd name="T66" fmla="*/ 51 w 155"/>
                  <a:gd name="T67" fmla="*/ 26 h 231"/>
                  <a:gd name="T68" fmla="*/ 54 w 155"/>
                  <a:gd name="T69" fmla="*/ 0 h 231"/>
                  <a:gd name="T70" fmla="*/ 36 w 155"/>
                  <a:gd name="T71" fmla="*/ 0 h 231"/>
                  <a:gd name="T72" fmla="*/ 36 w 155"/>
                  <a:gd name="T73" fmla="*/ 26 h 231"/>
                  <a:gd name="T74" fmla="*/ 11 w 155"/>
                  <a:gd name="T75" fmla="*/ 26 h 231"/>
                  <a:gd name="T76" fmla="*/ 0 w 155"/>
                  <a:gd name="T77" fmla="*/ 26 h 231"/>
                  <a:gd name="T78" fmla="*/ 0 w 155"/>
                  <a:gd name="T79" fmla="*/ 33 h 231"/>
                  <a:gd name="T80" fmla="*/ 0 w 155"/>
                  <a:gd name="T81" fmla="*/ 83 h 231"/>
                  <a:gd name="T82" fmla="*/ 18 w 155"/>
                  <a:gd name="T83" fmla="*/ 80 h 231"/>
                  <a:gd name="T84" fmla="*/ 18 w 155"/>
                  <a:gd name="T85" fmla="*/ 40 h 231"/>
                  <a:gd name="T86" fmla="*/ 43 w 155"/>
                  <a:gd name="T87" fmla="*/ 166 h 231"/>
                  <a:gd name="T88" fmla="*/ 43 w 155"/>
                  <a:gd name="T89" fmla="*/ 148 h 231"/>
                  <a:gd name="T90" fmla="*/ 112 w 155"/>
                  <a:gd name="T91" fmla="*/ 148 h 231"/>
                  <a:gd name="T92" fmla="*/ 112 w 155"/>
                  <a:gd name="T93" fmla="*/ 166 h 231"/>
                  <a:gd name="T94" fmla="*/ 43 w 155"/>
                  <a:gd name="T95" fmla="*/ 16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31">
                    <a:moveTo>
                      <a:pt x="18" y="40"/>
                    </a:moveTo>
                    <a:lnTo>
                      <a:pt x="141" y="40"/>
                    </a:lnTo>
                    <a:lnTo>
                      <a:pt x="141" y="130"/>
                    </a:lnTo>
                    <a:lnTo>
                      <a:pt x="18" y="130"/>
                    </a:lnTo>
                    <a:lnTo>
                      <a:pt x="18" y="109"/>
                    </a:lnTo>
                    <a:lnTo>
                      <a:pt x="0" y="123"/>
                    </a:lnTo>
                    <a:lnTo>
                      <a:pt x="0" y="148"/>
                    </a:lnTo>
                    <a:lnTo>
                      <a:pt x="29" y="148"/>
                    </a:lnTo>
                    <a:lnTo>
                      <a:pt x="25" y="166"/>
                    </a:lnTo>
                    <a:lnTo>
                      <a:pt x="15" y="166"/>
                    </a:lnTo>
                    <a:lnTo>
                      <a:pt x="15" y="177"/>
                    </a:lnTo>
                    <a:lnTo>
                      <a:pt x="25" y="177"/>
                    </a:lnTo>
                    <a:lnTo>
                      <a:pt x="22" y="231"/>
                    </a:lnTo>
                    <a:lnTo>
                      <a:pt x="40" y="231"/>
                    </a:lnTo>
                    <a:lnTo>
                      <a:pt x="43" y="177"/>
                    </a:lnTo>
                    <a:lnTo>
                      <a:pt x="112" y="177"/>
                    </a:lnTo>
                    <a:lnTo>
                      <a:pt x="115" y="231"/>
                    </a:lnTo>
                    <a:lnTo>
                      <a:pt x="133" y="231"/>
                    </a:lnTo>
                    <a:lnTo>
                      <a:pt x="130" y="177"/>
                    </a:lnTo>
                    <a:lnTo>
                      <a:pt x="144" y="177"/>
                    </a:lnTo>
                    <a:lnTo>
                      <a:pt x="144" y="166"/>
                    </a:lnTo>
                    <a:lnTo>
                      <a:pt x="130" y="166"/>
                    </a:lnTo>
                    <a:lnTo>
                      <a:pt x="130" y="148"/>
                    </a:lnTo>
                    <a:lnTo>
                      <a:pt x="148" y="148"/>
                    </a:lnTo>
                    <a:lnTo>
                      <a:pt x="155" y="148"/>
                    </a:lnTo>
                    <a:lnTo>
                      <a:pt x="155" y="138"/>
                    </a:lnTo>
                    <a:lnTo>
                      <a:pt x="155" y="33"/>
                    </a:lnTo>
                    <a:lnTo>
                      <a:pt x="155" y="26"/>
                    </a:lnTo>
                    <a:lnTo>
                      <a:pt x="148" y="26"/>
                    </a:lnTo>
                    <a:lnTo>
                      <a:pt x="123" y="26"/>
                    </a:lnTo>
                    <a:lnTo>
                      <a:pt x="119" y="0"/>
                    </a:lnTo>
                    <a:lnTo>
                      <a:pt x="101" y="0"/>
                    </a:lnTo>
                    <a:lnTo>
                      <a:pt x="105" y="26"/>
                    </a:lnTo>
                    <a:lnTo>
                      <a:pt x="51" y="26"/>
                    </a:lnTo>
                    <a:lnTo>
                      <a:pt x="54" y="0"/>
                    </a:lnTo>
                    <a:lnTo>
                      <a:pt x="36" y="0"/>
                    </a:lnTo>
                    <a:lnTo>
                      <a:pt x="36" y="26"/>
                    </a:lnTo>
                    <a:lnTo>
                      <a:pt x="11" y="26"/>
                    </a:lnTo>
                    <a:lnTo>
                      <a:pt x="0" y="26"/>
                    </a:lnTo>
                    <a:lnTo>
                      <a:pt x="0" y="33"/>
                    </a:lnTo>
                    <a:lnTo>
                      <a:pt x="0" y="83"/>
                    </a:lnTo>
                    <a:lnTo>
                      <a:pt x="18" y="80"/>
                    </a:lnTo>
                    <a:lnTo>
                      <a:pt x="18" y="40"/>
                    </a:lnTo>
                    <a:close/>
                    <a:moveTo>
                      <a:pt x="43" y="166"/>
                    </a:moveTo>
                    <a:lnTo>
                      <a:pt x="43" y="148"/>
                    </a:lnTo>
                    <a:lnTo>
                      <a:pt x="112" y="148"/>
                    </a:lnTo>
                    <a:lnTo>
                      <a:pt x="112" y="166"/>
                    </a:lnTo>
                    <a:lnTo>
                      <a:pt x="43"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
              <p:cNvSpPr>
                <a:spLocks/>
              </p:cNvSpPr>
              <p:nvPr/>
            </p:nvSpPr>
            <p:spPr bwMode="auto">
              <a:xfrm>
                <a:off x="4667250" y="2789238"/>
                <a:ext cx="101600" cy="103188"/>
              </a:xfrm>
              <a:custGeom>
                <a:avLst/>
                <a:gdLst>
                  <a:gd name="T0" fmla="*/ 3 w 18"/>
                  <a:gd name="T1" fmla="*/ 3 h 18"/>
                  <a:gd name="T2" fmla="*/ 0 w 18"/>
                  <a:gd name="T3" fmla="*/ 9 h 18"/>
                  <a:gd name="T4" fmla="*/ 3 w 18"/>
                  <a:gd name="T5" fmla="*/ 16 h 18"/>
                  <a:gd name="T6" fmla="*/ 9 w 18"/>
                  <a:gd name="T7" fmla="*/ 18 h 18"/>
                  <a:gd name="T8" fmla="*/ 18 w 18"/>
                  <a:gd name="T9" fmla="*/ 9 h 18"/>
                  <a:gd name="T10" fmla="*/ 16 w 18"/>
                  <a:gd name="T11" fmla="*/ 3 h 18"/>
                  <a:gd name="T12" fmla="*/ 9 w 18"/>
                  <a:gd name="T13" fmla="*/ 0 h 18"/>
                  <a:gd name="T14" fmla="*/ 3 w 1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3" y="3"/>
                    </a:moveTo>
                    <a:cubicBezTo>
                      <a:pt x="1" y="5"/>
                      <a:pt x="0" y="7"/>
                      <a:pt x="0" y="9"/>
                    </a:cubicBezTo>
                    <a:cubicBezTo>
                      <a:pt x="0" y="12"/>
                      <a:pt x="1" y="14"/>
                      <a:pt x="3" y="16"/>
                    </a:cubicBezTo>
                    <a:cubicBezTo>
                      <a:pt x="4" y="17"/>
                      <a:pt x="7" y="18"/>
                      <a:pt x="9" y="18"/>
                    </a:cubicBezTo>
                    <a:cubicBezTo>
                      <a:pt x="14" y="18"/>
                      <a:pt x="18" y="14"/>
                      <a:pt x="18" y="9"/>
                    </a:cubicBezTo>
                    <a:cubicBezTo>
                      <a:pt x="18" y="7"/>
                      <a:pt x="17" y="5"/>
                      <a:pt x="16" y="3"/>
                    </a:cubicBezTo>
                    <a:cubicBezTo>
                      <a:pt x="14" y="1"/>
                      <a:pt x="12" y="0"/>
                      <a:pt x="9" y="0"/>
                    </a:cubicBezTo>
                    <a:cubicBezTo>
                      <a:pt x="7" y="0"/>
                      <a:pt x="4" y="1"/>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9"/>
              <p:cNvSpPr>
                <a:spLocks/>
              </p:cNvSpPr>
              <p:nvPr/>
            </p:nvSpPr>
            <p:spPr bwMode="auto">
              <a:xfrm>
                <a:off x="4540250" y="2789238"/>
                <a:ext cx="109538" cy="103188"/>
              </a:xfrm>
              <a:custGeom>
                <a:avLst/>
                <a:gdLst>
                  <a:gd name="T0" fmla="*/ 9 w 19"/>
                  <a:gd name="T1" fmla="*/ 0 h 18"/>
                  <a:gd name="T2" fmla="*/ 3 w 19"/>
                  <a:gd name="T3" fmla="*/ 3 h 18"/>
                  <a:gd name="T4" fmla="*/ 0 w 19"/>
                  <a:gd name="T5" fmla="*/ 9 h 18"/>
                  <a:gd name="T6" fmla="*/ 3 w 19"/>
                  <a:gd name="T7" fmla="*/ 16 h 18"/>
                  <a:gd name="T8" fmla="*/ 9 w 19"/>
                  <a:gd name="T9" fmla="*/ 18 h 18"/>
                  <a:gd name="T10" fmla="*/ 19 w 19"/>
                  <a:gd name="T11" fmla="*/ 9 h 18"/>
                  <a:gd name="T12" fmla="*/ 16 w 19"/>
                  <a:gd name="T13" fmla="*/ 3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5" y="1"/>
                      <a:pt x="3" y="3"/>
                    </a:cubicBezTo>
                    <a:cubicBezTo>
                      <a:pt x="1" y="5"/>
                      <a:pt x="0" y="7"/>
                      <a:pt x="0" y="9"/>
                    </a:cubicBezTo>
                    <a:cubicBezTo>
                      <a:pt x="0" y="12"/>
                      <a:pt x="1" y="14"/>
                      <a:pt x="3" y="16"/>
                    </a:cubicBezTo>
                    <a:cubicBezTo>
                      <a:pt x="5" y="17"/>
                      <a:pt x="7" y="18"/>
                      <a:pt x="9" y="18"/>
                    </a:cubicBezTo>
                    <a:cubicBezTo>
                      <a:pt x="14" y="18"/>
                      <a:pt x="19" y="14"/>
                      <a:pt x="19" y="9"/>
                    </a:cubicBezTo>
                    <a:cubicBezTo>
                      <a:pt x="19" y="7"/>
                      <a:pt x="18" y="5"/>
                      <a:pt x="16" y="3"/>
                    </a:cubicBezTo>
                    <a:cubicBezTo>
                      <a:pt x="14" y="1"/>
                      <a:pt x="12"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0"/>
              <p:cNvSpPr>
                <a:spLocks/>
              </p:cNvSpPr>
              <p:nvPr/>
            </p:nvSpPr>
            <p:spPr bwMode="auto">
              <a:xfrm>
                <a:off x="4792663" y="2789238"/>
                <a:ext cx="103188" cy="103188"/>
              </a:xfrm>
              <a:custGeom>
                <a:avLst/>
                <a:gdLst>
                  <a:gd name="T0" fmla="*/ 2 w 18"/>
                  <a:gd name="T1" fmla="*/ 3 h 18"/>
                  <a:gd name="T2" fmla="*/ 0 w 18"/>
                  <a:gd name="T3" fmla="*/ 9 h 18"/>
                  <a:gd name="T4" fmla="*/ 2 w 18"/>
                  <a:gd name="T5" fmla="*/ 16 h 18"/>
                  <a:gd name="T6" fmla="*/ 9 w 18"/>
                  <a:gd name="T7" fmla="*/ 18 h 18"/>
                  <a:gd name="T8" fmla="*/ 18 w 18"/>
                  <a:gd name="T9" fmla="*/ 9 h 18"/>
                  <a:gd name="T10" fmla="*/ 15 w 18"/>
                  <a:gd name="T11" fmla="*/ 3 h 18"/>
                  <a:gd name="T12" fmla="*/ 9 w 18"/>
                  <a:gd name="T13" fmla="*/ 0 h 18"/>
                  <a:gd name="T14" fmla="*/ 2 w 1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2" y="3"/>
                    </a:moveTo>
                    <a:cubicBezTo>
                      <a:pt x="1" y="5"/>
                      <a:pt x="0" y="7"/>
                      <a:pt x="0" y="9"/>
                    </a:cubicBezTo>
                    <a:cubicBezTo>
                      <a:pt x="0" y="12"/>
                      <a:pt x="1" y="14"/>
                      <a:pt x="2" y="16"/>
                    </a:cubicBezTo>
                    <a:cubicBezTo>
                      <a:pt x="4" y="17"/>
                      <a:pt x="6" y="18"/>
                      <a:pt x="9" y="18"/>
                    </a:cubicBezTo>
                    <a:cubicBezTo>
                      <a:pt x="14" y="18"/>
                      <a:pt x="18" y="14"/>
                      <a:pt x="18" y="9"/>
                    </a:cubicBezTo>
                    <a:cubicBezTo>
                      <a:pt x="18" y="7"/>
                      <a:pt x="17" y="5"/>
                      <a:pt x="15" y="3"/>
                    </a:cubicBezTo>
                    <a:cubicBezTo>
                      <a:pt x="13" y="1"/>
                      <a:pt x="11" y="0"/>
                      <a:pt x="9" y="0"/>
                    </a:cubicBezTo>
                    <a:cubicBezTo>
                      <a:pt x="6" y="0"/>
                      <a:pt x="4" y="1"/>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
              <p:cNvSpPr>
                <a:spLocks/>
              </p:cNvSpPr>
              <p:nvPr/>
            </p:nvSpPr>
            <p:spPr bwMode="auto">
              <a:xfrm>
                <a:off x="4397375" y="2881313"/>
                <a:ext cx="514350" cy="85725"/>
              </a:xfrm>
              <a:custGeom>
                <a:avLst/>
                <a:gdLst>
                  <a:gd name="T0" fmla="*/ 67 w 90"/>
                  <a:gd name="T1" fmla="*/ 9 h 15"/>
                  <a:gd name="T2" fmla="*/ 45 w 90"/>
                  <a:gd name="T3" fmla="*/ 9 h 15"/>
                  <a:gd name="T4" fmla="*/ 24 w 90"/>
                  <a:gd name="T5" fmla="*/ 9 h 15"/>
                  <a:gd name="T6" fmla="*/ 0 w 90"/>
                  <a:gd name="T7" fmla="*/ 15 h 15"/>
                  <a:gd name="T8" fmla="*/ 90 w 90"/>
                  <a:gd name="T9" fmla="*/ 15 h 15"/>
                  <a:gd name="T10" fmla="*/ 67 w 90"/>
                  <a:gd name="T11" fmla="*/ 9 h 15"/>
                </a:gdLst>
                <a:ahLst/>
                <a:cxnLst>
                  <a:cxn ang="0">
                    <a:pos x="T0" y="T1"/>
                  </a:cxn>
                  <a:cxn ang="0">
                    <a:pos x="T2" y="T3"/>
                  </a:cxn>
                  <a:cxn ang="0">
                    <a:pos x="T4" y="T5"/>
                  </a:cxn>
                  <a:cxn ang="0">
                    <a:pos x="T6" y="T7"/>
                  </a:cxn>
                  <a:cxn ang="0">
                    <a:pos x="T8" y="T9"/>
                  </a:cxn>
                  <a:cxn ang="0">
                    <a:pos x="T10" y="T11"/>
                  </a:cxn>
                </a:cxnLst>
                <a:rect l="0" t="0" r="r" b="b"/>
                <a:pathLst>
                  <a:path w="90" h="15">
                    <a:moveTo>
                      <a:pt x="67" y="9"/>
                    </a:moveTo>
                    <a:cubicBezTo>
                      <a:pt x="62" y="1"/>
                      <a:pt x="50" y="1"/>
                      <a:pt x="45" y="9"/>
                    </a:cubicBezTo>
                    <a:cubicBezTo>
                      <a:pt x="41" y="1"/>
                      <a:pt x="28" y="1"/>
                      <a:pt x="24" y="9"/>
                    </a:cubicBezTo>
                    <a:cubicBezTo>
                      <a:pt x="18" y="0"/>
                      <a:pt x="1" y="2"/>
                      <a:pt x="0" y="15"/>
                    </a:cubicBezTo>
                    <a:cubicBezTo>
                      <a:pt x="30" y="15"/>
                      <a:pt x="60" y="15"/>
                      <a:pt x="90" y="15"/>
                    </a:cubicBezTo>
                    <a:cubicBezTo>
                      <a:pt x="90" y="2"/>
                      <a:pt x="72" y="0"/>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Oval 12"/>
              <p:cNvSpPr>
                <a:spLocks noChangeArrowheads="1"/>
              </p:cNvSpPr>
              <p:nvPr/>
            </p:nvSpPr>
            <p:spPr bwMode="auto">
              <a:xfrm>
                <a:off x="4471988" y="2389188"/>
                <a:ext cx="103188" cy="1031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
              <p:cNvSpPr>
                <a:spLocks/>
              </p:cNvSpPr>
              <p:nvPr/>
            </p:nvSpPr>
            <p:spPr bwMode="auto">
              <a:xfrm>
                <a:off x="4421188" y="2789238"/>
                <a:ext cx="103188" cy="103188"/>
              </a:xfrm>
              <a:custGeom>
                <a:avLst/>
                <a:gdLst>
                  <a:gd name="T0" fmla="*/ 9 w 18"/>
                  <a:gd name="T1" fmla="*/ 0 h 18"/>
                  <a:gd name="T2" fmla="*/ 3 w 18"/>
                  <a:gd name="T3" fmla="*/ 3 h 18"/>
                  <a:gd name="T4" fmla="*/ 0 w 18"/>
                  <a:gd name="T5" fmla="*/ 9 h 18"/>
                  <a:gd name="T6" fmla="*/ 3 w 18"/>
                  <a:gd name="T7" fmla="*/ 16 h 18"/>
                  <a:gd name="T8" fmla="*/ 9 w 18"/>
                  <a:gd name="T9" fmla="*/ 18 h 18"/>
                  <a:gd name="T10" fmla="*/ 18 w 18"/>
                  <a:gd name="T11" fmla="*/ 9 h 18"/>
                  <a:gd name="T12" fmla="*/ 16 w 18"/>
                  <a:gd name="T13" fmla="*/ 3 h 18"/>
                  <a:gd name="T14" fmla="*/ 9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9" y="0"/>
                    </a:moveTo>
                    <a:cubicBezTo>
                      <a:pt x="7" y="0"/>
                      <a:pt x="4" y="1"/>
                      <a:pt x="3" y="3"/>
                    </a:cubicBezTo>
                    <a:cubicBezTo>
                      <a:pt x="1" y="5"/>
                      <a:pt x="0" y="7"/>
                      <a:pt x="0" y="9"/>
                    </a:cubicBezTo>
                    <a:cubicBezTo>
                      <a:pt x="0" y="12"/>
                      <a:pt x="1" y="14"/>
                      <a:pt x="3" y="16"/>
                    </a:cubicBezTo>
                    <a:cubicBezTo>
                      <a:pt x="4" y="17"/>
                      <a:pt x="7" y="18"/>
                      <a:pt x="9" y="18"/>
                    </a:cubicBezTo>
                    <a:cubicBezTo>
                      <a:pt x="14" y="18"/>
                      <a:pt x="18" y="14"/>
                      <a:pt x="18" y="9"/>
                    </a:cubicBezTo>
                    <a:cubicBezTo>
                      <a:pt x="18" y="7"/>
                      <a:pt x="17" y="5"/>
                      <a:pt x="16" y="3"/>
                    </a:cubicBezTo>
                    <a:cubicBezTo>
                      <a:pt x="14" y="1"/>
                      <a:pt x="12"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4"/>
              <p:cNvSpPr>
                <a:spLocks/>
              </p:cNvSpPr>
              <p:nvPr/>
            </p:nvSpPr>
            <p:spPr bwMode="auto">
              <a:xfrm>
                <a:off x="4414838" y="2503488"/>
                <a:ext cx="292100" cy="268288"/>
              </a:xfrm>
              <a:custGeom>
                <a:avLst/>
                <a:gdLst>
                  <a:gd name="T0" fmla="*/ 40 w 184"/>
                  <a:gd name="T1" fmla="*/ 43 h 169"/>
                  <a:gd name="T2" fmla="*/ 40 w 184"/>
                  <a:gd name="T3" fmla="*/ 79 h 169"/>
                  <a:gd name="T4" fmla="*/ 36 w 184"/>
                  <a:gd name="T5" fmla="*/ 169 h 169"/>
                  <a:gd name="T6" fmla="*/ 58 w 184"/>
                  <a:gd name="T7" fmla="*/ 169 h 169"/>
                  <a:gd name="T8" fmla="*/ 65 w 184"/>
                  <a:gd name="T9" fmla="*/ 94 h 169"/>
                  <a:gd name="T10" fmla="*/ 72 w 184"/>
                  <a:gd name="T11" fmla="*/ 94 h 169"/>
                  <a:gd name="T12" fmla="*/ 76 w 184"/>
                  <a:gd name="T13" fmla="*/ 169 h 169"/>
                  <a:gd name="T14" fmla="*/ 101 w 184"/>
                  <a:gd name="T15" fmla="*/ 169 h 169"/>
                  <a:gd name="T16" fmla="*/ 97 w 184"/>
                  <a:gd name="T17" fmla="*/ 79 h 169"/>
                  <a:gd name="T18" fmla="*/ 97 w 184"/>
                  <a:gd name="T19" fmla="*/ 79 h 169"/>
                  <a:gd name="T20" fmla="*/ 58 w 184"/>
                  <a:gd name="T21" fmla="*/ 79 h 169"/>
                  <a:gd name="T22" fmla="*/ 97 w 184"/>
                  <a:gd name="T23" fmla="*/ 72 h 169"/>
                  <a:gd name="T24" fmla="*/ 97 w 184"/>
                  <a:gd name="T25" fmla="*/ 39 h 169"/>
                  <a:gd name="T26" fmla="*/ 115 w 184"/>
                  <a:gd name="T27" fmla="*/ 58 h 169"/>
                  <a:gd name="T28" fmla="*/ 115 w 184"/>
                  <a:gd name="T29" fmla="*/ 58 h 169"/>
                  <a:gd name="T30" fmla="*/ 148 w 184"/>
                  <a:gd name="T31" fmla="*/ 36 h 169"/>
                  <a:gd name="T32" fmla="*/ 148 w 184"/>
                  <a:gd name="T33" fmla="*/ 32 h 169"/>
                  <a:gd name="T34" fmla="*/ 184 w 184"/>
                  <a:gd name="T35" fmla="*/ 11 h 169"/>
                  <a:gd name="T36" fmla="*/ 184 w 184"/>
                  <a:gd name="T37" fmla="*/ 7 h 169"/>
                  <a:gd name="T38" fmla="*/ 144 w 184"/>
                  <a:gd name="T39" fmla="*/ 25 h 169"/>
                  <a:gd name="T40" fmla="*/ 141 w 184"/>
                  <a:gd name="T41" fmla="*/ 25 h 169"/>
                  <a:gd name="T42" fmla="*/ 119 w 184"/>
                  <a:gd name="T43" fmla="*/ 32 h 169"/>
                  <a:gd name="T44" fmla="*/ 101 w 184"/>
                  <a:gd name="T45" fmla="*/ 0 h 169"/>
                  <a:gd name="T46" fmla="*/ 87 w 184"/>
                  <a:gd name="T47" fmla="*/ 0 h 169"/>
                  <a:gd name="T48" fmla="*/ 76 w 184"/>
                  <a:gd name="T49" fmla="*/ 25 h 169"/>
                  <a:gd name="T50" fmla="*/ 72 w 184"/>
                  <a:gd name="T51" fmla="*/ 7 h 169"/>
                  <a:gd name="T52" fmla="*/ 76 w 184"/>
                  <a:gd name="T53" fmla="*/ 3 h 169"/>
                  <a:gd name="T54" fmla="*/ 69 w 184"/>
                  <a:gd name="T55" fmla="*/ 0 h 169"/>
                  <a:gd name="T56" fmla="*/ 61 w 184"/>
                  <a:gd name="T57" fmla="*/ 3 h 169"/>
                  <a:gd name="T58" fmla="*/ 65 w 184"/>
                  <a:gd name="T59" fmla="*/ 7 h 169"/>
                  <a:gd name="T60" fmla="*/ 61 w 184"/>
                  <a:gd name="T61" fmla="*/ 29 h 169"/>
                  <a:gd name="T62" fmla="*/ 54 w 184"/>
                  <a:gd name="T63" fmla="*/ 0 h 169"/>
                  <a:gd name="T64" fmla="*/ 36 w 184"/>
                  <a:gd name="T65" fmla="*/ 0 h 169"/>
                  <a:gd name="T66" fmla="*/ 0 w 184"/>
                  <a:gd name="T67" fmla="*/ 65 h 169"/>
                  <a:gd name="T68" fmla="*/ 7 w 184"/>
                  <a:gd name="T69" fmla="*/ 72 h 169"/>
                  <a:gd name="T70" fmla="*/ 40 w 184"/>
                  <a:gd name="T71" fmla="*/ 4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69">
                    <a:moveTo>
                      <a:pt x="40" y="43"/>
                    </a:moveTo>
                    <a:lnTo>
                      <a:pt x="40" y="79"/>
                    </a:lnTo>
                    <a:lnTo>
                      <a:pt x="36" y="169"/>
                    </a:lnTo>
                    <a:lnTo>
                      <a:pt x="58" y="169"/>
                    </a:lnTo>
                    <a:lnTo>
                      <a:pt x="65" y="94"/>
                    </a:lnTo>
                    <a:lnTo>
                      <a:pt x="72" y="94"/>
                    </a:lnTo>
                    <a:lnTo>
                      <a:pt x="76" y="169"/>
                    </a:lnTo>
                    <a:lnTo>
                      <a:pt x="101" y="169"/>
                    </a:lnTo>
                    <a:lnTo>
                      <a:pt x="97" y="79"/>
                    </a:lnTo>
                    <a:lnTo>
                      <a:pt x="97" y="79"/>
                    </a:lnTo>
                    <a:lnTo>
                      <a:pt x="58" y="79"/>
                    </a:lnTo>
                    <a:lnTo>
                      <a:pt x="97" y="72"/>
                    </a:lnTo>
                    <a:lnTo>
                      <a:pt x="97" y="39"/>
                    </a:lnTo>
                    <a:lnTo>
                      <a:pt x="115" y="58"/>
                    </a:lnTo>
                    <a:lnTo>
                      <a:pt x="115" y="58"/>
                    </a:lnTo>
                    <a:lnTo>
                      <a:pt x="148" y="36"/>
                    </a:lnTo>
                    <a:lnTo>
                      <a:pt x="148" y="32"/>
                    </a:lnTo>
                    <a:lnTo>
                      <a:pt x="184" y="11"/>
                    </a:lnTo>
                    <a:lnTo>
                      <a:pt x="184" y="7"/>
                    </a:lnTo>
                    <a:lnTo>
                      <a:pt x="144" y="25"/>
                    </a:lnTo>
                    <a:lnTo>
                      <a:pt x="141" y="25"/>
                    </a:lnTo>
                    <a:lnTo>
                      <a:pt x="119" y="32"/>
                    </a:lnTo>
                    <a:lnTo>
                      <a:pt x="101" y="0"/>
                    </a:lnTo>
                    <a:lnTo>
                      <a:pt x="87" y="0"/>
                    </a:lnTo>
                    <a:lnTo>
                      <a:pt x="76" y="25"/>
                    </a:lnTo>
                    <a:lnTo>
                      <a:pt x="72" y="7"/>
                    </a:lnTo>
                    <a:lnTo>
                      <a:pt x="76" y="3"/>
                    </a:lnTo>
                    <a:lnTo>
                      <a:pt x="69" y="0"/>
                    </a:lnTo>
                    <a:lnTo>
                      <a:pt x="61" y="3"/>
                    </a:lnTo>
                    <a:lnTo>
                      <a:pt x="65" y="7"/>
                    </a:lnTo>
                    <a:lnTo>
                      <a:pt x="61" y="29"/>
                    </a:lnTo>
                    <a:lnTo>
                      <a:pt x="54" y="0"/>
                    </a:lnTo>
                    <a:lnTo>
                      <a:pt x="36" y="0"/>
                    </a:lnTo>
                    <a:lnTo>
                      <a:pt x="0" y="65"/>
                    </a:lnTo>
                    <a:lnTo>
                      <a:pt x="7" y="72"/>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1" name="组合 40"/>
          <p:cNvGrpSpPr/>
          <p:nvPr/>
        </p:nvGrpSpPr>
        <p:grpSpPr>
          <a:xfrm>
            <a:off x="6666334" y="2468895"/>
            <a:ext cx="1055980" cy="2075601"/>
            <a:chOff x="4999806" y="2023161"/>
            <a:chExt cx="792088" cy="1556701"/>
          </a:xfrm>
        </p:grpSpPr>
        <p:grpSp>
          <p:nvGrpSpPr>
            <p:cNvPr id="42" name="组合 41"/>
            <p:cNvGrpSpPr/>
            <p:nvPr/>
          </p:nvGrpSpPr>
          <p:grpSpPr>
            <a:xfrm>
              <a:off x="4999806" y="2023161"/>
              <a:ext cx="792088" cy="1556701"/>
              <a:chOff x="1799692" y="2095169"/>
              <a:chExt cx="792088" cy="1556701"/>
            </a:xfrm>
          </p:grpSpPr>
          <p:cxnSp>
            <p:nvCxnSpPr>
              <p:cNvPr id="44" name="直接连接符 43"/>
              <p:cNvCxnSpPr/>
              <p:nvPr/>
            </p:nvCxnSpPr>
            <p:spPr>
              <a:xfrm>
                <a:off x="2195736" y="2095169"/>
                <a:ext cx="0" cy="764613"/>
              </a:xfrm>
              <a:prstGeom prst="line">
                <a:avLst/>
              </a:prstGeom>
              <a:noFill/>
              <a:ln w="635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45" name="椭圆 44"/>
              <p:cNvSpPr/>
              <p:nvPr/>
            </p:nvSpPr>
            <p:spPr>
              <a:xfrm>
                <a:off x="1799692" y="2859782"/>
                <a:ext cx="792088" cy="79208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Freeform 27"/>
            <p:cNvSpPr>
              <a:spLocks noEditPoints="1"/>
            </p:cNvSpPr>
            <p:nvPr/>
          </p:nvSpPr>
          <p:spPr bwMode="auto">
            <a:xfrm>
              <a:off x="5163567" y="2965674"/>
              <a:ext cx="464566" cy="436288"/>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8985050" y="2468895"/>
            <a:ext cx="1055980" cy="2075601"/>
            <a:chOff x="6739069" y="2023161"/>
            <a:chExt cx="792088" cy="1556701"/>
          </a:xfrm>
          <a:solidFill>
            <a:schemeClr val="accent1"/>
          </a:solidFill>
        </p:grpSpPr>
        <p:grpSp>
          <p:nvGrpSpPr>
            <p:cNvPr id="47" name="组合 46"/>
            <p:cNvGrpSpPr/>
            <p:nvPr/>
          </p:nvGrpSpPr>
          <p:grpSpPr>
            <a:xfrm>
              <a:off x="6739069" y="2023161"/>
              <a:ext cx="792088" cy="1556701"/>
              <a:chOff x="1799692" y="2095169"/>
              <a:chExt cx="792088" cy="1556701"/>
            </a:xfrm>
            <a:grpFill/>
          </p:grpSpPr>
          <p:cxnSp>
            <p:nvCxnSpPr>
              <p:cNvPr id="49" name="直接连接符 48"/>
              <p:cNvCxnSpPr/>
              <p:nvPr/>
            </p:nvCxnSpPr>
            <p:spPr>
              <a:xfrm>
                <a:off x="2195736" y="2095169"/>
                <a:ext cx="0" cy="764613"/>
              </a:xfrm>
              <a:prstGeom prst="line">
                <a:avLst/>
              </a:prstGeom>
              <a:grpFill/>
              <a:ln w="63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50" name="椭圆 49"/>
              <p:cNvSpPr/>
              <p:nvPr/>
            </p:nvSpPr>
            <p:spPr>
              <a:xfrm>
                <a:off x="1799692" y="2859782"/>
                <a:ext cx="792088" cy="792088"/>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Freeform 20"/>
            <p:cNvSpPr>
              <a:spLocks noEditPoints="1"/>
            </p:cNvSpPr>
            <p:nvPr/>
          </p:nvSpPr>
          <p:spPr bwMode="auto">
            <a:xfrm>
              <a:off x="6904130" y="2974546"/>
              <a:ext cx="461963" cy="408021"/>
            </a:xfrm>
            <a:custGeom>
              <a:avLst/>
              <a:gdLst>
                <a:gd name="T0" fmla="*/ 0 w 87"/>
                <a:gd name="T1" fmla="*/ 54 h 77"/>
                <a:gd name="T2" fmla="*/ 22 w 87"/>
                <a:gd name="T3" fmla="*/ 54 h 77"/>
                <a:gd name="T4" fmla="*/ 22 w 87"/>
                <a:gd name="T5" fmla="*/ 77 h 77"/>
                <a:gd name="T6" fmla="*/ 0 w 87"/>
                <a:gd name="T7" fmla="*/ 77 h 77"/>
                <a:gd name="T8" fmla="*/ 0 w 87"/>
                <a:gd name="T9" fmla="*/ 54 h 77"/>
                <a:gd name="T10" fmla="*/ 57 w 87"/>
                <a:gd name="T11" fmla="*/ 7 h 77"/>
                <a:gd name="T12" fmla="*/ 50 w 87"/>
                <a:gd name="T13" fmla="*/ 19 h 77"/>
                <a:gd name="T14" fmla="*/ 44 w 87"/>
                <a:gd name="T15" fmla="*/ 30 h 77"/>
                <a:gd name="T16" fmla="*/ 39 w 87"/>
                <a:gd name="T17" fmla="*/ 23 h 77"/>
                <a:gd name="T18" fmla="*/ 5 w 87"/>
                <a:gd name="T19" fmla="*/ 42 h 77"/>
                <a:gd name="T20" fmla="*/ 1 w 87"/>
                <a:gd name="T21" fmla="*/ 35 h 77"/>
                <a:gd name="T22" fmla="*/ 35 w 87"/>
                <a:gd name="T23" fmla="*/ 15 h 77"/>
                <a:gd name="T24" fmla="*/ 30 w 87"/>
                <a:gd name="T25" fmla="*/ 8 h 77"/>
                <a:gd name="T26" fmla="*/ 43 w 87"/>
                <a:gd name="T27" fmla="*/ 7 h 77"/>
                <a:gd name="T28" fmla="*/ 57 w 87"/>
                <a:gd name="T29" fmla="*/ 7 h 77"/>
                <a:gd name="T30" fmla="*/ 71 w 87"/>
                <a:gd name="T31" fmla="*/ 0 h 77"/>
                <a:gd name="T32" fmla="*/ 63 w 87"/>
                <a:gd name="T33" fmla="*/ 9 h 77"/>
                <a:gd name="T34" fmla="*/ 71 w 87"/>
                <a:gd name="T35" fmla="*/ 18 h 77"/>
                <a:gd name="T36" fmla="*/ 80 w 87"/>
                <a:gd name="T37" fmla="*/ 9 h 77"/>
                <a:gd name="T38" fmla="*/ 71 w 87"/>
                <a:gd name="T39" fmla="*/ 0 h 77"/>
                <a:gd name="T40" fmla="*/ 56 w 87"/>
                <a:gd name="T41" fmla="*/ 43 h 77"/>
                <a:gd name="T42" fmla="*/ 62 w 87"/>
                <a:gd name="T43" fmla="*/ 47 h 77"/>
                <a:gd name="T44" fmla="*/ 60 w 87"/>
                <a:gd name="T45" fmla="*/ 77 h 77"/>
                <a:gd name="T46" fmla="*/ 68 w 87"/>
                <a:gd name="T47" fmla="*/ 77 h 77"/>
                <a:gd name="T48" fmla="*/ 70 w 87"/>
                <a:gd name="T49" fmla="*/ 51 h 77"/>
                <a:gd name="T50" fmla="*/ 73 w 87"/>
                <a:gd name="T51" fmla="*/ 51 h 77"/>
                <a:gd name="T52" fmla="*/ 75 w 87"/>
                <a:gd name="T53" fmla="*/ 77 h 77"/>
                <a:gd name="T54" fmla="*/ 82 w 87"/>
                <a:gd name="T55" fmla="*/ 77 h 77"/>
                <a:gd name="T56" fmla="*/ 81 w 87"/>
                <a:gd name="T57" fmla="*/ 47 h 77"/>
                <a:gd name="T58" fmla="*/ 87 w 87"/>
                <a:gd name="T59" fmla="*/ 43 h 77"/>
                <a:gd name="T60" fmla="*/ 82 w 87"/>
                <a:gd name="T61" fmla="*/ 20 h 77"/>
                <a:gd name="T62" fmla="*/ 61 w 87"/>
                <a:gd name="T63" fmla="*/ 20 h 77"/>
                <a:gd name="T64" fmla="*/ 56 w 87"/>
                <a:gd name="T65" fmla="*/ 43 h 77"/>
                <a:gd name="T66" fmla="*/ 29 w 87"/>
                <a:gd name="T67" fmla="*/ 41 h 77"/>
                <a:gd name="T68" fmla="*/ 29 w 87"/>
                <a:gd name="T69" fmla="*/ 77 h 77"/>
                <a:gd name="T70" fmla="*/ 51 w 87"/>
                <a:gd name="T71" fmla="*/ 77 h 77"/>
                <a:gd name="T72" fmla="*/ 51 w 87"/>
                <a:gd name="T73" fmla="*/ 41 h 77"/>
                <a:gd name="T74" fmla="*/ 29 w 87"/>
                <a:gd name="T7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77">
                  <a:moveTo>
                    <a:pt x="0" y="54"/>
                  </a:moveTo>
                  <a:cubicBezTo>
                    <a:pt x="22" y="54"/>
                    <a:pt x="22" y="54"/>
                    <a:pt x="22" y="54"/>
                  </a:cubicBezTo>
                  <a:cubicBezTo>
                    <a:pt x="22" y="77"/>
                    <a:pt x="22" y="77"/>
                    <a:pt x="22" y="77"/>
                  </a:cubicBezTo>
                  <a:cubicBezTo>
                    <a:pt x="0" y="77"/>
                    <a:pt x="0" y="77"/>
                    <a:pt x="0" y="77"/>
                  </a:cubicBezTo>
                  <a:cubicBezTo>
                    <a:pt x="0" y="54"/>
                    <a:pt x="0" y="54"/>
                    <a:pt x="0" y="54"/>
                  </a:cubicBezTo>
                  <a:close/>
                  <a:moveTo>
                    <a:pt x="57" y="7"/>
                  </a:moveTo>
                  <a:cubicBezTo>
                    <a:pt x="50" y="19"/>
                    <a:pt x="50" y="19"/>
                    <a:pt x="50" y="19"/>
                  </a:cubicBezTo>
                  <a:cubicBezTo>
                    <a:pt x="44" y="30"/>
                    <a:pt x="44" y="30"/>
                    <a:pt x="44" y="30"/>
                  </a:cubicBezTo>
                  <a:cubicBezTo>
                    <a:pt x="39" y="23"/>
                    <a:pt x="39" y="23"/>
                    <a:pt x="39" y="23"/>
                  </a:cubicBezTo>
                  <a:cubicBezTo>
                    <a:pt x="5" y="42"/>
                    <a:pt x="5" y="42"/>
                    <a:pt x="5" y="42"/>
                  </a:cubicBezTo>
                  <a:cubicBezTo>
                    <a:pt x="1" y="35"/>
                    <a:pt x="1" y="35"/>
                    <a:pt x="1" y="35"/>
                  </a:cubicBezTo>
                  <a:cubicBezTo>
                    <a:pt x="35" y="15"/>
                    <a:pt x="35" y="15"/>
                    <a:pt x="35" y="15"/>
                  </a:cubicBezTo>
                  <a:cubicBezTo>
                    <a:pt x="30" y="8"/>
                    <a:pt x="30" y="8"/>
                    <a:pt x="30" y="8"/>
                  </a:cubicBezTo>
                  <a:cubicBezTo>
                    <a:pt x="43" y="7"/>
                    <a:pt x="43" y="7"/>
                    <a:pt x="43" y="7"/>
                  </a:cubicBezTo>
                  <a:cubicBezTo>
                    <a:pt x="57" y="7"/>
                    <a:pt x="57" y="7"/>
                    <a:pt x="57" y="7"/>
                  </a:cubicBezTo>
                  <a:close/>
                  <a:moveTo>
                    <a:pt x="71" y="0"/>
                  </a:moveTo>
                  <a:cubicBezTo>
                    <a:pt x="67" y="0"/>
                    <a:pt x="63" y="4"/>
                    <a:pt x="63" y="9"/>
                  </a:cubicBezTo>
                  <a:cubicBezTo>
                    <a:pt x="63" y="14"/>
                    <a:pt x="67" y="18"/>
                    <a:pt x="71" y="18"/>
                  </a:cubicBezTo>
                  <a:cubicBezTo>
                    <a:pt x="76" y="18"/>
                    <a:pt x="80" y="14"/>
                    <a:pt x="80" y="9"/>
                  </a:cubicBezTo>
                  <a:cubicBezTo>
                    <a:pt x="80" y="4"/>
                    <a:pt x="76" y="0"/>
                    <a:pt x="71" y="0"/>
                  </a:cubicBezTo>
                  <a:close/>
                  <a:moveTo>
                    <a:pt x="56" y="43"/>
                  </a:moveTo>
                  <a:cubicBezTo>
                    <a:pt x="58" y="44"/>
                    <a:pt x="60" y="45"/>
                    <a:pt x="62" y="47"/>
                  </a:cubicBezTo>
                  <a:cubicBezTo>
                    <a:pt x="60" y="77"/>
                    <a:pt x="60" y="77"/>
                    <a:pt x="60" y="77"/>
                  </a:cubicBezTo>
                  <a:cubicBezTo>
                    <a:pt x="68" y="77"/>
                    <a:pt x="68" y="77"/>
                    <a:pt x="68" y="77"/>
                  </a:cubicBezTo>
                  <a:cubicBezTo>
                    <a:pt x="70" y="51"/>
                    <a:pt x="70" y="51"/>
                    <a:pt x="70" y="51"/>
                  </a:cubicBezTo>
                  <a:cubicBezTo>
                    <a:pt x="73" y="51"/>
                    <a:pt x="73" y="51"/>
                    <a:pt x="73" y="51"/>
                  </a:cubicBezTo>
                  <a:cubicBezTo>
                    <a:pt x="75" y="77"/>
                    <a:pt x="75" y="77"/>
                    <a:pt x="75" y="77"/>
                  </a:cubicBezTo>
                  <a:cubicBezTo>
                    <a:pt x="82" y="77"/>
                    <a:pt x="82" y="77"/>
                    <a:pt x="82" y="77"/>
                  </a:cubicBezTo>
                  <a:cubicBezTo>
                    <a:pt x="81" y="47"/>
                    <a:pt x="81" y="47"/>
                    <a:pt x="81" y="47"/>
                  </a:cubicBezTo>
                  <a:cubicBezTo>
                    <a:pt x="87" y="43"/>
                    <a:pt x="87" y="43"/>
                    <a:pt x="87" y="43"/>
                  </a:cubicBezTo>
                  <a:cubicBezTo>
                    <a:pt x="82" y="20"/>
                    <a:pt x="82" y="20"/>
                    <a:pt x="82" y="20"/>
                  </a:cubicBezTo>
                  <a:cubicBezTo>
                    <a:pt x="58" y="20"/>
                    <a:pt x="84" y="20"/>
                    <a:pt x="61" y="20"/>
                  </a:cubicBezTo>
                  <a:cubicBezTo>
                    <a:pt x="56" y="43"/>
                    <a:pt x="56" y="43"/>
                    <a:pt x="56" y="43"/>
                  </a:cubicBezTo>
                  <a:close/>
                  <a:moveTo>
                    <a:pt x="29" y="41"/>
                  </a:moveTo>
                  <a:cubicBezTo>
                    <a:pt x="29" y="77"/>
                    <a:pt x="29" y="77"/>
                    <a:pt x="29" y="77"/>
                  </a:cubicBezTo>
                  <a:cubicBezTo>
                    <a:pt x="51" y="77"/>
                    <a:pt x="51" y="77"/>
                    <a:pt x="51" y="77"/>
                  </a:cubicBezTo>
                  <a:cubicBezTo>
                    <a:pt x="51" y="41"/>
                    <a:pt x="51" y="41"/>
                    <a:pt x="51" y="41"/>
                  </a:cubicBez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15222711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2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42000">
                                          <p:cBhvr additive="base">
                                            <p:cTn id="12" dur="7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13" dur="7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700"/>
                                </p:stCondLst>
                                <p:childTnLst>
                                  <p:par>
                                    <p:cTn id="19" presetID="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200"/>
                                </p:stCondLst>
                                <p:childTnLst>
                                  <p:par>
                                    <p:cTn id="24" presetID="2" presetClass="entr" presetSubtype="1" fill="hold" nodeType="afterEffect" p14:presetBounceEnd="42000">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14:bounceEnd="42000">
                                          <p:cBhvr additive="base">
                                            <p:cTn id="26" dur="7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27" dur="7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29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4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3900"/>
                                </p:stCondLst>
                                <p:childTnLst>
                                  <p:par>
                                    <p:cTn id="38" presetID="2" presetClass="entr" presetSubtype="1" fill="hold" nodeType="afterEffect" p14:presetBounceEnd="42000">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14:bounceEnd="42000">
                                          <p:cBhvr additive="base">
                                            <p:cTn id="40" dur="700" fill="hold"/>
                                            <p:tgtEl>
                                              <p:spTgt spid="41"/>
                                            </p:tgtEl>
                                            <p:attrNameLst>
                                              <p:attrName>ppt_x</p:attrName>
                                            </p:attrNameLst>
                                          </p:cBhvr>
                                          <p:tavLst>
                                            <p:tav tm="0">
                                              <p:val>
                                                <p:strVal val="#ppt_x"/>
                                              </p:val>
                                            </p:tav>
                                            <p:tav tm="100000">
                                              <p:val>
                                                <p:strVal val="#ppt_x"/>
                                              </p:val>
                                            </p:tav>
                                          </p:tavLst>
                                        </p:anim>
                                        <p:anim calcmode="lin" valueType="num" p14:bounceEnd="42000">
                                          <p:cBhvr additive="base">
                                            <p:cTn id="41" dur="700" fill="hold"/>
                                            <p:tgtEl>
                                              <p:spTgt spid="41"/>
                                            </p:tgtEl>
                                            <p:attrNameLst>
                                              <p:attrName>ppt_y</p:attrName>
                                            </p:attrNameLst>
                                          </p:cBhvr>
                                          <p:tavLst>
                                            <p:tav tm="0">
                                              <p:val>
                                                <p:strVal val="0-#ppt_h/2"/>
                                              </p:val>
                                            </p:tav>
                                            <p:tav tm="100000">
                                              <p:val>
                                                <p:strVal val="#ppt_y"/>
                                              </p:val>
                                            </p:tav>
                                          </p:tavLst>
                                        </p:anim>
                                      </p:childTnLst>
                                    </p:cTn>
                                  </p:par>
                                </p:childTnLst>
                              </p:cTn>
                            </p:par>
                            <p:par>
                              <p:cTn id="42" fill="hold">
                                <p:stCondLst>
                                  <p:cond delay="46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100"/>
                                </p:stCondLst>
                                <p:childTnLst>
                                  <p:par>
                                    <p:cTn id="47" presetID="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5600"/>
                                </p:stCondLst>
                                <p:childTnLst>
                                  <p:par>
                                    <p:cTn id="52" presetID="2" presetClass="entr" presetSubtype="1" fill="hold" nodeType="afterEffect" p14:presetBounceEnd="42000">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14:bounceEnd="42000">
                                          <p:cBhvr additive="base">
                                            <p:cTn id="54" dur="700" fill="hold"/>
                                            <p:tgtEl>
                                              <p:spTgt spid="46"/>
                                            </p:tgtEl>
                                            <p:attrNameLst>
                                              <p:attrName>ppt_x</p:attrName>
                                            </p:attrNameLst>
                                          </p:cBhvr>
                                          <p:tavLst>
                                            <p:tav tm="0">
                                              <p:val>
                                                <p:strVal val="#ppt_x"/>
                                              </p:val>
                                            </p:tav>
                                            <p:tav tm="100000">
                                              <p:val>
                                                <p:strVal val="#ppt_x"/>
                                              </p:val>
                                            </p:tav>
                                          </p:tavLst>
                                        </p:anim>
                                        <p:anim calcmode="lin" valueType="num" p14:bounceEnd="42000">
                                          <p:cBhvr additive="base">
                                            <p:cTn id="55" dur="700" fill="hold"/>
                                            <p:tgtEl>
                                              <p:spTgt spid="46"/>
                                            </p:tgtEl>
                                            <p:attrNameLst>
                                              <p:attrName>ppt_y</p:attrName>
                                            </p:attrNameLst>
                                          </p:cBhvr>
                                          <p:tavLst>
                                            <p:tav tm="0">
                                              <p:val>
                                                <p:strVal val="0-#ppt_h/2"/>
                                              </p:val>
                                            </p:tav>
                                            <p:tav tm="100000">
                                              <p:val>
                                                <p:strVal val="#ppt_y"/>
                                              </p:val>
                                            </p:tav>
                                          </p:tavLst>
                                        </p:anim>
                                      </p:childTnLst>
                                    </p:cTn>
                                  </p:par>
                                </p:childTnLst>
                              </p:cTn>
                            </p:par>
                            <p:par>
                              <p:cTn id="56" fill="hold">
                                <p:stCondLst>
                                  <p:cond delay="63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00" fill="hold"/>
                                            <p:tgtEl>
                                              <p:spTgt spid="10"/>
                                            </p:tgtEl>
                                            <p:attrNameLst>
                                              <p:attrName>ppt_x</p:attrName>
                                            </p:attrNameLst>
                                          </p:cBhvr>
                                          <p:tavLst>
                                            <p:tav tm="0">
                                              <p:val>
                                                <p:strVal val="#ppt_x"/>
                                              </p:val>
                                            </p:tav>
                                            <p:tav tm="100000">
                                              <p:val>
                                                <p:strVal val="#ppt_x"/>
                                              </p:val>
                                            </p:tav>
                                          </p:tavLst>
                                        </p:anim>
                                        <p:anim calcmode="lin" valueType="num">
                                          <p:cBhvr additive="base">
                                            <p:cTn id="13" dur="7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700"/>
                                </p:stCondLst>
                                <p:childTnLst>
                                  <p:par>
                                    <p:cTn id="19" presetID="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200"/>
                                </p:stCondLst>
                                <p:childTnLst>
                                  <p:par>
                                    <p:cTn id="24" presetID="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700" fill="hold"/>
                                            <p:tgtEl>
                                              <p:spTgt spid="28"/>
                                            </p:tgtEl>
                                            <p:attrNameLst>
                                              <p:attrName>ppt_x</p:attrName>
                                            </p:attrNameLst>
                                          </p:cBhvr>
                                          <p:tavLst>
                                            <p:tav tm="0">
                                              <p:val>
                                                <p:strVal val="#ppt_x"/>
                                              </p:val>
                                            </p:tav>
                                            <p:tav tm="100000">
                                              <p:val>
                                                <p:strVal val="#ppt_x"/>
                                              </p:val>
                                            </p:tav>
                                          </p:tavLst>
                                        </p:anim>
                                        <p:anim calcmode="lin" valueType="num">
                                          <p:cBhvr additive="base">
                                            <p:cTn id="27" dur="7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29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4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3900"/>
                                </p:stCondLst>
                                <p:childTnLst>
                                  <p:par>
                                    <p:cTn id="38" presetID="2" presetClass="entr" presetSubtype="1"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700" fill="hold"/>
                                            <p:tgtEl>
                                              <p:spTgt spid="41"/>
                                            </p:tgtEl>
                                            <p:attrNameLst>
                                              <p:attrName>ppt_x</p:attrName>
                                            </p:attrNameLst>
                                          </p:cBhvr>
                                          <p:tavLst>
                                            <p:tav tm="0">
                                              <p:val>
                                                <p:strVal val="#ppt_x"/>
                                              </p:val>
                                            </p:tav>
                                            <p:tav tm="100000">
                                              <p:val>
                                                <p:strVal val="#ppt_x"/>
                                              </p:val>
                                            </p:tav>
                                          </p:tavLst>
                                        </p:anim>
                                        <p:anim calcmode="lin" valueType="num">
                                          <p:cBhvr additive="base">
                                            <p:cTn id="41" dur="700" fill="hold"/>
                                            <p:tgtEl>
                                              <p:spTgt spid="41"/>
                                            </p:tgtEl>
                                            <p:attrNameLst>
                                              <p:attrName>ppt_y</p:attrName>
                                            </p:attrNameLst>
                                          </p:cBhvr>
                                          <p:tavLst>
                                            <p:tav tm="0">
                                              <p:val>
                                                <p:strVal val="0-#ppt_h/2"/>
                                              </p:val>
                                            </p:tav>
                                            <p:tav tm="100000">
                                              <p:val>
                                                <p:strVal val="#ppt_y"/>
                                              </p:val>
                                            </p:tav>
                                          </p:tavLst>
                                        </p:anim>
                                      </p:childTnLst>
                                    </p:cTn>
                                  </p:par>
                                </p:childTnLst>
                              </p:cTn>
                            </p:par>
                            <p:par>
                              <p:cTn id="42" fill="hold">
                                <p:stCondLst>
                                  <p:cond delay="46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100"/>
                                </p:stCondLst>
                                <p:childTnLst>
                                  <p:par>
                                    <p:cTn id="47" presetID="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5600"/>
                                </p:stCondLst>
                                <p:childTnLst>
                                  <p:par>
                                    <p:cTn id="52" presetID="2" presetClass="entr" presetSubtype="1"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700" fill="hold"/>
                                            <p:tgtEl>
                                              <p:spTgt spid="46"/>
                                            </p:tgtEl>
                                            <p:attrNameLst>
                                              <p:attrName>ppt_x</p:attrName>
                                            </p:attrNameLst>
                                          </p:cBhvr>
                                          <p:tavLst>
                                            <p:tav tm="0">
                                              <p:val>
                                                <p:strVal val="#ppt_x"/>
                                              </p:val>
                                            </p:tav>
                                            <p:tav tm="100000">
                                              <p:val>
                                                <p:strVal val="#ppt_x"/>
                                              </p:val>
                                            </p:tav>
                                          </p:tavLst>
                                        </p:anim>
                                        <p:anim calcmode="lin" valueType="num">
                                          <p:cBhvr additive="base">
                                            <p:cTn id="55" dur="700" fill="hold"/>
                                            <p:tgtEl>
                                              <p:spTgt spid="46"/>
                                            </p:tgtEl>
                                            <p:attrNameLst>
                                              <p:attrName>ppt_y</p:attrName>
                                            </p:attrNameLst>
                                          </p:cBhvr>
                                          <p:tavLst>
                                            <p:tav tm="0">
                                              <p:val>
                                                <p:strVal val="0-#ppt_h/2"/>
                                              </p:val>
                                            </p:tav>
                                            <p:tav tm="100000">
                                              <p:val>
                                                <p:strVal val="#ppt_y"/>
                                              </p:val>
                                            </p:tav>
                                          </p:tavLst>
                                        </p:anim>
                                      </p:childTnLst>
                                    </p:cTn>
                                  </p:par>
                                </p:childTnLst>
                              </p:cTn>
                            </p:par>
                            <p:par>
                              <p:cTn id="56" fill="hold">
                                <p:stCondLst>
                                  <p:cond delay="63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4"/>
          <p:cNvSpPr/>
          <p:nvPr/>
        </p:nvSpPr>
        <p:spPr>
          <a:xfrm rot="2700000">
            <a:off x="3349233" y="3455718"/>
            <a:ext cx="5280587" cy="765203"/>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圆角矩形 4"/>
          <p:cNvSpPr/>
          <p:nvPr/>
        </p:nvSpPr>
        <p:spPr>
          <a:xfrm rot="8100000">
            <a:off x="3349578" y="3455668"/>
            <a:ext cx="5279899" cy="765303"/>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 name="组合 8"/>
          <p:cNvGrpSpPr/>
          <p:nvPr/>
        </p:nvGrpSpPr>
        <p:grpSpPr>
          <a:xfrm>
            <a:off x="4915318" y="2763971"/>
            <a:ext cx="2148414" cy="2148693"/>
            <a:chOff x="3686373" y="2075063"/>
            <a:chExt cx="1611520" cy="1611520"/>
          </a:xfrm>
        </p:grpSpPr>
        <p:sp>
          <p:nvSpPr>
            <p:cNvPr id="10" name="椭圆 9"/>
            <p:cNvSpPr/>
            <p:nvPr/>
          </p:nvSpPr>
          <p:spPr>
            <a:xfrm rot="2700000">
              <a:off x="3686373" y="2075063"/>
              <a:ext cx="1611520" cy="161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zh-CN" altLang="en-US"/>
            </a:p>
          </p:txBody>
        </p:sp>
        <p:sp>
          <p:nvSpPr>
            <p:cNvPr id="12" name="TextBox 11"/>
            <p:cNvSpPr txBox="1"/>
            <p:nvPr/>
          </p:nvSpPr>
          <p:spPr>
            <a:xfrm>
              <a:off x="4055353" y="3003798"/>
              <a:ext cx="840724" cy="276999"/>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US" altLang="zh-CN" dirty="0">
                  <a:solidFill>
                    <a:schemeClr val="bg1"/>
                  </a:solidFill>
                  <a:latin typeface="Impact" pitchFamily="34" charset="0"/>
                </a:rPr>
                <a:t>KEY WORD</a:t>
              </a:r>
              <a:endParaRPr lang="zh-CN" altLang="en-US" dirty="0">
                <a:solidFill>
                  <a:schemeClr val="bg1"/>
                </a:solidFill>
                <a:latin typeface="Impact" pitchFamily="34" charset="0"/>
              </a:endParaRPr>
            </a:p>
          </p:txBody>
        </p:sp>
      </p:grpSp>
      <p:sp>
        <p:nvSpPr>
          <p:cNvPr id="13" name="TextBox 12"/>
          <p:cNvSpPr txBox="1"/>
          <p:nvPr/>
        </p:nvSpPr>
        <p:spPr>
          <a:xfrm>
            <a:off x="4160108" y="2055850"/>
            <a:ext cx="457793"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itchFamily="34" charset="0"/>
              </a:rPr>
              <a:t>01</a:t>
            </a:r>
            <a:endParaRPr lang="zh-CN" altLang="en-US" dirty="0">
              <a:solidFill>
                <a:schemeClr val="bg1"/>
              </a:solidFill>
              <a:latin typeface="Impact" pitchFamily="34" charset="0"/>
            </a:endParaRPr>
          </a:p>
        </p:txBody>
      </p:sp>
      <p:sp>
        <p:nvSpPr>
          <p:cNvPr id="14" name="矩形 13"/>
          <p:cNvSpPr/>
          <p:nvPr/>
        </p:nvSpPr>
        <p:spPr>
          <a:xfrm>
            <a:off x="1268600" y="1949629"/>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15" name="TextBox 14"/>
          <p:cNvSpPr txBox="1"/>
          <p:nvPr/>
        </p:nvSpPr>
        <p:spPr>
          <a:xfrm>
            <a:off x="7244544" y="2055850"/>
            <a:ext cx="485045"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itchFamily="34" charset="0"/>
              </a:rPr>
              <a:t>02</a:t>
            </a:r>
            <a:endParaRPr lang="zh-CN" altLang="en-US" dirty="0">
              <a:solidFill>
                <a:schemeClr val="bg1"/>
              </a:solidFill>
              <a:latin typeface="Impact" pitchFamily="34" charset="0"/>
            </a:endParaRPr>
          </a:p>
        </p:txBody>
      </p:sp>
      <p:sp>
        <p:nvSpPr>
          <p:cNvPr id="16" name="矩形 15"/>
          <p:cNvSpPr/>
          <p:nvPr/>
        </p:nvSpPr>
        <p:spPr>
          <a:xfrm>
            <a:off x="8126792" y="1949629"/>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17" name="TextBox 16"/>
          <p:cNvSpPr txBox="1"/>
          <p:nvPr/>
        </p:nvSpPr>
        <p:spPr>
          <a:xfrm>
            <a:off x="7244544" y="5111452"/>
            <a:ext cx="491457"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itchFamily="34" charset="0"/>
              </a:rPr>
              <a:t>03</a:t>
            </a:r>
            <a:endParaRPr lang="zh-CN" altLang="en-US" dirty="0">
              <a:solidFill>
                <a:schemeClr val="bg1"/>
              </a:solidFill>
              <a:latin typeface="Impact" pitchFamily="34" charset="0"/>
            </a:endParaRPr>
          </a:p>
        </p:txBody>
      </p:sp>
      <p:sp>
        <p:nvSpPr>
          <p:cNvPr id="18" name="矩形 17"/>
          <p:cNvSpPr/>
          <p:nvPr/>
        </p:nvSpPr>
        <p:spPr>
          <a:xfrm>
            <a:off x="8126792" y="498834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19" name="TextBox 18"/>
          <p:cNvSpPr txBox="1"/>
          <p:nvPr/>
        </p:nvSpPr>
        <p:spPr>
          <a:xfrm>
            <a:off x="4183788" y="5111452"/>
            <a:ext cx="485045"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itchFamily="34" charset="0"/>
              </a:rPr>
              <a:t>04</a:t>
            </a:r>
            <a:endParaRPr lang="zh-CN" altLang="en-US" dirty="0">
              <a:solidFill>
                <a:schemeClr val="bg1"/>
              </a:solidFill>
              <a:latin typeface="Impact" pitchFamily="34" charset="0"/>
            </a:endParaRPr>
          </a:p>
        </p:txBody>
      </p:sp>
      <p:sp>
        <p:nvSpPr>
          <p:cNvPr id="20" name="矩形 19"/>
          <p:cNvSpPr/>
          <p:nvPr/>
        </p:nvSpPr>
        <p:spPr>
          <a:xfrm>
            <a:off x="1268600" y="498834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340363126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nodeType="withEffect">
                                      <p:stCondLst>
                                        <p:cond delay="150"/>
                                      </p:stCondLst>
                                      <p:childTnLst>
                                        <p:animScale>
                                          <p:cBhvr>
                                            <p:cTn id="11" dur="100" fill="hold"/>
                                            <p:tgtEl>
                                              <p:spTgt spid="9"/>
                                            </p:tgtEl>
                                          </p:cBhvr>
                                          <p:by x="130000" y="130000"/>
                                        </p:animScale>
                                      </p:childTnLst>
                                    </p:cTn>
                                  </p:par>
                                </p:childTnLst>
                              </p:cTn>
                            </p:par>
                            <p:par>
                              <p:cTn id="12" fill="hold">
                                <p:stCondLst>
                                  <p:cond delay="3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fill="hold" grpId="1" nodeType="withEffect">
                                      <p:stCondLst>
                                        <p:cond delay="0"/>
                                      </p:stCondLst>
                                      <p:childTnLst>
                                        <p:animRot by="21600000">
                                          <p:cBhvr>
                                            <p:cTn id="20" dur="1600" fill="hold"/>
                                            <p:tgtEl>
                                              <p:spTgt spid="8"/>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6"/>
                                            </p:tgtEl>
                                            <p:attrNameLst>
                                              <p:attrName>r</p:attrName>
                                            </p:attrNameLst>
                                          </p:cBhvr>
                                        </p:animRot>
                                      </p:childTnLst>
                                    </p:cTn>
                                  </p:par>
                                </p:childTnLst>
                              </p:cTn>
                            </p:par>
                            <p:par>
                              <p:cTn id="23" fill="hold">
                                <p:stCondLst>
                                  <p:cond delay="195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450"/>
                                </p:stCondLst>
                                <p:childTnLst>
                                  <p:par>
                                    <p:cTn id="30" presetID="2" presetClass="entr" presetSubtype="8" fill="hold" grpId="0" nodeType="afterEffect" p14:presetBounceEnd="56667">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56667">
                                          <p:cBhvr additive="base">
                                            <p:cTn id="32" dur="300" fill="hold"/>
                                            <p:tgtEl>
                                              <p:spTgt spid="14"/>
                                            </p:tgtEl>
                                            <p:attrNameLst>
                                              <p:attrName>ppt_x</p:attrName>
                                            </p:attrNameLst>
                                          </p:cBhvr>
                                          <p:tavLst>
                                            <p:tav tm="0">
                                              <p:val>
                                                <p:strVal val="0-#ppt_w/2"/>
                                              </p:val>
                                            </p:tav>
                                            <p:tav tm="100000">
                                              <p:val>
                                                <p:strVal val="#ppt_x"/>
                                              </p:val>
                                            </p:tav>
                                          </p:tavLst>
                                        </p:anim>
                                        <p:anim calcmode="lin" valueType="num" p14:bounceEnd="56667">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250"/>
                                </p:stCondLst>
                                <p:childTnLst>
                                  <p:par>
                                    <p:cTn id="41" presetID="2" presetClass="entr" presetSubtype="2" fill="hold" grpId="0" nodeType="afterEffect" p14:presetBounceEnd="56667">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667">
                                          <p:cBhvr additive="base">
                                            <p:cTn id="43" dur="300" fill="hold"/>
                                            <p:tgtEl>
                                              <p:spTgt spid="16"/>
                                            </p:tgtEl>
                                            <p:attrNameLst>
                                              <p:attrName>ppt_x</p:attrName>
                                            </p:attrNameLst>
                                          </p:cBhvr>
                                          <p:tavLst>
                                            <p:tav tm="0">
                                              <p:val>
                                                <p:strVal val="1+#ppt_w/2"/>
                                              </p:val>
                                            </p:tav>
                                            <p:tav tm="100000">
                                              <p:val>
                                                <p:strVal val="#ppt_x"/>
                                              </p:val>
                                            </p:tav>
                                          </p:tavLst>
                                        </p:anim>
                                        <p:anim calcmode="lin" valueType="num" p14:bounceEnd="56667">
                                          <p:cBhvr additive="base">
                                            <p:cTn id="44" dur="3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355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4050"/>
                                </p:stCondLst>
                                <p:childTnLst>
                                  <p:par>
                                    <p:cTn id="52" presetID="2" presetClass="entr" presetSubtype="2" fill="hold" grpId="0" nodeType="afterEffect" p14:presetBounceEnd="56667">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14:bounceEnd="56667">
                                          <p:cBhvr additive="base">
                                            <p:cTn id="54" dur="300" fill="hold"/>
                                            <p:tgtEl>
                                              <p:spTgt spid="18"/>
                                            </p:tgtEl>
                                            <p:attrNameLst>
                                              <p:attrName>ppt_x</p:attrName>
                                            </p:attrNameLst>
                                          </p:cBhvr>
                                          <p:tavLst>
                                            <p:tav tm="0">
                                              <p:val>
                                                <p:strVal val="1+#ppt_w/2"/>
                                              </p:val>
                                            </p:tav>
                                            <p:tav tm="100000">
                                              <p:val>
                                                <p:strVal val="#ppt_x"/>
                                              </p:val>
                                            </p:tav>
                                          </p:tavLst>
                                        </p:anim>
                                        <p:anim calcmode="lin" valueType="num" p14:bounceEnd="56667">
                                          <p:cBhvr additive="base">
                                            <p:cTn id="55" dur="3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435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4850"/>
                                </p:stCondLst>
                                <p:childTnLst>
                                  <p:par>
                                    <p:cTn id="63" presetID="2" presetClass="entr" presetSubtype="8" fill="hold" grpId="0" nodeType="afterEffect" p14:presetBounceEnd="56667">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14:bounceEnd="56667">
                                          <p:cBhvr additive="base">
                                            <p:cTn id="65" dur="300" fill="hold"/>
                                            <p:tgtEl>
                                              <p:spTgt spid="20"/>
                                            </p:tgtEl>
                                            <p:attrNameLst>
                                              <p:attrName>ppt_x</p:attrName>
                                            </p:attrNameLst>
                                          </p:cBhvr>
                                          <p:tavLst>
                                            <p:tav tm="0">
                                              <p:val>
                                                <p:strVal val="0-#ppt_w/2"/>
                                              </p:val>
                                            </p:tav>
                                            <p:tav tm="100000">
                                              <p:val>
                                                <p:strVal val="#ppt_x"/>
                                              </p:val>
                                            </p:tav>
                                          </p:tavLst>
                                        </p:anim>
                                        <p:anim calcmode="lin" valueType="num" p14:bounceEnd="56667">
                                          <p:cBhvr additive="base">
                                            <p:cTn id="66"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3" grpId="0"/>
          <p:bldP spid="14" grpId="0"/>
          <p:bldP spid="15" grpId="0"/>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nodeType="withEffect">
                                      <p:stCondLst>
                                        <p:cond delay="150"/>
                                      </p:stCondLst>
                                      <p:childTnLst>
                                        <p:animScale>
                                          <p:cBhvr>
                                            <p:cTn id="11" dur="100" fill="hold"/>
                                            <p:tgtEl>
                                              <p:spTgt spid="9"/>
                                            </p:tgtEl>
                                          </p:cBhvr>
                                          <p:by x="130000" y="130000"/>
                                        </p:animScale>
                                      </p:childTnLst>
                                    </p:cTn>
                                  </p:par>
                                </p:childTnLst>
                              </p:cTn>
                            </p:par>
                            <p:par>
                              <p:cTn id="12" fill="hold">
                                <p:stCondLst>
                                  <p:cond delay="3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fill="hold" grpId="1" nodeType="withEffect">
                                      <p:stCondLst>
                                        <p:cond delay="0"/>
                                      </p:stCondLst>
                                      <p:childTnLst>
                                        <p:animRot by="21600000">
                                          <p:cBhvr>
                                            <p:cTn id="20" dur="1600" fill="hold"/>
                                            <p:tgtEl>
                                              <p:spTgt spid="8"/>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6"/>
                                            </p:tgtEl>
                                            <p:attrNameLst>
                                              <p:attrName>r</p:attrName>
                                            </p:attrNameLst>
                                          </p:cBhvr>
                                        </p:animRot>
                                      </p:childTnLst>
                                    </p:cTn>
                                  </p:par>
                                </p:childTnLst>
                              </p:cTn>
                            </p:par>
                            <p:par>
                              <p:cTn id="23" fill="hold">
                                <p:stCondLst>
                                  <p:cond delay="195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450"/>
                                </p:stCondLst>
                                <p:childTnLst>
                                  <p:par>
                                    <p:cTn id="30" presetID="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300" fill="hold"/>
                                            <p:tgtEl>
                                              <p:spTgt spid="14"/>
                                            </p:tgtEl>
                                            <p:attrNameLst>
                                              <p:attrName>ppt_x</p:attrName>
                                            </p:attrNameLst>
                                          </p:cBhvr>
                                          <p:tavLst>
                                            <p:tav tm="0">
                                              <p:val>
                                                <p:strVal val="0-#ppt_w/2"/>
                                              </p:val>
                                            </p:tav>
                                            <p:tav tm="100000">
                                              <p:val>
                                                <p:strVal val="#ppt_x"/>
                                              </p:val>
                                            </p:tav>
                                          </p:tavLst>
                                        </p:anim>
                                        <p:anim calcmode="lin" valueType="num">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250"/>
                                </p:stCondLst>
                                <p:childTnLst>
                                  <p:par>
                                    <p:cTn id="41" presetID="2" presetClass="entr" presetSubtype="2"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300" fill="hold"/>
                                            <p:tgtEl>
                                              <p:spTgt spid="16"/>
                                            </p:tgtEl>
                                            <p:attrNameLst>
                                              <p:attrName>ppt_x</p:attrName>
                                            </p:attrNameLst>
                                          </p:cBhvr>
                                          <p:tavLst>
                                            <p:tav tm="0">
                                              <p:val>
                                                <p:strVal val="1+#ppt_w/2"/>
                                              </p:val>
                                            </p:tav>
                                            <p:tav tm="100000">
                                              <p:val>
                                                <p:strVal val="#ppt_x"/>
                                              </p:val>
                                            </p:tav>
                                          </p:tavLst>
                                        </p:anim>
                                        <p:anim calcmode="lin" valueType="num">
                                          <p:cBhvr additive="base">
                                            <p:cTn id="44" dur="3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355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4050"/>
                                </p:stCondLst>
                                <p:childTnLst>
                                  <p:par>
                                    <p:cTn id="52" presetID="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fill="hold"/>
                                            <p:tgtEl>
                                              <p:spTgt spid="18"/>
                                            </p:tgtEl>
                                            <p:attrNameLst>
                                              <p:attrName>ppt_x</p:attrName>
                                            </p:attrNameLst>
                                          </p:cBhvr>
                                          <p:tavLst>
                                            <p:tav tm="0">
                                              <p:val>
                                                <p:strVal val="1+#ppt_w/2"/>
                                              </p:val>
                                            </p:tav>
                                            <p:tav tm="100000">
                                              <p:val>
                                                <p:strVal val="#ppt_x"/>
                                              </p:val>
                                            </p:tav>
                                          </p:tavLst>
                                        </p:anim>
                                        <p:anim calcmode="lin" valueType="num">
                                          <p:cBhvr additive="base">
                                            <p:cTn id="55" dur="3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435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4850"/>
                                </p:stCondLst>
                                <p:childTnLst>
                                  <p:par>
                                    <p:cTn id="63" presetID="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300" fill="hold"/>
                                            <p:tgtEl>
                                              <p:spTgt spid="20"/>
                                            </p:tgtEl>
                                            <p:attrNameLst>
                                              <p:attrName>ppt_x</p:attrName>
                                            </p:attrNameLst>
                                          </p:cBhvr>
                                          <p:tavLst>
                                            <p:tav tm="0">
                                              <p:val>
                                                <p:strVal val="0-#ppt_w/2"/>
                                              </p:val>
                                            </p:tav>
                                            <p:tav tm="100000">
                                              <p:val>
                                                <p:strVal val="#ppt_x"/>
                                              </p:val>
                                            </p:tav>
                                          </p:tavLst>
                                        </p:anim>
                                        <p:anim calcmode="lin" valueType="num">
                                          <p:cBhvr additive="base">
                                            <p:cTn id="66"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3" grpId="0"/>
          <p:bldP spid="14" grpId="0"/>
          <p:bldP spid="15" grpId="0"/>
          <p:bldP spid="16" grpId="0"/>
          <p:bldP spid="17" grpId="0"/>
          <p:bldP spid="18" grpId="0"/>
          <p:bldP spid="19" grpId="0"/>
          <p:bldP spid="20"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800000">
            <a:off x="1181399" y="1684200"/>
            <a:ext cx="2783947" cy="2784309"/>
          </a:xfrm>
          <a:prstGeom prst="ellipse">
            <a:avLst/>
          </a:prstGeom>
          <a:solidFill>
            <a:schemeClr val="accent1"/>
          </a:solidFill>
          <a:ln w="254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flatTx/>
          </a:bodyPr>
          <a:lstStyle/>
          <a:p>
            <a:pPr algn="ctr"/>
            <a:endParaRPr lang="zh-CN" altLang="en-US"/>
          </a:p>
        </p:txBody>
      </p:sp>
      <p:grpSp>
        <p:nvGrpSpPr>
          <p:cNvPr id="8" name="组合 7"/>
          <p:cNvGrpSpPr/>
          <p:nvPr/>
        </p:nvGrpSpPr>
        <p:grpSpPr>
          <a:xfrm>
            <a:off x="1347600" y="1628800"/>
            <a:ext cx="2457632" cy="1144912"/>
            <a:chOff x="1384300" y="1635646"/>
            <a:chExt cx="1843464" cy="858684"/>
          </a:xfrm>
        </p:grpSpPr>
        <p:sp>
          <p:nvSpPr>
            <p:cNvPr id="9" name="椭圆 10"/>
            <p:cNvSpPr/>
            <p:nvPr/>
          </p:nvSpPr>
          <p:spPr>
            <a:xfrm>
              <a:off x="1384300" y="1635646"/>
              <a:ext cx="1843464" cy="858684"/>
            </a:xfrm>
            <a:custGeom>
              <a:avLst/>
              <a:gdLst/>
              <a:ahLst/>
              <a:cxnLst/>
              <a:rect l="l" t="t" r="r" b="b"/>
              <a:pathLst>
                <a:path w="1380440" h="648072">
                  <a:moveTo>
                    <a:pt x="690220" y="0"/>
                  </a:moveTo>
                  <a:cubicBezTo>
                    <a:pt x="978719" y="0"/>
                    <a:pt x="1232759" y="147531"/>
                    <a:pt x="1380440" y="371644"/>
                  </a:cubicBezTo>
                  <a:lnTo>
                    <a:pt x="1380439" y="371644"/>
                  </a:lnTo>
                  <a:lnTo>
                    <a:pt x="1380439" y="509858"/>
                  </a:lnTo>
                  <a:lnTo>
                    <a:pt x="690722" y="648072"/>
                  </a:lnTo>
                  <a:lnTo>
                    <a:pt x="1005" y="509858"/>
                  </a:lnTo>
                  <a:lnTo>
                    <a:pt x="1005" y="371644"/>
                  </a:lnTo>
                  <a:lnTo>
                    <a:pt x="0" y="371644"/>
                  </a:lnTo>
                  <a:cubicBezTo>
                    <a:pt x="147682" y="147531"/>
                    <a:pt x="401722" y="0"/>
                    <a:pt x="690220" y="0"/>
                  </a:cubicBez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层"/>
            <p:cNvSpPr txBox="1"/>
            <p:nvPr/>
          </p:nvSpPr>
          <p:spPr bwMode="auto">
            <a:xfrm>
              <a:off x="1997173" y="1803378"/>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01</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grpSp>
      <p:grpSp>
        <p:nvGrpSpPr>
          <p:cNvPr id="11" name="组合 10"/>
          <p:cNvGrpSpPr/>
          <p:nvPr/>
        </p:nvGrpSpPr>
        <p:grpSpPr>
          <a:xfrm>
            <a:off x="1121445" y="4605132"/>
            <a:ext cx="2903850" cy="1358251"/>
            <a:chOff x="5034485" y="1053296"/>
            <a:chExt cx="2178171" cy="1018688"/>
          </a:xfrm>
        </p:grpSpPr>
        <p:sp>
          <p:nvSpPr>
            <p:cNvPr id="12" name="矩形 11"/>
            <p:cNvSpPr/>
            <p:nvPr/>
          </p:nvSpPr>
          <p:spPr>
            <a:xfrm>
              <a:off x="5034485" y="1053296"/>
              <a:ext cx="2178171" cy="1018688"/>
            </a:xfrm>
            <a:prstGeom prst="rect">
              <a:avLst/>
            </a:prstGeom>
            <a:solidFill>
              <a:schemeClr val="bg1">
                <a:lumMod val="95000"/>
                <a:alpha val="13000"/>
              </a:scheme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kern="0">
                <a:solidFill>
                  <a:schemeClr val="tx1">
                    <a:lumMod val="50000"/>
                    <a:lumOff val="50000"/>
                  </a:schemeClr>
                </a:solidFill>
                <a:latin typeface="Calibri"/>
                <a:ea typeface="宋体"/>
              </a:endParaRPr>
            </a:p>
          </p:txBody>
        </p:sp>
        <p:sp>
          <p:nvSpPr>
            <p:cNvPr id="13" name="矩形 12"/>
            <p:cNvSpPr>
              <a:spLocks noChangeArrowheads="1"/>
            </p:cNvSpPr>
            <p:nvPr/>
          </p:nvSpPr>
          <p:spPr bwMode="auto">
            <a:xfrm>
              <a:off x="5217323" y="1185976"/>
              <a:ext cx="1812495" cy="78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200" kern="0" dirty="0">
                  <a:solidFill>
                    <a:schemeClr val="tx1">
                      <a:lumMod val="50000"/>
                      <a:lumOff val="50000"/>
                    </a:schemeClr>
                  </a:solidFill>
                  <a:latin typeface="微软雅黑" pitchFamily="34" charset="-122"/>
                  <a:ea typeface="微软雅黑" pitchFamily="34" charset="-122"/>
                </a:rPr>
                <a:t>2030</a:t>
              </a:r>
              <a:r>
                <a:rPr lang="zh-CN" altLang="en-US" sz="1200" kern="0" dirty="0">
                  <a:solidFill>
                    <a:schemeClr val="tx1">
                      <a:lumMod val="50000"/>
                      <a:lumOff val="50000"/>
                    </a:schemeClr>
                  </a:solidFill>
                  <a:latin typeface="微软雅黑" pitchFamily="34" charset="-122"/>
                  <a:ea typeface="微软雅黑" pitchFamily="34" charset="-122"/>
                </a:rPr>
                <a:t>The year is the xx sector to achieve the three-year development plan, the key year to start.</a:t>
              </a:r>
            </a:p>
          </p:txBody>
        </p:sp>
      </p:grpSp>
      <p:grpSp>
        <p:nvGrpSpPr>
          <p:cNvPr id="14" name="组合 13"/>
          <p:cNvGrpSpPr/>
          <p:nvPr/>
        </p:nvGrpSpPr>
        <p:grpSpPr>
          <a:xfrm>
            <a:off x="1894640" y="2880081"/>
            <a:ext cx="1276311" cy="1223191"/>
            <a:chOff x="1794632" y="2123714"/>
            <a:chExt cx="957358" cy="917393"/>
          </a:xfrm>
        </p:grpSpPr>
        <p:sp>
          <p:nvSpPr>
            <p:cNvPr id="15" name="TextBox 14"/>
            <p:cNvSpPr txBox="1"/>
            <p:nvPr/>
          </p:nvSpPr>
          <p:spPr>
            <a:xfrm>
              <a:off x="1794632" y="2729484"/>
              <a:ext cx="957358" cy="311623"/>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2100" dirty="0">
                  <a:solidFill>
                    <a:prstClr val="white"/>
                  </a:solidFill>
                  <a:latin typeface="Impact" pitchFamily="34" charset="0"/>
                </a:rPr>
                <a:t>KEY WORD</a:t>
              </a:r>
              <a:endParaRPr lang="zh-CN" altLang="en-US" sz="2100" dirty="0">
                <a:solidFill>
                  <a:prstClr val="white"/>
                </a:solidFill>
                <a:latin typeface="Impact" pitchFamily="34" charset="0"/>
              </a:endParaRPr>
            </a:p>
          </p:txBody>
        </p:sp>
        <p:sp>
          <p:nvSpPr>
            <p:cNvPr id="16" name="TextBox 15"/>
            <p:cNvSpPr txBox="1"/>
            <p:nvPr/>
          </p:nvSpPr>
          <p:spPr>
            <a:xfrm>
              <a:off x="1811463" y="2123714"/>
              <a:ext cx="936917" cy="623248"/>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4800" dirty="0">
                  <a:solidFill>
                    <a:prstClr val="white"/>
                  </a:solidFill>
                  <a:latin typeface="Impact" pitchFamily="34" charset="0"/>
                </a:rPr>
                <a:t>28%</a:t>
              </a:r>
              <a:endParaRPr lang="zh-CN" altLang="en-US" sz="4800" dirty="0">
                <a:solidFill>
                  <a:prstClr val="white"/>
                </a:solidFill>
                <a:latin typeface="Impact" pitchFamily="34" charset="0"/>
              </a:endParaRPr>
            </a:p>
          </p:txBody>
        </p:sp>
      </p:grpSp>
      <p:sp>
        <p:nvSpPr>
          <p:cNvPr id="17" name="椭圆 16"/>
          <p:cNvSpPr/>
          <p:nvPr/>
        </p:nvSpPr>
        <p:spPr>
          <a:xfrm rot="10800000">
            <a:off x="4587651" y="1684200"/>
            <a:ext cx="2783947" cy="2784309"/>
          </a:xfrm>
          <a:prstGeom prst="ellipse">
            <a:avLst/>
          </a:prstGeom>
          <a:solidFill>
            <a:schemeClr val="accent2"/>
          </a:solidFill>
          <a:ln w="254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flatTx/>
          </a:bodyPr>
          <a:lstStyle/>
          <a:p>
            <a:pPr algn="ctr"/>
            <a:endParaRPr lang="zh-CN" altLang="en-US"/>
          </a:p>
        </p:txBody>
      </p:sp>
      <p:grpSp>
        <p:nvGrpSpPr>
          <p:cNvPr id="18" name="组合 17"/>
          <p:cNvGrpSpPr/>
          <p:nvPr/>
        </p:nvGrpSpPr>
        <p:grpSpPr>
          <a:xfrm>
            <a:off x="4753853" y="1628800"/>
            <a:ext cx="2457632" cy="1144912"/>
            <a:chOff x="1384300" y="1635646"/>
            <a:chExt cx="1843464" cy="858684"/>
          </a:xfrm>
        </p:grpSpPr>
        <p:sp>
          <p:nvSpPr>
            <p:cNvPr id="19" name="椭圆 10"/>
            <p:cNvSpPr/>
            <p:nvPr/>
          </p:nvSpPr>
          <p:spPr>
            <a:xfrm>
              <a:off x="1384300" y="1635646"/>
              <a:ext cx="1843464" cy="858684"/>
            </a:xfrm>
            <a:custGeom>
              <a:avLst/>
              <a:gdLst/>
              <a:ahLst/>
              <a:cxnLst/>
              <a:rect l="l" t="t" r="r" b="b"/>
              <a:pathLst>
                <a:path w="1380440" h="648072">
                  <a:moveTo>
                    <a:pt x="690220" y="0"/>
                  </a:moveTo>
                  <a:cubicBezTo>
                    <a:pt x="978719" y="0"/>
                    <a:pt x="1232759" y="147531"/>
                    <a:pt x="1380440" y="371644"/>
                  </a:cubicBezTo>
                  <a:lnTo>
                    <a:pt x="1380439" y="371644"/>
                  </a:lnTo>
                  <a:lnTo>
                    <a:pt x="1380439" y="509858"/>
                  </a:lnTo>
                  <a:lnTo>
                    <a:pt x="690722" y="648072"/>
                  </a:lnTo>
                  <a:lnTo>
                    <a:pt x="1005" y="509858"/>
                  </a:lnTo>
                  <a:lnTo>
                    <a:pt x="1005" y="371644"/>
                  </a:lnTo>
                  <a:lnTo>
                    <a:pt x="0" y="371644"/>
                  </a:lnTo>
                  <a:cubicBezTo>
                    <a:pt x="147682" y="147531"/>
                    <a:pt x="401722" y="0"/>
                    <a:pt x="690220"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层"/>
            <p:cNvSpPr txBox="1"/>
            <p:nvPr/>
          </p:nvSpPr>
          <p:spPr bwMode="auto">
            <a:xfrm>
              <a:off x="1997173" y="1803378"/>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02</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grpSp>
      <p:grpSp>
        <p:nvGrpSpPr>
          <p:cNvPr id="21" name="组合 20"/>
          <p:cNvGrpSpPr/>
          <p:nvPr/>
        </p:nvGrpSpPr>
        <p:grpSpPr>
          <a:xfrm>
            <a:off x="4527697" y="4605132"/>
            <a:ext cx="2903850" cy="1358251"/>
            <a:chOff x="5034485" y="1053296"/>
            <a:chExt cx="2178171" cy="1018688"/>
          </a:xfrm>
        </p:grpSpPr>
        <p:sp>
          <p:nvSpPr>
            <p:cNvPr id="22" name="矩形 21"/>
            <p:cNvSpPr/>
            <p:nvPr/>
          </p:nvSpPr>
          <p:spPr>
            <a:xfrm>
              <a:off x="5034485" y="1053296"/>
              <a:ext cx="2178171" cy="1018688"/>
            </a:xfrm>
            <a:prstGeom prst="rect">
              <a:avLst/>
            </a:prstGeom>
            <a:solidFill>
              <a:schemeClr val="bg1">
                <a:lumMod val="95000"/>
                <a:alpha val="13000"/>
              </a:schemeClr>
            </a:solidFill>
            <a:ln w="2540" cap="flat" cmpd="sng" algn="ctr">
              <a:solidFill>
                <a:schemeClr val="accent2"/>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kern="0">
                <a:solidFill>
                  <a:schemeClr val="tx1">
                    <a:lumMod val="50000"/>
                    <a:lumOff val="50000"/>
                  </a:schemeClr>
                </a:solidFill>
                <a:latin typeface="Calibri"/>
                <a:ea typeface="宋体"/>
              </a:endParaRPr>
            </a:p>
          </p:txBody>
        </p:sp>
        <p:sp>
          <p:nvSpPr>
            <p:cNvPr id="23" name="矩形 22"/>
            <p:cNvSpPr>
              <a:spLocks noChangeArrowheads="1"/>
            </p:cNvSpPr>
            <p:nvPr/>
          </p:nvSpPr>
          <p:spPr bwMode="auto">
            <a:xfrm>
              <a:off x="5217323" y="1185976"/>
              <a:ext cx="1812495" cy="78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200" kern="0" dirty="0">
                  <a:solidFill>
                    <a:schemeClr val="tx1">
                      <a:lumMod val="50000"/>
                      <a:lumOff val="50000"/>
                    </a:schemeClr>
                  </a:solidFill>
                  <a:latin typeface="微软雅黑" pitchFamily="34" charset="-122"/>
                  <a:ea typeface="微软雅黑" pitchFamily="34" charset="-122"/>
                </a:rPr>
                <a:t>2030</a:t>
              </a:r>
              <a:r>
                <a:rPr lang="zh-CN" altLang="en-US" sz="1200" kern="0" dirty="0">
                  <a:solidFill>
                    <a:schemeClr val="tx1">
                      <a:lumMod val="50000"/>
                      <a:lumOff val="50000"/>
                    </a:schemeClr>
                  </a:solidFill>
                  <a:latin typeface="微软雅黑" pitchFamily="34" charset="-122"/>
                  <a:ea typeface="微软雅黑" pitchFamily="34" charset="-122"/>
                </a:rPr>
                <a:t>The year is the xx sector to achieve the three-year development plan, the key year to start.</a:t>
              </a:r>
            </a:p>
          </p:txBody>
        </p:sp>
      </p:grpSp>
      <p:grpSp>
        <p:nvGrpSpPr>
          <p:cNvPr id="24" name="组合 23"/>
          <p:cNvGrpSpPr/>
          <p:nvPr/>
        </p:nvGrpSpPr>
        <p:grpSpPr>
          <a:xfrm>
            <a:off x="5300892" y="2880081"/>
            <a:ext cx="1276311" cy="1223191"/>
            <a:chOff x="1794632" y="2123714"/>
            <a:chExt cx="957358" cy="917393"/>
          </a:xfrm>
        </p:grpSpPr>
        <p:sp>
          <p:nvSpPr>
            <p:cNvPr id="25" name="TextBox 24"/>
            <p:cNvSpPr txBox="1"/>
            <p:nvPr/>
          </p:nvSpPr>
          <p:spPr>
            <a:xfrm>
              <a:off x="1794632" y="2729484"/>
              <a:ext cx="957358" cy="311623"/>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2100" dirty="0">
                  <a:solidFill>
                    <a:prstClr val="white"/>
                  </a:solidFill>
                  <a:latin typeface="Impact" pitchFamily="34" charset="0"/>
                </a:rPr>
                <a:t>KEY WORD</a:t>
              </a:r>
              <a:endParaRPr lang="zh-CN" altLang="en-US" sz="2100" dirty="0">
                <a:solidFill>
                  <a:prstClr val="white"/>
                </a:solidFill>
                <a:latin typeface="Impact" pitchFamily="34" charset="0"/>
              </a:endParaRPr>
            </a:p>
          </p:txBody>
        </p:sp>
        <p:sp>
          <p:nvSpPr>
            <p:cNvPr id="26" name="TextBox 25"/>
            <p:cNvSpPr txBox="1"/>
            <p:nvPr/>
          </p:nvSpPr>
          <p:spPr>
            <a:xfrm>
              <a:off x="1811463" y="2123714"/>
              <a:ext cx="861261" cy="623248"/>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4800" dirty="0">
                  <a:solidFill>
                    <a:prstClr val="white"/>
                  </a:solidFill>
                  <a:latin typeface="Impact" pitchFamily="34" charset="0"/>
                </a:rPr>
                <a:t>47%</a:t>
              </a:r>
              <a:endParaRPr lang="zh-CN" altLang="en-US" sz="4800" dirty="0">
                <a:solidFill>
                  <a:prstClr val="white"/>
                </a:solidFill>
                <a:latin typeface="Impact" pitchFamily="34" charset="0"/>
              </a:endParaRPr>
            </a:p>
          </p:txBody>
        </p:sp>
      </p:grpSp>
      <p:sp>
        <p:nvSpPr>
          <p:cNvPr id="27" name="椭圆 26"/>
          <p:cNvSpPr/>
          <p:nvPr/>
        </p:nvSpPr>
        <p:spPr>
          <a:xfrm rot="10800000">
            <a:off x="7956015" y="1684200"/>
            <a:ext cx="2783947" cy="2784309"/>
          </a:xfrm>
          <a:prstGeom prst="ellipse">
            <a:avLst/>
          </a:prstGeom>
          <a:solidFill>
            <a:schemeClr val="accent1"/>
          </a:solidFill>
          <a:ln w="254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flatTx/>
          </a:bodyPr>
          <a:lstStyle/>
          <a:p>
            <a:pPr algn="ctr"/>
            <a:endParaRPr lang="zh-CN" altLang="en-US"/>
          </a:p>
        </p:txBody>
      </p:sp>
      <p:grpSp>
        <p:nvGrpSpPr>
          <p:cNvPr id="28" name="组合 27"/>
          <p:cNvGrpSpPr/>
          <p:nvPr/>
        </p:nvGrpSpPr>
        <p:grpSpPr>
          <a:xfrm>
            <a:off x="8122217" y="1628800"/>
            <a:ext cx="2457632" cy="1144912"/>
            <a:chOff x="1384300" y="1635646"/>
            <a:chExt cx="1843464" cy="858684"/>
          </a:xfrm>
        </p:grpSpPr>
        <p:sp>
          <p:nvSpPr>
            <p:cNvPr id="29" name="椭圆 10"/>
            <p:cNvSpPr/>
            <p:nvPr/>
          </p:nvSpPr>
          <p:spPr>
            <a:xfrm>
              <a:off x="1384300" y="1635646"/>
              <a:ext cx="1843464" cy="858684"/>
            </a:xfrm>
            <a:custGeom>
              <a:avLst/>
              <a:gdLst/>
              <a:ahLst/>
              <a:cxnLst/>
              <a:rect l="l" t="t" r="r" b="b"/>
              <a:pathLst>
                <a:path w="1380440" h="648072">
                  <a:moveTo>
                    <a:pt x="690220" y="0"/>
                  </a:moveTo>
                  <a:cubicBezTo>
                    <a:pt x="978719" y="0"/>
                    <a:pt x="1232759" y="147531"/>
                    <a:pt x="1380440" y="371644"/>
                  </a:cubicBezTo>
                  <a:lnTo>
                    <a:pt x="1380439" y="371644"/>
                  </a:lnTo>
                  <a:lnTo>
                    <a:pt x="1380439" y="509858"/>
                  </a:lnTo>
                  <a:lnTo>
                    <a:pt x="690722" y="648072"/>
                  </a:lnTo>
                  <a:lnTo>
                    <a:pt x="1005" y="509858"/>
                  </a:lnTo>
                  <a:lnTo>
                    <a:pt x="1005" y="371644"/>
                  </a:lnTo>
                  <a:lnTo>
                    <a:pt x="0" y="371644"/>
                  </a:lnTo>
                  <a:cubicBezTo>
                    <a:pt x="147682" y="147531"/>
                    <a:pt x="401722" y="0"/>
                    <a:pt x="690220" y="0"/>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层"/>
            <p:cNvSpPr txBox="1"/>
            <p:nvPr/>
          </p:nvSpPr>
          <p:spPr bwMode="auto">
            <a:xfrm>
              <a:off x="1997173" y="1803378"/>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078">
                <a:defRPr/>
              </a:pPr>
              <a:r>
                <a:rPr lang="en-US" altLang="zh-CN" sz="3700" kern="0" dirty="0">
                  <a:solidFill>
                    <a:sysClr val="window" lastClr="FFFFFF"/>
                  </a:solidFill>
                  <a:latin typeface="Impact" pitchFamily="34" charset="0"/>
                  <a:ea typeface="微软雅黑" pitchFamily="34" charset="-122"/>
                  <a:cs typeface="Arial" panose="020B0604020202020204" pitchFamily="34" charset="0"/>
                </a:rPr>
                <a:t>03</a:t>
              </a:r>
              <a:endParaRPr lang="zh-CN" altLang="en-US" sz="3700" kern="0" dirty="0">
                <a:solidFill>
                  <a:sysClr val="window" lastClr="FFFFFF"/>
                </a:solidFill>
                <a:latin typeface="Impact" pitchFamily="34" charset="0"/>
                <a:ea typeface="微软雅黑" pitchFamily="34" charset="-122"/>
                <a:cs typeface="Arial" panose="020B0604020202020204" pitchFamily="34" charset="0"/>
              </a:endParaRPr>
            </a:p>
          </p:txBody>
        </p:sp>
      </p:grpSp>
      <p:grpSp>
        <p:nvGrpSpPr>
          <p:cNvPr id="31" name="组合 30"/>
          <p:cNvGrpSpPr/>
          <p:nvPr/>
        </p:nvGrpSpPr>
        <p:grpSpPr>
          <a:xfrm>
            <a:off x="7896061" y="4605132"/>
            <a:ext cx="2903850" cy="1358251"/>
            <a:chOff x="5034485" y="1053296"/>
            <a:chExt cx="2178171" cy="1018688"/>
          </a:xfrm>
        </p:grpSpPr>
        <p:sp>
          <p:nvSpPr>
            <p:cNvPr id="32" name="矩形 31"/>
            <p:cNvSpPr/>
            <p:nvPr/>
          </p:nvSpPr>
          <p:spPr>
            <a:xfrm>
              <a:off x="5034485" y="1053296"/>
              <a:ext cx="2178171" cy="1018688"/>
            </a:xfrm>
            <a:prstGeom prst="rect">
              <a:avLst/>
            </a:prstGeom>
            <a:solidFill>
              <a:schemeClr val="bg1">
                <a:lumMod val="95000"/>
                <a:alpha val="13000"/>
              </a:scheme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078">
                <a:defRPr/>
              </a:pPr>
              <a:endParaRPr lang="zh-CN" altLang="en-US" kern="0">
                <a:solidFill>
                  <a:schemeClr val="tx1">
                    <a:lumMod val="50000"/>
                    <a:lumOff val="50000"/>
                  </a:schemeClr>
                </a:solidFill>
                <a:latin typeface="Calibri"/>
                <a:ea typeface="宋体"/>
              </a:endParaRPr>
            </a:p>
          </p:txBody>
        </p:sp>
        <p:sp>
          <p:nvSpPr>
            <p:cNvPr id="33" name="矩形 32"/>
            <p:cNvSpPr>
              <a:spLocks noChangeArrowheads="1"/>
            </p:cNvSpPr>
            <p:nvPr/>
          </p:nvSpPr>
          <p:spPr bwMode="auto">
            <a:xfrm>
              <a:off x="5217323" y="1185976"/>
              <a:ext cx="1812495" cy="78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6"/>
                </a:lnSpc>
                <a:defRPr/>
              </a:pPr>
              <a:r>
                <a:rPr lang="en-US" altLang="zh-CN" sz="1200" kern="0" dirty="0">
                  <a:solidFill>
                    <a:schemeClr val="tx1">
                      <a:lumMod val="50000"/>
                      <a:lumOff val="50000"/>
                    </a:schemeClr>
                  </a:solidFill>
                  <a:latin typeface="微软雅黑" pitchFamily="34" charset="-122"/>
                  <a:ea typeface="微软雅黑" pitchFamily="34" charset="-122"/>
                </a:rPr>
                <a:t>2030</a:t>
              </a:r>
              <a:r>
                <a:rPr lang="zh-CN" altLang="en-US" sz="1200" kern="0" dirty="0">
                  <a:solidFill>
                    <a:schemeClr val="tx1">
                      <a:lumMod val="50000"/>
                      <a:lumOff val="50000"/>
                    </a:schemeClr>
                  </a:solidFill>
                  <a:latin typeface="微软雅黑" pitchFamily="34" charset="-122"/>
                  <a:ea typeface="微软雅黑" pitchFamily="34" charset="-122"/>
                </a:rPr>
                <a:t>The year is the xx sector to achieve the three-year development plan, the key year to start.</a:t>
              </a:r>
            </a:p>
          </p:txBody>
        </p:sp>
      </p:grpSp>
      <p:grpSp>
        <p:nvGrpSpPr>
          <p:cNvPr id="34" name="组合 33"/>
          <p:cNvGrpSpPr/>
          <p:nvPr/>
        </p:nvGrpSpPr>
        <p:grpSpPr>
          <a:xfrm>
            <a:off x="8669256" y="2880081"/>
            <a:ext cx="1292338" cy="1223191"/>
            <a:chOff x="1794632" y="2123714"/>
            <a:chExt cx="969380" cy="917393"/>
          </a:xfrm>
        </p:grpSpPr>
        <p:sp>
          <p:nvSpPr>
            <p:cNvPr id="35" name="TextBox 34"/>
            <p:cNvSpPr txBox="1"/>
            <p:nvPr/>
          </p:nvSpPr>
          <p:spPr>
            <a:xfrm>
              <a:off x="1794632" y="2729484"/>
              <a:ext cx="957358" cy="311623"/>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2100" dirty="0">
                  <a:solidFill>
                    <a:prstClr val="white"/>
                  </a:solidFill>
                  <a:latin typeface="Impact" pitchFamily="34" charset="0"/>
                </a:rPr>
                <a:t>KEY WORD</a:t>
              </a:r>
              <a:endParaRPr lang="zh-CN" altLang="en-US" sz="2100" dirty="0">
                <a:solidFill>
                  <a:prstClr val="white"/>
                </a:solidFill>
                <a:latin typeface="Impact" pitchFamily="34" charset="0"/>
              </a:endParaRPr>
            </a:p>
          </p:txBody>
        </p:sp>
        <p:sp>
          <p:nvSpPr>
            <p:cNvPr id="36" name="TextBox 35"/>
            <p:cNvSpPr txBox="1"/>
            <p:nvPr/>
          </p:nvSpPr>
          <p:spPr>
            <a:xfrm>
              <a:off x="1811463" y="2123714"/>
              <a:ext cx="952549" cy="623248"/>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4800" dirty="0">
                  <a:solidFill>
                    <a:prstClr val="white"/>
                  </a:solidFill>
                  <a:latin typeface="Impact" pitchFamily="34" charset="0"/>
                </a:rPr>
                <a:t>85%</a:t>
              </a:r>
              <a:endParaRPr lang="zh-CN" altLang="en-US" sz="4800" dirty="0">
                <a:solidFill>
                  <a:prstClr val="white"/>
                </a:solidFill>
                <a:latin typeface="Impact" pitchFamily="34" charset="0"/>
              </a:endParaRPr>
            </a:p>
          </p:txBody>
        </p:sp>
      </p:gr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14618037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
                                        <p:tgtEl>
                                          <p:spTgt spid="8"/>
                                        </p:tgtEl>
                                        <p:attrNameLst>
                                          <p:attrName>ppt_y</p:attrName>
                                        </p:attrNameLst>
                                      </p:cBhvr>
                                      <p:tavLst>
                                        <p:tav tm="0">
                                          <p:val>
                                            <p:strVal val="#ppt_y-#ppt_h*1.125000"/>
                                          </p:val>
                                        </p:tav>
                                        <p:tav tm="100000">
                                          <p:val>
                                            <p:strVal val="#ppt_y"/>
                                          </p:val>
                                        </p:tav>
                                      </p:tavLst>
                                    </p:anim>
                                    <p:animEffect transition="in" filter="wipe(down)">
                                      <p:cBhvr>
                                        <p:cTn id="12" dur="400"/>
                                        <p:tgtEl>
                                          <p:spTgt spid="8"/>
                                        </p:tgtEl>
                                      </p:cBhvr>
                                    </p:animEffect>
                                  </p:childTnLst>
                                </p:cTn>
                              </p:par>
                            </p:childTnLst>
                          </p:cTn>
                        </p:par>
                        <p:par>
                          <p:cTn id="13" fill="hold">
                            <p:stCondLst>
                              <p:cond delay="9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600"/>
                                        <p:tgtEl>
                                          <p:spTgt spid="14"/>
                                        </p:tgtEl>
                                      </p:cBhvr>
                                    </p:animEffect>
                                    <p:anim calcmode="lin" valueType="num">
                                      <p:cBhvr>
                                        <p:cTn id="17" dur="600" fill="hold"/>
                                        <p:tgtEl>
                                          <p:spTgt spid="14"/>
                                        </p:tgtEl>
                                        <p:attrNameLst>
                                          <p:attrName>ppt_x</p:attrName>
                                        </p:attrNameLst>
                                      </p:cBhvr>
                                      <p:tavLst>
                                        <p:tav tm="0">
                                          <p:val>
                                            <p:strVal val="#ppt_x"/>
                                          </p:val>
                                        </p:tav>
                                        <p:tav tm="100000">
                                          <p:val>
                                            <p:strVal val="#ppt_x"/>
                                          </p:val>
                                        </p:tav>
                                      </p:tavLst>
                                    </p:anim>
                                    <p:anim calcmode="lin" valueType="num">
                                      <p:cBhvr>
                                        <p:cTn id="18" dur="6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down)">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400"/>
                                        <p:tgtEl>
                                          <p:spTgt spid="18"/>
                                        </p:tgtEl>
                                        <p:attrNameLst>
                                          <p:attrName>ppt_y</p:attrName>
                                        </p:attrNameLst>
                                      </p:cBhvr>
                                      <p:tavLst>
                                        <p:tav tm="0">
                                          <p:val>
                                            <p:strVal val="#ppt_y-#ppt_h*1.125000"/>
                                          </p:val>
                                        </p:tav>
                                        <p:tav tm="100000">
                                          <p:val>
                                            <p:strVal val="#ppt_y"/>
                                          </p:val>
                                        </p:tav>
                                      </p:tavLst>
                                    </p:anim>
                                    <p:animEffect transition="in" filter="wipe(down)">
                                      <p:cBhvr>
                                        <p:cTn id="32" dur="400"/>
                                        <p:tgtEl>
                                          <p:spTgt spid="18"/>
                                        </p:tgtEl>
                                      </p:cBhvr>
                                    </p:animEffect>
                                  </p:childTnLst>
                                </p:cTn>
                              </p:par>
                            </p:childTnLst>
                          </p:cTn>
                        </p:par>
                        <p:par>
                          <p:cTn id="33" fill="hold">
                            <p:stCondLst>
                              <p:cond delay="29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600"/>
                                        <p:tgtEl>
                                          <p:spTgt spid="24"/>
                                        </p:tgtEl>
                                      </p:cBhvr>
                                    </p:animEffect>
                                    <p:anim calcmode="lin" valueType="num">
                                      <p:cBhvr>
                                        <p:cTn id="37" dur="600" fill="hold"/>
                                        <p:tgtEl>
                                          <p:spTgt spid="24"/>
                                        </p:tgtEl>
                                        <p:attrNameLst>
                                          <p:attrName>ppt_x</p:attrName>
                                        </p:attrNameLst>
                                      </p:cBhvr>
                                      <p:tavLst>
                                        <p:tav tm="0">
                                          <p:val>
                                            <p:strVal val="#ppt_x"/>
                                          </p:val>
                                        </p:tav>
                                        <p:tav tm="100000">
                                          <p:val>
                                            <p:strVal val="#ppt_x"/>
                                          </p:val>
                                        </p:tav>
                                      </p:tavLst>
                                    </p:anim>
                                    <p:anim calcmode="lin" valueType="num">
                                      <p:cBhvr>
                                        <p:cTn id="38" dur="6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p:tgtEl>
                                          <p:spTgt spid="21"/>
                                        </p:tgtEl>
                                        <p:attrNameLst>
                                          <p:attrName>ppt_y</p:attrName>
                                        </p:attrNameLst>
                                      </p:cBhvr>
                                      <p:tavLst>
                                        <p:tav tm="0">
                                          <p:val>
                                            <p:strVal val="#ppt_y-#ppt_h*1.125000"/>
                                          </p:val>
                                        </p:tav>
                                        <p:tav tm="100000">
                                          <p:val>
                                            <p:strVal val="#ppt_y"/>
                                          </p:val>
                                        </p:tav>
                                      </p:tavLst>
                                    </p:anim>
                                    <p:animEffect transition="in" filter="wipe(down)">
                                      <p:cBhvr>
                                        <p:cTn id="43" dur="500"/>
                                        <p:tgtEl>
                                          <p:spTgt spid="2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500"/>
                            </p:stCondLst>
                            <p:childTnLst>
                              <p:par>
                                <p:cTn id="49" presetID="12"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400"/>
                                        <p:tgtEl>
                                          <p:spTgt spid="28"/>
                                        </p:tgtEl>
                                        <p:attrNameLst>
                                          <p:attrName>ppt_y</p:attrName>
                                        </p:attrNameLst>
                                      </p:cBhvr>
                                      <p:tavLst>
                                        <p:tav tm="0">
                                          <p:val>
                                            <p:strVal val="#ppt_y-#ppt_h*1.125000"/>
                                          </p:val>
                                        </p:tav>
                                        <p:tav tm="100000">
                                          <p:val>
                                            <p:strVal val="#ppt_y"/>
                                          </p:val>
                                        </p:tav>
                                      </p:tavLst>
                                    </p:anim>
                                    <p:animEffect transition="in" filter="wipe(down)">
                                      <p:cBhvr>
                                        <p:cTn id="52" dur="400"/>
                                        <p:tgtEl>
                                          <p:spTgt spid="28"/>
                                        </p:tgtEl>
                                      </p:cBhvr>
                                    </p:animEffect>
                                  </p:childTnLst>
                                </p:cTn>
                              </p:par>
                            </p:childTnLst>
                          </p:cTn>
                        </p:par>
                        <p:par>
                          <p:cTn id="53" fill="hold">
                            <p:stCondLst>
                              <p:cond delay="4900"/>
                            </p:stCondLst>
                            <p:childTnLst>
                              <p:par>
                                <p:cTn id="54" presetID="42"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600"/>
                                        <p:tgtEl>
                                          <p:spTgt spid="34"/>
                                        </p:tgtEl>
                                      </p:cBhvr>
                                    </p:animEffect>
                                    <p:anim calcmode="lin" valueType="num">
                                      <p:cBhvr>
                                        <p:cTn id="57" dur="600" fill="hold"/>
                                        <p:tgtEl>
                                          <p:spTgt spid="34"/>
                                        </p:tgtEl>
                                        <p:attrNameLst>
                                          <p:attrName>ppt_x</p:attrName>
                                        </p:attrNameLst>
                                      </p:cBhvr>
                                      <p:tavLst>
                                        <p:tav tm="0">
                                          <p:val>
                                            <p:strVal val="#ppt_x"/>
                                          </p:val>
                                        </p:tav>
                                        <p:tav tm="100000">
                                          <p:val>
                                            <p:strVal val="#ppt_x"/>
                                          </p:val>
                                        </p:tav>
                                      </p:tavLst>
                                    </p:anim>
                                    <p:anim calcmode="lin" valueType="num">
                                      <p:cBhvr>
                                        <p:cTn id="58" dur="6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12" presetClass="entr" presetSubtype="1"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p:tgtEl>
                                          <p:spTgt spid="31"/>
                                        </p:tgtEl>
                                        <p:attrNameLst>
                                          <p:attrName>ppt_y</p:attrName>
                                        </p:attrNameLst>
                                      </p:cBhvr>
                                      <p:tavLst>
                                        <p:tav tm="0">
                                          <p:val>
                                            <p:strVal val="#ppt_y-#ppt_h*1.125000"/>
                                          </p:val>
                                        </p:tav>
                                        <p:tav tm="100000">
                                          <p:val>
                                            <p:strVal val="#ppt_y"/>
                                          </p:val>
                                        </p:tav>
                                      </p:tavLst>
                                    </p:anim>
                                    <p:animEffect transition="in" filter="wipe(down)">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等腰三角形 54"/>
          <p:cNvSpPr/>
          <p:nvPr/>
        </p:nvSpPr>
        <p:spPr>
          <a:xfrm>
            <a:off x="1611758" y="2613808"/>
            <a:ext cx="2168639" cy="2120900"/>
          </a:xfrm>
          <a:prstGeom prst="triangl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等腰三角形 56"/>
          <p:cNvSpPr/>
          <p:nvPr/>
        </p:nvSpPr>
        <p:spPr>
          <a:xfrm>
            <a:off x="3288000" y="3010685"/>
            <a:ext cx="2168639" cy="1724025"/>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等腰三角形 57"/>
          <p:cNvSpPr/>
          <p:nvPr/>
        </p:nvSpPr>
        <p:spPr>
          <a:xfrm>
            <a:off x="4964247" y="1950235"/>
            <a:ext cx="2168639" cy="2784475"/>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等腰三角形 59"/>
          <p:cNvSpPr/>
          <p:nvPr/>
        </p:nvSpPr>
        <p:spPr>
          <a:xfrm>
            <a:off x="6640492" y="2540784"/>
            <a:ext cx="2168639" cy="2193924"/>
          </a:xfrm>
          <a:prstGeom prst="triangle">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等腰三角形 60"/>
          <p:cNvSpPr/>
          <p:nvPr/>
        </p:nvSpPr>
        <p:spPr>
          <a:xfrm>
            <a:off x="8316735" y="2102635"/>
            <a:ext cx="2168639" cy="2632075"/>
          </a:xfrm>
          <a:prstGeom prst="triangl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nvGrpSpPr>
          <p:cNvPr id="62" name="组合 61"/>
          <p:cNvGrpSpPr/>
          <p:nvPr/>
        </p:nvGrpSpPr>
        <p:grpSpPr>
          <a:xfrm>
            <a:off x="1293382" y="4734412"/>
            <a:ext cx="9510366" cy="323165"/>
            <a:chOff x="3187700" y="3847363"/>
            <a:chExt cx="5346700" cy="242374"/>
          </a:xfrm>
        </p:grpSpPr>
        <p:sp>
          <p:nvSpPr>
            <p:cNvPr id="63" name="圆角矩形 62"/>
            <p:cNvSpPr/>
            <p:nvPr/>
          </p:nvSpPr>
          <p:spPr>
            <a:xfrm>
              <a:off x="3187700" y="3847582"/>
              <a:ext cx="5346700" cy="20002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66" name="矩形 65"/>
            <p:cNvSpPr/>
            <p:nvPr/>
          </p:nvSpPr>
          <p:spPr>
            <a:xfrm>
              <a:off x="3733275" y="3847363"/>
              <a:ext cx="363318" cy="242374"/>
            </a:xfrm>
            <a:prstGeom prst="rect">
              <a:avLst/>
            </a:prstGeom>
          </p:spPr>
          <p:txBody>
            <a:bodyPr wrap="none">
              <a:spAutoFit/>
            </a:bodyPr>
            <a:lstStyle/>
            <a:p>
              <a:r>
                <a:rPr lang="en-US" altLang="zh-CN" sz="1500" dirty="0">
                  <a:solidFill>
                    <a:schemeClr val="bg1"/>
                  </a:solidFill>
                  <a:latin typeface="+mj-ea"/>
                  <a:ea typeface="+mj-ea"/>
                </a:rPr>
                <a:t>2010</a:t>
              </a:r>
              <a:endParaRPr lang="zh-CN" altLang="en-US" sz="1500" dirty="0">
                <a:solidFill>
                  <a:schemeClr val="bg1"/>
                </a:solidFill>
                <a:latin typeface="+mj-ea"/>
                <a:ea typeface="+mj-ea"/>
              </a:endParaRPr>
            </a:p>
          </p:txBody>
        </p:sp>
        <p:sp>
          <p:nvSpPr>
            <p:cNvPr id="67" name="矩形 66"/>
            <p:cNvSpPr/>
            <p:nvPr/>
          </p:nvSpPr>
          <p:spPr>
            <a:xfrm>
              <a:off x="4704509" y="3847363"/>
              <a:ext cx="363318" cy="242374"/>
            </a:xfrm>
            <a:prstGeom prst="rect">
              <a:avLst/>
            </a:prstGeom>
          </p:spPr>
          <p:txBody>
            <a:bodyPr wrap="none">
              <a:spAutoFit/>
            </a:bodyPr>
            <a:lstStyle/>
            <a:p>
              <a:r>
                <a:rPr lang="en-US" altLang="zh-CN" sz="1500" dirty="0">
                  <a:solidFill>
                    <a:schemeClr val="bg1"/>
                  </a:solidFill>
                  <a:latin typeface="+mj-ea"/>
                  <a:ea typeface="+mj-ea"/>
                </a:rPr>
                <a:t>2011</a:t>
              </a:r>
              <a:endParaRPr lang="zh-CN" altLang="en-US" sz="1500" dirty="0">
                <a:solidFill>
                  <a:schemeClr val="bg1"/>
                </a:solidFill>
                <a:latin typeface="+mj-ea"/>
                <a:ea typeface="+mj-ea"/>
              </a:endParaRPr>
            </a:p>
          </p:txBody>
        </p:sp>
        <p:sp>
          <p:nvSpPr>
            <p:cNvPr id="68" name="矩形 67"/>
            <p:cNvSpPr/>
            <p:nvPr/>
          </p:nvSpPr>
          <p:spPr>
            <a:xfrm>
              <a:off x="5642861" y="3847363"/>
              <a:ext cx="363318" cy="242374"/>
            </a:xfrm>
            <a:prstGeom prst="rect">
              <a:avLst/>
            </a:prstGeom>
          </p:spPr>
          <p:txBody>
            <a:bodyPr wrap="none">
              <a:spAutoFit/>
            </a:bodyPr>
            <a:lstStyle/>
            <a:p>
              <a:r>
                <a:rPr lang="en-US" altLang="zh-CN" sz="1500" dirty="0">
                  <a:solidFill>
                    <a:schemeClr val="bg1"/>
                  </a:solidFill>
                  <a:latin typeface="+mj-ea"/>
                  <a:ea typeface="+mj-ea"/>
                </a:rPr>
                <a:t>2012</a:t>
              </a:r>
              <a:endParaRPr lang="zh-CN" altLang="en-US" sz="1500" dirty="0">
                <a:solidFill>
                  <a:schemeClr val="bg1"/>
                </a:solidFill>
                <a:latin typeface="+mj-ea"/>
                <a:ea typeface="+mj-ea"/>
              </a:endParaRPr>
            </a:p>
          </p:txBody>
        </p:sp>
        <p:sp>
          <p:nvSpPr>
            <p:cNvPr id="69" name="矩形 68"/>
            <p:cNvSpPr/>
            <p:nvPr/>
          </p:nvSpPr>
          <p:spPr>
            <a:xfrm>
              <a:off x="6589269" y="3847363"/>
              <a:ext cx="356156" cy="242374"/>
            </a:xfrm>
            <a:prstGeom prst="rect">
              <a:avLst/>
            </a:prstGeom>
          </p:spPr>
          <p:txBody>
            <a:bodyPr wrap="none">
              <a:spAutoFit/>
            </a:bodyPr>
            <a:lstStyle/>
            <a:p>
              <a:r>
                <a:rPr lang="en-US" altLang="zh-CN" sz="1500" dirty="0">
                  <a:solidFill>
                    <a:schemeClr val="bg1"/>
                  </a:solidFill>
                  <a:latin typeface="+mj-ea"/>
                  <a:ea typeface="+mj-ea"/>
                </a:rPr>
                <a:t>2020</a:t>
              </a:r>
              <a:endParaRPr lang="zh-CN" altLang="en-US" sz="1500" dirty="0">
                <a:solidFill>
                  <a:schemeClr val="bg1"/>
                </a:solidFill>
                <a:latin typeface="+mj-ea"/>
                <a:ea typeface="+mj-ea"/>
              </a:endParaRPr>
            </a:p>
          </p:txBody>
        </p:sp>
        <p:sp>
          <p:nvSpPr>
            <p:cNvPr id="70" name="矩形 69"/>
            <p:cNvSpPr/>
            <p:nvPr/>
          </p:nvSpPr>
          <p:spPr>
            <a:xfrm>
              <a:off x="7528952" y="3847363"/>
              <a:ext cx="356156" cy="242374"/>
            </a:xfrm>
            <a:prstGeom prst="rect">
              <a:avLst/>
            </a:prstGeom>
          </p:spPr>
          <p:txBody>
            <a:bodyPr wrap="none">
              <a:spAutoFit/>
            </a:bodyPr>
            <a:lstStyle/>
            <a:p>
              <a:r>
                <a:rPr lang="en-US" altLang="zh-CN" sz="1500" dirty="0">
                  <a:solidFill>
                    <a:schemeClr val="bg1"/>
                  </a:solidFill>
                  <a:latin typeface="+mj-ea"/>
                  <a:ea typeface="+mj-ea"/>
                </a:rPr>
                <a:t>2030</a:t>
              </a:r>
              <a:endParaRPr lang="zh-CN" altLang="en-US" sz="1500" dirty="0">
                <a:solidFill>
                  <a:schemeClr val="bg1"/>
                </a:solidFill>
                <a:latin typeface="+mj-ea"/>
                <a:ea typeface="+mj-ea"/>
              </a:endParaRPr>
            </a:p>
          </p:txBody>
        </p:sp>
      </p:grpSp>
      <p:grpSp>
        <p:nvGrpSpPr>
          <p:cNvPr id="71" name="组合 70"/>
          <p:cNvGrpSpPr/>
          <p:nvPr/>
        </p:nvGrpSpPr>
        <p:grpSpPr>
          <a:xfrm>
            <a:off x="2227343" y="1541879"/>
            <a:ext cx="7612141" cy="1416901"/>
            <a:chOff x="3712771" y="1452959"/>
            <a:chExt cx="4279523" cy="1062676"/>
          </a:xfrm>
        </p:grpSpPr>
        <p:sp>
          <p:nvSpPr>
            <p:cNvPr id="72" name="矩形 71"/>
            <p:cNvSpPr/>
            <p:nvPr/>
          </p:nvSpPr>
          <p:spPr>
            <a:xfrm>
              <a:off x="3712771" y="1975195"/>
              <a:ext cx="504854" cy="253916"/>
            </a:xfrm>
            <a:prstGeom prst="rect">
              <a:avLst/>
            </a:prstGeom>
          </p:spPr>
          <p:txBody>
            <a:bodyPr wrap="none">
              <a:spAutoFit/>
            </a:bodyPr>
            <a:lstStyle/>
            <a:p>
              <a:pPr algn="ctr"/>
              <a:r>
                <a:rPr lang="en-US" altLang="zh-CN" sz="1600" dirty="0">
                  <a:solidFill>
                    <a:schemeClr val="accent2"/>
                  </a:solidFill>
                  <a:latin typeface="+mj-ea"/>
                  <a:ea typeface="+mj-ea"/>
                </a:rPr>
                <a:t>16.25%</a:t>
              </a:r>
              <a:endParaRPr lang="zh-CN" altLang="en-US" sz="1600" dirty="0">
                <a:solidFill>
                  <a:schemeClr val="accent2"/>
                </a:solidFill>
                <a:latin typeface="+mj-ea"/>
                <a:ea typeface="+mj-ea"/>
              </a:endParaRPr>
            </a:p>
          </p:txBody>
        </p:sp>
        <p:sp>
          <p:nvSpPr>
            <p:cNvPr id="73" name="矩形 72"/>
            <p:cNvSpPr/>
            <p:nvPr/>
          </p:nvSpPr>
          <p:spPr>
            <a:xfrm>
              <a:off x="4655638" y="2261719"/>
              <a:ext cx="504854" cy="253916"/>
            </a:xfrm>
            <a:prstGeom prst="rect">
              <a:avLst/>
            </a:prstGeom>
          </p:spPr>
          <p:txBody>
            <a:bodyPr wrap="none">
              <a:spAutoFit/>
            </a:bodyPr>
            <a:lstStyle/>
            <a:p>
              <a:pPr algn="ctr"/>
              <a:r>
                <a:rPr lang="en-US" altLang="zh-CN" sz="1600" dirty="0">
                  <a:solidFill>
                    <a:schemeClr val="accent3"/>
                  </a:solidFill>
                  <a:latin typeface="+mj-ea"/>
                  <a:ea typeface="+mj-ea"/>
                </a:rPr>
                <a:t>14.22%</a:t>
              </a:r>
              <a:endParaRPr lang="zh-CN" altLang="en-US" sz="1600" dirty="0">
                <a:solidFill>
                  <a:schemeClr val="accent3"/>
                </a:solidFill>
                <a:latin typeface="+mj-ea"/>
                <a:ea typeface="+mj-ea"/>
              </a:endParaRPr>
            </a:p>
          </p:txBody>
        </p:sp>
        <p:sp>
          <p:nvSpPr>
            <p:cNvPr id="74" name="矩形 73"/>
            <p:cNvSpPr/>
            <p:nvPr/>
          </p:nvSpPr>
          <p:spPr>
            <a:xfrm>
              <a:off x="5638500" y="1452959"/>
              <a:ext cx="437264" cy="253916"/>
            </a:xfrm>
            <a:prstGeom prst="rect">
              <a:avLst/>
            </a:prstGeom>
          </p:spPr>
          <p:txBody>
            <a:bodyPr wrap="none">
              <a:spAutoFit/>
            </a:bodyPr>
            <a:lstStyle/>
            <a:p>
              <a:pPr algn="ctr"/>
              <a:r>
                <a:rPr lang="en-US" altLang="zh-CN" sz="1600" dirty="0">
                  <a:solidFill>
                    <a:schemeClr val="accent4"/>
                  </a:solidFill>
                  <a:latin typeface="+mj-ea"/>
                  <a:ea typeface="+mj-ea"/>
                </a:rPr>
                <a:t>18.2%</a:t>
              </a:r>
              <a:endParaRPr lang="zh-CN" altLang="en-US" sz="1600" dirty="0">
                <a:solidFill>
                  <a:schemeClr val="accent4"/>
                </a:solidFill>
                <a:latin typeface="+mj-ea"/>
                <a:ea typeface="+mj-ea"/>
              </a:endParaRPr>
            </a:p>
          </p:txBody>
        </p:sp>
        <p:sp>
          <p:nvSpPr>
            <p:cNvPr id="75" name="矩形 74"/>
            <p:cNvSpPr/>
            <p:nvPr/>
          </p:nvSpPr>
          <p:spPr>
            <a:xfrm>
              <a:off x="6569195" y="1909940"/>
              <a:ext cx="437264" cy="253916"/>
            </a:xfrm>
            <a:prstGeom prst="rect">
              <a:avLst/>
            </a:prstGeom>
          </p:spPr>
          <p:txBody>
            <a:bodyPr wrap="none">
              <a:spAutoFit/>
            </a:bodyPr>
            <a:lstStyle/>
            <a:p>
              <a:pPr algn="ctr"/>
              <a:r>
                <a:rPr lang="en-US" altLang="zh-CN" sz="1600" dirty="0">
                  <a:solidFill>
                    <a:schemeClr val="accent5"/>
                  </a:solidFill>
                  <a:latin typeface="+mj-ea"/>
                  <a:ea typeface="+mj-ea"/>
                </a:rPr>
                <a:t>16.1%</a:t>
              </a:r>
              <a:endParaRPr lang="zh-CN" altLang="en-US" sz="1600" dirty="0">
                <a:solidFill>
                  <a:schemeClr val="accent5"/>
                </a:solidFill>
                <a:latin typeface="+mj-ea"/>
                <a:ea typeface="+mj-ea"/>
              </a:endParaRPr>
            </a:p>
          </p:txBody>
        </p:sp>
        <p:sp>
          <p:nvSpPr>
            <p:cNvPr id="77" name="矩形 76"/>
            <p:cNvSpPr/>
            <p:nvPr/>
          </p:nvSpPr>
          <p:spPr>
            <a:xfrm>
              <a:off x="7487440" y="1586309"/>
              <a:ext cx="504854" cy="253916"/>
            </a:xfrm>
            <a:prstGeom prst="rect">
              <a:avLst/>
            </a:prstGeom>
          </p:spPr>
          <p:txBody>
            <a:bodyPr wrap="none">
              <a:spAutoFit/>
            </a:bodyPr>
            <a:lstStyle/>
            <a:p>
              <a:pPr algn="ctr"/>
              <a:r>
                <a:rPr lang="en-US" altLang="zh-CN" sz="1600" dirty="0">
                  <a:solidFill>
                    <a:schemeClr val="accent6"/>
                  </a:solidFill>
                  <a:latin typeface="+mj-ea"/>
                  <a:ea typeface="+mj-ea"/>
                </a:rPr>
                <a:t>17.62%</a:t>
              </a:r>
              <a:endParaRPr lang="zh-CN" altLang="en-US" sz="1600" dirty="0">
                <a:solidFill>
                  <a:schemeClr val="accent6"/>
                </a:solidFill>
                <a:latin typeface="+mj-ea"/>
                <a:ea typeface="+mj-ea"/>
              </a:endParaRPr>
            </a:p>
          </p:txBody>
        </p:sp>
      </p:grpSp>
      <p:grpSp>
        <p:nvGrpSpPr>
          <p:cNvPr id="5" name="组合 4"/>
          <p:cNvGrpSpPr/>
          <p:nvPr/>
        </p:nvGrpSpPr>
        <p:grpSpPr>
          <a:xfrm>
            <a:off x="1924807" y="5214774"/>
            <a:ext cx="8247516" cy="769441"/>
            <a:chOff x="1924263" y="5214772"/>
            <a:chExt cx="8248589" cy="769441"/>
          </a:xfrm>
        </p:grpSpPr>
        <p:sp>
          <p:nvSpPr>
            <p:cNvPr id="90" name="矩形 89"/>
            <p:cNvSpPr/>
            <p:nvPr/>
          </p:nvSpPr>
          <p:spPr>
            <a:xfrm>
              <a:off x="8630113" y="5214772"/>
              <a:ext cx="1542739" cy="769441"/>
            </a:xfrm>
            <a:prstGeom prst="rect">
              <a:avLst/>
            </a:prstGeom>
          </p:spPr>
          <p:txBody>
            <a:bodyPr wrap="none">
              <a:spAutoFit/>
            </a:bodyPr>
            <a:lstStyle/>
            <a:p>
              <a:pPr algn="ctr"/>
              <a:r>
                <a:rPr lang="en-US" altLang="zh-CN" sz="2000" dirty="0">
                  <a:solidFill>
                    <a:schemeClr val="accent6"/>
                  </a:solidFill>
                  <a:latin typeface="+mj-ea"/>
                  <a:ea typeface="+mj-ea"/>
                </a:rPr>
                <a:t>17,850.00</a:t>
              </a:r>
            </a:p>
            <a:p>
              <a:pPr algn="ctr"/>
              <a:r>
                <a:rPr lang="en-US" altLang="zh-CN" sz="1200" dirty="0">
                  <a:solidFill>
                    <a:schemeClr val="accent6"/>
                  </a:solidFill>
                  <a:latin typeface="+mj-ea"/>
                </a:rPr>
                <a:t>PLEASE ENTER</a:t>
              </a:r>
            </a:p>
            <a:p>
              <a:pPr algn="ctr"/>
              <a:r>
                <a:rPr lang="en-US" altLang="zh-CN" sz="1200" dirty="0">
                  <a:solidFill>
                    <a:schemeClr val="accent6"/>
                  </a:solidFill>
                  <a:latin typeface="+mj-ea"/>
                </a:rPr>
                <a:t>YOUR TOPIC HERE</a:t>
              </a:r>
            </a:p>
          </p:txBody>
        </p:sp>
        <p:sp>
          <p:nvSpPr>
            <p:cNvPr id="108" name="矩形 107"/>
            <p:cNvSpPr/>
            <p:nvPr/>
          </p:nvSpPr>
          <p:spPr>
            <a:xfrm>
              <a:off x="6953651" y="5214772"/>
              <a:ext cx="1542739" cy="769441"/>
            </a:xfrm>
            <a:prstGeom prst="rect">
              <a:avLst/>
            </a:prstGeom>
          </p:spPr>
          <p:txBody>
            <a:bodyPr wrap="none">
              <a:spAutoFit/>
            </a:bodyPr>
            <a:lstStyle/>
            <a:p>
              <a:pPr algn="ctr"/>
              <a:r>
                <a:rPr lang="en-US" altLang="zh-CN" sz="2000" dirty="0">
                  <a:solidFill>
                    <a:schemeClr val="accent5"/>
                  </a:solidFill>
                  <a:latin typeface="+mj-ea"/>
                  <a:ea typeface="+mj-ea"/>
                </a:rPr>
                <a:t>16,120.00</a:t>
              </a:r>
            </a:p>
            <a:p>
              <a:pPr algn="ctr"/>
              <a:r>
                <a:rPr lang="en-US" altLang="zh-CN" sz="1200" dirty="0">
                  <a:solidFill>
                    <a:schemeClr val="accent5"/>
                  </a:solidFill>
                  <a:latin typeface="+mj-ea"/>
                </a:rPr>
                <a:t>PLEASE ENTER</a:t>
              </a:r>
            </a:p>
            <a:p>
              <a:pPr algn="ctr"/>
              <a:r>
                <a:rPr lang="en-US" altLang="zh-CN" sz="1200" dirty="0">
                  <a:solidFill>
                    <a:schemeClr val="accent5"/>
                  </a:solidFill>
                  <a:latin typeface="+mj-ea"/>
                </a:rPr>
                <a:t>YOUR TOPIC HERE</a:t>
              </a:r>
            </a:p>
          </p:txBody>
        </p:sp>
        <p:sp>
          <p:nvSpPr>
            <p:cNvPr id="109" name="矩形 108"/>
            <p:cNvSpPr/>
            <p:nvPr/>
          </p:nvSpPr>
          <p:spPr>
            <a:xfrm>
              <a:off x="5277189" y="5214772"/>
              <a:ext cx="1542739" cy="769441"/>
            </a:xfrm>
            <a:prstGeom prst="rect">
              <a:avLst/>
            </a:prstGeom>
          </p:spPr>
          <p:txBody>
            <a:bodyPr wrap="none">
              <a:spAutoFit/>
            </a:bodyPr>
            <a:lstStyle/>
            <a:p>
              <a:pPr algn="ctr"/>
              <a:r>
                <a:rPr lang="en-US" altLang="zh-CN" sz="2000" dirty="0">
                  <a:solidFill>
                    <a:schemeClr val="accent4"/>
                  </a:solidFill>
                  <a:latin typeface="+mj-ea"/>
                  <a:ea typeface="+mj-ea"/>
                </a:rPr>
                <a:t>20,000.00</a:t>
              </a:r>
            </a:p>
            <a:p>
              <a:pPr algn="ctr"/>
              <a:r>
                <a:rPr lang="en-US" altLang="zh-CN" sz="1200" dirty="0">
                  <a:solidFill>
                    <a:schemeClr val="accent4"/>
                  </a:solidFill>
                  <a:latin typeface="+mj-ea"/>
                </a:rPr>
                <a:t>PLEASE ENTER</a:t>
              </a:r>
            </a:p>
            <a:p>
              <a:pPr algn="ctr"/>
              <a:r>
                <a:rPr lang="en-US" altLang="zh-CN" sz="1200" dirty="0">
                  <a:solidFill>
                    <a:schemeClr val="accent4"/>
                  </a:solidFill>
                  <a:latin typeface="+mj-ea"/>
                </a:rPr>
                <a:t>YOUR TOPIC HERE</a:t>
              </a:r>
            </a:p>
          </p:txBody>
        </p:sp>
        <p:sp>
          <p:nvSpPr>
            <p:cNvPr id="110" name="矩形 109"/>
            <p:cNvSpPr/>
            <p:nvPr/>
          </p:nvSpPr>
          <p:spPr>
            <a:xfrm>
              <a:off x="3600726" y="5214772"/>
              <a:ext cx="1542739" cy="769441"/>
            </a:xfrm>
            <a:prstGeom prst="rect">
              <a:avLst/>
            </a:prstGeom>
          </p:spPr>
          <p:txBody>
            <a:bodyPr wrap="none">
              <a:spAutoFit/>
            </a:bodyPr>
            <a:lstStyle/>
            <a:p>
              <a:pPr algn="ctr"/>
              <a:r>
                <a:rPr lang="en-US" altLang="zh-CN" sz="2000" dirty="0">
                  <a:solidFill>
                    <a:schemeClr val="accent3"/>
                  </a:solidFill>
                  <a:latin typeface="+mj-ea"/>
                  <a:ea typeface="+mj-ea"/>
                </a:rPr>
                <a:t>14,220.00</a:t>
              </a:r>
            </a:p>
            <a:p>
              <a:pPr algn="ctr"/>
              <a:r>
                <a:rPr lang="en-US" altLang="zh-CN" sz="1200" dirty="0">
                  <a:solidFill>
                    <a:schemeClr val="accent3"/>
                  </a:solidFill>
                  <a:latin typeface="+mj-ea"/>
                </a:rPr>
                <a:t>PLEASE ENTER</a:t>
              </a:r>
            </a:p>
            <a:p>
              <a:pPr algn="ctr"/>
              <a:r>
                <a:rPr lang="en-US" altLang="zh-CN" sz="1200" dirty="0">
                  <a:solidFill>
                    <a:schemeClr val="accent3"/>
                  </a:solidFill>
                  <a:latin typeface="+mj-ea"/>
                </a:rPr>
                <a:t>YOUR TOPIC HERE</a:t>
              </a:r>
            </a:p>
          </p:txBody>
        </p:sp>
        <p:sp>
          <p:nvSpPr>
            <p:cNvPr id="111" name="矩形 110"/>
            <p:cNvSpPr/>
            <p:nvPr/>
          </p:nvSpPr>
          <p:spPr>
            <a:xfrm>
              <a:off x="1924263" y="5214772"/>
              <a:ext cx="1542739" cy="769441"/>
            </a:xfrm>
            <a:prstGeom prst="rect">
              <a:avLst/>
            </a:prstGeom>
          </p:spPr>
          <p:txBody>
            <a:bodyPr wrap="none">
              <a:spAutoFit/>
            </a:bodyPr>
            <a:lstStyle/>
            <a:p>
              <a:pPr algn="ctr"/>
              <a:r>
                <a:rPr lang="en-US" altLang="zh-CN" sz="2000" dirty="0">
                  <a:solidFill>
                    <a:schemeClr val="accent2"/>
                  </a:solidFill>
                  <a:latin typeface="+mj-ea"/>
                  <a:ea typeface="+mj-ea"/>
                </a:rPr>
                <a:t>15,900.00</a:t>
              </a:r>
            </a:p>
            <a:p>
              <a:pPr algn="ctr"/>
              <a:r>
                <a:rPr lang="en-US" altLang="zh-CN" sz="1200" dirty="0">
                  <a:solidFill>
                    <a:schemeClr val="accent2"/>
                  </a:solidFill>
                  <a:latin typeface="+mj-ea"/>
                </a:rPr>
                <a:t>PLEASE ENTER</a:t>
              </a:r>
            </a:p>
            <a:p>
              <a:pPr algn="ctr"/>
              <a:r>
                <a:rPr lang="en-US" altLang="zh-CN" sz="1200" dirty="0">
                  <a:solidFill>
                    <a:schemeClr val="accent2"/>
                  </a:solidFill>
                  <a:latin typeface="+mj-ea"/>
                </a:rPr>
                <a:t>YOUR TOPIC HERE</a:t>
              </a:r>
            </a:p>
          </p:txBody>
        </p:sp>
      </p:gr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42516985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900" decel="100000" fill="hold"/>
                                        <p:tgtEl>
                                          <p:spTgt spid="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ppt_y</p:attrName>
                                        </p:attrNameLst>
                                      </p:cBhvr>
                                      <p:tavLst>
                                        <p:tav tm="0">
                                          <p:val>
                                            <p:strVal val="#ppt_y+#ppt_h*1.125000"/>
                                          </p:val>
                                        </p:tav>
                                        <p:tav tm="100000">
                                          <p:val>
                                            <p:strVal val="#ppt_y"/>
                                          </p:val>
                                        </p:tav>
                                      </p:tavLst>
                                    </p:anim>
                                    <p:animEffect transition="in" filter="wipe(up)">
                                      <p:cBhvr>
                                        <p:cTn id="16" dur="500"/>
                                        <p:tgtEl>
                                          <p:spTgt spid="55"/>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p:tgtEl>
                                          <p:spTgt spid="57"/>
                                        </p:tgtEl>
                                        <p:attrNameLst>
                                          <p:attrName>ppt_y</p:attrName>
                                        </p:attrNameLst>
                                      </p:cBhvr>
                                      <p:tavLst>
                                        <p:tav tm="0">
                                          <p:val>
                                            <p:strVal val="#ppt_y+#ppt_h*1.125000"/>
                                          </p:val>
                                        </p:tav>
                                        <p:tav tm="100000">
                                          <p:val>
                                            <p:strVal val="#ppt_y"/>
                                          </p:val>
                                        </p:tav>
                                      </p:tavLst>
                                    </p:anim>
                                    <p:animEffect transition="in" filter="wipe(up)">
                                      <p:cBhvr>
                                        <p:cTn id="20" dur="500"/>
                                        <p:tgtEl>
                                          <p:spTgt spid="57"/>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ppt_y</p:attrName>
                                        </p:attrNameLst>
                                      </p:cBhvr>
                                      <p:tavLst>
                                        <p:tav tm="0">
                                          <p:val>
                                            <p:strVal val="#ppt_y+#ppt_h*1.125000"/>
                                          </p:val>
                                        </p:tav>
                                        <p:tav tm="100000">
                                          <p:val>
                                            <p:strVal val="#ppt_y"/>
                                          </p:val>
                                        </p:tav>
                                      </p:tavLst>
                                    </p:anim>
                                    <p:animEffect transition="in" filter="wipe(up)">
                                      <p:cBhvr>
                                        <p:cTn id="24" dur="500"/>
                                        <p:tgtEl>
                                          <p:spTgt spid="58"/>
                                        </p:tgtEl>
                                      </p:cBhvr>
                                    </p:animEffect>
                                  </p:childTnLst>
                                </p:cTn>
                              </p:par>
                              <p:par>
                                <p:cTn id="25" presetID="12" presetClass="entr" presetSubtype="4" fill="hold" grpId="0" nodeType="withEffect">
                                  <p:stCondLst>
                                    <p:cond delay="75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p:tgtEl>
                                          <p:spTgt spid="60"/>
                                        </p:tgtEl>
                                        <p:attrNameLst>
                                          <p:attrName>ppt_y</p:attrName>
                                        </p:attrNameLst>
                                      </p:cBhvr>
                                      <p:tavLst>
                                        <p:tav tm="0">
                                          <p:val>
                                            <p:strVal val="#ppt_y+#ppt_h*1.125000"/>
                                          </p:val>
                                        </p:tav>
                                        <p:tav tm="100000">
                                          <p:val>
                                            <p:strVal val="#ppt_y"/>
                                          </p:val>
                                        </p:tav>
                                      </p:tavLst>
                                    </p:anim>
                                    <p:animEffect transition="in" filter="wipe(up)">
                                      <p:cBhvr>
                                        <p:cTn id="28" dur="500"/>
                                        <p:tgtEl>
                                          <p:spTgt spid="60"/>
                                        </p:tgtEl>
                                      </p:cBhvr>
                                    </p:animEffect>
                                  </p:childTnLst>
                                </p:cTn>
                              </p:par>
                              <p:par>
                                <p:cTn id="29" presetID="12" presetClass="entr" presetSubtype="4" fill="hold" grpId="0" nodeType="withEffect">
                                  <p:stCondLst>
                                    <p:cond delay="10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up)">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83645" y="3930834"/>
            <a:ext cx="4101555" cy="2074414"/>
            <a:chOff x="3556354" y="2753366"/>
            <a:chExt cx="4101555" cy="2074414"/>
          </a:xfrm>
        </p:grpSpPr>
        <p:sp>
          <p:nvSpPr>
            <p:cNvPr id="3" name="5"/>
            <p:cNvSpPr/>
            <p:nvPr/>
          </p:nvSpPr>
          <p:spPr>
            <a:xfrm flipH="1">
              <a:off x="3556354" y="2753366"/>
              <a:ext cx="3464410" cy="1151084"/>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Overview of the job</a:t>
              </a:r>
            </a:p>
            <a:p>
              <a:pPr>
                <a:lnSpc>
                  <a:spcPct val="120000"/>
                </a:lnSpc>
              </a:pPr>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After your content is typed here, or after you copy your text, select Paste in this box and choose to keep only the text. Your content hit here, your content hit</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6125671" y="3284537"/>
            <a:ext cx="1678665"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01</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extLst>
      <p:ext uri="{BB962C8B-B14F-4D97-AF65-F5344CB8AC3E}">
        <p14:creationId xmlns:p14="http://schemas.microsoft.com/office/powerpoint/2010/main" val="305510431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16011" y="3451766"/>
            <a:ext cx="841221" cy="841331"/>
            <a:chOff x="4219138" y="1290563"/>
            <a:chExt cx="630998" cy="630998"/>
          </a:xfrm>
        </p:grpSpPr>
        <p:sp>
          <p:nvSpPr>
            <p:cNvPr id="8" name="椭圆 7"/>
            <p:cNvSpPr/>
            <p:nvPr/>
          </p:nvSpPr>
          <p:spPr>
            <a:xfrm rot="20170909">
              <a:off x="4219138" y="1290563"/>
              <a:ext cx="630998" cy="6309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9" name="Freeform 15"/>
            <p:cNvSpPr>
              <a:spLocks noChangeAspect="1" noEditPoints="1"/>
            </p:cNvSpPr>
            <p:nvPr/>
          </p:nvSpPr>
          <p:spPr bwMode="auto">
            <a:xfrm>
              <a:off x="4353676" y="1474283"/>
              <a:ext cx="361922" cy="263558"/>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0" name="组合 9"/>
          <p:cNvGrpSpPr/>
          <p:nvPr/>
        </p:nvGrpSpPr>
        <p:grpSpPr>
          <a:xfrm>
            <a:off x="4446897" y="2305023"/>
            <a:ext cx="3180282" cy="3170365"/>
            <a:chOff x="-528654" y="1728767"/>
            <a:chExt cx="2385522" cy="2377774"/>
          </a:xfrm>
        </p:grpSpPr>
        <p:grpSp>
          <p:nvGrpSpPr>
            <p:cNvPr id="11" name="组合 10"/>
            <p:cNvGrpSpPr/>
            <p:nvPr/>
          </p:nvGrpSpPr>
          <p:grpSpPr>
            <a:xfrm rot="2700000">
              <a:off x="-528653" y="1728766"/>
              <a:ext cx="2376264" cy="2376265"/>
              <a:chOff x="6336196" y="1009196"/>
              <a:chExt cx="2376264" cy="2376265"/>
            </a:xfrm>
            <a:effectLst>
              <a:outerShdw blurRad="50800" dist="38100" dir="2700000" algn="tl" rotWithShape="0">
                <a:prstClr val="black">
                  <a:alpha val="40000"/>
                </a:prstClr>
              </a:outerShdw>
            </a:effectLst>
          </p:grpSpPr>
          <p:sp>
            <p:nvSpPr>
              <p:cNvPr id="13" name="矩形 28"/>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8"/>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8"/>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8"/>
              <p:cNvSpPr/>
              <p:nvPr/>
            </p:nvSpPr>
            <p:spPr>
              <a:xfrm rot="16200000">
                <a:off x="6004442" y="2131982"/>
                <a:ext cx="1573033" cy="909519"/>
              </a:xfrm>
              <a:custGeom>
                <a:avLst/>
                <a:gdLst/>
                <a:ahLst/>
                <a:cxnLst/>
                <a:rect l="l" t="t" r="r" b="b"/>
                <a:pathLst>
                  <a:path w="1567916" h="909519">
                    <a:moveTo>
                      <a:pt x="1567916" y="625191"/>
                    </a:moveTo>
                    <a:lnTo>
                      <a:pt x="0" y="909519"/>
                    </a:lnTo>
                    <a:lnTo>
                      <a:pt x="0" y="0"/>
                    </a:lnTo>
                    <a:lnTo>
                      <a:pt x="145454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28"/>
            <p:cNvSpPr/>
            <p:nvPr/>
          </p:nvSpPr>
          <p:spPr>
            <a:xfrm rot="18900000">
              <a:off x="-523670" y="1730277"/>
              <a:ext cx="2380538" cy="2376264"/>
            </a:xfrm>
            <a:custGeom>
              <a:avLst/>
              <a:gdLst/>
              <a:ahLst/>
              <a:cxnLst/>
              <a:rect l="l" t="t" r="r" b="b"/>
              <a:pathLst>
                <a:path w="2376265" h="2376264">
                  <a:moveTo>
                    <a:pt x="2376265" y="0"/>
                  </a:moveTo>
                  <a:lnTo>
                    <a:pt x="2376265" y="372782"/>
                  </a:lnTo>
                  <a:cubicBezTo>
                    <a:pt x="1821234" y="149689"/>
                    <a:pt x="1162567" y="263121"/>
                    <a:pt x="712844" y="712843"/>
                  </a:cubicBezTo>
                  <a:cubicBezTo>
                    <a:pt x="686016" y="739672"/>
                    <a:pt x="660384" y="767244"/>
                    <a:pt x="637179" y="796557"/>
                  </a:cubicBezTo>
                  <a:lnTo>
                    <a:pt x="623501" y="799029"/>
                  </a:lnTo>
                  <a:lnTo>
                    <a:pt x="625413" y="809573"/>
                  </a:lnTo>
                  <a:cubicBezTo>
                    <a:pt x="249067" y="1252985"/>
                    <a:pt x="165070" y="1859543"/>
                    <a:pt x="372783" y="2376264"/>
                  </a:cubicBezTo>
                  <a:lnTo>
                    <a:pt x="0" y="2376264"/>
                  </a:lnTo>
                  <a:lnTo>
                    <a:pt x="0" y="0"/>
                  </a:lnTo>
                  <a:lnTo>
                    <a:pt x="478604" y="0"/>
                  </a:lnTo>
                  <a:lnTo>
                    <a:pt x="478605" y="3"/>
                  </a:lnTo>
                  <a:lnTo>
                    <a:pt x="1466747" y="3"/>
                  </a:lnTo>
                  <a:lnTo>
                    <a:pt x="1466746" y="0"/>
                  </a:ln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5701817" y="2086849"/>
            <a:ext cx="622311"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078">
              <a:defRPr/>
            </a:pPr>
            <a:r>
              <a:rPr lang="en-US" altLang="zh-CN" sz="3200" kern="0" dirty="0">
                <a:solidFill>
                  <a:sysClr val="window" lastClr="FFFFFF"/>
                </a:solidFill>
                <a:latin typeface="Impact" pitchFamily="34" charset="0"/>
                <a:ea typeface="微软雅黑" pitchFamily="34" charset="-122"/>
              </a:rPr>
              <a:t>01</a:t>
            </a:r>
            <a:endParaRPr lang="zh-CN" altLang="en-US" sz="3200" kern="0" dirty="0">
              <a:solidFill>
                <a:sysClr val="window" lastClr="FFFFFF"/>
              </a:solidFill>
              <a:latin typeface="Impact" pitchFamily="34" charset="0"/>
              <a:ea typeface="微软雅黑" pitchFamily="34" charset="-122"/>
            </a:endParaRPr>
          </a:p>
        </p:txBody>
      </p:sp>
      <p:cxnSp>
        <p:nvCxnSpPr>
          <p:cNvPr id="18" name="直接连接符 17"/>
          <p:cNvCxnSpPr/>
          <p:nvPr/>
        </p:nvCxnSpPr>
        <p:spPr>
          <a:xfrm flipH="1">
            <a:off x="3696047" y="2320268"/>
            <a:ext cx="1276390"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16376" y="202529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20" name="矩形 19"/>
          <p:cNvSpPr/>
          <p:nvPr/>
        </p:nvSpPr>
        <p:spPr>
          <a:xfrm>
            <a:off x="4170025" y="3581421"/>
            <a:ext cx="671465"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078">
              <a:defRPr/>
            </a:pPr>
            <a:r>
              <a:rPr lang="en-US" altLang="zh-CN" sz="3200" kern="0" dirty="0">
                <a:solidFill>
                  <a:sysClr val="window" lastClr="FFFFFF"/>
                </a:solidFill>
                <a:latin typeface="Impact" pitchFamily="34" charset="0"/>
                <a:ea typeface="微软雅黑" pitchFamily="34" charset="-122"/>
              </a:rPr>
              <a:t>02</a:t>
            </a:r>
            <a:endParaRPr lang="zh-CN" altLang="en-US" sz="3200" kern="0" dirty="0">
              <a:solidFill>
                <a:sysClr val="window" lastClr="FFFFFF"/>
              </a:solidFill>
              <a:latin typeface="Impact" pitchFamily="34" charset="0"/>
              <a:ea typeface="微软雅黑" pitchFamily="34" charset="-122"/>
            </a:endParaRPr>
          </a:p>
        </p:txBody>
      </p:sp>
      <p:cxnSp>
        <p:nvCxnSpPr>
          <p:cNvPr id="21" name="直接连接符 20"/>
          <p:cNvCxnSpPr/>
          <p:nvPr/>
        </p:nvCxnSpPr>
        <p:spPr>
          <a:xfrm flipH="1">
            <a:off x="3696047" y="4427149"/>
            <a:ext cx="524418"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16376" y="406889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23" name="矩形 22"/>
          <p:cNvSpPr/>
          <p:nvPr/>
        </p:nvSpPr>
        <p:spPr>
          <a:xfrm>
            <a:off x="5652663" y="5061183"/>
            <a:ext cx="684287"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078">
              <a:defRPr/>
            </a:pPr>
            <a:r>
              <a:rPr lang="en-US" altLang="zh-CN" sz="3200" kern="0" dirty="0">
                <a:solidFill>
                  <a:sysClr val="window" lastClr="FFFFFF"/>
                </a:solidFill>
                <a:latin typeface="Impact" pitchFamily="34" charset="0"/>
                <a:ea typeface="微软雅黑" pitchFamily="34" charset="-122"/>
              </a:rPr>
              <a:t>03</a:t>
            </a:r>
            <a:endParaRPr lang="zh-CN" altLang="en-US" sz="3200" kern="0" dirty="0">
              <a:solidFill>
                <a:sysClr val="window" lastClr="FFFFFF"/>
              </a:solidFill>
              <a:latin typeface="Impact" pitchFamily="34" charset="0"/>
              <a:ea typeface="微软雅黑" pitchFamily="34" charset="-122"/>
            </a:endParaRPr>
          </a:p>
        </p:txBody>
      </p:sp>
      <p:cxnSp>
        <p:nvCxnSpPr>
          <p:cNvPr id="24" name="直接连接符 23"/>
          <p:cNvCxnSpPr/>
          <p:nvPr/>
        </p:nvCxnSpPr>
        <p:spPr>
          <a:xfrm flipH="1">
            <a:off x="7027569" y="5541235"/>
            <a:ext cx="1276390"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495955" y="4746736"/>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26" name="矩形 25"/>
          <p:cNvSpPr/>
          <p:nvPr/>
        </p:nvSpPr>
        <p:spPr>
          <a:xfrm>
            <a:off x="7323620" y="3564913"/>
            <a:ext cx="671465"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078">
              <a:defRPr/>
            </a:pPr>
            <a:r>
              <a:rPr lang="en-US" altLang="zh-CN" sz="3200" kern="0" dirty="0">
                <a:solidFill>
                  <a:sysClr val="window" lastClr="FFFFFF"/>
                </a:solidFill>
                <a:latin typeface="Impact" pitchFamily="34" charset="0"/>
                <a:ea typeface="微软雅黑" pitchFamily="34" charset="-122"/>
              </a:rPr>
              <a:t>04</a:t>
            </a:r>
            <a:endParaRPr lang="zh-CN" altLang="en-US" sz="3200" kern="0" dirty="0">
              <a:solidFill>
                <a:sysClr val="window" lastClr="FFFFFF"/>
              </a:solidFill>
              <a:latin typeface="Impact" pitchFamily="34" charset="0"/>
              <a:ea typeface="微软雅黑" pitchFamily="34" charset="-122"/>
            </a:endParaRPr>
          </a:p>
        </p:txBody>
      </p:sp>
      <p:cxnSp>
        <p:nvCxnSpPr>
          <p:cNvPr id="27" name="直接连接符 26"/>
          <p:cNvCxnSpPr/>
          <p:nvPr/>
        </p:nvCxnSpPr>
        <p:spPr>
          <a:xfrm flipH="1">
            <a:off x="7779541" y="3197765"/>
            <a:ext cx="524418"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95955" y="2377239"/>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and application of graphic design in the field of visual perception is becoming more and more abundant.</a:t>
            </a:r>
          </a:p>
        </p:txBody>
      </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351563505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 fill="hold"/>
                                            <p:tgtEl>
                                              <p:spTgt spid="6"/>
                                            </p:tgtEl>
                                            <p:attrNameLst>
                                              <p:attrName>ppt_w</p:attrName>
                                            </p:attrNameLst>
                                          </p:cBhvr>
                                          <p:tavLst>
                                            <p:tav tm="0">
                                              <p:val>
                                                <p:fltVal val="0"/>
                                              </p:val>
                                            </p:tav>
                                            <p:tav tm="100000">
                                              <p:val>
                                                <p:strVal val="#ppt_w"/>
                                              </p:val>
                                            </p:tav>
                                          </p:tavLst>
                                        </p:anim>
                                        <p:anim calcmode="lin" valueType="num">
                                          <p:cBhvr>
                                            <p:cTn id="15" dur="200" fill="hold"/>
                                            <p:tgtEl>
                                              <p:spTgt spid="6"/>
                                            </p:tgtEl>
                                            <p:attrNameLst>
                                              <p:attrName>ppt_h</p:attrName>
                                            </p:attrNameLst>
                                          </p:cBhvr>
                                          <p:tavLst>
                                            <p:tav tm="0">
                                              <p:val>
                                                <p:fltVal val="0"/>
                                              </p:val>
                                            </p:tav>
                                            <p:tav tm="100000">
                                              <p:val>
                                                <p:strVal val="#ppt_h"/>
                                              </p:val>
                                            </p:tav>
                                          </p:tavLst>
                                        </p:anim>
                                        <p:animEffect transition="in" filter="fade">
                                          <p:cBhvr>
                                            <p:cTn id="16" dur="200"/>
                                            <p:tgtEl>
                                              <p:spTgt spid="6"/>
                                            </p:tgtEl>
                                          </p:cBhvr>
                                        </p:animEffect>
                                      </p:childTnLst>
                                    </p:cTn>
                                  </p:par>
                                  <p:par>
                                    <p:cTn id="17" presetID="6" presetClass="emph" presetSubtype="0" autoRev="1" fill="hold" nodeType="withEffect">
                                      <p:stCondLst>
                                        <p:cond delay="150"/>
                                      </p:stCondLst>
                                      <p:childTnLst>
                                        <p:animScale>
                                          <p:cBhvr>
                                            <p:cTn id="18" dur="100" fill="hold"/>
                                            <p:tgtEl>
                                              <p:spTgt spid="6"/>
                                            </p:tgtEl>
                                          </p:cBhvr>
                                          <p:by x="130000" y="130000"/>
                                        </p:animScale>
                                      </p:childTnLst>
                                    </p:cTn>
                                  </p:par>
                                </p:childTnLst>
                              </p:cTn>
                            </p:par>
                            <p:par>
                              <p:cTn id="19" fill="hold">
                                <p:stCondLst>
                                  <p:cond delay="85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00" fill="hold"/>
                                            <p:tgtEl>
                                              <p:spTgt spid="17"/>
                                            </p:tgtEl>
                                            <p:attrNameLst>
                                              <p:attrName>ppt_w</p:attrName>
                                            </p:attrNameLst>
                                          </p:cBhvr>
                                          <p:tavLst>
                                            <p:tav tm="0">
                                              <p:val>
                                                <p:fltVal val="0"/>
                                              </p:val>
                                            </p:tav>
                                            <p:tav tm="100000">
                                              <p:val>
                                                <p:strVal val="#ppt_w"/>
                                              </p:val>
                                            </p:tav>
                                          </p:tavLst>
                                        </p:anim>
                                        <p:anim calcmode="lin" valueType="num">
                                          <p:cBhvr>
                                            <p:cTn id="23" dur="200" fill="hold"/>
                                            <p:tgtEl>
                                              <p:spTgt spid="17"/>
                                            </p:tgtEl>
                                            <p:attrNameLst>
                                              <p:attrName>ppt_h</p:attrName>
                                            </p:attrNameLst>
                                          </p:cBhvr>
                                          <p:tavLst>
                                            <p:tav tm="0">
                                              <p:val>
                                                <p:fltVal val="0"/>
                                              </p:val>
                                            </p:tav>
                                            <p:tav tm="100000">
                                              <p:val>
                                                <p:strVal val="#ppt_h"/>
                                              </p:val>
                                            </p:tav>
                                          </p:tavLst>
                                        </p:anim>
                                        <p:animEffect transition="in" filter="fade">
                                          <p:cBhvr>
                                            <p:cTn id="24" dur="200"/>
                                            <p:tgtEl>
                                              <p:spTgt spid="17"/>
                                            </p:tgtEl>
                                          </p:cBhvr>
                                        </p:animEffect>
                                      </p:childTnLst>
                                    </p:cTn>
                                  </p:par>
                                  <p:par>
                                    <p:cTn id="25" presetID="6" presetClass="emph" presetSubtype="0" autoRev="1" fill="hold" grpId="1" nodeType="withEffect">
                                      <p:stCondLst>
                                        <p:cond delay="150"/>
                                      </p:stCondLst>
                                      <p:childTnLst>
                                        <p:animScale>
                                          <p:cBhvr>
                                            <p:cTn id="26" dur="100" fill="hold"/>
                                            <p:tgtEl>
                                              <p:spTgt spid="17"/>
                                            </p:tgtEl>
                                          </p:cBhvr>
                                          <p:by x="130000" y="130000"/>
                                        </p:animScale>
                                      </p:childTnLst>
                                    </p:cTn>
                                  </p:par>
                                </p:childTnLst>
                              </p:cTn>
                            </p:par>
                            <p:par>
                              <p:cTn id="27" fill="hold">
                                <p:stCondLst>
                                  <p:cond delay="12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p:stCondLst>
                                  <p:cond delay="1700"/>
                                </p:stCondLst>
                                <p:childTnLst>
                                  <p:par>
                                    <p:cTn id="32" presetID="2" presetClass="entr" presetSubtype="2" fill="hold" grpId="0" nodeType="afterEffect" p14:presetBounceEnd="56667">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6667">
                                          <p:cBhvr additive="base">
                                            <p:cTn id="34" dur="300" fill="hold"/>
                                            <p:tgtEl>
                                              <p:spTgt spid="19"/>
                                            </p:tgtEl>
                                            <p:attrNameLst>
                                              <p:attrName>ppt_x</p:attrName>
                                            </p:attrNameLst>
                                          </p:cBhvr>
                                          <p:tavLst>
                                            <p:tav tm="0">
                                              <p:val>
                                                <p:strVal val="1+#ppt_w/2"/>
                                              </p:val>
                                            </p:tav>
                                            <p:tav tm="100000">
                                              <p:val>
                                                <p:strVal val="#ppt_x"/>
                                              </p:val>
                                            </p:tav>
                                          </p:tavLst>
                                        </p:anim>
                                        <p:anim calcmode="lin" valueType="num" p14:bounceEnd="56667">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 fill="hold"/>
                                            <p:tgtEl>
                                              <p:spTgt spid="20"/>
                                            </p:tgtEl>
                                            <p:attrNameLst>
                                              <p:attrName>ppt_w</p:attrName>
                                            </p:attrNameLst>
                                          </p:cBhvr>
                                          <p:tavLst>
                                            <p:tav tm="0">
                                              <p:val>
                                                <p:fltVal val="0"/>
                                              </p:val>
                                            </p:tav>
                                            <p:tav tm="100000">
                                              <p:val>
                                                <p:strVal val="#ppt_w"/>
                                              </p:val>
                                            </p:tav>
                                          </p:tavLst>
                                        </p:anim>
                                        <p:anim calcmode="lin" valueType="num">
                                          <p:cBhvr>
                                            <p:cTn id="40" dur="200" fill="hold"/>
                                            <p:tgtEl>
                                              <p:spTgt spid="20"/>
                                            </p:tgtEl>
                                            <p:attrNameLst>
                                              <p:attrName>ppt_h</p:attrName>
                                            </p:attrNameLst>
                                          </p:cBhvr>
                                          <p:tavLst>
                                            <p:tav tm="0">
                                              <p:val>
                                                <p:fltVal val="0"/>
                                              </p:val>
                                            </p:tav>
                                            <p:tav tm="100000">
                                              <p:val>
                                                <p:strVal val="#ppt_h"/>
                                              </p:val>
                                            </p:tav>
                                          </p:tavLst>
                                        </p:anim>
                                        <p:animEffect transition="in" filter="fade">
                                          <p:cBhvr>
                                            <p:cTn id="41" dur="200"/>
                                            <p:tgtEl>
                                              <p:spTgt spid="20"/>
                                            </p:tgtEl>
                                          </p:cBhvr>
                                        </p:animEffect>
                                      </p:childTnLst>
                                    </p:cTn>
                                  </p:par>
                                  <p:par>
                                    <p:cTn id="42" presetID="6" presetClass="emph" presetSubtype="0" autoRev="1" fill="hold" grpId="1" nodeType="withEffect">
                                      <p:stCondLst>
                                        <p:cond delay="150"/>
                                      </p:stCondLst>
                                      <p:childTnLst>
                                        <p:animScale>
                                          <p:cBhvr>
                                            <p:cTn id="43" dur="100" fill="hold"/>
                                            <p:tgtEl>
                                              <p:spTgt spid="20"/>
                                            </p:tgtEl>
                                          </p:cBhvr>
                                          <p:by x="130000" y="130000"/>
                                        </p:animScale>
                                      </p:childTnLst>
                                    </p:cTn>
                                  </p:par>
                                </p:childTnLst>
                              </p:cTn>
                            </p:par>
                            <p:par>
                              <p:cTn id="44" fill="hold">
                                <p:stCondLst>
                                  <p:cond delay="235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2850"/>
                                </p:stCondLst>
                                <p:childTnLst>
                                  <p:par>
                                    <p:cTn id="49" presetID="2" presetClass="entr" presetSubtype="2" fill="hold" grpId="0" nodeType="afterEffect" p14:presetBounceEnd="56667">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14:bounceEnd="56667">
                                          <p:cBhvr additive="base">
                                            <p:cTn id="51" dur="300" fill="hold"/>
                                            <p:tgtEl>
                                              <p:spTgt spid="22"/>
                                            </p:tgtEl>
                                            <p:attrNameLst>
                                              <p:attrName>ppt_x</p:attrName>
                                            </p:attrNameLst>
                                          </p:cBhvr>
                                          <p:tavLst>
                                            <p:tav tm="0">
                                              <p:val>
                                                <p:strVal val="1+#ppt_w/2"/>
                                              </p:val>
                                            </p:tav>
                                            <p:tav tm="100000">
                                              <p:val>
                                                <p:strVal val="#ppt_x"/>
                                              </p:val>
                                            </p:tav>
                                          </p:tavLst>
                                        </p:anim>
                                        <p:anim calcmode="lin" valueType="num" p14:bounceEnd="56667">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315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00" fill="hold"/>
                                            <p:tgtEl>
                                              <p:spTgt spid="23"/>
                                            </p:tgtEl>
                                            <p:attrNameLst>
                                              <p:attrName>ppt_w</p:attrName>
                                            </p:attrNameLst>
                                          </p:cBhvr>
                                          <p:tavLst>
                                            <p:tav tm="0">
                                              <p:val>
                                                <p:fltVal val="0"/>
                                              </p:val>
                                            </p:tav>
                                            <p:tav tm="100000">
                                              <p:val>
                                                <p:strVal val="#ppt_w"/>
                                              </p:val>
                                            </p:tav>
                                          </p:tavLst>
                                        </p:anim>
                                        <p:anim calcmode="lin" valueType="num">
                                          <p:cBhvr>
                                            <p:cTn id="57" dur="200" fill="hold"/>
                                            <p:tgtEl>
                                              <p:spTgt spid="23"/>
                                            </p:tgtEl>
                                            <p:attrNameLst>
                                              <p:attrName>ppt_h</p:attrName>
                                            </p:attrNameLst>
                                          </p:cBhvr>
                                          <p:tavLst>
                                            <p:tav tm="0">
                                              <p:val>
                                                <p:fltVal val="0"/>
                                              </p:val>
                                            </p:tav>
                                            <p:tav tm="100000">
                                              <p:val>
                                                <p:strVal val="#ppt_h"/>
                                              </p:val>
                                            </p:tav>
                                          </p:tavLst>
                                        </p:anim>
                                        <p:animEffect transition="in" filter="fade">
                                          <p:cBhvr>
                                            <p:cTn id="58" dur="200"/>
                                            <p:tgtEl>
                                              <p:spTgt spid="23"/>
                                            </p:tgtEl>
                                          </p:cBhvr>
                                        </p:animEffect>
                                      </p:childTnLst>
                                    </p:cTn>
                                  </p:par>
                                  <p:par>
                                    <p:cTn id="59" presetID="6" presetClass="emph" presetSubtype="0" autoRev="1" fill="hold" grpId="1" nodeType="withEffect">
                                      <p:stCondLst>
                                        <p:cond delay="150"/>
                                      </p:stCondLst>
                                      <p:childTnLst>
                                        <p:animScale>
                                          <p:cBhvr>
                                            <p:cTn id="60" dur="100" fill="hold"/>
                                            <p:tgtEl>
                                              <p:spTgt spid="23"/>
                                            </p:tgtEl>
                                          </p:cBhvr>
                                          <p:by x="130000" y="130000"/>
                                        </p:animScale>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4000"/>
                                </p:stCondLst>
                                <p:childTnLst>
                                  <p:par>
                                    <p:cTn id="66" presetID="2" presetClass="entr" presetSubtype="8" fill="hold" grpId="0" nodeType="afterEffect" p14:presetBounceEnd="56667">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14:bounceEnd="56667">
                                          <p:cBhvr additive="base">
                                            <p:cTn id="68" dur="300" fill="hold"/>
                                            <p:tgtEl>
                                              <p:spTgt spid="25"/>
                                            </p:tgtEl>
                                            <p:attrNameLst>
                                              <p:attrName>ppt_x</p:attrName>
                                            </p:attrNameLst>
                                          </p:cBhvr>
                                          <p:tavLst>
                                            <p:tav tm="0">
                                              <p:val>
                                                <p:strVal val="0-#ppt_w/2"/>
                                              </p:val>
                                            </p:tav>
                                            <p:tav tm="100000">
                                              <p:val>
                                                <p:strVal val="#ppt_x"/>
                                              </p:val>
                                            </p:tav>
                                          </p:tavLst>
                                        </p:anim>
                                        <p:anim calcmode="lin" valueType="num" p14:bounceEnd="56667">
                                          <p:cBhvr additive="base">
                                            <p:cTn id="69" dur="3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43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Effect transition="in" filter="fade">
                                          <p:cBhvr>
                                            <p:cTn id="75" dur="200"/>
                                            <p:tgtEl>
                                              <p:spTgt spid="26"/>
                                            </p:tgtEl>
                                          </p:cBhvr>
                                        </p:animEffect>
                                      </p:childTnLst>
                                    </p:cTn>
                                  </p:par>
                                  <p:par>
                                    <p:cTn id="76" presetID="6" presetClass="emph" presetSubtype="0" autoRev="1" fill="hold" grpId="1" nodeType="withEffect">
                                      <p:stCondLst>
                                        <p:cond delay="150"/>
                                      </p:stCondLst>
                                      <p:childTnLst>
                                        <p:animScale>
                                          <p:cBhvr>
                                            <p:cTn id="77" dur="100" fill="hold"/>
                                            <p:tgtEl>
                                              <p:spTgt spid="26"/>
                                            </p:tgtEl>
                                          </p:cBhvr>
                                          <p:by x="130000" y="130000"/>
                                        </p:animScale>
                                      </p:childTnLst>
                                    </p:cTn>
                                  </p:par>
                                </p:childTnLst>
                              </p:cTn>
                            </p:par>
                            <p:par>
                              <p:cTn id="78" fill="hold">
                                <p:stCondLst>
                                  <p:cond delay="465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5150"/>
                                </p:stCondLst>
                                <p:childTnLst>
                                  <p:par>
                                    <p:cTn id="83" presetID="2" presetClass="entr" presetSubtype="8" fill="hold" grpId="0" nodeType="afterEffect" p14:presetBounceEnd="56667">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14:bounceEnd="56667">
                                          <p:cBhvr additive="base">
                                            <p:cTn id="85" dur="300" fill="hold"/>
                                            <p:tgtEl>
                                              <p:spTgt spid="28"/>
                                            </p:tgtEl>
                                            <p:attrNameLst>
                                              <p:attrName>ppt_x</p:attrName>
                                            </p:attrNameLst>
                                          </p:cBhvr>
                                          <p:tavLst>
                                            <p:tav tm="0">
                                              <p:val>
                                                <p:strVal val="0-#ppt_w/2"/>
                                              </p:val>
                                            </p:tav>
                                            <p:tav tm="100000">
                                              <p:val>
                                                <p:strVal val="#ppt_x"/>
                                              </p:val>
                                            </p:tav>
                                          </p:tavLst>
                                        </p:anim>
                                        <p:anim calcmode="lin" valueType="num" p14:bounceEnd="56667">
                                          <p:cBhvr additive="base">
                                            <p:cTn id="86"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20" grpId="1"/>
          <p:bldP spid="22" grpId="0"/>
          <p:bldP spid="23" grpId="0"/>
          <p:bldP spid="23" grpId="1"/>
          <p:bldP spid="25" grpId="0"/>
          <p:bldP spid="26" grpId="0"/>
          <p:bldP spid="26" grpId="1"/>
          <p:bldP spid="2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 fill="hold"/>
                                            <p:tgtEl>
                                              <p:spTgt spid="6"/>
                                            </p:tgtEl>
                                            <p:attrNameLst>
                                              <p:attrName>ppt_w</p:attrName>
                                            </p:attrNameLst>
                                          </p:cBhvr>
                                          <p:tavLst>
                                            <p:tav tm="0">
                                              <p:val>
                                                <p:fltVal val="0"/>
                                              </p:val>
                                            </p:tav>
                                            <p:tav tm="100000">
                                              <p:val>
                                                <p:strVal val="#ppt_w"/>
                                              </p:val>
                                            </p:tav>
                                          </p:tavLst>
                                        </p:anim>
                                        <p:anim calcmode="lin" valueType="num">
                                          <p:cBhvr>
                                            <p:cTn id="15" dur="200" fill="hold"/>
                                            <p:tgtEl>
                                              <p:spTgt spid="6"/>
                                            </p:tgtEl>
                                            <p:attrNameLst>
                                              <p:attrName>ppt_h</p:attrName>
                                            </p:attrNameLst>
                                          </p:cBhvr>
                                          <p:tavLst>
                                            <p:tav tm="0">
                                              <p:val>
                                                <p:fltVal val="0"/>
                                              </p:val>
                                            </p:tav>
                                            <p:tav tm="100000">
                                              <p:val>
                                                <p:strVal val="#ppt_h"/>
                                              </p:val>
                                            </p:tav>
                                          </p:tavLst>
                                        </p:anim>
                                        <p:animEffect transition="in" filter="fade">
                                          <p:cBhvr>
                                            <p:cTn id="16" dur="200"/>
                                            <p:tgtEl>
                                              <p:spTgt spid="6"/>
                                            </p:tgtEl>
                                          </p:cBhvr>
                                        </p:animEffect>
                                      </p:childTnLst>
                                    </p:cTn>
                                  </p:par>
                                  <p:par>
                                    <p:cTn id="17" presetID="6" presetClass="emph" presetSubtype="0" autoRev="1" fill="hold" nodeType="withEffect">
                                      <p:stCondLst>
                                        <p:cond delay="150"/>
                                      </p:stCondLst>
                                      <p:childTnLst>
                                        <p:animScale>
                                          <p:cBhvr>
                                            <p:cTn id="18" dur="100" fill="hold"/>
                                            <p:tgtEl>
                                              <p:spTgt spid="6"/>
                                            </p:tgtEl>
                                          </p:cBhvr>
                                          <p:by x="130000" y="130000"/>
                                        </p:animScale>
                                      </p:childTnLst>
                                    </p:cTn>
                                  </p:par>
                                </p:childTnLst>
                              </p:cTn>
                            </p:par>
                            <p:par>
                              <p:cTn id="19" fill="hold">
                                <p:stCondLst>
                                  <p:cond delay="85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00" fill="hold"/>
                                            <p:tgtEl>
                                              <p:spTgt spid="17"/>
                                            </p:tgtEl>
                                            <p:attrNameLst>
                                              <p:attrName>ppt_w</p:attrName>
                                            </p:attrNameLst>
                                          </p:cBhvr>
                                          <p:tavLst>
                                            <p:tav tm="0">
                                              <p:val>
                                                <p:fltVal val="0"/>
                                              </p:val>
                                            </p:tav>
                                            <p:tav tm="100000">
                                              <p:val>
                                                <p:strVal val="#ppt_w"/>
                                              </p:val>
                                            </p:tav>
                                          </p:tavLst>
                                        </p:anim>
                                        <p:anim calcmode="lin" valueType="num">
                                          <p:cBhvr>
                                            <p:cTn id="23" dur="200" fill="hold"/>
                                            <p:tgtEl>
                                              <p:spTgt spid="17"/>
                                            </p:tgtEl>
                                            <p:attrNameLst>
                                              <p:attrName>ppt_h</p:attrName>
                                            </p:attrNameLst>
                                          </p:cBhvr>
                                          <p:tavLst>
                                            <p:tav tm="0">
                                              <p:val>
                                                <p:fltVal val="0"/>
                                              </p:val>
                                            </p:tav>
                                            <p:tav tm="100000">
                                              <p:val>
                                                <p:strVal val="#ppt_h"/>
                                              </p:val>
                                            </p:tav>
                                          </p:tavLst>
                                        </p:anim>
                                        <p:animEffect transition="in" filter="fade">
                                          <p:cBhvr>
                                            <p:cTn id="24" dur="200"/>
                                            <p:tgtEl>
                                              <p:spTgt spid="17"/>
                                            </p:tgtEl>
                                          </p:cBhvr>
                                        </p:animEffect>
                                      </p:childTnLst>
                                    </p:cTn>
                                  </p:par>
                                  <p:par>
                                    <p:cTn id="25" presetID="6" presetClass="emph" presetSubtype="0" autoRev="1" fill="hold" grpId="1" nodeType="withEffect">
                                      <p:stCondLst>
                                        <p:cond delay="150"/>
                                      </p:stCondLst>
                                      <p:childTnLst>
                                        <p:animScale>
                                          <p:cBhvr>
                                            <p:cTn id="26" dur="100" fill="hold"/>
                                            <p:tgtEl>
                                              <p:spTgt spid="17"/>
                                            </p:tgtEl>
                                          </p:cBhvr>
                                          <p:by x="130000" y="130000"/>
                                        </p:animScale>
                                      </p:childTnLst>
                                    </p:cTn>
                                  </p:par>
                                </p:childTnLst>
                              </p:cTn>
                            </p:par>
                            <p:par>
                              <p:cTn id="27" fill="hold">
                                <p:stCondLst>
                                  <p:cond delay="12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p:stCondLst>
                                  <p:cond delay="1700"/>
                                </p:stCondLst>
                                <p:childTnLst>
                                  <p:par>
                                    <p:cTn id="32" presetID="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300" fill="hold"/>
                                            <p:tgtEl>
                                              <p:spTgt spid="19"/>
                                            </p:tgtEl>
                                            <p:attrNameLst>
                                              <p:attrName>ppt_x</p:attrName>
                                            </p:attrNameLst>
                                          </p:cBhvr>
                                          <p:tavLst>
                                            <p:tav tm="0">
                                              <p:val>
                                                <p:strVal val="1+#ppt_w/2"/>
                                              </p:val>
                                            </p:tav>
                                            <p:tav tm="100000">
                                              <p:val>
                                                <p:strVal val="#ppt_x"/>
                                              </p:val>
                                            </p:tav>
                                          </p:tavLst>
                                        </p:anim>
                                        <p:anim calcmode="lin" valueType="num">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 fill="hold"/>
                                            <p:tgtEl>
                                              <p:spTgt spid="20"/>
                                            </p:tgtEl>
                                            <p:attrNameLst>
                                              <p:attrName>ppt_w</p:attrName>
                                            </p:attrNameLst>
                                          </p:cBhvr>
                                          <p:tavLst>
                                            <p:tav tm="0">
                                              <p:val>
                                                <p:fltVal val="0"/>
                                              </p:val>
                                            </p:tav>
                                            <p:tav tm="100000">
                                              <p:val>
                                                <p:strVal val="#ppt_w"/>
                                              </p:val>
                                            </p:tav>
                                          </p:tavLst>
                                        </p:anim>
                                        <p:anim calcmode="lin" valueType="num">
                                          <p:cBhvr>
                                            <p:cTn id="40" dur="200" fill="hold"/>
                                            <p:tgtEl>
                                              <p:spTgt spid="20"/>
                                            </p:tgtEl>
                                            <p:attrNameLst>
                                              <p:attrName>ppt_h</p:attrName>
                                            </p:attrNameLst>
                                          </p:cBhvr>
                                          <p:tavLst>
                                            <p:tav tm="0">
                                              <p:val>
                                                <p:fltVal val="0"/>
                                              </p:val>
                                            </p:tav>
                                            <p:tav tm="100000">
                                              <p:val>
                                                <p:strVal val="#ppt_h"/>
                                              </p:val>
                                            </p:tav>
                                          </p:tavLst>
                                        </p:anim>
                                        <p:animEffect transition="in" filter="fade">
                                          <p:cBhvr>
                                            <p:cTn id="41" dur="200"/>
                                            <p:tgtEl>
                                              <p:spTgt spid="20"/>
                                            </p:tgtEl>
                                          </p:cBhvr>
                                        </p:animEffect>
                                      </p:childTnLst>
                                    </p:cTn>
                                  </p:par>
                                  <p:par>
                                    <p:cTn id="42" presetID="6" presetClass="emph" presetSubtype="0" autoRev="1" fill="hold" grpId="1" nodeType="withEffect">
                                      <p:stCondLst>
                                        <p:cond delay="150"/>
                                      </p:stCondLst>
                                      <p:childTnLst>
                                        <p:animScale>
                                          <p:cBhvr>
                                            <p:cTn id="43" dur="100" fill="hold"/>
                                            <p:tgtEl>
                                              <p:spTgt spid="20"/>
                                            </p:tgtEl>
                                          </p:cBhvr>
                                          <p:by x="130000" y="130000"/>
                                        </p:animScale>
                                      </p:childTnLst>
                                    </p:cTn>
                                  </p:par>
                                </p:childTnLst>
                              </p:cTn>
                            </p:par>
                            <p:par>
                              <p:cTn id="44" fill="hold">
                                <p:stCondLst>
                                  <p:cond delay="235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2850"/>
                                </p:stCondLst>
                                <p:childTnLst>
                                  <p:par>
                                    <p:cTn id="49" presetID="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300" fill="hold"/>
                                            <p:tgtEl>
                                              <p:spTgt spid="22"/>
                                            </p:tgtEl>
                                            <p:attrNameLst>
                                              <p:attrName>ppt_x</p:attrName>
                                            </p:attrNameLst>
                                          </p:cBhvr>
                                          <p:tavLst>
                                            <p:tav tm="0">
                                              <p:val>
                                                <p:strVal val="1+#ppt_w/2"/>
                                              </p:val>
                                            </p:tav>
                                            <p:tav tm="100000">
                                              <p:val>
                                                <p:strVal val="#ppt_x"/>
                                              </p:val>
                                            </p:tav>
                                          </p:tavLst>
                                        </p:anim>
                                        <p:anim calcmode="lin" valueType="num">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315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00" fill="hold"/>
                                            <p:tgtEl>
                                              <p:spTgt spid="23"/>
                                            </p:tgtEl>
                                            <p:attrNameLst>
                                              <p:attrName>ppt_w</p:attrName>
                                            </p:attrNameLst>
                                          </p:cBhvr>
                                          <p:tavLst>
                                            <p:tav tm="0">
                                              <p:val>
                                                <p:fltVal val="0"/>
                                              </p:val>
                                            </p:tav>
                                            <p:tav tm="100000">
                                              <p:val>
                                                <p:strVal val="#ppt_w"/>
                                              </p:val>
                                            </p:tav>
                                          </p:tavLst>
                                        </p:anim>
                                        <p:anim calcmode="lin" valueType="num">
                                          <p:cBhvr>
                                            <p:cTn id="57" dur="200" fill="hold"/>
                                            <p:tgtEl>
                                              <p:spTgt spid="23"/>
                                            </p:tgtEl>
                                            <p:attrNameLst>
                                              <p:attrName>ppt_h</p:attrName>
                                            </p:attrNameLst>
                                          </p:cBhvr>
                                          <p:tavLst>
                                            <p:tav tm="0">
                                              <p:val>
                                                <p:fltVal val="0"/>
                                              </p:val>
                                            </p:tav>
                                            <p:tav tm="100000">
                                              <p:val>
                                                <p:strVal val="#ppt_h"/>
                                              </p:val>
                                            </p:tav>
                                          </p:tavLst>
                                        </p:anim>
                                        <p:animEffect transition="in" filter="fade">
                                          <p:cBhvr>
                                            <p:cTn id="58" dur="200"/>
                                            <p:tgtEl>
                                              <p:spTgt spid="23"/>
                                            </p:tgtEl>
                                          </p:cBhvr>
                                        </p:animEffect>
                                      </p:childTnLst>
                                    </p:cTn>
                                  </p:par>
                                  <p:par>
                                    <p:cTn id="59" presetID="6" presetClass="emph" presetSubtype="0" autoRev="1" fill="hold" grpId="1" nodeType="withEffect">
                                      <p:stCondLst>
                                        <p:cond delay="150"/>
                                      </p:stCondLst>
                                      <p:childTnLst>
                                        <p:animScale>
                                          <p:cBhvr>
                                            <p:cTn id="60" dur="100" fill="hold"/>
                                            <p:tgtEl>
                                              <p:spTgt spid="23"/>
                                            </p:tgtEl>
                                          </p:cBhvr>
                                          <p:by x="130000" y="130000"/>
                                        </p:animScale>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4000"/>
                                </p:stCondLst>
                                <p:childTnLst>
                                  <p:par>
                                    <p:cTn id="66" presetID="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300" fill="hold"/>
                                            <p:tgtEl>
                                              <p:spTgt spid="25"/>
                                            </p:tgtEl>
                                            <p:attrNameLst>
                                              <p:attrName>ppt_x</p:attrName>
                                            </p:attrNameLst>
                                          </p:cBhvr>
                                          <p:tavLst>
                                            <p:tav tm="0">
                                              <p:val>
                                                <p:strVal val="0-#ppt_w/2"/>
                                              </p:val>
                                            </p:tav>
                                            <p:tav tm="100000">
                                              <p:val>
                                                <p:strVal val="#ppt_x"/>
                                              </p:val>
                                            </p:tav>
                                          </p:tavLst>
                                        </p:anim>
                                        <p:anim calcmode="lin" valueType="num">
                                          <p:cBhvr additive="base">
                                            <p:cTn id="69" dur="3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43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Effect transition="in" filter="fade">
                                          <p:cBhvr>
                                            <p:cTn id="75" dur="200"/>
                                            <p:tgtEl>
                                              <p:spTgt spid="26"/>
                                            </p:tgtEl>
                                          </p:cBhvr>
                                        </p:animEffect>
                                      </p:childTnLst>
                                    </p:cTn>
                                  </p:par>
                                  <p:par>
                                    <p:cTn id="76" presetID="6" presetClass="emph" presetSubtype="0" autoRev="1" fill="hold" grpId="1" nodeType="withEffect">
                                      <p:stCondLst>
                                        <p:cond delay="150"/>
                                      </p:stCondLst>
                                      <p:childTnLst>
                                        <p:animScale>
                                          <p:cBhvr>
                                            <p:cTn id="77" dur="100" fill="hold"/>
                                            <p:tgtEl>
                                              <p:spTgt spid="26"/>
                                            </p:tgtEl>
                                          </p:cBhvr>
                                          <p:by x="130000" y="130000"/>
                                        </p:animScale>
                                      </p:childTnLst>
                                    </p:cTn>
                                  </p:par>
                                </p:childTnLst>
                              </p:cTn>
                            </p:par>
                            <p:par>
                              <p:cTn id="78" fill="hold">
                                <p:stCondLst>
                                  <p:cond delay="465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5150"/>
                                </p:stCondLst>
                                <p:childTnLst>
                                  <p:par>
                                    <p:cTn id="83" presetID="2" presetClass="entr" presetSubtype="8"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fill="hold"/>
                                            <p:tgtEl>
                                              <p:spTgt spid="28"/>
                                            </p:tgtEl>
                                            <p:attrNameLst>
                                              <p:attrName>ppt_x</p:attrName>
                                            </p:attrNameLst>
                                          </p:cBhvr>
                                          <p:tavLst>
                                            <p:tav tm="0">
                                              <p:val>
                                                <p:strVal val="0-#ppt_w/2"/>
                                              </p:val>
                                            </p:tav>
                                            <p:tav tm="100000">
                                              <p:val>
                                                <p:strVal val="#ppt_x"/>
                                              </p:val>
                                            </p:tav>
                                          </p:tavLst>
                                        </p:anim>
                                        <p:anim calcmode="lin" valueType="num">
                                          <p:cBhvr additive="base">
                                            <p:cTn id="86"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20" grpId="1"/>
          <p:bldP spid="22" grpId="0"/>
          <p:bldP spid="23" grpId="0"/>
          <p:bldP spid="23" grpId="1"/>
          <p:bldP spid="25" grpId="0"/>
          <p:bldP spid="26" grpId="0"/>
          <p:bldP spid="26" grpId="1"/>
          <p:bldP spid="2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86314" y="4522948"/>
            <a:ext cx="8467508" cy="810543"/>
          </a:xfrm>
          <a:prstGeom prst="rect">
            <a:avLst/>
          </a:prstGeom>
        </p:spPr>
        <p:txBody>
          <a:bodyPr wrap="square">
            <a:spAutoFit/>
          </a:bodyPr>
          <a:lstStyle/>
          <a:p>
            <a:pPr algn="r">
              <a:buNone/>
            </a:pPr>
            <a:r>
              <a:rPr lang="zh-CN" altLang="en-US" sz="4667" b="1" dirty="0">
                <a:solidFill>
                  <a:srgbClr val="4C4C4C"/>
                </a:solidFill>
                <a:latin typeface="+mj-ea"/>
                <a:ea typeface="+mj-ea"/>
                <a:sym typeface="微软雅黑" pitchFamily="34" charset="-122"/>
              </a:rPr>
              <a:t>Thank you for watching.</a:t>
            </a:r>
            <a:endParaRPr lang="zh-CN" altLang="en-US" sz="4667" cap="all" dirty="0">
              <a:solidFill>
                <a:srgbClr val="4C4C4C"/>
              </a:solidFill>
              <a:latin typeface="+mj-ea"/>
              <a:ea typeface="+mj-ea"/>
              <a:cs typeface="Arial" panose="020B0604020202020204" pitchFamily="34" charset="0"/>
            </a:endParaRPr>
          </a:p>
        </p:txBody>
      </p:sp>
      <p:sp>
        <p:nvSpPr>
          <p:cNvPr id="5" name="矩形 4"/>
          <p:cNvSpPr/>
          <p:nvPr/>
        </p:nvSpPr>
        <p:spPr>
          <a:xfrm>
            <a:off x="9105687" y="3307385"/>
            <a:ext cx="2784309" cy="1446550"/>
          </a:xfrm>
          <a:prstGeom prst="rect">
            <a:avLst/>
          </a:prstGeom>
        </p:spPr>
        <p:txBody>
          <a:bodyPr wrap="square">
            <a:spAutoFit/>
          </a:bodyPr>
          <a:lstStyle/>
          <a:p>
            <a:pPr>
              <a:defRPr/>
            </a:pPr>
            <a:r>
              <a:rPr lang="en-US" altLang="zh-CN" sz="8800" spc="400" dirty="0">
                <a:solidFill>
                  <a:schemeClr val="bg2"/>
                </a:solidFill>
                <a:latin typeface="Agency FB" panose="020B0503020202020204" pitchFamily="34" charset="0"/>
                <a:ea typeface="方正兰亭粗黑_GBK" panose="02000000000000000000" pitchFamily="2" charset="-122"/>
                <a:cs typeface="David" panose="020E0502060401010101" pitchFamily="34" charset="-79"/>
                <a:sym typeface="微软雅黑" pitchFamily="34" charset="-122"/>
              </a:rPr>
              <a:t>20XX</a:t>
            </a:r>
            <a:endParaRPr lang="zh-CN" altLang="en-US" sz="8800" spc="400" dirty="0">
              <a:solidFill>
                <a:schemeClr val="bg2"/>
              </a:solidFill>
              <a:latin typeface="Agency FB" panose="020B0503020202020204" pitchFamily="34" charset="0"/>
              <a:ea typeface="方正兰亭粗黑_GBK" panose="02000000000000000000" pitchFamily="2" charset="-122"/>
              <a:cs typeface="David" panose="020E0502060401010101" pitchFamily="34" charset="-79"/>
              <a:sym typeface="微软雅黑" pitchFamily="34" charset="-122"/>
            </a:endParaRPr>
          </a:p>
        </p:txBody>
      </p:sp>
      <p:sp>
        <p:nvSpPr>
          <p:cNvPr id="6" name="Rounded Rectangle 7">
            <a:extLst>
              <a:ext uri="{FF2B5EF4-FFF2-40B4-BE49-F238E27FC236}">
                <a16:creationId xmlns:a16="http://schemas.microsoft.com/office/drawing/2014/main" id="{0CEEDF4A-D6F5-405D-B34F-6BCCABC12DFE}"/>
              </a:ext>
            </a:extLst>
          </p:cNvPr>
          <p:cNvSpPr/>
          <p:nvPr/>
        </p:nvSpPr>
        <p:spPr>
          <a:xfrm>
            <a:off x="9869223" y="45950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37439C"/>
                </a:solidFill>
              </a:rPr>
              <a:t>LOGO</a:t>
            </a:r>
            <a:endParaRPr lang="ko-KR" altLang="en-US" sz="2700" dirty="0">
              <a:solidFill>
                <a:srgbClr val="37439C"/>
              </a:solidFill>
            </a:endParaRPr>
          </a:p>
        </p:txBody>
      </p:sp>
      <p:sp>
        <p:nvSpPr>
          <p:cNvPr id="7" name="TextBox 3">
            <a:hlinkClick r:id="rId3"/>
            <a:extLst>
              <a:ext uri="{FF2B5EF4-FFF2-40B4-BE49-F238E27FC236}">
                <a16:creationId xmlns:a16="http://schemas.microsoft.com/office/drawing/2014/main" id="{8488B3DD-F285-49AF-A7CB-97110DE60509}"/>
              </a:ext>
            </a:extLst>
          </p:cNvPr>
          <p:cNvSpPr txBox="1"/>
          <p:nvPr/>
        </p:nvSpPr>
        <p:spPr>
          <a:xfrm>
            <a:off x="1785705" y="661177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99882857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33507" y="190418"/>
            <a:ext cx="11572875" cy="723900"/>
          </a:xfrm>
        </p:spPr>
        <p:txBody>
          <a:bodyPr>
            <a:normAutofit/>
          </a:bodyPr>
          <a:lstStyle/>
          <a:p>
            <a:pPr algn="r"/>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ounded Rectangle 2">
            <a:extLst>
              <a:ext uri="{FF2B5EF4-FFF2-40B4-BE49-F238E27FC236}">
                <a16:creationId xmlns:a16="http://schemas.microsoft.com/office/drawing/2014/main" id="{5D625D91-A313-419D-8513-3D0093957015}"/>
              </a:ext>
            </a:extLst>
          </p:cNvPr>
          <p:cNvSpPr/>
          <p:nvPr/>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9" name="Rounded Rectangle 3">
            <a:extLst>
              <a:ext uri="{FF2B5EF4-FFF2-40B4-BE49-F238E27FC236}">
                <a16:creationId xmlns:a16="http://schemas.microsoft.com/office/drawing/2014/main" id="{C937455C-48C2-44AA-B51E-6101820444F2}"/>
              </a:ext>
            </a:extLst>
          </p:cNvPr>
          <p:cNvSpPr/>
          <p:nvPr/>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0" name="Half Frame 4">
            <a:extLst>
              <a:ext uri="{FF2B5EF4-FFF2-40B4-BE49-F238E27FC236}">
                <a16:creationId xmlns:a16="http://schemas.microsoft.com/office/drawing/2014/main" id="{CDFD7C02-9657-465A-8D8F-CD3EEB0060DB}"/>
              </a:ext>
            </a:extLst>
          </p:cNvPr>
          <p:cNvSpPr/>
          <p:nvPr/>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1" name="TextBox 57">
            <a:extLst>
              <a:ext uri="{FF2B5EF4-FFF2-40B4-BE49-F238E27FC236}">
                <a16:creationId xmlns:a16="http://schemas.microsoft.com/office/drawing/2014/main" id="{2BD8D9FF-984C-4B9A-BAFE-B7E73A76885E}"/>
              </a:ext>
            </a:extLst>
          </p:cNvPr>
          <p:cNvSpPr txBox="1"/>
          <p:nvPr/>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2" name="TextBox 58">
            <a:extLst>
              <a:ext uri="{FF2B5EF4-FFF2-40B4-BE49-F238E27FC236}">
                <a16:creationId xmlns:a16="http://schemas.microsoft.com/office/drawing/2014/main" id="{3795BC36-0D9D-4D2D-887C-A3472A6F07B6}"/>
              </a:ext>
            </a:extLst>
          </p:cNvPr>
          <p:cNvSpPr txBox="1"/>
          <p:nvPr/>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53" name="TextBox 59">
            <a:extLst>
              <a:ext uri="{FF2B5EF4-FFF2-40B4-BE49-F238E27FC236}">
                <a16:creationId xmlns:a16="http://schemas.microsoft.com/office/drawing/2014/main" id="{6D4055F7-8F51-4C79-9107-2325E8C989A0}"/>
              </a:ext>
            </a:extLst>
          </p:cNvPr>
          <p:cNvSpPr txBox="1"/>
          <p:nvPr/>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99" name="TextBox 60">
            <a:extLst>
              <a:ext uri="{FF2B5EF4-FFF2-40B4-BE49-F238E27FC236}">
                <a16:creationId xmlns:a16="http://schemas.microsoft.com/office/drawing/2014/main" id="{2AE1E314-B840-4C94-A320-5FD621E6F385}"/>
              </a:ext>
            </a:extLst>
          </p:cNvPr>
          <p:cNvSpPr txBox="1"/>
          <p:nvPr/>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7583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 name="Rounded Rectangle 2">
            <a:extLst>
              <a:ext uri="{FF2B5EF4-FFF2-40B4-BE49-F238E27FC236}">
                <a16:creationId xmlns:a16="http://schemas.microsoft.com/office/drawing/2014/main" id="{CB61D657-A9B0-43D9-8094-AB5EC8D4EE00}"/>
              </a:ext>
            </a:extLst>
          </p:cNvPr>
          <p:cNvSpPr/>
          <p:nvPr/>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06" name="Rounded Rectangle 3">
            <a:extLst>
              <a:ext uri="{FF2B5EF4-FFF2-40B4-BE49-F238E27FC236}">
                <a16:creationId xmlns:a16="http://schemas.microsoft.com/office/drawing/2014/main" id="{D64CB40D-05EF-4C97-B5F6-860A2FEBDC7B}"/>
              </a:ext>
            </a:extLst>
          </p:cNvPr>
          <p:cNvSpPr/>
          <p:nvPr/>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107" name="Half Frame 4">
            <a:extLst>
              <a:ext uri="{FF2B5EF4-FFF2-40B4-BE49-F238E27FC236}">
                <a16:creationId xmlns:a16="http://schemas.microsoft.com/office/drawing/2014/main" id="{D367E8DC-B303-4F1D-B4B7-B003E0D4D154}"/>
              </a:ext>
            </a:extLst>
          </p:cNvPr>
          <p:cNvSpPr/>
          <p:nvPr/>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108" name="TextBox 57">
            <a:extLst>
              <a:ext uri="{FF2B5EF4-FFF2-40B4-BE49-F238E27FC236}">
                <a16:creationId xmlns:a16="http://schemas.microsoft.com/office/drawing/2014/main" id="{0201DF48-9359-416F-8290-9BDD17A47401}"/>
              </a:ext>
            </a:extLst>
          </p:cNvPr>
          <p:cNvSpPr txBox="1"/>
          <p:nvPr/>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109" name="TextBox 58">
            <a:extLst>
              <a:ext uri="{FF2B5EF4-FFF2-40B4-BE49-F238E27FC236}">
                <a16:creationId xmlns:a16="http://schemas.microsoft.com/office/drawing/2014/main" id="{0D8A8CA8-18BA-428E-BFE4-90C8F2726BCE}"/>
              </a:ext>
            </a:extLst>
          </p:cNvPr>
          <p:cNvSpPr txBox="1"/>
          <p:nvPr/>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10" name="TextBox 59">
            <a:extLst>
              <a:ext uri="{FF2B5EF4-FFF2-40B4-BE49-F238E27FC236}">
                <a16:creationId xmlns:a16="http://schemas.microsoft.com/office/drawing/2014/main" id="{EE409A04-A41E-4206-9D1A-5993EB178184}"/>
              </a:ext>
            </a:extLst>
          </p:cNvPr>
          <p:cNvSpPr txBox="1"/>
          <p:nvPr/>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111" name="TextBox 60">
            <a:extLst>
              <a:ext uri="{FF2B5EF4-FFF2-40B4-BE49-F238E27FC236}">
                <a16:creationId xmlns:a16="http://schemas.microsoft.com/office/drawing/2014/main" id="{BF80196D-3AF3-4573-AF19-3998EC77B07E}"/>
              </a:ext>
            </a:extLst>
          </p:cNvPr>
          <p:cNvSpPr txBox="1"/>
          <p:nvPr/>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
        <p:nvSpPr>
          <p:cNvPr id="112" name="Text Placeholder 1">
            <a:extLst>
              <a:ext uri="{FF2B5EF4-FFF2-40B4-BE49-F238E27FC236}">
                <a16:creationId xmlns:a16="http://schemas.microsoft.com/office/drawing/2014/main" id="{95C48512-42F6-4F51-8DA3-F1EA88748FC6}"/>
              </a:ext>
            </a:extLst>
          </p:cNvPr>
          <p:cNvSpPr txBox="1">
            <a:spLocks/>
          </p:cNvSpPr>
          <p:nvPr/>
        </p:nvSpPr>
        <p:spPr>
          <a:xfrm>
            <a:off x="133507" y="190418"/>
            <a:ext cx="115728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Fully Editable Icon Sets: B</a:t>
            </a:r>
          </a:p>
        </p:txBody>
      </p:sp>
    </p:spTree>
    <p:extLst>
      <p:ext uri="{BB962C8B-B14F-4D97-AF65-F5344CB8AC3E}">
        <p14:creationId xmlns:p14="http://schemas.microsoft.com/office/powerpoint/2010/main" val="21268218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Rounded Rectangle 2">
            <a:extLst>
              <a:ext uri="{FF2B5EF4-FFF2-40B4-BE49-F238E27FC236}">
                <a16:creationId xmlns:a16="http://schemas.microsoft.com/office/drawing/2014/main" id="{F7F30C2F-73F6-4732-B198-24029F41C34A}"/>
              </a:ext>
            </a:extLst>
          </p:cNvPr>
          <p:cNvSpPr/>
          <p:nvPr/>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50" name="Rounded Rectangle 3">
            <a:extLst>
              <a:ext uri="{FF2B5EF4-FFF2-40B4-BE49-F238E27FC236}">
                <a16:creationId xmlns:a16="http://schemas.microsoft.com/office/drawing/2014/main" id="{FDDFCF31-C755-4A6D-ACF0-C3D626B9F362}"/>
              </a:ext>
            </a:extLst>
          </p:cNvPr>
          <p:cNvSpPr/>
          <p:nvPr/>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1" name="Half Frame 4">
            <a:extLst>
              <a:ext uri="{FF2B5EF4-FFF2-40B4-BE49-F238E27FC236}">
                <a16:creationId xmlns:a16="http://schemas.microsoft.com/office/drawing/2014/main" id="{329D200C-56FC-4E22-AA6C-AA02F4A64176}"/>
              </a:ext>
            </a:extLst>
          </p:cNvPr>
          <p:cNvSpPr/>
          <p:nvPr/>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2" name="TextBox 57">
            <a:extLst>
              <a:ext uri="{FF2B5EF4-FFF2-40B4-BE49-F238E27FC236}">
                <a16:creationId xmlns:a16="http://schemas.microsoft.com/office/drawing/2014/main" id="{6F90E972-1C33-4185-BE7E-A1151D498A08}"/>
              </a:ext>
            </a:extLst>
          </p:cNvPr>
          <p:cNvSpPr txBox="1"/>
          <p:nvPr/>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3" name="TextBox 58">
            <a:extLst>
              <a:ext uri="{FF2B5EF4-FFF2-40B4-BE49-F238E27FC236}">
                <a16:creationId xmlns:a16="http://schemas.microsoft.com/office/drawing/2014/main" id="{3D70CF28-C035-4919-86BD-227170BF1DD5}"/>
              </a:ext>
            </a:extLst>
          </p:cNvPr>
          <p:cNvSpPr txBox="1"/>
          <p:nvPr/>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99" name="TextBox 59">
            <a:extLst>
              <a:ext uri="{FF2B5EF4-FFF2-40B4-BE49-F238E27FC236}">
                <a16:creationId xmlns:a16="http://schemas.microsoft.com/office/drawing/2014/main" id="{526266F5-4C80-43B4-8A48-B51B447D45C3}"/>
              </a:ext>
            </a:extLst>
          </p:cNvPr>
          <p:cNvSpPr txBox="1"/>
          <p:nvPr/>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100" name="TextBox 60">
            <a:extLst>
              <a:ext uri="{FF2B5EF4-FFF2-40B4-BE49-F238E27FC236}">
                <a16:creationId xmlns:a16="http://schemas.microsoft.com/office/drawing/2014/main" id="{3C45E0BE-D691-4387-95C8-FF3B5262AA64}"/>
              </a:ext>
            </a:extLst>
          </p:cNvPr>
          <p:cNvSpPr txBox="1"/>
          <p:nvPr/>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
        <p:nvSpPr>
          <p:cNvPr id="101" name="Text Placeholder 1">
            <a:extLst>
              <a:ext uri="{FF2B5EF4-FFF2-40B4-BE49-F238E27FC236}">
                <a16:creationId xmlns:a16="http://schemas.microsoft.com/office/drawing/2014/main" id="{EC76BC3A-661A-4F10-BD2A-B6187FA8F9F4}"/>
              </a:ext>
            </a:extLst>
          </p:cNvPr>
          <p:cNvSpPr txBox="1">
            <a:spLocks/>
          </p:cNvSpPr>
          <p:nvPr/>
        </p:nvSpPr>
        <p:spPr>
          <a:xfrm>
            <a:off x="133507" y="190418"/>
            <a:ext cx="11572875" cy="72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Fully Editable Icon Sets: C</a:t>
            </a:r>
          </a:p>
        </p:txBody>
      </p:sp>
    </p:spTree>
    <p:extLst>
      <p:ext uri="{BB962C8B-B14F-4D97-AF65-F5344CB8AC3E}">
        <p14:creationId xmlns:p14="http://schemas.microsoft.com/office/powerpoint/2010/main" val="4861764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95" y="1484785"/>
            <a:ext cx="12190413" cy="4704523"/>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35" name="组合 34"/>
          <p:cNvGrpSpPr/>
          <p:nvPr/>
        </p:nvGrpSpPr>
        <p:grpSpPr>
          <a:xfrm>
            <a:off x="787883" y="4103560"/>
            <a:ext cx="2995662" cy="1701705"/>
            <a:chOff x="596769" y="1923678"/>
            <a:chExt cx="2751095" cy="1562574"/>
          </a:xfrm>
        </p:grpSpPr>
        <p:sp>
          <p:nvSpPr>
            <p:cNvPr id="36" name="右箭头 35"/>
            <p:cNvSpPr/>
            <p:nvPr/>
          </p:nvSpPr>
          <p:spPr>
            <a:xfrm>
              <a:off x="1115616" y="1923678"/>
              <a:ext cx="2232248" cy="1562574"/>
            </a:xfrm>
            <a:prstGeom prst="rightArrow">
              <a:avLst>
                <a:gd name="adj1" fmla="val 69867"/>
                <a:gd name="adj2" fmla="val 387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6769" y="2236913"/>
              <a:ext cx="936104" cy="93610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1</a:t>
              </a:r>
              <a:endParaRPr lang="zh-CN" altLang="en-US" sz="4800" dirty="0"/>
            </a:p>
          </p:txBody>
        </p:sp>
      </p:grpSp>
      <p:grpSp>
        <p:nvGrpSpPr>
          <p:cNvPr id="38" name="组合 37"/>
          <p:cNvGrpSpPr/>
          <p:nvPr/>
        </p:nvGrpSpPr>
        <p:grpSpPr>
          <a:xfrm>
            <a:off x="3940262" y="4103560"/>
            <a:ext cx="2995662" cy="1701705"/>
            <a:chOff x="596769" y="1923678"/>
            <a:chExt cx="2751095" cy="1562574"/>
          </a:xfrm>
        </p:grpSpPr>
        <p:sp>
          <p:nvSpPr>
            <p:cNvPr id="39" name="右箭头 38"/>
            <p:cNvSpPr/>
            <p:nvPr/>
          </p:nvSpPr>
          <p:spPr>
            <a:xfrm>
              <a:off x="1115616" y="1923678"/>
              <a:ext cx="2232248" cy="1562574"/>
            </a:xfrm>
            <a:prstGeom prst="rightArrow">
              <a:avLst>
                <a:gd name="adj1" fmla="val 69867"/>
                <a:gd name="adj2" fmla="val 387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6769" y="2236913"/>
              <a:ext cx="936104" cy="93610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2</a:t>
              </a:r>
              <a:endParaRPr lang="zh-CN" altLang="en-US" sz="4800" dirty="0"/>
            </a:p>
          </p:txBody>
        </p:sp>
      </p:grpSp>
      <p:grpSp>
        <p:nvGrpSpPr>
          <p:cNvPr id="41" name="组合 40"/>
          <p:cNvGrpSpPr/>
          <p:nvPr/>
        </p:nvGrpSpPr>
        <p:grpSpPr>
          <a:xfrm>
            <a:off x="7092641" y="4103560"/>
            <a:ext cx="2995662" cy="1701705"/>
            <a:chOff x="5319577" y="2807639"/>
            <a:chExt cx="2247039" cy="1276279"/>
          </a:xfrm>
        </p:grpSpPr>
        <p:sp>
          <p:nvSpPr>
            <p:cNvPr id="42" name="右箭头 41"/>
            <p:cNvSpPr/>
            <p:nvPr/>
          </p:nvSpPr>
          <p:spPr>
            <a:xfrm>
              <a:off x="5743361" y="2807639"/>
              <a:ext cx="1823255" cy="1276279"/>
            </a:xfrm>
            <a:prstGeom prst="rightArrow">
              <a:avLst>
                <a:gd name="adj1" fmla="val 69867"/>
                <a:gd name="adj2" fmla="val 387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319577" y="3063483"/>
              <a:ext cx="764591" cy="76459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3</a:t>
              </a:r>
              <a:endParaRPr lang="zh-CN" altLang="en-US" sz="4800" dirty="0"/>
            </a:p>
          </p:txBody>
        </p:sp>
      </p:grpSp>
      <p:sp>
        <p:nvSpPr>
          <p:cNvPr id="44" name="椭圆 43"/>
          <p:cNvSpPr/>
          <p:nvPr/>
        </p:nvSpPr>
        <p:spPr>
          <a:xfrm>
            <a:off x="10260580" y="4444685"/>
            <a:ext cx="1019322" cy="101945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800" dirty="0"/>
              <a:t>4</a:t>
            </a:r>
            <a:endParaRPr lang="zh-CN" altLang="en-US" sz="4800" dirty="0"/>
          </a:p>
        </p:txBody>
      </p:sp>
      <p:pic>
        <p:nvPicPr>
          <p:cNvPr id="45" name="Picture 7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8721" y="4609417"/>
            <a:ext cx="507934" cy="548947"/>
          </a:xfrm>
          <a:prstGeom prst="rect">
            <a:avLst/>
          </a:prstGeom>
          <a:noFill/>
        </p:spPr>
      </p:pic>
      <p:pic>
        <p:nvPicPr>
          <p:cNvPr id="46" name="Picture 10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5286" y="4653694"/>
            <a:ext cx="616904" cy="575507"/>
          </a:xfrm>
          <a:prstGeom prst="rect">
            <a:avLst/>
          </a:prstGeom>
          <a:noFill/>
        </p:spPr>
      </p:pic>
      <p:pic>
        <p:nvPicPr>
          <p:cNvPr id="47" name="Picture 9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9098" y="4653694"/>
            <a:ext cx="546228" cy="575507"/>
          </a:xfrm>
          <a:prstGeom prst="rect">
            <a:avLst/>
          </a:prstGeom>
          <a:noFill/>
        </p:spPr>
      </p:pic>
      <p:sp>
        <p:nvSpPr>
          <p:cNvPr id="48" name="TextBox 47"/>
          <p:cNvSpPr txBox="1"/>
          <p:nvPr/>
        </p:nvSpPr>
        <p:spPr>
          <a:xfrm>
            <a:off x="1741438" y="4544760"/>
            <a:ext cx="1242259" cy="931012"/>
          </a:xfrm>
          <a:prstGeom prst="rect">
            <a:avLst/>
          </a:prstGeom>
          <a:noFill/>
        </p:spPr>
        <p:txBody>
          <a:bodyPr wrap="square" lIns="121908" tIns="60954" rIns="121908" bIns="60954" rtlCol="0" anchor="t">
            <a:spAutoFit/>
          </a:bodyPr>
          <a:lstStyle/>
          <a:p>
            <a:pPr algn="ctr">
              <a:lnSpc>
                <a:spcPts val="2133"/>
              </a:lnSpc>
            </a:pPr>
            <a:r>
              <a:rPr lang="zh-CN" altLang="en-US" sz="1900" dirty="0">
                <a:solidFill>
                  <a:prstClr val="white"/>
                </a:solidFill>
                <a:latin typeface="微软雅黑" pitchFamily="34" charset="-122"/>
                <a:ea typeface="微软雅黑" pitchFamily="34" charset="-122"/>
              </a:rPr>
              <a:t>Fill in the title here</a:t>
            </a:r>
          </a:p>
        </p:txBody>
      </p:sp>
      <p:sp>
        <p:nvSpPr>
          <p:cNvPr id="49" name="TextBox 48"/>
          <p:cNvSpPr txBox="1"/>
          <p:nvPr/>
        </p:nvSpPr>
        <p:spPr>
          <a:xfrm>
            <a:off x="4916292" y="4517535"/>
            <a:ext cx="1254589" cy="931012"/>
          </a:xfrm>
          <a:prstGeom prst="rect">
            <a:avLst/>
          </a:prstGeom>
          <a:noFill/>
        </p:spPr>
        <p:txBody>
          <a:bodyPr wrap="square" lIns="121908" tIns="60954" rIns="121908" bIns="60954" rtlCol="0" anchor="t">
            <a:spAutoFit/>
          </a:bodyPr>
          <a:lstStyle/>
          <a:p>
            <a:pPr algn="ctr">
              <a:lnSpc>
                <a:spcPts val="2133"/>
              </a:lnSpc>
            </a:pPr>
            <a:r>
              <a:rPr lang="zh-CN" altLang="en-US" sz="1900" dirty="0">
                <a:solidFill>
                  <a:prstClr val="white"/>
                </a:solidFill>
                <a:latin typeface="微软雅黑" pitchFamily="34" charset="-122"/>
                <a:ea typeface="微软雅黑" pitchFamily="34" charset="-122"/>
              </a:rPr>
              <a:t>Fill in the title here</a:t>
            </a:r>
          </a:p>
        </p:txBody>
      </p:sp>
      <p:sp>
        <p:nvSpPr>
          <p:cNvPr id="50" name="TextBox 49"/>
          <p:cNvSpPr txBox="1"/>
          <p:nvPr/>
        </p:nvSpPr>
        <p:spPr>
          <a:xfrm>
            <a:off x="8111963" y="4475941"/>
            <a:ext cx="1277913" cy="931012"/>
          </a:xfrm>
          <a:prstGeom prst="rect">
            <a:avLst/>
          </a:prstGeom>
          <a:noFill/>
        </p:spPr>
        <p:txBody>
          <a:bodyPr wrap="square" lIns="121908" tIns="60954" rIns="121908" bIns="60954" rtlCol="0" anchor="t">
            <a:spAutoFit/>
          </a:bodyPr>
          <a:lstStyle/>
          <a:p>
            <a:pPr algn="ctr">
              <a:lnSpc>
                <a:spcPts val="2133"/>
              </a:lnSpc>
            </a:pPr>
            <a:r>
              <a:rPr lang="zh-CN" altLang="en-US" sz="1900" dirty="0">
                <a:solidFill>
                  <a:prstClr val="white"/>
                </a:solidFill>
                <a:latin typeface="微软雅黑" pitchFamily="34" charset="-122"/>
                <a:ea typeface="微软雅黑" pitchFamily="34" charset="-122"/>
              </a:rPr>
              <a:t>Fill in the title here</a:t>
            </a:r>
          </a:p>
        </p:txBody>
      </p:sp>
      <p:sp>
        <p:nvSpPr>
          <p:cNvPr id="51" name="矩形 50"/>
          <p:cNvSpPr/>
          <p:nvPr/>
        </p:nvSpPr>
        <p:spPr>
          <a:xfrm>
            <a:off x="1181511" y="2240198"/>
            <a:ext cx="9824650" cy="1107949"/>
          </a:xfrm>
          <a:prstGeom prst="rect">
            <a:avLst/>
          </a:prstGeom>
        </p:spPr>
        <p:txBody>
          <a:bodyPr wrap="square" lIns="121866" tIns="60931" rIns="121866" bIns="60931">
            <a:spAutoFit/>
          </a:bodyPr>
          <a:lstStyle/>
          <a:p>
            <a:pPr algn="just" defTabSz="1218651"/>
            <a:r>
              <a:rPr lang="zh-CN" altLang="en-US" sz="1600" dirty="0">
                <a:solidFill>
                  <a:schemeClr val="tx1">
                    <a:lumMod val="50000"/>
                    <a:lumOff val="50000"/>
                  </a:schemeClr>
                </a:solidFill>
                <a:latin typeface="微软雅黑" pitchFamily="34" charset="-122"/>
                <a:ea typeface="微软雅黑" pitchFamily="34" charset="-122"/>
              </a:rPr>
              <a:t>With the development of computer technology and the progress of printing technology, the performance of graphic design in the field of visual perception is becoming more and more rich, which presents unprecedented challenges to today's graphic design, but also provides a broader development for graphic designers. Technically speaking, graphic designers should not only master traditional design tools, such as brushes, pens and corresponding measurement tools, but also master modern design tools such as computers and drawing software and related printing technology knowledge, because these very efficient, high-quality, convenient tools will be widely used.</a:t>
            </a:r>
          </a:p>
        </p:txBody>
      </p:sp>
      <p:sp>
        <p:nvSpPr>
          <p:cNvPr id="52" name="TextBox 51"/>
          <p:cNvSpPr txBox="1"/>
          <p:nvPr/>
        </p:nvSpPr>
        <p:spPr>
          <a:xfrm>
            <a:off x="2292626" y="1765635"/>
            <a:ext cx="7795677" cy="538597"/>
          </a:xfrm>
          <a:prstGeom prst="rect">
            <a:avLst/>
          </a:prstGeom>
          <a:noFill/>
        </p:spPr>
        <p:txBody>
          <a:bodyPr wrap="square" lIns="121908" tIns="60954" rIns="121908" bIns="60954" rtlCol="0">
            <a:spAutoFit/>
          </a:bodyPr>
          <a:lstStyle/>
          <a:p>
            <a:pPr algn="ctr"/>
            <a:r>
              <a:rPr lang="zh-CN" altLang="en-US" sz="2700" b="1" dirty="0">
                <a:solidFill>
                  <a:schemeClr val="tx2"/>
                </a:solidFill>
                <a:latin typeface="微软雅黑" pitchFamily="34" charset="-122"/>
                <a:ea typeface="微软雅黑" pitchFamily="34" charset="-122"/>
              </a:rPr>
              <a:t>Fill in the headline of the project here</a:t>
            </a:r>
          </a:p>
        </p:txBody>
      </p: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170636719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p:tgtEl>
                                          <p:spTgt spid="52"/>
                                        </p:tgtEl>
                                        <p:attrNameLst>
                                          <p:attrName>ppt_y</p:attrName>
                                        </p:attrNameLst>
                                      </p:cBhvr>
                                      <p:tavLst>
                                        <p:tav tm="0">
                                          <p:val>
                                            <p:strVal val="#ppt_y-#ppt_h*1.125000"/>
                                          </p:val>
                                        </p:tav>
                                        <p:tav tm="100000">
                                          <p:val>
                                            <p:strVal val="#ppt_y"/>
                                          </p:val>
                                        </p:tav>
                                      </p:tavLst>
                                    </p:anim>
                                    <p:animEffect transition="in" filter="wipe(down)">
                                      <p:cBhvr>
                                        <p:cTn id="8" dur="300"/>
                                        <p:tgtEl>
                                          <p:spTgt spid="52"/>
                                        </p:tgtEl>
                                      </p:cBhvr>
                                    </p:animEffect>
                                  </p:childTnLst>
                                </p:cTn>
                              </p:par>
                            </p:childTnLst>
                          </p:cTn>
                        </p:par>
                        <p:par>
                          <p:cTn id="9" fill="hold">
                            <p:stCondLst>
                              <p:cond delay="300"/>
                            </p:stCondLst>
                            <p:childTnLst>
                              <p:par>
                                <p:cTn id="10" presetID="2" presetClass="entr" presetSubtype="4" decel="73333"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300" fill="hold"/>
                                        <p:tgtEl>
                                          <p:spTgt spid="51"/>
                                        </p:tgtEl>
                                        <p:attrNameLst>
                                          <p:attrName>ppt_x</p:attrName>
                                        </p:attrNameLst>
                                      </p:cBhvr>
                                      <p:tavLst>
                                        <p:tav tm="0">
                                          <p:val>
                                            <p:strVal val="#ppt_x"/>
                                          </p:val>
                                        </p:tav>
                                        <p:tav tm="100000">
                                          <p:val>
                                            <p:strVal val="#ppt_x"/>
                                          </p:val>
                                        </p:tav>
                                      </p:tavLst>
                                    </p:anim>
                                    <p:anim calcmode="lin" valueType="num">
                                      <p:cBhvr additive="base">
                                        <p:cTn id="13" dur="3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600"/>
                            </p:stCondLst>
                            <p:childTnLst>
                              <p:par>
                                <p:cTn id="15" presetID="2" presetClass="entr" presetSubtype="8" decel="63333"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300" fill="hold"/>
                                        <p:tgtEl>
                                          <p:spTgt spid="35"/>
                                        </p:tgtEl>
                                        <p:attrNameLst>
                                          <p:attrName>ppt_x</p:attrName>
                                        </p:attrNameLst>
                                      </p:cBhvr>
                                      <p:tavLst>
                                        <p:tav tm="0">
                                          <p:val>
                                            <p:strVal val="0-#ppt_w/2"/>
                                          </p:val>
                                        </p:tav>
                                        <p:tav tm="100000">
                                          <p:val>
                                            <p:strVal val="#ppt_x"/>
                                          </p:val>
                                        </p:tav>
                                      </p:tavLst>
                                    </p:anim>
                                    <p:anim calcmode="lin" valueType="num">
                                      <p:cBhvr additive="base">
                                        <p:cTn id="18" dur="3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decel="6333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300" fill="hold"/>
                                        <p:tgtEl>
                                          <p:spTgt spid="38"/>
                                        </p:tgtEl>
                                        <p:attrNameLst>
                                          <p:attrName>ppt_x</p:attrName>
                                        </p:attrNameLst>
                                      </p:cBhvr>
                                      <p:tavLst>
                                        <p:tav tm="0">
                                          <p:val>
                                            <p:strVal val="0-#ppt_w/2"/>
                                          </p:val>
                                        </p:tav>
                                        <p:tav tm="100000">
                                          <p:val>
                                            <p:strVal val="#ppt_x"/>
                                          </p:val>
                                        </p:tav>
                                      </p:tavLst>
                                    </p:anim>
                                    <p:anim calcmode="lin" valueType="num">
                                      <p:cBhvr additive="base">
                                        <p:cTn id="23" dur="3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 presetClass="entr" presetSubtype="8" decel="63333"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300" fill="hold"/>
                                        <p:tgtEl>
                                          <p:spTgt spid="41"/>
                                        </p:tgtEl>
                                        <p:attrNameLst>
                                          <p:attrName>ppt_x</p:attrName>
                                        </p:attrNameLst>
                                      </p:cBhvr>
                                      <p:tavLst>
                                        <p:tav tm="0">
                                          <p:val>
                                            <p:strVal val="0-#ppt_w/2"/>
                                          </p:val>
                                        </p:tav>
                                        <p:tav tm="100000">
                                          <p:val>
                                            <p:strVal val="#ppt_x"/>
                                          </p:val>
                                        </p:tav>
                                      </p:tavLst>
                                    </p:anim>
                                    <p:anim calcmode="lin" valueType="num">
                                      <p:cBhvr additive="base">
                                        <p:cTn id="28" dur="3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decel="63333"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300" fill="hold"/>
                                        <p:tgtEl>
                                          <p:spTgt spid="44"/>
                                        </p:tgtEl>
                                        <p:attrNameLst>
                                          <p:attrName>ppt_x</p:attrName>
                                        </p:attrNameLst>
                                      </p:cBhvr>
                                      <p:tavLst>
                                        <p:tav tm="0">
                                          <p:val>
                                            <p:strVal val="0-#ppt_w/2"/>
                                          </p:val>
                                        </p:tav>
                                        <p:tav tm="100000">
                                          <p:val>
                                            <p:strVal val="#ppt_x"/>
                                          </p:val>
                                        </p:tav>
                                      </p:tavLst>
                                    </p:anim>
                                    <p:anim calcmode="lin" valueType="num">
                                      <p:cBhvr additive="base">
                                        <p:cTn id="33" dur="300" fill="hold"/>
                                        <p:tgtEl>
                                          <p:spTgt spid="44"/>
                                        </p:tgtEl>
                                        <p:attrNameLst>
                                          <p:attrName>ppt_y</p:attrName>
                                        </p:attrNameLst>
                                      </p:cBhvr>
                                      <p:tavLst>
                                        <p:tav tm="0">
                                          <p:val>
                                            <p:strVal val="#ppt_y"/>
                                          </p:val>
                                        </p:tav>
                                        <p:tav tm="100000">
                                          <p:val>
                                            <p:strVal val="#ppt_y"/>
                                          </p:val>
                                        </p:tav>
                                      </p:tavLst>
                                    </p:anim>
                                  </p:childTnLst>
                                </p:cTn>
                              </p:par>
                            </p:childTnLst>
                          </p:cTn>
                        </p:par>
                        <p:par>
                          <p:cTn id="34" fill="hold">
                            <p:stCondLst>
                              <p:cond delay="18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758647" y="2804160"/>
            <a:ext cx="1668881" cy="1669098"/>
            <a:chOff x="8758992" y="2664460"/>
            <a:chExt cx="1669098" cy="1669098"/>
          </a:xfrm>
        </p:grpSpPr>
        <p:sp>
          <p:nvSpPr>
            <p:cNvPr id="44"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45"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48" name="组合 47"/>
          <p:cNvGrpSpPr/>
          <p:nvPr/>
        </p:nvGrpSpPr>
        <p:grpSpPr>
          <a:xfrm>
            <a:off x="1764476" y="2804160"/>
            <a:ext cx="1668881" cy="1669098"/>
            <a:chOff x="1763911" y="2664460"/>
            <a:chExt cx="1669098" cy="1669098"/>
          </a:xfrm>
        </p:grpSpPr>
        <p:sp>
          <p:nvSpPr>
            <p:cNvPr id="49"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0"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2"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53" name="组合 52"/>
          <p:cNvGrpSpPr/>
          <p:nvPr/>
        </p:nvGrpSpPr>
        <p:grpSpPr>
          <a:xfrm>
            <a:off x="7010103" y="2804160"/>
            <a:ext cx="1668881" cy="1669098"/>
            <a:chOff x="7010221" y="2664460"/>
            <a:chExt cx="1669098" cy="1669098"/>
          </a:xfrm>
        </p:grpSpPr>
        <p:sp>
          <p:nvSpPr>
            <p:cNvPr id="54"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5"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7"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58" name="组合 57"/>
          <p:cNvGrpSpPr/>
          <p:nvPr/>
        </p:nvGrpSpPr>
        <p:grpSpPr>
          <a:xfrm>
            <a:off x="3513019" y="2804160"/>
            <a:ext cx="1668881" cy="1669098"/>
            <a:chOff x="3512681" y="2664460"/>
            <a:chExt cx="1669098" cy="1669098"/>
          </a:xfrm>
        </p:grpSpPr>
        <p:sp>
          <p:nvSpPr>
            <p:cNvPr id="59"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2"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grpSp>
        <p:nvGrpSpPr>
          <p:cNvPr id="63" name="组合 62"/>
          <p:cNvGrpSpPr/>
          <p:nvPr/>
        </p:nvGrpSpPr>
        <p:grpSpPr>
          <a:xfrm>
            <a:off x="5261561" y="2804160"/>
            <a:ext cx="1668881" cy="1669098"/>
            <a:chOff x="5261451" y="2664460"/>
            <a:chExt cx="1669098" cy="1669098"/>
          </a:xfrm>
        </p:grpSpPr>
        <p:sp>
          <p:nvSpPr>
            <p:cNvPr id="64"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5"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sp>
        <p:nvSpPr>
          <p:cNvPr id="68" name="矩形 67"/>
          <p:cNvSpPr/>
          <p:nvPr/>
        </p:nvSpPr>
        <p:spPr>
          <a:xfrm>
            <a:off x="113985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69" name="矩形 68"/>
          <p:cNvSpPr/>
          <p:nvPr/>
        </p:nvSpPr>
        <p:spPr>
          <a:xfrm>
            <a:off x="4636941"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70" name="矩形 69"/>
          <p:cNvSpPr/>
          <p:nvPr/>
        </p:nvSpPr>
        <p:spPr>
          <a:xfrm>
            <a:off x="813402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71" name="矩形 70"/>
          <p:cNvSpPr/>
          <p:nvPr/>
        </p:nvSpPr>
        <p:spPr>
          <a:xfrm>
            <a:off x="6385483" y="1278524"/>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72" name="矩形 71"/>
          <p:cNvSpPr/>
          <p:nvPr/>
        </p:nvSpPr>
        <p:spPr>
          <a:xfrm>
            <a:off x="2888398" y="1278524"/>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387779758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50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nodeType="withEffect">
                                  <p:stCondLst>
                                    <p:cond delay="75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anim calcmode="lin" valueType="num">
                                      <p:cBhvr>
                                        <p:cTn id="40" dur="1000" fill="hold"/>
                                        <p:tgtEl>
                                          <p:spTgt spid="69"/>
                                        </p:tgtEl>
                                        <p:attrNameLst>
                                          <p:attrName>ppt_x</p:attrName>
                                        </p:attrNameLst>
                                      </p:cBhvr>
                                      <p:tavLst>
                                        <p:tav tm="0">
                                          <p:val>
                                            <p:strVal val="#ppt_x"/>
                                          </p:val>
                                        </p:tav>
                                        <p:tav tm="100000">
                                          <p:val>
                                            <p:strVal val="#ppt_x"/>
                                          </p:val>
                                        </p:tav>
                                      </p:tavLst>
                                    </p:anim>
                                    <p:anim calcmode="lin" valueType="num">
                                      <p:cBhvr>
                                        <p:cTn id="41" dur="1000" fill="hold"/>
                                        <p:tgtEl>
                                          <p:spTgt spid="6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9365919" y="3450713"/>
            <a:ext cx="2073823" cy="702733"/>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右箭头 29"/>
          <p:cNvSpPr/>
          <p:nvPr/>
        </p:nvSpPr>
        <p:spPr>
          <a:xfrm>
            <a:off x="7661644" y="3450713"/>
            <a:ext cx="2073823" cy="702733"/>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右箭头 30"/>
          <p:cNvSpPr/>
          <p:nvPr/>
        </p:nvSpPr>
        <p:spPr>
          <a:xfrm>
            <a:off x="5915266" y="3450713"/>
            <a:ext cx="2073823" cy="702733"/>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右箭头 31"/>
          <p:cNvSpPr/>
          <p:nvPr/>
        </p:nvSpPr>
        <p:spPr>
          <a:xfrm>
            <a:off x="4210990" y="3450713"/>
            <a:ext cx="2073823" cy="702733"/>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右箭头 32"/>
          <p:cNvSpPr/>
          <p:nvPr/>
        </p:nvSpPr>
        <p:spPr>
          <a:xfrm>
            <a:off x="2489557" y="3450713"/>
            <a:ext cx="2073823" cy="702733"/>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右箭头 33"/>
          <p:cNvSpPr/>
          <p:nvPr/>
        </p:nvSpPr>
        <p:spPr>
          <a:xfrm>
            <a:off x="785281" y="3450713"/>
            <a:ext cx="2073823" cy="702733"/>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751431" y="3631564"/>
            <a:ext cx="1564829"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itchFamily="34" charset="-122"/>
                <a:ea typeface="微软雅黑" pitchFamily="34" charset="-122"/>
              </a:rPr>
              <a:t>1</a:t>
            </a: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2</a:t>
            </a:r>
            <a:r>
              <a:rPr lang="zh-CN" altLang="en-US" sz="1400" b="1" dirty="0">
                <a:solidFill>
                  <a:schemeClr val="bg1"/>
                </a:solidFill>
                <a:latin typeface="微软雅黑" pitchFamily="34" charset="-122"/>
                <a:ea typeface="微软雅黑" pitchFamily="34" charset="-122"/>
              </a:rPr>
              <a:t>Month</a:t>
            </a:r>
          </a:p>
        </p:txBody>
      </p:sp>
      <p:cxnSp>
        <p:nvCxnSpPr>
          <p:cNvPr id="36" name="直接连接符 35"/>
          <p:cNvCxnSpPr/>
          <p:nvPr/>
        </p:nvCxnSpPr>
        <p:spPr>
          <a:xfrm flipV="1">
            <a:off x="1822191" y="2960066"/>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1431" y="1018071"/>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commentary, the commentary text as far as possible general ization refined, without redundant text decoration, concise and accurate explanation of the core concept refined.</a:t>
            </a:r>
          </a:p>
        </p:txBody>
      </p:sp>
      <p:sp>
        <p:nvSpPr>
          <p:cNvPr id="38" name="TextBox 37"/>
          <p:cNvSpPr txBox="1"/>
          <p:nvPr/>
        </p:nvSpPr>
        <p:spPr>
          <a:xfrm>
            <a:off x="1991546" y="4820058"/>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commentary, the commentary text as far as possible general ization refined, without redundant text decoration, concise and accurate explanation of the core concept refined.</a:t>
            </a:r>
          </a:p>
        </p:txBody>
      </p:sp>
      <p:cxnSp>
        <p:nvCxnSpPr>
          <p:cNvPr id="39" name="直接连接符 38"/>
          <p:cNvCxnSpPr/>
          <p:nvPr/>
        </p:nvCxnSpPr>
        <p:spPr>
          <a:xfrm>
            <a:off x="3526466" y="4014294"/>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34160" y="3637956"/>
            <a:ext cx="1375488"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itchFamily="34" charset="-122"/>
                <a:ea typeface="微软雅黑" pitchFamily="34" charset="-122"/>
              </a:rPr>
              <a:t>3</a:t>
            </a: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4</a:t>
            </a:r>
            <a:r>
              <a:rPr lang="zh-CN" altLang="en-US" sz="1400" b="1" dirty="0">
                <a:solidFill>
                  <a:schemeClr val="bg1"/>
                </a:solidFill>
                <a:latin typeface="微软雅黑" pitchFamily="34" charset="-122"/>
                <a:ea typeface="微软雅黑" pitchFamily="34" charset="-122"/>
              </a:rPr>
              <a:t>Month</a:t>
            </a:r>
          </a:p>
        </p:txBody>
      </p:sp>
      <p:sp>
        <p:nvSpPr>
          <p:cNvPr id="41" name="TextBox 40"/>
          <p:cNvSpPr txBox="1"/>
          <p:nvPr/>
        </p:nvSpPr>
        <p:spPr>
          <a:xfrm>
            <a:off x="4563381" y="3637956"/>
            <a:ext cx="1367700"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itchFamily="34" charset="-122"/>
                <a:ea typeface="微软雅黑" pitchFamily="34" charset="-122"/>
              </a:rPr>
              <a:t>5</a:t>
            </a: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6</a:t>
            </a:r>
            <a:r>
              <a:rPr lang="zh-CN" altLang="en-US" sz="1400" b="1" dirty="0">
                <a:solidFill>
                  <a:schemeClr val="bg1"/>
                </a:solidFill>
                <a:latin typeface="微软雅黑" pitchFamily="34" charset="-122"/>
                <a:ea typeface="微软雅黑" pitchFamily="34" charset="-122"/>
              </a:rPr>
              <a:t>Month</a:t>
            </a:r>
          </a:p>
        </p:txBody>
      </p:sp>
      <p:sp>
        <p:nvSpPr>
          <p:cNvPr id="42" name="TextBox 41"/>
          <p:cNvSpPr txBox="1"/>
          <p:nvPr/>
        </p:nvSpPr>
        <p:spPr>
          <a:xfrm>
            <a:off x="6410273" y="3637956"/>
            <a:ext cx="1281231"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itchFamily="34" charset="-122"/>
                <a:ea typeface="微软雅黑" pitchFamily="34" charset="-122"/>
              </a:rPr>
              <a:t>7</a:t>
            </a: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8</a:t>
            </a:r>
            <a:r>
              <a:rPr lang="zh-CN" altLang="en-US" sz="1400" b="1" dirty="0">
                <a:solidFill>
                  <a:schemeClr val="bg1"/>
                </a:solidFill>
                <a:latin typeface="微软雅黑" pitchFamily="34" charset="-122"/>
                <a:ea typeface="微软雅黑" pitchFamily="34" charset="-122"/>
              </a:rPr>
              <a:t>Month</a:t>
            </a:r>
          </a:p>
        </p:txBody>
      </p:sp>
      <p:sp>
        <p:nvSpPr>
          <p:cNvPr id="43" name="TextBox 42"/>
          <p:cNvSpPr txBox="1"/>
          <p:nvPr/>
        </p:nvSpPr>
        <p:spPr>
          <a:xfrm>
            <a:off x="7816964" y="3637956"/>
            <a:ext cx="1635478"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itchFamily="34" charset="-122"/>
                <a:ea typeface="微软雅黑" pitchFamily="34" charset="-122"/>
              </a:rPr>
              <a:t>9</a:t>
            </a: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10</a:t>
            </a:r>
            <a:r>
              <a:rPr lang="zh-CN" altLang="en-US" sz="1400" b="1" dirty="0">
                <a:solidFill>
                  <a:schemeClr val="bg1"/>
                </a:solidFill>
                <a:latin typeface="微软雅黑" pitchFamily="34" charset="-122"/>
                <a:ea typeface="微软雅黑" pitchFamily="34" charset="-122"/>
              </a:rPr>
              <a:t>Month</a:t>
            </a:r>
          </a:p>
        </p:txBody>
      </p:sp>
      <p:sp>
        <p:nvSpPr>
          <p:cNvPr id="44" name="TextBox 43"/>
          <p:cNvSpPr txBox="1"/>
          <p:nvPr/>
        </p:nvSpPr>
        <p:spPr>
          <a:xfrm>
            <a:off x="9577902" y="3637956"/>
            <a:ext cx="1560079"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itchFamily="34" charset="-122"/>
                <a:ea typeface="微软雅黑" pitchFamily="34" charset="-122"/>
              </a:rPr>
              <a:t>11</a:t>
            </a:r>
            <a:r>
              <a:rPr lang="zh-CN" altLang="en-US" sz="1400" b="1" dirty="0">
                <a:solidFill>
                  <a:schemeClr val="bg1"/>
                </a:solidFill>
                <a:latin typeface="微软雅黑" pitchFamily="34" charset="-122"/>
                <a:ea typeface="微软雅黑" pitchFamily="34" charset="-122"/>
              </a:rPr>
              <a:t>、</a:t>
            </a:r>
            <a:r>
              <a:rPr lang="en-US" altLang="zh-CN" sz="1400" b="1" dirty="0">
                <a:solidFill>
                  <a:schemeClr val="bg1"/>
                </a:solidFill>
                <a:latin typeface="微软雅黑" pitchFamily="34" charset="-122"/>
                <a:ea typeface="微软雅黑" pitchFamily="34" charset="-122"/>
              </a:rPr>
              <a:t>12</a:t>
            </a:r>
            <a:r>
              <a:rPr lang="zh-CN" altLang="en-US" sz="1400" b="1" dirty="0">
                <a:solidFill>
                  <a:schemeClr val="bg1"/>
                </a:solidFill>
                <a:latin typeface="微软雅黑" pitchFamily="34" charset="-122"/>
                <a:ea typeface="微软雅黑" pitchFamily="34" charset="-122"/>
              </a:rPr>
              <a:t>Month</a:t>
            </a:r>
          </a:p>
        </p:txBody>
      </p:sp>
      <p:cxnSp>
        <p:nvCxnSpPr>
          <p:cNvPr id="45" name="直接连接符 44"/>
          <p:cNvCxnSpPr/>
          <p:nvPr/>
        </p:nvCxnSpPr>
        <p:spPr>
          <a:xfrm flipV="1">
            <a:off x="5247900" y="2960066"/>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77140" y="1018071"/>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commentary, the commentary text as far as possible general ization refined, without redundant text decoration, concise and accurate explanation of the core concept refined.</a:t>
            </a:r>
          </a:p>
        </p:txBody>
      </p:sp>
      <p:sp>
        <p:nvSpPr>
          <p:cNvPr id="47" name="TextBox 46"/>
          <p:cNvSpPr txBox="1"/>
          <p:nvPr/>
        </p:nvSpPr>
        <p:spPr>
          <a:xfrm>
            <a:off x="5417254" y="4820058"/>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commentary, the commentary text as far as possible general ization refined, without redundant text decoration, concise and accurate explanation of the core concept refined.</a:t>
            </a:r>
          </a:p>
        </p:txBody>
      </p:sp>
      <p:cxnSp>
        <p:nvCxnSpPr>
          <p:cNvPr id="48" name="直接连接符 47"/>
          <p:cNvCxnSpPr/>
          <p:nvPr/>
        </p:nvCxnSpPr>
        <p:spPr>
          <a:xfrm>
            <a:off x="6952175" y="4014294"/>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8698553" y="2960066"/>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27793" y="1018071"/>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commentary, the commentary text as far as possible general ization refined, without redundant text decoration, concise and accurate explanation of the core concept refined.</a:t>
            </a:r>
          </a:p>
        </p:txBody>
      </p:sp>
      <p:sp>
        <p:nvSpPr>
          <p:cNvPr id="51" name="TextBox 50"/>
          <p:cNvSpPr txBox="1"/>
          <p:nvPr/>
        </p:nvSpPr>
        <p:spPr>
          <a:xfrm>
            <a:off x="8824364" y="4820058"/>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Click to enter a brief text commentary, the commentary text as far as possible general ization refined, without redundant text decoration, concise and accurate explanation of the core concept refined.</a:t>
            </a:r>
          </a:p>
        </p:txBody>
      </p:sp>
      <p:cxnSp>
        <p:nvCxnSpPr>
          <p:cNvPr id="52" name="直接连接符 51"/>
          <p:cNvCxnSpPr/>
          <p:nvPr/>
        </p:nvCxnSpPr>
        <p:spPr>
          <a:xfrm>
            <a:off x="10402828" y="4014294"/>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extLst>
      <p:ext uri="{BB962C8B-B14F-4D97-AF65-F5344CB8AC3E}">
        <p14:creationId xmlns:p14="http://schemas.microsoft.com/office/powerpoint/2010/main" val="856553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2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7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2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14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19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24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31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36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38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43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48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62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67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64835" y="3351209"/>
            <a:ext cx="936948" cy="1225734"/>
            <a:chOff x="8117457" y="788000"/>
            <a:chExt cx="937070" cy="1225734"/>
          </a:xfrm>
        </p:grpSpPr>
        <p:sp>
          <p:nvSpPr>
            <p:cNvPr id="6" name="Freeform 5"/>
            <p:cNvSpPr>
              <a:spLocks/>
            </p:cNvSpPr>
            <p:nvPr/>
          </p:nvSpPr>
          <p:spPr bwMode="auto">
            <a:xfrm>
              <a:off x="8117457" y="788000"/>
              <a:ext cx="615768" cy="1225734"/>
            </a:xfrm>
            <a:custGeom>
              <a:avLst/>
              <a:gdLst>
                <a:gd name="T0" fmla="*/ 313 w 849"/>
                <a:gd name="T1" fmla="*/ 0 h 1690"/>
                <a:gd name="T2" fmla="*/ 0 w 849"/>
                <a:gd name="T3" fmla="*/ 0 h 1690"/>
                <a:gd name="T4" fmla="*/ 0 w 849"/>
                <a:gd name="T5" fmla="*/ 231 h 1690"/>
                <a:gd name="T6" fmla="*/ 390 w 849"/>
                <a:gd name="T7" fmla="*/ 846 h 1690"/>
                <a:gd name="T8" fmla="*/ 0 w 849"/>
                <a:gd name="T9" fmla="*/ 1459 h 1690"/>
                <a:gd name="T10" fmla="*/ 0 w 849"/>
                <a:gd name="T11" fmla="*/ 1690 h 1690"/>
                <a:gd name="T12" fmla="*/ 313 w 849"/>
                <a:gd name="T13" fmla="*/ 1690 h 1690"/>
                <a:gd name="T14" fmla="*/ 849 w 849"/>
                <a:gd name="T15" fmla="*/ 846 h 1690"/>
                <a:gd name="T16" fmla="*/ 313 w 849"/>
                <a:gd name="T17"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1690">
                  <a:moveTo>
                    <a:pt x="313" y="0"/>
                  </a:moveTo>
                  <a:lnTo>
                    <a:pt x="0" y="0"/>
                  </a:lnTo>
                  <a:lnTo>
                    <a:pt x="0" y="231"/>
                  </a:lnTo>
                  <a:lnTo>
                    <a:pt x="390" y="846"/>
                  </a:lnTo>
                  <a:lnTo>
                    <a:pt x="0" y="1459"/>
                  </a:lnTo>
                  <a:lnTo>
                    <a:pt x="0" y="1690"/>
                  </a:lnTo>
                  <a:lnTo>
                    <a:pt x="313" y="1690"/>
                  </a:lnTo>
                  <a:lnTo>
                    <a:pt x="849" y="846"/>
                  </a:lnTo>
                  <a:lnTo>
                    <a:pt x="31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 name="Freeform 6"/>
            <p:cNvSpPr>
              <a:spLocks/>
            </p:cNvSpPr>
            <p:nvPr/>
          </p:nvSpPr>
          <p:spPr bwMode="auto">
            <a:xfrm>
              <a:off x="8117457" y="788000"/>
              <a:ext cx="937070" cy="1225734"/>
            </a:xfrm>
            <a:custGeom>
              <a:avLst/>
              <a:gdLst>
                <a:gd name="T0" fmla="*/ 756 w 1292"/>
                <a:gd name="T1" fmla="*/ 0 h 1690"/>
                <a:gd name="T2" fmla="*/ 0 w 1292"/>
                <a:gd name="T3" fmla="*/ 0 h 1690"/>
                <a:gd name="T4" fmla="*/ 536 w 1292"/>
                <a:gd name="T5" fmla="*/ 846 h 1690"/>
                <a:gd name="T6" fmla="*/ 0 w 1292"/>
                <a:gd name="T7" fmla="*/ 1690 h 1690"/>
                <a:gd name="T8" fmla="*/ 756 w 1292"/>
                <a:gd name="T9" fmla="*/ 1690 h 1690"/>
                <a:gd name="T10" fmla="*/ 1292 w 1292"/>
                <a:gd name="T11" fmla="*/ 846 h 1690"/>
                <a:gd name="T12" fmla="*/ 756 w 1292"/>
                <a:gd name="T13" fmla="*/ 0 h 1690"/>
              </a:gdLst>
              <a:ahLst/>
              <a:cxnLst>
                <a:cxn ang="0">
                  <a:pos x="T0" y="T1"/>
                </a:cxn>
                <a:cxn ang="0">
                  <a:pos x="T2" y="T3"/>
                </a:cxn>
                <a:cxn ang="0">
                  <a:pos x="T4" y="T5"/>
                </a:cxn>
                <a:cxn ang="0">
                  <a:pos x="T6" y="T7"/>
                </a:cxn>
                <a:cxn ang="0">
                  <a:pos x="T8" y="T9"/>
                </a:cxn>
                <a:cxn ang="0">
                  <a:pos x="T10" y="T11"/>
                </a:cxn>
                <a:cxn ang="0">
                  <a:pos x="T12" y="T13"/>
                </a:cxn>
              </a:cxnLst>
              <a:rect l="0" t="0" r="r" b="b"/>
              <a:pathLst>
                <a:path w="1292" h="1690">
                  <a:moveTo>
                    <a:pt x="756" y="0"/>
                  </a:moveTo>
                  <a:lnTo>
                    <a:pt x="0" y="0"/>
                  </a:lnTo>
                  <a:lnTo>
                    <a:pt x="536" y="846"/>
                  </a:lnTo>
                  <a:lnTo>
                    <a:pt x="0" y="1690"/>
                  </a:lnTo>
                  <a:lnTo>
                    <a:pt x="756" y="1690"/>
                  </a:lnTo>
                  <a:lnTo>
                    <a:pt x="1292" y="846"/>
                  </a:lnTo>
                  <a:lnTo>
                    <a:pt x="75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grpSp>
      <p:grpSp>
        <p:nvGrpSpPr>
          <p:cNvPr id="8" name="组合 7"/>
          <p:cNvGrpSpPr/>
          <p:nvPr/>
        </p:nvGrpSpPr>
        <p:grpSpPr>
          <a:xfrm>
            <a:off x="4457241" y="3116943"/>
            <a:ext cx="1097216" cy="1694269"/>
            <a:chOff x="8609927" y="553732"/>
            <a:chExt cx="1097359" cy="1694269"/>
          </a:xfrm>
        </p:grpSpPr>
        <p:sp>
          <p:nvSpPr>
            <p:cNvPr id="9" name="Freeform 7"/>
            <p:cNvSpPr>
              <a:spLocks/>
            </p:cNvSpPr>
            <p:nvPr/>
          </p:nvSpPr>
          <p:spPr bwMode="auto">
            <a:xfrm>
              <a:off x="8609927" y="553732"/>
              <a:ext cx="852212" cy="1694269"/>
            </a:xfrm>
            <a:custGeom>
              <a:avLst/>
              <a:gdLst>
                <a:gd name="T0" fmla="*/ 435 w 1175"/>
                <a:gd name="T1" fmla="*/ 0 h 2336"/>
                <a:gd name="T2" fmla="*/ 0 w 1175"/>
                <a:gd name="T3" fmla="*/ 0 h 2336"/>
                <a:gd name="T4" fmla="*/ 0 w 1175"/>
                <a:gd name="T5" fmla="*/ 319 h 2336"/>
                <a:gd name="T6" fmla="*/ 538 w 1175"/>
                <a:gd name="T7" fmla="*/ 1169 h 2336"/>
                <a:gd name="T8" fmla="*/ 0 w 1175"/>
                <a:gd name="T9" fmla="*/ 2017 h 2336"/>
                <a:gd name="T10" fmla="*/ 0 w 1175"/>
                <a:gd name="T11" fmla="*/ 2336 h 2336"/>
                <a:gd name="T12" fmla="*/ 435 w 1175"/>
                <a:gd name="T13" fmla="*/ 2336 h 2336"/>
                <a:gd name="T14" fmla="*/ 1175 w 1175"/>
                <a:gd name="T15" fmla="*/ 1169 h 2336"/>
                <a:gd name="T16" fmla="*/ 435 w 1175"/>
                <a:gd name="T17" fmla="*/ 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2336">
                  <a:moveTo>
                    <a:pt x="435" y="0"/>
                  </a:moveTo>
                  <a:lnTo>
                    <a:pt x="0" y="0"/>
                  </a:lnTo>
                  <a:lnTo>
                    <a:pt x="0" y="319"/>
                  </a:lnTo>
                  <a:lnTo>
                    <a:pt x="538" y="1169"/>
                  </a:lnTo>
                  <a:lnTo>
                    <a:pt x="0" y="2017"/>
                  </a:lnTo>
                  <a:lnTo>
                    <a:pt x="0" y="2336"/>
                  </a:lnTo>
                  <a:lnTo>
                    <a:pt x="435" y="2336"/>
                  </a:lnTo>
                  <a:lnTo>
                    <a:pt x="1175" y="1169"/>
                  </a:lnTo>
                  <a:lnTo>
                    <a:pt x="43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0" name="Freeform 8"/>
            <p:cNvSpPr>
              <a:spLocks/>
            </p:cNvSpPr>
            <p:nvPr/>
          </p:nvSpPr>
          <p:spPr bwMode="auto">
            <a:xfrm>
              <a:off x="8609927" y="553732"/>
              <a:ext cx="1097359" cy="1694269"/>
            </a:xfrm>
            <a:custGeom>
              <a:avLst/>
              <a:gdLst>
                <a:gd name="T0" fmla="*/ 771 w 1513"/>
                <a:gd name="T1" fmla="*/ 0 h 2336"/>
                <a:gd name="T2" fmla="*/ 0 w 1513"/>
                <a:gd name="T3" fmla="*/ 0 h 2336"/>
                <a:gd name="T4" fmla="*/ 742 w 1513"/>
                <a:gd name="T5" fmla="*/ 1169 h 2336"/>
                <a:gd name="T6" fmla="*/ 0 w 1513"/>
                <a:gd name="T7" fmla="*/ 2336 h 2336"/>
                <a:gd name="T8" fmla="*/ 771 w 1513"/>
                <a:gd name="T9" fmla="*/ 2336 h 2336"/>
                <a:gd name="T10" fmla="*/ 1513 w 1513"/>
                <a:gd name="T11" fmla="*/ 1169 h 2336"/>
                <a:gd name="T12" fmla="*/ 771 w 1513"/>
                <a:gd name="T13" fmla="*/ 0 h 2336"/>
              </a:gdLst>
              <a:ahLst/>
              <a:cxnLst>
                <a:cxn ang="0">
                  <a:pos x="T0" y="T1"/>
                </a:cxn>
                <a:cxn ang="0">
                  <a:pos x="T2" y="T3"/>
                </a:cxn>
                <a:cxn ang="0">
                  <a:pos x="T4" y="T5"/>
                </a:cxn>
                <a:cxn ang="0">
                  <a:pos x="T6" y="T7"/>
                </a:cxn>
                <a:cxn ang="0">
                  <a:pos x="T8" y="T9"/>
                </a:cxn>
                <a:cxn ang="0">
                  <a:pos x="T10" y="T11"/>
                </a:cxn>
                <a:cxn ang="0">
                  <a:pos x="T12" y="T13"/>
                </a:cxn>
              </a:cxnLst>
              <a:rect l="0" t="0" r="r" b="b"/>
              <a:pathLst>
                <a:path w="1513" h="2336">
                  <a:moveTo>
                    <a:pt x="771" y="0"/>
                  </a:moveTo>
                  <a:lnTo>
                    <a:pt x="0" y="0"/>
                  </a:lnTo>
                  <a:lnTo>
                    <a:pt x="742" y="1169"/>
                  </a:lnTo>
                  <a:lnTo>
                    <a:pt x="0" y="2336"/>
                  </a:lnTo>
                  <a:lnTo>
                    <a:pt x="771" y="2336"/>
                  </a:lnTo>
                  <a:lnTo>
                    <a:pt x="1513" y="1169"/>
                  </a:lnTo>
                  <a:lnTo>
                    <a:pt x="771"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grpSp>
      <p:grpSp>
        <p:nvGrpSpPr>
          <p:cNvPr id="11" name="组合 10"/>
          <p:cNvGrpSpPr/>
          <p:nvPr/>
        </p:nvGrpSpPr>
        <p:grpSpPr>
          <a:xfrm>
            <a:off x="4992432" y="2803619"/>
            <a:ext cx="1504774" cy="2320917"/>
            <a:chOff x="9145188" y="240408"/>
            <a:chExt cx="1504970" cy="2320917"/>
          </a:xfrm>
        </p:grpSpPr>
        <p:sp>
          <p:nvSpPr>
            <p:cNvPr id="12" name="Freeform 9"/>
            <p:cNvSpPr>
              <a:spLocks/>
            </p:cNvSpPr>
            <p:nvPr/>
          </p:nvSpPr>
          <p:spPr bwMode="auto">
            <a:xfrm>
              <a:off x="9145188" y="240408"/>
              <a:ext cx="1168437" cy="2320917"/>
            </a:xfrm>
            <a:custGeom>
              <a:avLst/>
              <a:gdLst>
                <a:gd name="T0" fmla="*/ 595 w 1611"/>
                <a:gd name="T1" fmla="*/ 0 h 3200"/>
                <a:gd name="T2" fmla="*/ 0 w 1611"/>
                <a:gd name="T3" fmla="*/ 0 h 3200"/>
                <a:gd name="T4" fmla="*/ 0 w 1611"/>
                <a:gd name="T5" fmla="*/ 436 h 3200"/>
                <a:gd name="T6" fmla="*/ 740 w 1611"/>
                <a:gd name="T7" fmla="*/ 1601 h 3200"/>
                <a:gd name="T8" fmla="*/ 0 w 1611"/>
                <a:gd name="T9" fmla="*/ 2764 h 3200"/>
                <a:gd name="T10" fmla="*/ 0 w 1611"/>
                <a:gd name="T11" fmla="*/ 3200 h 3200"/>
                <a:gd name="T12" fmla="*/ 595 w 1611"/>
                <a:gd name="T13" fmla="*/ 3200 h 3200"/>
                <a:gd name="T14" fmla="*/ 1611 w 1611"/>
                <a:gd name="T15" fmla="*/ 1601 h 3200"/>
                <a:gd name="T16" fmla="*/ 595 w 1611"/>
                <a:gd name="T17"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1" h="3200">
                  <a:moveTo>
                    <a:pt x="595" y="0"/>
                  </a:moveTo>
                  <a:lnTo>
                    <a:pt x="0" y="0"/>
                  </a:lnTo>
                  <a:lnTo>
                    <a:pt x="0" y="436"/>
                  </a:lnTo>
                  <a:lnTo>
                    <a:pt x="740" y="1601"/>
                  </a:lnTo>
                  <a:lnTo>
                    <a:pt x="0" y="2764"/>
                  </a:lnTo>
                  <a:lnTo>
                    <a:pt x="0" y="3200"/>
                  </a:lnTo>
                  <a:lnTo>
                    <a:pt x="595" y="3200"/>
                  </a:lnTo>
                  <a:lnTo>
                    <a:pt x="1611" y="1601"/>
                  </a:lnTo>
                  <a:lnTo>
                    <a:pt x="59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3" name="Freeform 10"/>
            <p:cNvSpPr>
              <a:spLocks/>
            </p:cNvSpPr>
            <p:nvPr/>
          </p:nvSpPr>
          <p:spPr bwMode="auto">
            <a:xfrm>
              <a:off x="9145188" y="240408"/>
              <a:ext cx="1504970" cy="2320917"/>
            </a:xfrm>
            <a:custGeom>
              <a:avLst/>
              <a:gdLst>
                <a:gd name="T0" fmla="*/ 1059 w 2075"/>
                <a:gd name="T1" fmla="*/ 0 h 3200"/>
                <a:gd name="T2" fmla="*/ 0 w 2075"/>
                <a:gd name="T3" fmla="*/ 0 h 3200"/>
                <a:gd name="T4" fmla="*/ 1016 w 2075"/>
                <a:gd name="T5" fmla="*/ 1601 h 3200"/>
                <a:gd name="T6" fmla="*/ 0 w 2075"/>
                <a:gd name="T7" fmla="*/ 3200 h 3200"/>
                <a:gd name="T8" fmla="*/ 1059 w 2075"/>
                <a:gd name="T9" fmla="*/ 3200 h 3200"/>
                <a:gd name="T10" fmla="*/ 2075 w 2075"/>
                <a:gd name="T11" fmla="*/ 1601 h 3200"/>
                <a:gd name="T12" fmla="*/ 1059 w 2075"/>
                <a:gd name="T13" fmla="*/ 0 h 3200"/>
              </a:gdLst>
              <a:ahLst/>
              <a:cxnLst>
                <a:cxn ang="0">
                  <a:pos x="T0" y="T1"/>
                </a:cxn>
                <a:cxn ang="0">
                  <a:pos x="T2" y="T3"/>
                </a:cxn>
                <a:cxn ang="0">
                  <a:pos x="T4" y="T5"/>
                </a:cxn>
                <a:cxn ang="0">
                  <a:pos x="T6" y="T7"/>
                </a:cxn>
                <a:cxn ang="0">
                  <a:pos x="T8" y="T9"/>
                </a:cxn>
                <a:cxn ang="0">
                  <a:pos x="T10" y="T11"/>
                </a:cxn>
                <a:cxn ang="0">
                  <a:pos x="T12" y="T13"/>
                </a:cxn>
              </a:cxnLst>
              <a:rect l="0" t="0" r="r" b="b"/>
              <a:pathLst>
                <a:path w="2075" h="3200">
                  <a:moveTo>
                    <a:pt x="1059" y="0"/>
                  </a:moveTo>
                  <a:lnTo>
                    <a:pt x="0" y="0"/>
                  </a:lnTo>
                  <a:lnTo>
                    <a:pt x="1016" y="1601"/>
                  </a:lnTo>
                  <a:lnTo>
                    <a:pt x="0" y="3200"/>
                  </a:lnTo>
                  <a:lnTo>
                    <a:pt x="1059" y="3200"/>
                  </a:lnTo>
                  <a:lnTo>
                    <a:pt x="2075" y="1601"/>
                  </a:lnTo>
                  <a:lnTo>
                    <a:pt x="105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grpSp>
      <p:grpSp>
        <p:nvGrpSpPr>
          <p:cNvPr id="14" name="组合 13"/>
          <p:cNvGrpSpPr/>
          <p:nvPr/>
        </p:nvGrpSpPr>
        <p:grpSpPr>
          <a:xfrm>
            <a:off x="5711824" y="2397457"/>
            <a:ext cx="1847065" cy="3133238"/>
            <a:chOff x="9864672" y="-165752"/>
            <a:chExt cx="1847305" cy="3133238"/>
          </a:xfrm>
        </p:grpSpPr>
        <p:sp>
          <p:nvSpPr>
            <p:cNvPr id="15" name="Freeform 11"/>
            <p:cNvSpPr>
              <a:spLocks/>
            </p:cNvSpPr>
            <p:nvPr/>
          </p:nvSpPr>
          <p:spPr bwMode="auto">
            <a:xfrm>
              <a:off x="9864672" y="-165752"/>
              <a:ext cx="1574597" cy="3133238"/>
            </a:xfrm>
            <a:custGeom>
              <a:avLst/>
              <a:gdLst>
                <a:gd name="T0" fmla="*/ 801 w 2171"/>
                <a:gd name="T1" fmla="*/ 0 h 4320"/>
                <a:gd name="T2" fmla="*/ 0 w 2171"/>
                <a:gd name="T3" fmla="*/ 0 h 4320"/>
                <a:gd name="T4" fmla="*/ 0 w 2171"/>
                <a:gd name="T5" fmla="*/ 591 h 4320"/>
                <a:gd name="T6" fmla="*/ 997 w 2171"/>
                <a:gd name="T7" fmla="*/ 2161 h 4320"/>
                <a:gd name="T8" fmla="*/ 0 w 2171"/>
                <a:gd name="T9" fmla="*/ 3729 h 4320"/>
                <a:gd name="T10" fmla="*/ 0 w 2171"/>
                <a:gd name="T11" fmla="*/ 4320 h 4320"/>
                <a:gd name="T12" fmla="*/ 801 w 2171"/>
                <a:gd name="T13" fmla="*/ 4320 h 4320"/>
                <a:gd name="T14" fmla="*/ 2171 w 2171"/>
                <a:gd name="T15" fmla="*/ 2161 h 4320"/>
                <a:gd name="T16" fmla="*/ 801 w 217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1" h="4320">
                  <a:moveTo>
                    <a:pt x="801" y="0"/>
                  </a:moveTo>
                  <a:lnTo>
                    <a:pt x="0" y="0"/>
                  </a:lnTo>
                  <a:lnTo>
                    <a:pt x="0" y="591"/>
                  </a:lnTo>
                  <a:lnTo>
                    <a:pt x="997" y="2161"/>
                  </a:lnTo>
                  <a:lnTo>
                    <a:pt x="0" y="3729"/>
                  </a:lnTo>
                  <a:lnTo>
                    <a:pt x="0" y="4320"/>
                  </a:lnTo>
                  <a:lnTo>
                    <a:pt x="801" y="4320"/>
                  </a:lnTo>
                  <a:lnTo>
                    <a:pt x="2171" y="2161"/>
                  </a:lnTo>
                  <a:lnTo>
                    <a:pt x="80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6" name="Freeform 12"/>
            <p:cNvSpPr>
              <a:spLocks/>
            </p:cNvSpPr>
            <p:nvPr/>
          </p:nvSpPr>
          <p:spPr bwMode="auto">
            <a:xfrm>
              <a:off x="9864672" y="-165752"/>
              <a:ext cx="1847305" cy="3133238"/>
            </a:xfrm>
            <a:custGeom>
              <a:avLst/>
              <a:gdLst>
                <a:gd name="T0" fmla="*/ 1177 w 2547"/>
                <a:gd name="T1" fmla="*/ 0 h 4320"/>
                <a:gd name="T2" fmla="*/ 0 w 2547"/>
                <a:gd name="T3" fmla="*/ 0 h 4320"/>
                <a:gd name="T4" fmla="*/ 1371 w 2547"/>
                <a:gd name="T5" fmla="*/ 2161 h 4320"/>
                <a:gd name="T6" fmla="*/ 0 w 2547"/>
                <a:gd name="T7" fmla="*/ 4320 h 4320"/>
                <a:gd name="T8" fmla="*/ 1177 w 2547"/>
                <a:gd name="T9" fmla="*/ 4320 h 4320"/>
                <a:gd name="T10" fmla="*/ 2547 w 2547"/>
                <a:gd name="T11" fmla="*/ 2161 h 4320"/>
                <a:gd name="T12" fmla="*/ 1177 w 254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2547" h="4320">
                  <a:moveTo>
                    <a:pt x="1177" y="0"/>
                  </a:moveTo>
                  <a:lnTo>
                    <a:pt x="0" y="0"/>
                  </a:lnTo>
                  <a:lnTo>
                    <a:pt x="1371" y="2161"/>
                  </a:lnTo>
                  <a:lnTo>
                    <a:pt x="0" y="4320"/>
                  </a:lnTo>
                  <a:lnTo>
                    <a:pt x="1177" y="4320"/>
                  </a:lnTo>
                  <a:lnTo>
                    <a:pt x="2547" y="2161"/>
                  </a:lnTo>
                  <a:lnTo>
                    <a:pt x="117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latin typeface="+mn-ea"/>
              </a:endParaRPr>
            </a:p>
          </p:txBody>
        </p:sp>
      </p:grpSp>
      <p:grpSp>
        <p:nvGrpSpPr>
          <p:cNvPr id="17" name="组合 16"/>
          <p:cNvGrpSpPr/>
          <p:nvPr/>
        </p:nvGrpSpPr>
        <p:grpSpPr>
          <a:xfrm>
            <a:off x="832823" y="2130032"/>
            <a:ext cx="2575600" cy="3368665"/>
            <a:chOff x="832137" y="1901430"/>
            <a:chExt cx="2575935" cy="3368665"/>
          </a:xfrm>
        </p:grpSpPr>
        <p:sp>
          <p:nvSpPr>
            <p:cNvPr id="18" name="圆角矩形 17"/>
            <p:cNvSpPr/>
            <p:nvPr/>
          </p:nvSpPr>
          <p:spPr>
            <a:xfrm>
              <a:off x="832137" y="2023612"/>
              <a:ext cx="1835131" cy="386728"/>
            </a:xfrm>
            <a:prstGeom prst="roundRect">
              <a:avLst>
                <a:gd name="adj" fmla="val 50000"/>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sp>
          <p:nvSpPr>
            <p:cNvPr id="19" name="圆角矩形 18"/>
            <p:cNvSpPr/>
            <p:nvPr/>
          </p:nvSpPr>
          <p:spPr>
            <a:xfrm>
              <a:off x="832137" y="3542112"/>
              <a:ext cx="1835131" cy="386728"/>
            </a:xfrm>
            <a:prstGeom prst="roundRect">
              <a:avLst>
                <a:gd name="adj"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sp>
          <p:nvSpPr>
            <p:cNvPr id="20" name="圆角矩形 19"/>
            <p:cNvSpPr/>
            <p:nvPr/>
          </p:nvSpPr>
          <p:spPr>
            <a:xfrm>
              <a:off x="832137" y="4761184"/>
              <a:ext cx="1835131" cy="386728"/>
            </a:xfrm>
            <a:prstGeom prst="roundRect">
              <a:avLst>
                <a:gd name="adj" fmla="val 50000"/>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grpSp>
          <p:nvGrpSpPr>
            <p:cNvPr id="21" name="组合 20"/>
            <p:cNvGrpSpPr/>
            <p:nvPr/>
          </p:nvGrpSpPr>
          <p:grpSpPr>
            <a:xfrm>
              <a:off x="2776979" y="1901430"/>
              <a:ext cx="631093" cy="631093"/>
              <a:chOff x="2556607" y="3355167"/>
              <a:chExt cx="631093" cy="631093"/>
            </a:xfrm>
          </p:grpSpPr>
          <p:sp>
            <p:nvSpPr>
              <p:cNvPr id="28" name="椭圆 27"/>
              <p:cNvSpPr/>
              <p:nvPr/>
            </p:nvSpPr>
            <p:spPr>
              <a:xfrm>
                <a:off x="2556607" y="3355167"/>
                <a:ext cx="631093" cy="631093"/>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9" name="矩形 28"/>
              <p:cNvSpPr/>
              <p:nvPr/>
            </p:nvSpPr>
            <p:spPr>
              <a:xfrm>
                <a:off x="2593836" y="3516825"/>
                <a:ext cx="556635" cy="307777"/>
              </a:xfrm>
              <a:prstGeom prst="rect">
                <a:avLst/>
              </a:prstGeom>
            </p:spPr>
            <p:txBody>
              <a:bodyPr wrap="none">
                <a:spAutoFit/>
              </a:bodyPr>
              <a:lstStyle/>
              <a:p>
                <a:pPr algn="ctr"/>
                <a:r>
                  <a:rPr lang="en-US" altLang="zh-CN" sz="1400" dirty="0">
                    <a:solidFill>
                      <a:schemeClr val="bg1"/>
                    </a:solidFill>
                    <a:latin typeface="+mj-ea"/>
                    <a:ea typeface="+mj-ea"/>
                  </a:rPr>
                  <a:t>25%</a:t>
                </a:r>
                <a:endParaRPr lang="zh-CN" altLang="en-US" sz="1400" dirty="0">
                  <a:latin typeface="+mj-ea"/>
                  <a:ea typeface="+mj-ea"/>
                </a:endParaRPr>
              </a:p>
            </p:txBody>
          </p:sp>
        </p:grpSp>
        <p:grpSp>
          <p:nvGrpSpPr>
            <p:cNvPr id="22" name="组合 21"/>
            <p:cNvGrpSpPr/>
            <p:nvPr/>
          </p:nvGrpSpPr>
          <p:grpSpPr>
            <a:xfrm>
              <a:off x="2776979" y="4639002"/>
              <a:ext cx="631093" cy="631093"/>
              <a:chOff x="2556607" y="3355167"/>
              <a:chExt cx="631093" cy="631093"/>
            </a:xfrm>
          </p:grpSpPr>
          <p:sp>
            <p:nvSpPr>
              <p:cNvPr id="26" name="椭圆 25"/>
              <p:cNvSpPr/>
              <p:nvPr/>
            </p:nvSpPr>
            <p:spPr>
              <a:xfrm>
                <a:off x="2556607" y="3355167"/>
                <a:ext cx="631093" cy="63109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矩形 26"/>
              <p:cNvSpPr/>
              <p:nvPr/>
            </p:nvSpPr>
            <p:spPr>
              <a:xfrm>
                <a:off x="2593836" y="3516825"/>
                <a:ext cx="556635" cy="307777"/>
              </a:xfrm>
              <a:prstGeom prst="rect">
                <a:avLst/>
              </a:prstGeom>
            </p:spPr>
            <p:txBody>
              <a:bodyPr wrap="none">
                <a:spAutoFit/>
              </a:bodyPr>
              <a:lstStyle/>
              <a:p>
                <a:pPr algn="ctr"/>
                <a:r>
                  <a:rPr lang="en-US" altLang="zh-CN" sz="1400" dirty="0">
                    <a:solidFill>
                      <a:schemeClr val="bg1"/>
                    </a:solidFill>
                    <a:latin typeface="+mj-ea"/>
                    <a:ea typeface="+mj-ea"/>
                  </a:rPr>
                  <a:t>15%</a:t>
                </a:r>
                <a:endParaRPr lang="zh-CN" altLang="en-US" sz="1400" dirty="0">
                  <a:latin typeface="+mj-ea"/>
                  <a:ea typeface="+mj-ea"/>
                </a:endParaRPr>
              </a:p>
            </p:txBody>
          </p:sp>
        </p:grpSp>
        <p:grpSp>
          <p:nvGrpSpPr>
            <p:cNvPr id="23" name="组合 22"/>
            <p:cNvGrpSpPr/>
            <p:nvPr/>
          </p:nvGrpSpPr>
          <p:grpSpPr>
            <a:xfrm>
              <a:off x="2776979" y="3419930"/>
              <a:ext cx="631093" cy="631093"/>
              <a:chOff x="2556607" y="3355167"/>
              <a:chExt cx="631093" cy="631093"/>
            </a:xfrm>
          </p:grpSpPr>
          <p:sp>
            <p:nvSpPr>
              <p:cNvPr id="24" name="椭圆 23"/>
              <p:cNvSpPr/>
              <p:nvPr/>
            </p:nvSpPr>
            <p:spPr>
              <a:xfrm>
                <a:off x="2556607" y="3355167"/>
                <a:ext cx="631093" cy="631093"/>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矩形 24"/>
              <p:cNvSpPr/>
              <p:nvPr/>
            </p:nvSpPr>
            <p:spPr>
              <a:xfrm>
                <a:off x="2593836" y="3516825"/>
                <a:ext cx="556635" cy="307777"/>
              </a:xfrm>
              <a:prstGeom prst="rect">
                <a:avLst/>
              </a:prstGeom>
            </p:spPr>
            <p:txBody>
              <a:bodyPr wrap="none">
                <a:spAutoFit/>
              </a:bodyPr>
              <a:lstStyle/>
              <a:p>
                <a:pPr algn="ctr"/>
                <a:r>
                  <a:rPr lang="en-US" altLang="zh-CN" sz="1400" dirty="0">
                    <a:solidFill>
                      <a:schemeClr val="bg1"/>
                    </a:solidFill>
                    <a:latin typeface="+mj-ea"/>
                    <a:ea typeface="+mj-ea"/>
                  </a:rPr>
                  <a:t>10%</a:t>
                </a:r>
                <a:endParaRPr lang="zh-CN" altLang="en-US" sz="1400" dirty="0">
                  <a:latin typeface="+mj-ea"/>
                  <a:ea typeface="+mj-ea"/>
                </a:endParaRPr>
              </a:p>
            </p:txBody>
          </p:sp>
        </p:grpSp>
      </p:grpSp>
      <p:grpSp>
        <p:nvGrpSpPr>
          <p:cNvPr id="30" name="组合 29"/>
          <p:cNvGrpSpPr/>
          <p:nvPr/>
        </p:nvGrpSpPr>
        <p:grpSpPr>
          <a:xfrm>
            <a:off x="7607692" y="4112063"/>
            <a:ext cx="3794405" cy="846386"/>
            <a:chOff x="7607886" y="3883463"/>
            <a:chExt cx="3794899" cy="846386"/>
          </a:xfrm>
        </p:grpSpPr>
        <p:grpSp>
          <p:nvGrpSpPr>
            <p:cNvPr id="31" name="组合 30"/>
            <p:cNvGrpSpPr/>
            <p:nvPr/>
          </p:nvGrpSpPr>
          <p:grpSpPr>
            <a:xfrm>
              <a:off x="7607886" y="3952713"/>
              <a:ext cx="1244413" cy="707886"/>
              <a:chOff x="4551555" y="3552214"/>
              <a:chExt cx="1244413" cy="707886"/>
            </a:xfrm>
          </p:grpSpPr>
          <p:sp>
            <p:nvSpPr>
              <p:cNvPr id="33" name="圆角矩形 32"/>
              <p:cNvSpPr/>
              <p:nvPr/>
            </p:nvSpPr>
            <p:spPr>
              <a:xfrm>
                <a:off x="4597760" y="3564157"/>
                <a:ext cx="1152000" cy="684000"/>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4" name="矩形 33"/>
              <p:cNvSpPr/>
              <p:nvPr/>
            </p:nvSpPr>
            <p:spPr>
              <a:xfrm>
                <a:off x="4551555" y="3552214"/>
                <a:ext cx="1244413" cy="707886"/>
              </a:xfrm>
              <a:prstGeom prst="rect">
                <a:avLst/>
              </a:prstGeom>
            </p:spPr>
            <p:txBody>
              <a:bodyPr wrap="none">
                <a:spAutoFit/>
              </a:bodyPr>
              <a:lstStyle/>
              <a:p>
                <a:pPr algn="ctr"/>
                <a:r>
                  <a:rPr lang="en-US" altLang="zh-CN" sz="4000" dirty="0">
                    <a:solidFill>
                      <a:schemeClr val="bg1"/>
                    </a:solidFill>
                    <a:latin typeface="+mj-ea"/>
                    <a:ea typeface="+mj-ea"/>
                  </a:rPr>
                  <a:t>50%</a:t>
                </a:r>
                <a:endParaRPr lang="zh-CN" altLang="en-US" sz="4000" dirty="0">
                  <a:solidFill>
                    <a:schemeClr val="bg1"/>
                  </a:solidFill>
                  <a:latin typeface="+mj-ea"/>
                  <a:ea typeface="+mj-ea"/>
                </a:endParaRPr>
              </a:p>
            </p:txBody>
          </p:sp>
        </p:grpSp>
        <p:sp>
          <p:nvSpPr>
            <p:cNvPr id="32" name="矩形 31"/>
            <p:cNvSpPr/>
            <p:nvPr/>
          </p:nvSpPr>
          <p:spPr>
            <a:xfrm>
              <a:off x="8901328" y="3883463"/>
              <a:ext cx="2501457" cy="846386"/>
            </a:xfrm>
            <a:prstGeom prst="rect">
              <a:avLst/>
            </a:prstGeom>
          </p:spPr>
          <p:txBody>
            <a:bodyPr wrap="square">
              <a:spAutoFit/>
            </a:bodyPr>
            <a:lstStyle/>
            <a:p>
              <a:pPr algn="just">
                <a:lnSpc>
                  <a:spcPct val="150000"/>
                </a:lnSpc>
                <a:spcAft>
                  <a:spcPts val="600"/>
                </a:spcAft>
              </a:pPr>
              <a:r>
                <a:rPr lang="en-US" altLang="zh-CN" sz="1200" dirty="0">
                  <a:solidFill>
                    <a:schemeClr val="tx1">
                      <a:lumMod val="50000"/>
                      <a:lumOff val="50000"/>
                    </a:schemeClr>
                  </a:solidFill>
                  <a:latin typeface="+mj-ea"/>
                  <a:ea typeface="+mj-ea"/>
                </a:rPr>
                <a:t>ENTER YOUR TITLE</a:t>
              </a:r>
            </a:p>
            <a:p>
              <a:pPr>
                <a:lnSpc>
                  <a:spcPct val="130000"/>
                </a:lnSpc>
                <a:spcAft>
                  <a:spcPts val="600"/>
                </a:spcAft>
              </a:pPr>
              <a:r>
                <a:rPr lang="zh-CN" altLang="en-US" sz="1000" dirty="0">
                  <a:solidFill>
                    <a:schemeClr val="tx1">
                      <a:lumMod val="50000"/>
                      <a:lumOff val="50000"/>
                    </a:schemeClr>
                  </a:solidFill>
                  <a:latin typeface="+mn-ea"/>
                </a:rPr>
                <a:t>Customer service is the only reason we exist Customer demand is the driving force of our development</a:t>
              </a:r>
              <a:endParaRPr lang="en-US" altLang="zh-CN" sz="1000" dirty="0">
                <a:solidFill>
                  <a:schemeClr val="tx1">
                    <a:lumMod val="50000"/>
                    <a:lumOff val="50000"/>
                  </a:schemeClr>
                </a:solidFill>
                <a:latin typeface="+mn-ea"/>
              </a:endParaRPr>
            </a:p>
          </p:txBody>
        </p:sp>
      </p:grpSp>
      <p:grpSp>
        <p:nvGrpSpPr>
          <p:cNvPr id="35" name="组合 34"/>
          <p:cNvGrpSpPr/>
          <p:nvPr/>
        </p:nvGrpSpPr>
        <p:grpSpPr>
          <a:xfrm>
            <a:off x="7554063" y="2480251"/>
            <a:ext cx="3805114" cy="1061629"/>
            <a:chOff x="6654952" y="4047364"/>
            <a:chExt cx="7173254" cy="1061629"/>
          </a:xfrm>
        </p:grpSpPr>
        <p:sp>
          <p:nvSpPr>
            <p:cNvPr id="36" name="矩形 35"/>
            <p:cNvSpPr/>
            <p:nvPr/>
          </p:nvSpPr>
          <p:spPr>
            <a:xfrm>
              <a:off x="6654952" y="4416496"/>
              <a:ext cx="7173254" cy="692497"/>
            </a:xfrm>
            <a:prstGeom prst="rect">
              <a:avLst/>
            </a:prstGeom>
          </p:spPr>
          <p:txBody>
            <a:bodyPr wrap="square">
              <a:spAutoFit/>
            </a:bodyPr>
            <a:lstStyle/>
            <a:p>
              <a:pPr algn="just">
                <a:lnSpc>
                  <a:spcPct val="130000"/>
                </a:lnSpc>
                <a:spcAft>
                  <a:spcPts val="600"/>
                </a:spcAft>
              </a:pPr>
              <a:r>
                <a:rPr lang="zh-CN" altLang="en-US" sz="1000" dirty="0">
                  <a:solidFill>
                    <a:schemeClr val="tx1">
                      <a:lumMod val="50000"/>
                      <a:lumOff val="50000"/>
                    </a:schemeClr>
                  </a:solidFill>
                  <a:latin typeface="+mn-ea"/>
                </a:rPr>
                <a:t>Customer service is the only reason we exist, customer demand is the driving force of our development. We adhere to the customer-centric, rapid response to customer needs, and continue to create long-term value for customers and thus achieve customers.</a:t>
              </a:r>
              <a:endParaRPr lang="en-US" altLang="zh-CN" sz="1000" dirty="0">
                <a:solidFill>
                  <a:schemeClr val="tx1">
                    <a:lumMod val="50000"/>
                    <a:lumOff val="50000"/>
                  </a:schemeClr>
                </a:solidFill>
                <a:latin typeface="+mn-ea"/>
              </a:endParaRPr>
            </a:p>
          </p:txBody>
        </p:sp>
        <p:sp>
          <p:nvSpPr>
            <p:cNvPr id="37" name="矩形 36"/>
            <p:cNvSpPr/>
            <p:nvPr/>
          </p:nvSpPr>
          <p:spPr>
            <a:xfrm>
              <a:off x="6670684" y="4047364"/>
              <a:ext cx="5485253" cy="369332"/>
            </a:xfrm>
            <a:prstGeom prst="rect">
              <a:avLst/>
            </a:prstGeom>
          </p:spPr>
          <p:txBody>
            <a:bodyPr wrap="square">
              <a:spAutoFit/>
            </a:bodyPr>
            <a:lstStyle/>
            <a:p>
              <a:pPr algn="just"/>
              <a:r>
                <a:rPr lang="en-US" altLang="zh-CN" dirty="0">
                  <a:solidFill>
                    <a:schemeClr val="tx1">
                      <a:lumMod val="50000"/>
                      <a:lumOff val="50000"/>
                    </a:schemeClr>
                  </a:solidFill>
                  <a:latin typeface="+mj-ea"/>
                  <a:ea typeface="+mj-ea"/>
                </a:rPr>
                <a:t>ENTER YOUR TITLE</a:t>
              </a:r>
            </a:p>
          </p:txBody>
        </p:sp>
      </p:grpSp>
      <p:cxnSp>
        <p:nvCxnSpPr>
          <p:cNvPr id="38" name="直接连接符 37"/>
          <p:cNvCxnSpPr/>
          <p:nvPr/>
        </p:nvCxnSpPr>
        <p:spPr>
          <a:xfrm>
            <a:off x="7666587" y="3964075"/>
            <a:ext cx="3590374" cy="0"/>
          </a:xfrm>
          <a:prstGeom prst="line">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498678" y="2445577"/>
            <a:ext cx="1825306" cy="2737572"/>
            <a:chOff x="3498339" y="2216977"/>
            <a:chExt cx="1825544" cy="2737572"/>
          </a:xfrm>
        </p:grpSpPr>
        <p:cxnSp>
          <p:nvCxnSpPr>
            <p:cNvPr id="40" name="肘形连接符 39"/>
            <p:cNvCxnSpPr/>
            <p:nvPr/>
          </p:nvCxnSpPr>
          <p:spPr>
            <a:xfrm>
              <a:off x="3498339" y="2216977"/>
              <a:ext cx="1825544" cy="299425"/>
            </a:xfrm>
            <a:prstGeom prst="bentConnector3">
              <a:avLst>
                <a:gd name="adj1" fmla="val 99927"/>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98339" y="3735477"/>
              <a:ext cx="654561" cy="0"/>
            </a:xfrm>
            <a:prstGeom prst="line">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3498340" y="4639003"/>
              <a:ext cx="1248802" cy="315546"/>
            </a:xfrm>
            <a:prstGeom prst="bentConnector3">
              <a:avLst>
                <a:gd name="adj1" fmla="val 100081"/>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4094487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8"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down)">
                                      <p:cBhvr>
                                        <p:cTn id="38" dur="500"/>
                                        <p:tgtEl>
                                          <p:spTgt spid="30"/>
                                        </p:tgtEl>
                                      </p:cBhvr>
                                    </p:animEffect>
                                  </p:childTnLst>
                                </p:cTn>
                              </p:par>
                              <p:par>
                                <p:cTn id="39" presetID="1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ppt_y</p:attrName>
                                        </p:attrNameLst>
                                      </p:cBhvr>
                                      <p:tavLst>
                                        <p:tav tm="0">
                                          <p:val>
                                            <p:strVal val="#ppt_y+#ppt_h*1.125000"/>
                                          </p:val>
                                        </p:tav>
                                        <p:tav tm="100000">
                                          <p:val>
                                            <p:strVal val="#ppt_y"/>
                                          </p:val>
                                        </p:tav>
                                      </p:tavLst>
                                    </p:anim>
                                    <p:animEffect transition="in" filter="wipe(up)">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920738" y="4480498"/>
            <a:ext cx="4604512" cy="1415772"/>
          </a:xfrm>
          <a:prstGeom prst="rect">
            <a:avLst/>
          </a:prstGeom>
        </p:spPr>
        <p:txBody>
          <a:bodyPr wrap="square">
            <a:spAutoFit/>
          </a:bodyPr>
          <a:lstStyle/>
          <a:p>
            <a:pPr>
              <a:lnSpc>
                <a:spcPct val="150000"/>
              </a:lnSpc>
              <a:spcAft>
                <a:spcPts val="600"/>
              </a:spcAft>
            </a:pPr>
            <a:r>
              <a:rPr lang="en-US" altLang="zh-CN" sz="1400" dirty="0">
                <a:solidFill>
                  <a:schemeClr val="tx1">
                    <a:lumMod val="50000"/>
                    <a:lumOff val="50000"/>
                  </a:schemeClr>
                </a:solidFill>
                <a:latin typeface="+mj-ea"/>
                <a:ea typeface="+mj-ea"/>
              </a:rPr>
              <a:t>PLEASE ENTER YOUR TOPIC HERE</a:t>
            </a:r>
          </a:p>
          <a:p>
            <a:pPr>
              <a:lnSpc>
                <a:spcPct val="150000"/>
              </a:lnSpc>
              <a:spcAft>
                <a:spcPts val="600"/>
              </a:spcAft>
            </a:pPr>
            <a:r>
              <a:rPr lang="zh-CN" altLang="en-US" sz="1000" dirty="0">
                <a:solidFill>
                  <a:schemeClr val="tx1">
                    <a:lumMod val="50000"/>
                    <a:lumOff val="50000"/>
                  </a:schemeClr>
                </a:solidFill>
                <a:latin typeface="+mn-ea"/>
              </a:rPr>
              <a:t>We adhere to the customer-centric, rapid response to customer needs, and continue to create long-term value for customers and thus achieve customers. To provide customers with effective services, is the direction of our work and value evaluation of the yardstick, the achievement of customers is the achievement of our own. We adhere to the customer-centric, rapid response to customer needs, and continue to create long-term value for customers and thus customer achievements</a:t>
            </a:r>
            <a:endParaRPr lang="en-US" altLang="zh-CN" sz="1000" dirty="0">
              <a:solidFill>
                <a:schemeClr val="tx1">
                  <a:lumMod val="50000"/>
                  <a:lumOff val="50000"/>
                </a:schemeClr>
              </a:solidFill>
              <a:latin typeface="+mn-ea"/>
            </a:endParaRPr>
          </a:p>
        </p:txBody>
      </p:sp>
      <p:grpSp>
        <p:nvGrpSpPr>
          <p:cNvPr id="36" name="组合 35"/>
          <p:cNvGrpSpPr/>
          <p:nvPr/>
        </p:nvGrpSpPr>
        <p:grpSpPr>
          <a:xfrm>
            <a:off x="755838" y="1826783"/>
            <a:ext cx="5201456" cy="4033787"/>
            <a:chOff x="755142" y="1899351"/>
            <a:chExt cx="5202133" cy="4033787"/>
          </a:xfrm>
        </p:grpSpPr>
        <p:grpSp>
          <p:nvGrpSpPr>
            <p:cNvPr id="37" name="组合 36"/>
            <p:cNvGrpSpPr/>
            <p:nvPr/>
          </p:nvGrpSpPr>
          <p:grpSpPr>
            <a:xfrm>
              <a:off x="755142" y="1899351"/>
              <a:ext cx="5202133" cy="3725537"/>
              <a:chOff x="731982" y="2176306"/>
              <a:chExt cx="5913915" cy="2633889"/>
            </a:xfrm>
          </p:grpSpPr>
          <p:cxnSp>
            <p:nvCxnSpPr>
              <p:cNvPr id="53" name="直接连接符 52"/>
              <p:cNvCxnSpPr/>
              <p:nvPr/>
            </p:nvCxnSpPr>
            <p:spPr>
              <a:xfrm>
                <a:off x="1206631" y="225058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206631" y="274691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06631" y="324325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206631" y="373958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06631" y="423592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06631" y="473225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31982" y="2176306"/>
                <a:ext cx="521620" cy="152315"/>
              </a:xfrm>
              <a:prstGeom prst="rect">
                <a:avLst/>
              </a:prstGeom>
            </p:spPr>
            <p:txBody>
              <a:bodyPr wrap="none">
                <a:spAutoFit/>
              </a:bodyPr>
              <a:lstStyle/>
              <a:p>
                <a:pPr algn="r"/>
                <a:r>
                  <a:rPr lang="en-US" altLang="zh-CN" sz="800" dirty="0">
                    <a:solidFill>
                      <a:schemeClr val="accent1"/>
                    </a:solidFill>
                    <a:latin typeface="+mn-ea"/>
                  </a:rPr>
                  <a:t>100%</a:t>
                </a:r>
                <a:endParaRPr lang="zh-CN" altLang="en-US" sz="800" dirty="0">
                  <a:solidFill>
                    <a:schemeClr val="accent1"/>
                  </a:solidFill>
                  <a:latin typeface="+mn-ea"/>
                </a:endParaRPr>
              </a:p>
            </p:txBody>
          </p:sp>
          <p:sp>
            <p:nvSpPr>
              <p:cNvPr id="88" name="矩形 87"/>
              <p:cNvSpPr/>
              <p:nvPr/>
            </p:nvSpPr>
            <p:spPr>
              <a:xfrm>
                <a:off x="801240" y="2672621"/>
                <a:ext cx="452363" cy="152315"/>
              </a:xfrm>
              <a:prstGeom prst="rect">
                <a:avLst/>
              </a:prstGeom>
            </p:spPr>
            <p:txBody>
              <a:bodyPr wrap="none">
                <a:spAutoFit/>
              </a:bodyPr>
              <a:lstStyle/>
              <a:p>
                <a:pPr algn="r"/>
                <a:r>
                  <a:rPr lang="en-US" altLang="zh-CN" sz="800" dirty="0">
                    <a:solidFill>
                      <a:schemeClr val="accent1"/>
                    </a:solidFill>
                    <a:latin typeface="+mn-ea"/>
                  </a:rPr>
                  <a:t>80%</a:t>
                </a:r>
                <a:endParaRPr lang="zh-CN" altLang="en-US" sz="800" dirty="0">
                  <a:solidFill>
                    <a:schemeClr val="accent1"/>
                  </a:solidFill>
                  <a:latin typeface="+mn-ea"/>
                </a:endParaRPr>
              </a:p>
            </p:txBody>
          </p:sp>
          <p:sp>
            <p:nvSpPr>
              <p:cNvPr id="91" name="矩形 90"/>
              <p:cNvSpPr/>
              <p:nvPr/>
            </p:nvSpPr>
            <p:spPr>
              <a:xfrm>
                <a:off x="801240" y="3168936"/>
                <a:ext cx="452363" cy="152315"/>
              </a:xfrm>
              <a:prstGeom prst="rect">
                <a:avLst/>
              </a:prstGeom>
            </p:spPr>
            <p:txBody>
              <a:bodyPr wrap="none">
                <a:spAutoFit/>
              </a:bodyPr>
              <a:lstStyle/>
              <a:p>
                <a:pPr algn="r"/>
                <a:r>
                  <a:rPr lang="en-US" altLang="zh-CN" sz="800" dirty="0">
                    <a:solidFill>
                      <a:schemeClr val="accent1"/>
                    </a:solidFill>
                    <a:latin typeface="+mn-ea"/>
                  </a:rPr>
                  <a:t>60%</a:t>
                </a:r>
                <a:endParaRPr lang="zh-CN" altLang="en-US" sz="800" dirty="0">
                  <a:solidFill>
                    <a:schemeClr val="accent1"/>
                  </a:solidFill>
                  <a:latin typeface="+mn-ea"/>
                </a:endParaRPr>
              </a:p>
            </p:txBody>
          </p:sp>
          <p:sp>
            <p:nvSpPr>
              <p:cNvPr id="92" name="矩形 91"/>
              <p:cNvSpPr/>
              <p:nvPr/>
            </p:nvSpPr>
            <p:spPr>
              <a:xfrm>
                <a:off x="801240" y="3665251"/>
                <a:ext cx="452363" cy="152315"/>
              </a:xfrm>
              <a:prstGeom prst="rect">
                <a:avLst/>
              </a:prstGeom>
            </p:spPr>
            <p:txBody>
              <a:bodyPr wrap="none">
                <a:spAutoFit/>
              </a:bodyPr>
              <a:lstStyle/>
              <a:p>
                <a:pPr algn="r"/>
                <a:r>
                  <a:rPr lang="en-US" altLang="zh-CN" sz="800" dirty="0">
                    <a:solidFill>
                      <a:schemeClr val="accent1"/>
                    </a:solidFill>
                    <a:latin typeface="+mn-ea"/>
                  </a:rPr>
                  <a:t>40%</a:t>
                </a:r>
                <a:endParaRPr lang="zh-CN" altLang="en-US" sz="800" dirty="0">
                  <a:solidFill>
                    <a:schemeClr val="accent1"/>
                  </a:solidFill>
                  <a:latin typeface="+mn-ea"/>
                </a:endParaRPr>
              </a:p>
            </p:txBody>
          </p:sp>
          <p:sp>
            <p:nvSpPr>
              <p:cNvPr id="94" name="矩形 93"/>
              <p:cNvSpPr/>
              <p:nvPr/>
            </p:nvSpPr>
            <p:spPr>
              <a:xfrm>
                <a:off x="801240" y="4161566"/>
                <a:ext cx="452363" cy="152315"/>
              </a:xfrm>
              <a:prstGeom prst="rect">
                <a:avLst/>
              </a:prstGeom>
            </p:spPr>
            <p:txBody>
              <a:bodyPr wrap="none">
                <a:spAutoFit/>
              </a:bodyPr>
              <a:lstStyle/>
              <a:p>
                <a:pPr algn="r"/>
                <a:r>
                  <a:rPr lang="en-US" altLang="zh-CN" sz="800" dirty="0">
                    <a:solidFill>
                      <a:schemeClr val="accent1"/>
                    </a:solidFill>
                    <a:latin typeface="+mn-ea"/>
                  </a:rPr>
                  <a:t>20%</a:t>
                </a:r>
                <a:endParaRPr lang="zh-CN" altLang="en-US" sz="800" dirty="0">
                  <a:solidFill>
                    <a:schemeClr val="accent1"/>
                  </a:solidFill>
                  <a:latin typeface="+mn-ea"/>
                </a:endParaRPr>
              </a:p>
            </p:txBody>
          </p:sp>
          <p:sp>
            <p:nvSpPr>
              <p:cNvPr id="95" name="矩形 94"/>
              <p:cNvSpPr/>
              <p:nvPr/>
            </p:nvSpPr>
            <p:spPr>
              <a:xfrm>
                <a:off x="870494" y="4657880"/>
                <a:ext cx="383105" cy="152315"/>
              </a:xfrm>
              <a:prstGeom prst="rect">
                <a:avLst/>
              </a:prstGeom>
            </p:spPr>
            <p:txBody>
              <a:bodyPr wrap="none">
                <a:spAutoFit/>
              </a:bodyPr>
              <a:lstStyle/>
              <a:p>
                <a:pPr algn="r"/>
                <a:r>
                  <a:rPr lang="en-US" altLang="zh-CN" sz="800" dirty="0">
                    <a:solidFill>
                      <a:schemeClr val="accent1"/>
                    </a:solidFill>
                    <a:latin typeface="+mn-ea"/>
                  </a:rPr>
                  <a:t>0%</a:t>
                </a:r>
                <a:endParaRPr lang="zh-CN" altLang="en-US" sz="800" dirty="0">
                  <a:solidFill>
                    <a:schemeClr val="accent1"/>
                  </a:solidFill>
                  <a:latin typeface="+mn-ea"/>
                </a:endParaRPr>
              </a:p>
            </p:txBody>
          </p:sp>
        </p:grpSp>
        <p:sp>
          <p:nvSpPr>
            <p:cNvPr id="38" name="Rectangle 55"/>
            <p:cNvSpPr>
              <a:spLocks noChangeArrowheads="1"/>
            </p:cNvSpPr>
            <p:nvPr/>
          </p:nvSpPr>
          <p:spPr bwMode="auto">
            <a:xfrm>
              <a:off x="2246227"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39" name="单圆角矩形 38"/>
            <p:cNvSpPr/>
            <p:nvPr/>
          </p:nvSpPr>
          <p:spPr>
            <a:xfrm>
              <a:off x="5494270" y="2706460"/>
              <a:ext cx="364661" cy="2808188"/>
            </a:xfrm>
            <a:prstGeom prst="round1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0" name="单圆角矩形 39"/>
            <p:cNvSpPr/>
            <p:nvPr/>
          </p:nvSpPr>
          <p:spPr>
            <a:xfrm flipH="1">
              <a:off x="5129607" y="2971061"/>
              <a:ext cx="364661" cy="2543586"/>
            </a:xfrm>
            <a:prstGeom prst="round1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1" name="单圆角矩形 40"/>
            <p:cNvSpPr/>
            <p:nvPr/>
          </p:nvSpPr>
          <p:spPr>
            <a:xfrm>
              <a:off x="4532861" y="2324449"/>
              <a:ext cx="364661" cy="319019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2" name="单圆角矩形 41"/>
            <p:cNvSpPr/>
            <p:nvPr/>
          </p:nvSpPr>
          <p:spPr>
            <a:xfrm flipH="1">
              <a:off x="4168200" y="2324449"/>
              <a:ext cx="364661" cy="3190199"/>
            </a:xfrm>
            <a:prstGeom prst="round1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3" name="单圆角矩形 42"/>
            <p:cNvSpPr/>
            <p:nvPr/>
          </p:nvSpPr>
          <p:spPr>
            <a:xfrm>
              <a:off x="3571452" y="3029280"/>
              <a:ext cx="364661" cy="2485368"/>
            </a:xfrm>
            <a:prstGeom prst="round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4" name="单圆角矩形 43"/>
            <p:cNvSpPr/>
            <p:nvPr/>
          </p:nvSpPr>
          <p:spPr>
            <a:xfrm flipH="1">
              <a:off x="3206789" y="3569917"/>
              <a:ext cx="364661" cy="1944730"/>
            </a:xfrm>
            <a:prstGeom prst="round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5" name="单圆角矩形 44"/>
            <p:cNvSpPr/>
            <p:nvPr/>
          </p:nvSpPr>
          <p:spPr>
            <a:xfrm>
              <a:off x="2610043" y="4110554"/>
              <a:ext cx="364661" cy="1404094"/>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6" name="单圆角矩形 45"/>
            <p:cNvSpPr/>
            <p:nvPr/>
          </p:nvSpPr>
          <p:spPr>
            <a:xfrm flipH="1">
              <a:off x="2245380" y="3740744"/>
              <a:ext cx="364661" cy="1773903"/>
            </a:xfrm>
            <a:prstGeom prst="round1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7" name="单圆角矩形 46"/>
            <p:cNvSpPr/>
            <p:nvPr/>
          </p:nvSpPr>
          <p:spPr>
            <a:xfrm>
              <a:off x="1648634" y="4436953"/>
              <a:ext cx="364661" cy="107769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8" name="单圆角矩形 47"/>
            <p:cNvSpPr/>
            <p:nvPr/>
          </p:nvSpPr>
          <p:spPr>
            <a:xfrm flipH="1">
              <a:off x="1283971" y="4812601"/>
              <a:ext cx="364661" cy="702047"/>
            </a:xfrm>
            <a:prstGeom prst="round1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9" name="Rectangle 55"/>
            <p:cNvSpPr>
              <a:spLocks noChangeArrowheads="1"/>
            </p:cNvSpPr>
            <p:nvPr/>
          </p:nvSpPr>
          <p:spPr bwMode="auto">
            <a:xfrm>
              <a:off x="1287911"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0" name="Rectangle 55"/>
            <p:cNvSpPr>
              <a:spLocks noChangeArrowheads="1"/>
            </p:cNvSpPr>
            <p:nvPr/>
          </p:nvSpPr>
          <p:spPr bwMode="auto">
            <a:xfrm>
              <a:off x="3204542"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1" name="Rectangle 55"/>
            <p:cNvSpPr>
              <a:spLocks noChangeArrowheads="1"/>
            </p:cNvSpPr>
            <p:nvPr/>
          </p:nvSpPr>
          <p:spPr bwMode="auto">
            <a:xfrm>
              <a:off x="4162858"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2" name="Rectangle 55"/>
            <p:cNvSpPr>
              <a:spLocks noChangeArrowheads="1"/>
            </p:cNvSpPr>
            <p:nvPr/>
          </p:nvSpPr>
          <p:spPr bwMode="auto">
            <a:xfrm>
              <a:off x="5121173"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grpSp>
      <p:grpSp>
        <p:nvGrpSpPr>
          <p:cNvPr id="96" name="组合 95"/>
          <p:cNvGrpSpPr/>
          <p:nvPr/>
        </p:nvGrpSpPr>
        <p:grpSpPr>
          <a:xfrm>
            <a:off x="7032858" y="1883636"/>
            <a:ext cx="2076885" cy="1998133"/>
            <a:chOff x="7032978" y="1840089"/>
            <a:chExt cx="2077155" cy="1998133"/>
          </a:xfrm>
        </p:grpSpPr>
        <p:sp>
          <p:nvSpPr>
            <p:cNvPr id="97" name="圆角矩形 96"/>
            <p:cNvSpPr/>
            <p:nvPr/>
          </p:nvSpPr>
          <p:spPr>
            <a:xfrm>
              <a:off x="7032978" y="1840089"/>
              <a:ext cx="2077155" cy="1998133"/>
            </a:xfrm>
            <a:prstGeom prst="roundRect">
              <a:avLst>
                <a:gd name="adj" fmla="val 48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8" name="矩形 97"/>
            <p:cNvSpPr/>
            <p:nvPr/>
          </p:nvSpPr>
          <p:spPr>
            <a:xfrm>
              <a:off x="7262679" y="2621707"/>
              <a:ext cx="1617752" cy="461665"/>
            </a:xfrm>
            <a:prstGeom prst="rect">
              <a:avLst/>
            </a:prstGeom>
          </p:spPr>
          <p:txBody>
            <a:bodyPr wrap="none">
              <a:spAutoFit/>
            </a:bodyPr>
            <a:lstStyle/>
            <a:p>
              <a:pPr algn="ctr"/>
              <a:r>
                <a:rPr lang="en-US" altLang="zh-CN" sz="2400" dirty="0">
                  <a:solidFill>
                    <a:schemeClr val="bg1"/>
                  </a:solidFill>
                  <a:latin typeface="+mj-ea"/>
                  <a:ea typeface="+mj-ea"/>
                </a:rPr>
                <a:t>7,532,420</a:t>
              </a:r>
            </a:p>
          </p:txBody>
        </p:sp>
        <p:sp>
          <p:nvSpPr>
            <p:cNvPr id="99" name="矩形 98"/>
            <p:cNvSpPr/>
            <p:nvPr/>
          </p:nvSpPr>
          <p:spPr>
            <a:xfrm>
              <a:off x="7300186" y="3139817"/>
              <a:ext cx="1542739" cy="461665"/>
            </a:xfrm>
            <a:prstGeom prst="rect">
              <a:avLst/>
            </a:prstGeom>
          </p:spPr>
          <p:txBody>
            <a:bodyPr wrap="none">
              <a:spAutoFit/>
            </a:bodyPr>
            <a:lstStyle/>
            <a:p>
              <a:pPr algn="ctr"/>
              <a:r>
                <a:rPr lang="en-US" altLang="zh-CN" sz="1200" dirty="0">
                  <a:solidFill>
                    <a:schemeClr val="bg1"/>
                  </a:solidFill>
                  <a:latin typeface="+mj-ea"/>
                  <a:ea typeface="+mj-ea"/>
                </a:rPr>
                <a:t>PLEASE ENTER</a:t>
              </a:r>
            </a:p>
            <a:p>
              <a:pPr algn="ctr"/>
              <a:r>
                <a:rPr lang="en-US" altLang="zh-CN" sz="1200" dirty="0">
                  <a:solidFill>
                    <a:schemeClr val="bg1"/>
                  </a:solidFill>
                  <a:latin typeface="+mj-ea"/>
                  <a:ea typeface="+mj-ea"/>
                </a:rPr>
                <a:t>YOUR TOPIC HERE</a:t>
              </a:r>
            </a:p>
          </p:txBody>
        </p:sp>
        <p:sp>
          <p:nvSpPr>
            <p:cNvPr id="100" name="Freeform 116"/>
            <p:cNvSpPr>
              <a:spLocks noEditPoints="1"/>
            </p:cNvSpPr>
            <p:nvPr/>
          </p:nvSpPr>
          <p:spPr bwMode="auto">
            <a:xfrm>
              <a:off x="7930806" y="2004412"/>
              <a:ext cx="323850" cy="322263"/>
            </a:xfrm>
            <a:custGeom>
              <a:avLst/>
              <a:gdLst>
                <a:gd name="T0" fmla="*/ 73 w 1019"/>
                <a:gd name="T1" fmla="*/ 2 h 1017"/>
                <a:gd name="T2" fmla="*/ 34 w 1019"/>
                <a:gd name="T3" fmla="*/ 20 h 1017"/>
                <a:gd name="T4" fmla="*/ 8 w 1019"/>
                <a:gd name="T5" fmla="*/ 53 h 1017"/>
                <a:gd name="T6" fmla="*/ 0 w 1019"/>
                <a:gd name="T7" fmla="*/ 827 h 1017"/>
                <a:gd name="T8" fmla="*/ 5 w 1019"/>
                <a:gd name="T9" fmla="*/ 949 h 1017"/>
                <a:gd name="T10" fmla="*/ 28 w 1019"/>
                <a:gd name="T11" fmla="*/ 989 h 1017"/>
                <a:gd name="T12" fmla="*/ 59 w 1019"/>
                <a:gd name="T13" fmla="*/ 1009 h 1017"/>
                <a:gd name="T14" fmla="*/ 96 w 1019"/>
                <a:gd name="T15" fmla="*/ 1017 h 1017"/>
                <a:gd name="T16" fmla="*/ 141 w 1019"/>
                <a:gd name="T17" fmla="*/ 1006 h 1017"/>
                <a:gd name="T18" fmla="*/ 373 w 1019"/>
                <a:gd name="T19" fmla="*/ 786 h 1017"/>
                <a:gd name="T20" fmla="*/ 406 w 1019"/>
                <a:gd name="T21" fmla="*/ 767 h 1017"/>
                <a:gd name="T22" fmla="*/ 478 w 1019"/>
                <a:gd name="T23" fmla="*/ 763 h 1017"/>
                <a:gd name="T24" fmla="*/ 954 w 1019"/>
                <a:gd name="T25" fmla="*/ 759 h 1017"/>
                <a:gd name="T26" fmla="*/ 992 w 1019"/>
                <a:gd name="T27" fmla="*/ 738 h 1017"/>
                <a:gd name="T28" fmla="*/ 1014 w 1019"/>
                <a:gd name="T29" fmla="*/ 701 h 1017"/>
                <a:gd name="T30" fmla="*/ 1019 w 1019"/>
                <a:gd name="T31" fmla="*/ 88 h 1017"/>
                <a:gd name="T32" fmla="*/ 1007 w 1019"/>
                <a:gd name="T33" fmla="*/ 46 h 1017"/>
                <a:gd name="T34" fmla="*/ 978 w 1019"/>
                <a:gd name="T35" fmla="*/ 15 h 1017"/>
                <a:gd name="T36" fmla="*/ 936 w 1019"/>
                <a:gd name="T37" fmla="*/ 1 h 1017"/>
                <a:gd name="T38" fmla="*/ 954 w 1019"/>
                <a:gd name="T39" fmla="*/ 681 h 1017"/>
                <a:gd name="T40" fmla="*/ 938 w 1019"/>
                <a:gd name="T41" fmla="*/ 698 h 1017"/>
                <a:gd name="T42" fmla="*/ 430 w 1019"/>
                <a:gd name="T43" fmla="*/ 699 h 1017"/>
                <a:gd name="T44" fmla="*/ 375 w 1019"/>
                <a:gd name="T45" fmla="*/ 710 h 1017"/>
                <a:gd name="T46" fmla="*/ 118 w 1019"/>
                <a:gd name="T47" fmla="*/ 944 h 1017"/>
                <a:gd name="T48" fmla="*/ 96 w 1019"/>
                <a:gd name="T49" fmla="*/ 952 h 1017"/>
                <a:gd name="T50" fmla="*/ 73 w 1019"/>
                <a:gd name="T51" fmla="*/ 944 h 1017"/>
                <a:gd name="T52" fmla="*/ 65 w 1019"/>
                <a:gd name="T53" fmla="*/ 382 h 1017"/>
                <a:gd name="T54" fmla="*/ 67 w 1019"/>
                <a:gd name="T55" fmla="*/ 78 h 1017"/>
                <a:gd name="T56" fmla="*/ 86 w 1019"/>
                <a:gd name="T57" fmla="*/ 64 h 1017"/>
                <a:gd name="T58" fmla="*/ 938 w 1019"/>
                <a:gd name="T59" fmla="*/ 65 h 1017"/>
                <a:gd name="T60" fmla="*/ 954 w 1019"/>
                <a:gd name="T61" fmla="*/ 82 h 1017"/>
                <a:gd name="T62" fmla="*/ 503 w 1019"/>
                <a:gd name="T63" fmla="*/ 445 h 1017"/>
                <a:gd name="T64" fmla="*/ 456 w 1019"/>
                <a:gd name="T65" fmla="*/ 473 h 1017"/>
                <a:gd name="T66" fmla="*/ 446 w 1019"/>
                <a:gd name="T67" fmla="*/ 508 h 1017"/>
                <a:gd name="T68" fmla="*/ 465 w 1019"/>
                <a:gd name="T69" fmla="*/ 553 h 1017"/>
                <a:gd name="T70" fmla="*/ 510 w 1019"/>
                <a:gd name="T71" fmla="*/ 573 h 1017"/>
                <a:gd name="T72" fmla="*/ 545 w 1019"/>
                <a:gd name="T73" fmla="*/ 562 h 1017"/>
                <a:gd name="T74" fmla="*/ 572 w 1019"/>
                <a:gd name="T75" fmla="*/ 516 h 1017"/>
                <a:gd name="T76" fmla="*/ 568 w 1019"/>
                <a:gd name="T77" fmla="*/ 483 h 1017"/>
                <a:gd name="T78" fmla="*/ 522 w 1019"/>
                <a:gd name="T79" fmla="*/ 446 h 1017"/>
                <a:gd name="T80" fmla="*/ 255 w 1019"/>
                <a:gd name="T81" fmla="*/ 445 h 1017"/>
                <a:gd name="T82" fmla="*/ 210 w 1019"/>
                <a:gd name="T83" fmla="*/ 464 h 1017"/>
                <a:gd name="T84" fmla="*/ 191 w 1019"/>
                <a:gd name="T85" fmla="*/ 508 h 1017"/>
                <a:gd name="T86" fmla="*/ 202 w 1019"/>
                <a:gd name="T87" fmla="*/ 545 h 1017"/>
                <a:gd name="T88" fmla="*/ 248 w 1019"/>
                <a:gd name="T89" fmla="*/ 571 h 1017"/>
                <a:gd name="T90" fmla="*/ 279 w 1019"/>
                <a:gd name="T91" fmla="*/ 567 h 1017"/>
                <a:gd name="T92" fmla="*/ 317 w 1019"/>
                <a:gd name="T93" fmla="*/ 521 h 1017"/>
                <a:gd name="T94" fmla="*/ 317 w 1019"/>
                <a:gd name="T95" fmla="*/ 495 h 1017"/>
                <a:gd name="T96" fmla="*/ 279 w 1019"/>
                <a:gd name="T97" fmla="*/ 450 h 1017"/>
                <a:gd name="T98" fmla="*/ 764 w 1019"/>
                <a:gd name="T99" fmla="*/ 445 h 1017"/>
                <a:gd name="T100" fmla="*/ 729 w 1019"/>
                <a:gd name="T101" fmla="*/ 456 h 1017"/>
                <a:gd name="T102" fmla="*/ 701 w 1019"/>
                <a:gd name="T103" fmla="*/ 502 h 1017"/>
                <a:gd name="T104" fmla="*/ 705 w 1019"/>
                <a:gd name="T105" fmla="*/ 534 h 1017"/>
                <a:gd name="T106" fmla="*/ 751 w 1019"/>
                <a:gd name="T107" fmla="*/ 571 h 1017"/>
                <a:gd name="T108" fmla="*/ 777 w 1019"/>
                <a:gd name="T109" fmla="*/ 571 h 1017"/>
                <a:gd name="T110" fmla="*/ 822 w 1019"/>
                <a:gd name="T111" fmla="*/ 534 h 1017"/>
                <a:gd name="T112" fmla="*/ 828 w 1019"/>
                <a:gd name="T113" fmla="*/ 502 h 1017"/>
                <a:gd name="T114" fmla="*/ 800 w 1019"/>
                <a:gd name="T115" fmla="*/ 456 h 1017"/>
                <a:gd name="T116" fmla="*/ 764 w 1019"/>
                <a:gd name="T117" fmla="*/ 4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9" h="1017">
                  <a:moveTo>
                    <a:pt x="927" y="0"/>
                  </a:moveTo>
                  <a:lnTo>
                    <a:pt x="92" y="0"/>
                  </a:lnTo>
                  <a:lnTo>
                    <a:pt x="92" y="0"/>
                  </a:lnTo>
                  <a:lnTo>
                    <a:pt x="83" y="1"/>
                  </a:lnTo>
                  <a:lnTo>
                    <a:pt x="73" y="2"/>
                  </a:lnTo>
                  <a:lnTo>
                    <a:pt x="65" y="4"/>
                  </a:lnTo>
                  <a:lnTo>
                    <a:pt x="56" y="7"/>
                  </a:lnTo>
                  <a:lnTo>
                    <a:pt x="49" y="10"/>
                  </a:lnTo>
                  <a:lnTo>
                    <a:pt x="41" y="15"/>
                  </a:lnTo>
                  <a:lnTo>
                    <a:pt x="34" y="20"/>
                  </a:lnTo>
                  <a:lnTo>
                    <a:pt x="27" y="25"/>
                  </a:lnTo>
                  <a:lnTo>
                    <a:pt x="22" y="32"/>
                  </a:lnTo>
                  <a:lnTo>
                    <a:pt x="16" y="38"/>
                  </a:lnTo>
                  <a:lnTo>
                    <a:pt x="12" y="46"/>
                  </a:lnTo>
                  <a:lnTo>
                    <a:pt x="8" y="53"/>
                  </a:lnTo>
                  <a:lnTo>
                    <a:pt x="5" y="61"/>
                  </a:lnTo>
                  <a:lnTo>
                    <a:pt x="3" y="69"/>
                  </a:lnTo>
                  <a:lnTo>
                    <a:pt x="1" y="78"/>
                  </a:lnTo>
                  <a:lnTo>
                    <a:pt x="0" y="88"/>
                  </a:lnTo>
                  <a:lnTo>
                    <a:pt x="0" y="827"/>
                  </a:lnTo>
                  <a:lnTo>
                    <a:pt x="0" y="921"/>
                  </a:lnTo>
                  <a:lnTo>
                    <a:pt x="0" y="921"/>
                  </a:lnTo>
                  <a:lnTo>
                    <a:pt x="1" y="931"/>
                  </a:lnTo>
                  <a:lnTo>
                    <a:pt x="3" y="939"/>
                  </a:lnTo>
                  <a:lnTo>
                    <a:pt x="5" y="949"/>
                  </a:lnTo>
                  <a:lnTo>
                    <a:pt x="8" y="958"/>
                  </a:lnTo>
                  <a:lnTo>
                    <a:pt x="12" y="966"/>
                  </a:lnTo>
                  <a:lnTo>
                    <a:pt x="16" y="974"/>
                  </a:lnTo>
                  <a:lnTo>
                    <a:pt x="22" y="981"/>
                  </a:lnTo>
                  <a:lnTo>
                    <a:pt x="28" y="989"/>
                  </a:lnTo>
                  <a:lnTo>
                    <a:pt x="28" y="989"/>
                  </a:lnTo>
                  <a:lnTo>
                    <a:pt x="36" y="995"/>
                  </a:lnTo>
                  <a:lnTo>
                    <a:pt x="43" y="1001"/>
                  </a:lnTo>
                  <a:lnTo>
                    <a:pt x="51" y="1005"/>
                  </a:lnTo>
                  <a:lnTo>
                    <a:pt x="59" y="1009"/>
                  </a:lnTo>
                  <a:lnTo>
                    <a:pt x="68" y="1012"/>
                  </a:lnTo>
                  <a:lnTo>
                    <a:pt x="78" y="1015"/>
                  </a:lnTo>
                  <a:lnTo>
                    <a:pt x="86" y="1016"/>
                  </a:lnTo>
                  <a:lnTo>
                    <a:pt x="96" y="1017"/>
                  </a:lnTo>
                  <a:lnTo>
                    <a:pt x="96" y="1017"/>
                  </a:lnTo>
                  <a:lnTo>
                    <a:pt x="106" y="1016"/>
                  </a:lnTo>
                  <a:lnTo>
                    <a:pt x="115" y="1015"/>
                  </a:lnTo>
                  <a:lnTo>
                    <a:pt x="124" y="1012"/>
                  </a:lnTo>
                  <a:lnTo>
                    <a:pt x="132" y="1009"/>
                  </a:lnTo>
                  <a:lnTo>
                    <a:pt x="141" y="1006"/>
                  </a:lnTo>
                  <a:lnTo>
                    <a:pt x="148" y="1001"/>
                  </a:lnTo>
                  <a:lnTo>
                    <a:pt x="156" y="995"/>
                  </a:lnTo>
                  <a:lnTo>
                    <a:pt x="163" y="989"/>
                  </a:lnTo>
                  <a:lnTo>
                    <a:pt x="373" y="786"/>
                  </a:lnTo>
                  <a:lnTo>
                    <a:pt x="373" y="786"/>
                  </a:lnTo>
                  <a:lnTo>
                    <a:pt x="379" y="781"/>
                  </a:lnTo>
                  <a:lnTo>
                    <a:pt x="386" y="776"/>
                  </a:lnTo>
                  <a:lnTo>
                    <a:pt x="392" y="772"/>
                  </a:lnTo>
                  <a:lnTo>
                    <a:pt x="398" y="769"/>
                  </a:lnTo>
                  <a:lnTo>
                    <a:pt x="406" y="767"/>
                  </a:lnTo>
                  <a:lnTo>
                    <a:pt x="413" y="765"/>
                  </a:lnTo>
                  <a:lnTo>
                    <a:pt x="421" y="763"/>
                  </a:lnTo>
                  <a:lnTo>
                    <a:pt x="430" y="763"/>
                  </a:lnTo>
                  <a:lnTo>
                    <a:pt x="446" y="763"/>
                  </a:lnTo>
                  <a:lnTo>
                    <a:pt x="478" y="763"/>
                  </a:lnTo>
                  <a:lnTo>
                    <a:pt x="927" y="763"/>
                  </a:lnTo>
                  <a:lnTo>
                    <a:pt x="927" y="763"/>
                  </a:lnTo>
                  <a:lnTo>
                    <a:pt x="936" y="762"/>
                  </a:lnTo>
                  <a:lnTo>
                    <a:pt x="946" y="761"/>
                  </a:lnTo>
                  <a:lnTo>
                    <a:pt x="954" y="759"/>
                  </a:lnTo>
                  <a:lnTo>
                    <a:pt x="963" y="756"/>
                  </a:lnTo>
                  <a:lnTo>
                    <a:pt x="970" y="753"/>
                  </a:lnTo>
                  <a:lnTo>
                    <a:pt x="978" y="748"/>
                  </a:lnTo>
                  <a:lnTo>
                    <a:pt x="985" y="743"/>
                  </a:lnTo>
                  <a:lnTo>
                    <a:pt x="992" y="738"/>
                  </a:lnTo>
                  <a:lnTo>
                    <a:pt x="997" y="731"/>
                  </a:lnTo>
                  <a:lnTo>
                    <a:pt x="1003" y="725"/>
                  </a:lnTo>
                  <a:lnTo>
                    <a:pt x="1007" y="717"/>
                  </a:lnTo>
                  <a:lnTo>
                    <a:pt x="1011" y="710"/>
                  </a:lnTo>
                  <a:lnTo>
                    <a:pt x="1014" y="701"/>
                  </a:lnTo>
                  <a:lnTo>
                    <a:pt x="1016" y="693"/>
                  </a:lnTo>
                  <a:lnTo>
                    <a:pt x="1018" y="684"/>
                  </a:lnTo>
                  <a:lnTo>
                    <a:pt x="1019" y="676"/>
                  </a:lnTo>
                  <a:lnTo>
                    <a:pt x="1019" y="88"/>
                  </a:lnTo>
                  <a:lnTo>
                    <a:pt x="1019" y="88"/>
                  </a:lnTo>
                  <a:lnTo>
                    <a:pt x="1018" y="78"/>
                  </a:lnTo>
                  <a:lnTo>
                    <a:pt x="1016" y="69"/>
                  </a:lnTo>
                  <a:lnTo>
                    <a:pt x="1014" y="61"/>
                  </a:lnTo>
                  <a:lnTo>
                    <a:pt x="1011" y="53"/>
                  </a:lnTo>
                  <a:lnTo>
                    <a:pt x="1007" y="46"/>
                  </a:lnTo>
                  <a:lnTo>
                    <a:pt x="1003" y="38"/>
                  </a:lnTo>
                  <a:lnTo>
                    <a:pt x="997" y="32"/>
                  </a:lnTo>
                  <a:lnTo>
                    <a:pt x="992" y="25"/>
                  </a:lnTo>
                  <a:lnTo>
                    <a:pt x="985" y="20"/>
                  </a:lnTo>
                  <a:lnTo>
                    <a:pt x="978" y="15"/>
                  </a:lnTo>
                  <a:lnTo>
                    <a:pt x="970" y="10"/>
                  </a:lnTo>
                  <a:lnTo>
                    <a:pt x="963" y="7"/>
                  </a:lnTo>
                  <a:lnTo>
                    <a:pt x="954" y="4"/>
                  </a:lnTo>
                  <a:lnTo>
                    <a:pt x="946" y="2"/>
                  </a:lnTo>
                  <a:lnTo>
                    <a:pt x="936" y="1"/>
                  </a:lnTo>
                  <a:lnTo>
                    <a:pt x="927" y="0"/>
                  </a:lnTo>
                  <a:lnTo>
                    <a:pt x="927" y="0"/>
                  </a:lnTo>
                  <a:close/>
                  <a:moveTo>
                    <a:pt x="955" y="676"/>
                  </a:moveTo>
                  <a:lnTo>
                    <a:pt x="955" y="676"/>
                  </a:lnTo>
                  <a:lnTo>
                    <a:pt x="954" y="681"/>
                  </a:lnTo>
                  <a:lnTo>
                    <a:pt x="952" y="685"/>
                  </a:lnTo>
                  <a:lnTo>
                    <a:pt x="950" y="688"/>
                  </a:lnTo>
                  <a:lnTo>
                    <a:pt x="947" y="693"/>
                  </a:lnTo>
                  <a:lnTo>
                    <a:pt x="942" y="695"/>
                  </a:lnTo>
                  <a:lnTo>
                    <a:pt x="938" y="698"/>
                  </a:lnTo>
                  <a:lnTo>
                    <a:pt x="933" y="699"/>
                  </a:lnTo>
                  <a:lnTo>
                    <a:pt x="927" y="699"/>
                  </a:lnTo>
                  <a:lnTo>
                    <a:pt x="478" y="699"/>
                  </a:lnTo>
                  <a:lnTo>
                    <a:pt x="446" y="699"/>
                  </a:lnTo>
                  <a:lnTo>
                    <a:pt x="430" y="699"/>
                  </a:lnTo>
                  <a:lnTo>
                    <a:pt x="430" y="699"/>
                  </a:lnTo>
                  <a:lnTo>
                    <a:pt x="415" y="700"/>
                  </a:lnTo>
                  <a:lnTo>
                    <a:pt x="401" y="702"/>
                  </a:lnTo>
                  <a:lnTo>
                    <a:pt x="388" y="706"/>
                  </a:lnTo>
                  <a:lnTo>
                    <a:pt x="375" y="710"/>
                  </a:lnTo>
                  <a:lnTo>
                    <a:pt x="362" y="716"/>
                  </a:lnTo>
                  <a:lnTo>
                    <a:pt x="350" y="723"/>
                  </a:lnTo>
                  <a:lnTo>
                    <a:pt x="338" y="731"/>
                  </a:lnTo>
                  <a:lnTo>
                    <a:pt x="329" y="741"/>
                  </a:lnTo>
                  <a:lnTo>
                    <a:pt x="118" y="944"/>
                  </a:lnTo>
                  <a:lnTo>
                    <a:pt x="118" y="944"/>
                  </a:lnTo>
                  <a:lnTo>
                    <a:pt x="114" y="948"/>
                  </a:lnTo>
                  <a:lnTo>
                    <a:pt x="108" y="950"/>
                  </a:lnTo>
                  <a:lnTo>
                    <a:pt x="102" y="952"/>
                  </a:lnTo>
                  <a:lnTo>
                    <a:pt x="96" y="952"/>
                  </a:lnTo>
                  <a:lnTo>
                    <a:pt x="91" y="952"/>
                  </a:lnTo>
                  <a:lnTo>
                    <a:pt x="84" y="950"/>
                  </a:lnTo>
                  <a:lnTo>
                    <a:pt x="79" y="948"/>
                  </a:lnTo>
                  <a:lnTo>
                    <a:pt x="73" y="944"/>
                  </a:lnTo>
                  <a:lnTo>
                    <a:pt x="73" y="944"/>
                  </a:lnTo>
                  <a:lnTo>
                    <a:pt x="69" y="938"/>
                  </a:lnTo>
                  <a:lnTo>
                    <a:pt x="67" y="933"/>
                  </a:lnTo>
                  <a:lnTo>
                    <a:pt x="65" y="928"/>
                  </a:lnTo>
                  <a:lnTo>
                    <a:pt x="65" y="921"/>
                  </a:lnTo>
                  <a:lnTo>
                    <a:pt x="65" y="382"/>
                  </a:lnTo>
                  <a:lnTo>
                    <a:pt x="65" y="382"/>
                  </a:lnTo>
                  <a:lnTo>
                    <a:pt x="65" y="88"/>
                  </a:lnTo>
                  <a:lnTo>
                    <a:pt x="65" y="88"/>
                  </a:lnTo>
                  <a:lnTo>
                    <a:pt x="65" y="82"/>
                  </a:lnTo>
                  <a:lnTo>
                    <a:pt x="67" y="78"/>
                  </a:lnTo>
                  <a:lnTo>
                    <a:pt x="69" y="74"/>
                  </a:lnTo>
                  <a:lnTo>
                    <a:pt x="72" y="70"/>
                  </a:lnTo>
                  <a:lnTo>
                    <a:pt x="77" y="67"/>
                  </a:lnTo>
                  <a:lnTo>
                    <a:pt x="81" y="65"/>
                  </a:lnTo>
                  <a:lnTo>
                    <a:pt x="86" y="64"/>
                  </a:lnTo>
                  <a:lnTo>
                    <a:pt x="92" y="63"/>
                  </a:lnTo>
                  <a:lnTo>
                    <a:pt x="927" y="63"/>
                  </a:lnTo>
                  <a:lnTo>
                    <a:pt x="927" y="63"/>
                  </a:lnTo>
                  <a:lnTo>
                    <a:pt x="933" y="64"/>
                  </a:lnTo>
                  <a:lnTo>
                    <a:pt x="938" y="65"/>
                  </a:lnTo>
                  <a:lnTo>
                    <a:pt x="942" y="67"/>
                  </a:lnTo>
                  <a:lnTo>
                    <a:pt x="947" y="70"/>
                  </a:lnTo>
                  <a:lnTo>
                    <a:pt x="950" y="74"/>
                  </a:lnTo>
                  <a:lnTo>
                    <a:pt x="952" y="78"/>
                  </a:lnTo>
                  <a:lnTo>
                    <a:pt x="954" y="82"/>
                  </a:lnTo>
                  <a:lnTo>
                    <a:pt x="955" y="88"/>
                  </a:lnTo>
                  <a:lnTo>
                    <a:pt x="955" y="676"/>
                  </a:lnTo>
                  <a:close/>
                  <a:moveTo>
                    <a:pt x="510" y="445"/>
                  </a:moveTo>
                  <a:lnTo>
                    <a:pt x="510" y="445"/>
                  </a:lnTo>
                  <a:lnTo>
                    <a:pt x="503" y="445"/>
                  </a:lnTo>
                  <a:lnTo>
                    <a:pt x="497" y="446"/>
                  </a:lnTo>
                  <a:lnTo>
                    <a:pt x="484" y="450"/>
                  </a:lnTo>
                  <a:lnTo>
                    <a:pt x="474" y="456"/>
                  </a:lnTo>
                  <a:lnTo>
                    <a:pt x="465" y="464"/>
                  </a:lnTo>
                  <a:lnTo>
                    <a:pt x="456" y="473"/>
                  </a:lnTo>
                  <a:lnTo>
                    <a:pt x="451" y="483"/>
                  </a:lnTo>
                  <a:lnTo>
                    <a:pt x="447" y="495"/>
                  </a:lnTo>
                  <a:lnTo>
                    <a:pt x="447" y="502"/>
                  </a:lnTo>
                  <a:lnTo>
                    <a:pt x="446" y="508"/>
                  </a:lnTo>
                  <a:lnTo>
                    <a:pt x="446" y="508"/>
                  </a:lnTo>
                  <a:lnTo>
                    <a:pt x="447" y="516"/>
                  </a:lnTo>
                  <a:lnTo>
                    <a:pt x="447" y="521"/>
                  </a:lnTo>
                  <a:lnTo>
                    <a:pt x="451" y="534"/>
                  </a:lnTo>
                  <a:lnTo>
                    <a:pt x="456" y="545"/>
                  </a:lnTo>
                  <a:lnTo>
                    <a:pt x="465" y="553"/>
                  </a:lnTo>
                  <a:lnTo>
                    <a:pt x="474" y="562"/>
                  </a:lnTo>
                  <a:lnTo>
                    <a:pt x="484" y="567"/>
                  </a:lnTo>
                  <a:lnTo>
                    <a:pt x="497" y="571"/>
                  </a:lnTo>
                  <a:lnTo>
                    <a:pt x="503" y="571"/>
                  </a:lnTo>
                  <a:lnTo>
                    <a:pt x="510" y="573"/>
                  </a:lnTo>
                  <a:lnTo>
                    <a:pt x="510" y="573"/>
                  </a:lnTo>
                  <a:lnTo>
                    <a:pt x="516" y="571"/>
                  </a:lnTo>
                  <a:lnTo>
                    <a:pt x="522" y="571"/>
                  </a:lnTo>
                  <a:lnTo>
                    <a:pt x="535" y="567"/>
                  </a:lnTo>
                  <a:lnTo>
                    <a:pt x="545" y="562"/>
                  </a:lnTo>
                  <a:lnTo>
                    <a:pt x="554" y="553"/>
                  </a:lnTo>
                  <a:lnTo>
                    <a:pt x="563" y="545"/>
                  </a:lnTo>
                  <a:lnTo>
                    <a:pt x="568" y="534"/>
                  </a:lnTo>
                  <a:lnTo>
                    <a:pt x="572" y="521"/>
                  </a:lnTo>
                  <a:lnTo>
                    <a:pt x="572" y="516"/>
                  </a:lnTo>
                  <a:lnTo>
                    <a:pt x="573" y="508"/>
                  </a:lnTo>
                  <a:lnTo>
                    <a:pt x="573" y="508"/>
                  </a:lnTo>
                  <a:lnTo>
                    <a:pt x="572" y="502"/>
                  </a:lnTo>
                  <a:lnTo>
                    <a:pt x="572" y="495"/>
                  </a:lnTo>
                  <a:lnTo>
                    <a:pt x="568" y="483"/>
                  </a:lnTo>
                  <a:lnTo>
                    <a:pt x="563" y="473"/>
                  </a:lnTo>
                  <a:lnTo>
                    <a:pt x="554" y="464"/>
                  </a:lnTo>
                  <a:lnTo>
                    <a:pt x="545" y="456"/>
                  </a:lnTo>
                  <a:lnTo>
                    <a:pt x="535" y="450"/>
                  </a:lnTo>
                  <a:lnTo>
                    <a:pt x="522" y="446"/>
                  </a:lnTo>
                  <a:lnTo>
                    <a:pt x="516" y="445"/>
                  </a:lnTo>
                  <a:lnTo>
                    <a:pt x="510" y="445"/>
                  </a:lnTo>
                  <a:lnTo>
                    <a:pt x="510" y="445"/>
                  </a:lnTo>
                  <a:close/>
                  <a:moveTo>
                    <a:pt x="255" y="445"/>
                  </a:moveTo>
                  <a:lnTo>
                    <a:pt x="255" y="445"/>
                  </a:lnTo>
                  <a:lnTo>
                    <a:pt x="248" y="445"/>
                  </a:lnTo>
                  <a:lnTo>
                    <a:pt x="242" y="446"/>
                  </a:lnTo>
                  <a:lnTo>
                    <a:pt x="230" y="450"/>
                  </a:lnTo>
                  <a:lnTo>
                    <a:pt x="219" y="456"/>
                  </a:lnTo>
                  <a:lnTo>
                    <a:pt x="210" y="464"/>
                  </a:lnTo>
                  <a:lnTo>
                    <a:pt x="202" y="473"/>
                  </a:lnTo>
                  <a:lnTo>
                    <a:pt x="197" y="483"/>
                  </a:lnTo>
                  <a:lnTo>
                    <a:pt x="192" y="495"/>
                  </a:lnTo>
                  <a:lnTo>
                    <a:pt x="191" y="502"/>
                  </a:lnTo>
                  <a:lnTo>
                    <a:pt x="191" y="508"/>
                  </a:lnTo>
                  <a:lnTo>
                    <a:pt x="191" y="508"/>
                  </a:lnTo>
                  <a:lnTo>
                    <a:pt x="191" y="516"/>
                  </a:lnTo>
                  <a:lnTo>
                    <a:pt x="192" y="521"/>
                  </a:lnTo>
                  <a:lnTo>
                    <a:pt x="197" y="534"/>
                  </a:lnTo>
                  <a:lnTo>
                    <a:pt x="202" y="545"/>
                  </a:lnTo>
                  <a:lnTo>
                    <a:pt x="210" y="553"/>
                  </a:lnTo>
                  <a:lnTo>
                    <a:pt x="219" y="562"/>
                  </a:lnTo>
                  <a:lnTo>
                    <a:pt x="230" y="567"/>
                  </a:lnTo>
                  <a:lnTo>
                    <a:pt x="242" y="571"/>
                  </a:lnTo>
                  <a:lnTo>
                    <a:pt x="248" y="571"/>
                  </a:lnTo>
                  <a:lnTo>
                    <a:pt x="255" y="573"/>
                  </a:lnTo>
                  <a:lnTo>
                    <a:pt x="255" y="573"/>
                  </a:lnTo>
                  <a:lnTo>
                    <a:pt x="261" y="571"/>
                  </a:lnTo>
                  <a:lnTo>
                    <a:pt x="268" y="571"/>
                  </a:lnTo>
                  <a:lnTo>
                    <a:pt x="279" y="567"/>
                  </a:lnTo>
                  <a:lnTo>
                    <a:pt x="291" y="562"/>
                  </a:lnTo>
                  <a:lnTo>
                    <a:pt x="300" y="553"/>
                  </a:lnTo>
                  <a:lnTo>
                    <a:pt x="308" y="545"/>
                  </a:lnTo>
                  <a:lnTo>
                    <a:pt x="314" y="534"/>
                  </a:lnTo>
                  <a:lnTo>
                    <a:pt x="317" y="521"/>
                  </a:lnTo>
                  <a:lnTo>
                    <a:pt x="318" y="516"/>
                  </a:lnTo>
                  <a:lnTo>
                    <a:pt x="319" y="508"/>
                  </a:lnTo>
                  <a:lnTo>
                    <a:pt x="319" y="508"/>
                  </a:lnTo>
                  <a:lnTo>
                    <a:pt x="318" y="502"/>
                  </a:lnTo>
                  <a:lnTo>
                    <a:pt x="317" y="495"/>
                  </a:lnTo>
                  <a:lnTo>
                    <a:pt x="314" y="483"/>
                  </a:lnTo>
                  <a:lnTo>
                    <a:pt x="308" y="473"/>
                  </a:lnTo>
                  <a:lnTo>
                    <a:pt x="300" y="464"/>
                  </a:lnTo>
                  <a:lnTo>
                    <a:pt x="291" y="456"/>
                  </a:lnTo>
                  <a:lnTo>
                    <a:pt x="279" y="450"/>
                  </a:lnTo>
                  <a:lnTo>
                    <a:pt x="268" y="446"/>
                  </a:lnTo>
                  <a:lnTo>
                    <a:pt x="261" y="445"/>
                  </a:lnTo>
                  <a:lnTo>
                    <a:pt x="255" y="445"/>
                  </a:lnTo>
                  <a:lnTo>
                    <a:pt x="255" y="445"/>
                  </a:lnTo>
                  <a:close/>
                  <a:moveTo>
                    <a:pt x="764" y="445"/>
                  </a:moveTo>
                  <a:lnTo>
                    <a:pt x="764" y="445"/>
                  </a:lnTo>
                  <a:lnTo>
                    <a:pt x="758" y="445"/>
                  </a:lnTo>
                  <a:lnTo>
                    <a:pt x="751" y="446"/>
                  </a:lnTo>
                  <a:lnTo>
                    <a:pt x="740" y="450"/>
                  </a:lnTo>
                  <a:lnTo>
                    <a:pt x="729" y="456"/>
                  </a:lnTo>
                  <a:lnTo>
                    <a:pt x="719" y="464"/>
                  </a:lnTo>
                  <a:lnTo>
                    <a:pt x="711" y="473"/>
                  </a:lnTo>
                  <a:lnTo>
                    <a:pt x="705" y="483"/>
                  </a:lnTo>
                  <a:lnTo>
                    <a:pt x="702" y="495"/>
                  </a:lnTo>
                  <a:lnTo>
                    <a:pt x="701" y="502"/>
                  </a:lnTo>
                  <a:lnTo>
                    <a:pt x="700" y="508"/>
                  </a:lnTo>
                  <a:lnTo>
                    <a:pt x="700" y="508"/>
                  </a:lnTo>
                  <a:lnTo>
                    <a:pt x="701" y="516"/>
                  </a:lnTo>
                  <a:lnTo>
                    <a:pt x="702" y="521"/>
                  </a:lnTo>
                  <a:lnTo>
                    <a:pt x="705" y="534"/>
                  </a:lnTo>
                  <a:lnTo>
                    <a:pt x="711" y="545"/>
                  </a:lnTo>
                  <a:lnTo>
                    <a:pt x="719" y="553"/>
                  </a:lnTo>
                  <a:lnTo>
                    <a:pt x="729" y="562"/>
                  </a:lnTo>
                  <a:lnTo>
                    <a:pt x="740" y="567"/>
                  </a:lnTo>
                  <a:lnTo>
                    <a:pt x="751" y="571"/>
                  </a:lnTo>
                  <a:lnTo>
                    <a:pt x="758" y="571"/>
                  </a:lnTo>
                  <a:lnTo>
                    <a:pt x="764" y="573"/>
                  </a:lnTo>
                  <a:lnTo>
                    <a:pt x="764" y="573"/>
                  </a:lnTo>
                  <a:lnTo>
                    <a:pt x="771" y="571"/>
                  </a:lnTo>
                  <a:lnTo>
                    <a:pt x="777" y="571"/>
                  </a:lnTo>
                  <a:lnTo>
                    <a:pt x="789" y="567"/>
                  </a:lnTo>
                  <a:lnTo>
                    <a:pt x="800" y="562"/>
                  </a:lnTo>
                  <a:lnTo>
                    <a:pt x="809" y="553"/>
                  </a:lnTo>
                  <a:lnTo>
                    <a:pt x="817" y="545"/>
                  </a:lnTo>
                  <a:lnTo>
                    <a:pt x="822" y="534"/>
                  </a:lnTo>
                  <a:lnTo>
                    <a:pt x="827" y="521"/>
                  </a:lnTo>
                  <a:lnTo>
                    <a:pt x="828" y="516"/>
                  </a:lnTo>
                  <a:lnTo>
                    <a:pt x="828" y="508"/>
                  </a:lnTo>
                  <a:lnTo>
                    <a:pt x="828" y="508"/>
                  </a:lnTo>
                  <a:lnTo>
                    <a:pt x="828" y="502"/>
                  </a:lnTo>
                  <a:lnTo>
                    <a:pt x="827" y="495"/>
                  </a:lnTo>
                  <a:lnTo>
                    <a:pt x="822" y="483"/>
                  </a:lnTo>
                  <a:lnTo>
                    <a:pt x="817" y="473"/>
                  </a:lnTo>
                  <a:lnTo>
                    <a:pt x="809" y="464"/>
                  </a:lnTo>
                  <a:lnTo>
                    <a:pt x="800" y="456"/>
                  </a:lnTo>
                  <a:lnTo>
                    <a:pt x="789" y="450"/>
                  </a:lnTo>
                  <a:lnTo>
                    <a:pt x="777" y="446"/>
                  </a:lnTo>
                  <a:lnTo>
                    <a:pt x="771" y="445"/>
                  </a:lnTo>
                  <a:lnTo>
                    <a:pt x="764" y="445"/>
                  </a:lnTo>
                  <a:lnTo>
                    <a:pt x="764" y="4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mj-ea"/>
                <a:ea typeface="+mj-ea"/>
              </a:endParaRPr>
            </a:p>
          </p:txBody>
        </p:sp>
        <p:cxnSp>
          <p:nvCxnSpPr>
            <p:cNvPr id="101" name="直接连接符 100"/>
            <p:cNvCxnSpPr/>
            <p:nvPr/>
          </p:nvCxnSpPr>
          <p:spPr>
            <a:xfrm>
              <a:off x="7686745"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9289740" y="1883636"/>
            <a:ext cx="2076885" cy="1998133"/>
            <a:chOff x="9290154" y="1840089"/>
            <a:chExt cx="2077155" cy="1998133"/>
          </a:xfrm>
        </p:grpSpPr>
        <p:sp>
          <p:nvSpPr>
            <p:cNvPr id="103" name="圆角矩形 102"/>
            <p:cNvSpPr/>
            <p:nvPr/>
          </p:nvSpPr>
          <p:spPr>
            <a:xfrm>
              <a:off x="9290154" y="1840089"/>
              <a:ext cx="2077155" cy="1998133"/>
            </a:xfrm>
            <a:prstGeom prst="roundRect">
              <a:avLst>
                <a:gd name="adj" fmla="val 485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4" name="矩形 103"/>
            <p:cNvSpPr/>
            <p:nvPr/>
          </p:nvSpPr>
          <p:spPr>
            <a:xfrm>
              <a:off x="9426882" y="2621707"/>
              <a:ext cx="1803699" cy="461665"/>
            </a:xfrm>
            <a:prstGeom prst="rect">
              <a:avLst/>
            </a:prstGeom>
          </p:spPr>
          <p:txBody>
            <a:bodyPr wrap="none">
              <a:spAutoFit/>
            </a:bodyPr>
            <a:lstStyle/>
            <a:p>
              <a:pPr algn="ctr"/>
              <a:r>
                <a:rPr lang="en-US" altLang="zh-CN" sz="2400" dirty="0">
                  <a:solidFill>
                    <a:schemeClr val="bg1"/>
                  </a:solidFill>
                  <a:latin typeface="+mj-ea"/>
                  <a:ea typeface="+mj-ea"/>
                </a:rPr>
                <a:t>12,532,420</a:t>
              </a:r>
            </a:p>
          </p:txBody>
        </p:sp>
        <p:sp>
          <p:nvSpPr>
            <p:cNvPr id="105" name="矩形 104"/>
            <p:cNvSpPr/>
            <p:nvPr/>
          </p:nvSpPr>
          <p:spPr>
            <a:xfrm>
              <a:off x="9557362" y="3139817"/>
              <a:ext cx="1542739" cy="461665"/>
            </a:xfrm>
            <a:prstGeom prst="rect">
              <a:avLst/>
            </a:prstGeom>
          </p:spPr>
          <p:txBody>
            <a:bodyPr wrap="none">
              <a:spAutoFit/>
            </a:bodyPr>
            <a:lstStyle/>
            <a:p>
              <a:pPr algn="ctr"/>
              <a:r>
                <a:rPr lang="en-US" altLang="zh-CN" sz="1200" dirty="0">
                  <a:solidFill>
                    <a:schemeClr val="bg1"/>
                  </a:solidFill>
                  <a:latin typeface="+mj-ea"/>
                  <a:ea typeface="+mj-ea"/>
                </a:rPr>
                <a:t>PLEASE ENTER</a:t>
              </a:r>
            </a:p>
            <a:p>
              <a:pPr algn="ctr"/>
              <a:r>
                <a:rPr lang="en-US" altLang="zh-CN" sz="1200" dirty="0">
                  <a:solidFill>
                    <a:schemeClr val="bg1"/>
                  </a:solidFill>
                  <a:latin typeface="+mj-ea"/>
                  <a:ea typeface="+mj-ea"/>
                </a:rPr>
                <a:t>YOUR TOPIC HERE</a:t>
              </a:r>
            </a:p>
          </p:txBody>
        </p:sp>
        <p:sp>
          <p:nvSpPr>
            <p:cNvPr id="106" name="Freeform 115"/>
            <p:cNvSpPr>
              <a:spLocks noEditPoints="1"/>
            </p:cNvSpPr>
            <p:nvPr/>
          </p:nvSpPr>
          <p:spPr bwMode="auto">
            <a:xfrm>
              <a:off x="10166806" y="2004412"/>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mj-ea"/>
                <a:ea typeface="+mj-ea"/>
              </a:endParaRPr>
            </a:p>
          </p:txBody>
        </p:sp>
        <p:cxnSp>
          <p:nvCxnSpPr>
            <p:cNvPr id="107" name="直接连接符 106"/>
            <p:cNvCxnSpPr/>
            <p:nvPr/>
          </p:nvCxnSpPr>
          <p:spPr>
            <a:xfrm>
              <a:off x="9943921"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a:bodyPr>
          <a:lstStyle/>
          <a:p>
            <a:r>
              <a:rPr lang="zh-CN" altLang="en-US" dirty="0">
                <a:cs typeface="+mn-ea"/>
              </a:rPr>
              <a:t>Click here to add a title</a:t>
            </a:r>
            <a:endParaRPr lang="zh-CN" altLang="en-US" dirty="0"/>
          </a:p>
        </p:txBody>
      </p:sp>
    </p:spTree>
    <p:custDataLst>
      <p:tags r:id="rId1"/>
    </p:custDataLst>
    <p:extLst>
      <p:ext uri="{BB962C8B-B14F-4D97-AF65-F5344CB8AC3E}">
        <p14:creationId xmlns:p14="http://schemas.microsoft.com/office/powerpoint/2010/main" val="70040817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a14="http://schemas.microsoft.com/office/drawing/2010/main"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p:tgtEl>
                                          <p:spTgt spid="96"/>
                                        </p:tgtEl>
                                        <p:attrNameLst>
                                          <p:attrName>ppt_x</p:attrName>
                                        </p:attrNameLst>
                                      </p:cBhvr>
                                      <p:tavLst>
                                        <p:tav tm="0">
                                          <p:val>
                                            <p:strVal val="#ppt_x-#ppt_w*1.125000"/>
                                          </p:val>
                                        </p:tav>
                                        <p:tav tm="100000">
                                          <p:val>
                                            <p:strVal val="#ppt_x"/>
                                          </p:val>
                                        </p:tav>
                                      </p:tavLst>
                                    </p:anim>
                                    <p:animEffect transition="in" filter="wipe(right)">
                                      <p:cBhvr>
                                        <p:cTn id="16" dur="500"/>
                                        <p:tgtEl>
                                          <p:spTgt spid="96"/>
                                        </p:tgtEl>
                                      </p:cBhvr>
                                    </p:animEffect>
                                  </p:childTnLst>
                                </p:cTn>
                              </p:par>
                              <p:par>
                                <p:cTn id="17" presetID="12" presetClass="entr" presetSubtype="2"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p:tgtEl>
                                          <p:spTgt spid="102"/>
                                        </p:tgtEl>
                                        <p:attrNameLst>
                                          <p:attrName>ppt_x</p:attrName>
                                        </p:attrNameLst>
                                      </p:cBhvr>
                                      <p:tavLst>
                                        <p:tav tm="0">
                                          <p:val>
                                            <p:strVal val="#ppt_x+#ppt_w*1.125000"/>
                                          </p:val>
                                        </p:tav>
                                        <p:tav tm="100000">
                                          <p:val>
                                            <p:strVal val="#ppt_x"/>
                                          </p:val>
                                        </p:tav>
                                      </p:tavLst>
                                    </p:anim>
                                    <p:animEffect transition="in" filter="wipe(left)">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077218"/>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Project results</a:t>
              </a:r>
              <a:endParaRPr lang="en-US" altLang="zh-CN" sz="4000" b="1" dirty="0">
                <a:solidFill>
                  <a:srgbClr val="37439C"/>
                </a:solidFill>
                <a:latin typeface="Bebas" pitchFamily="2" charset="0"/>
                <a:ea typeface="微软雅黑" panose="020B0503020204020204" pitchFamily="34" charset="-122"/>
                <a:sym typeface="Bebas" pitchFamily="2" charset="0"/>
              </a:endParaRPr>
            </a:p>
            <a:p>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After your content is typed here, or after you copy your text, select Paste in this box and choose to keep only the text. Your content hit here, your content hit</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5686449" y="3284537"/>
            <a:ext cx="2117887"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02</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extLst>
      <p:ext uri="{BB962C8B-B14F-4D97-AF65-F5344CB8AC3E}">
        <p14:creationId xmlns:p14="http://schemas.microsoft.com/office/powerpoint/2010/main" val="36723392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45C533F-FE8B-4342-ACA7-44F384EDF314"/>
  <p:tag name="ISPRING_SCORM_RATE_SLIDES" val="1"/>
  <p:tag name="ISPRINGONLINEFOLDERID" val="0"/>
  <p:tag name="ISPRINGONLINEFOLDERPATH" val="Content List"/>
  <p:tag name="ISPRINGCLOUDFOLDERID" val="0"/>
  <p:tag name="ISPRINGCLOUDFOLDERPATH" val="Content List"/>
  <p:tag name="ISPRING_PRESENTATION_TITLE" val="简约大气水彩泼墨2018商务工作总结汇报通用动态模板"/>
  <p:tag name="ISPRING_PLAYERS_CUSTOMIZATION" val="UEsDBBQAAgAIAPh1m0vp8ux3iQQAADgSAAAdAAAAdW5pdmVyc2FsL2NvbW1vbl9tZXNzYWdlcy5sbmetWOtu2zYU/l+g70AIKLABm9sOaFEMiQNZYmwhsuRKdJzsAoGRGJsIJWa6uPV+7Wn2YHuSHVJyYictJNkBbMOkfb5z+845pE7OvqYCrVlecJmdGu8H7wzEslgmPFueGnNy/vMnAxUlzRIqZMZOjUwa6Gz4+tWJoNmyoksG31+/QugkZUUBy2KoVo9rxJNTYzaKLH86M73ryPXHfjRyxsbQkuk9zTbIlUv5R/7DLx8/fX3/4eOPJ28byS5A4dR03X0opJE+vOsA5JHAdyNAw27k4StiDNVnPzl/TlzHw8aw+dJPehbgS2OoPlvl5kGAPRKFrmPjyAkjzyc6Fi4m2DaG17JCK7pmqJRozdkXVK4YZLLkOUOF4In+IZawkVWsTZntT03HiwIcksCxiON7xjCUeb75ScPSqlzJHNQVKOEFvREs0TqBM/r3+5wVoJqWwCkEr3LF4Z8ypTwbtKoOzIXjjSPi+24YYc/e7hhDnCXIzqlS0xMlMEMcAEBOC5YfIBtplmlxZArRD2HijCcuvIkyYcKXKwHvsq8dMww5mLGsTQo4ggNgVxgu/MBWQQNViKJ7WhRfZJ7s8WM3UW3Ajmf5QEGL7IAThbEFhhxz6Bx5zuKyDWyKw9Ac42jkXwGRoe78PhL+BZTbRR+JaxxCieCwTcYzL52xqQivSmzL/219xVTRWWwQjWOQU+Fbc1kVsKNCClWgK63opyXEn+eQNcd0v1HFNSAEVudrydcMTMiTdvZAT7Gwrfjzee78Fp2bjovtCAhl+4uI6GanlFFoD5ksERVCKgdAL03WNIsZumExrYDwG/hbwhP9N5VsbclfFf8b0bJpLW+aruTZ+OrN4DjTHOJCN13QPOtQ50+g9nric2fTqgBPy5Kl92WbFzuRGLyIFcf6paruu051ycuRHj3Rf6A7oYU9M3D87xIypZuakF1YWPC0EvWYOZqLD5b1JVGrEYcFfs+ebsl/aUvCepiMHOjQIy67S2A4PqiBCRNfdJdyvHNQNKtnEgwtJ7vtodPzGwBPokMxLiFUeyZcQgh7yC/wKHSIqgt2U/Cy9Zyli6tO0LdTG8PBVrCSPdb2DbuV0LMFo+v6uAVjV2d6cICyXkW8cxrcm60NigcGLWvygUmCp+B/0gFzPsXbCNYjcS8SC1mJRBe/4Hd6LEJuqpQ9P2fe5jLVu4IWW/LXU/nsGCtq54Ja6azHeemhfjvnd6d8D89yiM3AmkSW6VlY3YxUrYuOQlBCKhQuCSPXHClxqKWUlvEKjiC3ssqSjkD15cbG5yaANT6HjObx6r9//u2I8cSSehc1u7/2AoHGoLoofgD73ZMlK/5sAyHmaF9OL7pINZfBrVzHuyFxgIUvcumi9WhKZQpbg3a9QPImaSYhpjWZQh2EmvayyuP2E+0uwtQMLqAX6muLMZzS/A4aKZFS9ELRoVYELPtpf7yPV6XgGesje9woUg4TZxaZtq0fTkDxCR7f1TM3gStY3DylEHLZGcyamB702Sd4LOFlT0A92rZdCAq9Xj+W+fr5pHtYFfoZz8nbnUc+/wNQSwMEFAACAAgA+HWbS/ohrGj1AwAABxEAACcAAAB1bml2ZXJzYWwvZmxhc2hfcHVibGlzaGluZ19zZXR0aW5ncy54bWzVWO9u2kgQ/85TrHzqx+Kkl1xSZIiixCioBCh27lqdTtFiD3gv613Xu4bST32aPlif5Ga9hEAhrWlLlROKwLMzv/k/44139j7lZAq5YlI0ncP6gUNARDJmYtJ0bsL281OHKE1FTLkU0HSEdMhZq+ZlxYgzlQSgNbIqgjBCNTLddBKts4brzmazOlNZbk4lLzTiq3okUzfLQYHQkLsZp3P80vMMlLNAqACAf6kUC7FWrUaIZ5GuZVxwICxGywUzTlHe5lQljmvZRjS6m+SyEPGF5DIn+WTUdH47PTefex4LdclSECYmqoVEQ9YNGsfMWEF5wD4ASYBNEjT35MghMxbrpOm8ODIoyO1uopTY1nVqUC4kxkDoBXwKmsZUU/to9Wl4r9U9wZLiuaApi0I8Icb/pnMZ3gbdzqV/2+uHfnB7FV53rQ07CIX+m3AHobATdv1d+KvCX70d+MNup/fqNuz3u2Fn8CCFEV0LiOeuR8zDyMoij2AZME8nRToSlHGs0S/CqEBjlXOaTyCUbYZJHFOuwCH/ZjB5XVDO9Byb4QCb4Q4gO1cZRHpo0tZ0dF6A8wBnAdEwzOWyJI5fLkvi5HTNdddqf3Brq5Ue1ZpGCRYP0krTPHeVdM82lmLNNfNMRpLHS4cgHUHcoymstERwx0QbOQ8dMsYkcHT1PGeUO4RpdD1aCqtipDTTZeu1VzkJYuGMAHIdbIQiSmiu1iK+jLop/Kj1d09qUP/YUFjSY6x/yYLHZC4LwtkdEC0JprlI8VcCZLWZyDiXaUnFdtdEcYbGTRnMID6rougtqkgLlMTZknHQVsO7gn0gIxjLHHGBTnESIZ0pi1/fCTijSj2A0nsbn9kW6fQu/TfPjIM0nlIR7QiOtQFppveBT9F3IVEF5xKjuQKBkYlooaDMT8zikq2Km/Xvz4hiacFtxn92Xlag95id/Wihc5ujKon5pgWV1SZ0Wvak6bMSGruRYUosJh5EOGSYKKAqYEQFkYLPCY1wkCvT4VMmC4UU28sWWn2XgVaUMFGaOsFZiMryGPIqaAeHL34/Ov7j5PRlo+5+/vjp+VeFFsttwKnRZrfbxaPbs5rUFzv0G0Jf2aQbsm2Zp6ZE4w2l298OFltsc857rtk/29dRuTWf4jYK/PPhxRUZ+sFNNwwaVYqhJ7HjdJRgNY3Nu2QVmf5NiOnwq7AOhv6flczAvFTqBD+oBNev5MerKlxDu6UHKxu6kgk4yid2NOEw5yxlWJX/i/Z8rFN+vLN/SXf+0Muibe09dSfQPEowo3urgic//fYZ3qcUMfu0vN6t3ec8d+vN2ZykTLAU42i2+/K63To+OsAb4tajWg3R1v950ar9B1BLAwQUAAIACAD4dZtLg6bowbQCAABTCgAAIQAAAHVuaXZlcnNhbC9mbGFzaF9za2luX3NldHRpbmdzLnhtbJVWbU/bMBD+vl9Rdd8Jey2TTCUonYTEBhqI705yTaw6dmQ7Zf338yux26TNekKq757Hd763guSWsOWH2QwVnHLxDEoRVkmjCboZKa/neacUZxcFZwqYumBcNJjOlx9/2g/KLPIci+9ATOVscAG9m4X9TKF4H98WRsYIBW9azPYPvOIXOS62leAdK8+GVu9bEJSwrUZe/lis1qMOKJHqXkGTxLS+MjKN0gqQEkxI39dGzrIozoEGT5f2M5HTuzr9+gPajkiiLO3mk5ExWosrSJN8dWNkHM/07WlVFkZOExT8VRr65bORUSjFexDp5XdfjYwyeNu1/9MjreCVSWjKOV3Edw7luNTjZ6K6NHKWYB5kHJ2tgk+PfetdBPJf47lHZlwFp08mrwcLwRQ9p7BUogOUhZOzyZq/PXZKz0ewx5oe86RjfsKdjFG9rsf9gTfCygjkFT3ildOugZULNwKm+h6/Wt3aTbHcYCo99l0XBShg55VRhL2yR/7WWT1CRsoe+UxJCY+M7o/ghxbHCRW+xb6Wp5OvrcCwPoZ8hVOwGk8PZm5l5NorAqbhJSylCeeFNGCqhjKrcyFlRzEhhnekwopw9svg8r19jETZgcE32nBbIUUUhaFuszHqHR3Xy57TZvTWtBvdb0L/OHeeKb3Cr+dYKVzUjf5NkvOZ5+kZ0YmZZ8MMsyQ1HMQ92/CIY32PkRostiBeOKdT3TCuQE69nrvRGoOjLMoByoazjPwlQ+lnXZODWOuqEQhtk+ocriZVTfWfeiXwBmVKGDE6pqr1dQyT966MFL4FAIuiDj3rDs7SdFQRCjsIkx8p7IPHXoak7tGxdrtRD7BRccN5zaSO9Iui75QYlxoGCK86rmGGs0zoeoVzaZ+WDH7YwdHVyVoO28w0XwxyCt9MydXafpxErTT/TP4DUEsDBBQAAgAIAPh1m0tJuSq+ywMAABgQAAAmAAAAdW5pdmVyc2FsL2h0bWxfcHVibGlzaGluZ19zZXR0aW5ncy54bWzVV+Fy2kYQ/s9T3KiTn0F26sQOI/B4bHnMhAAFuU2mk/EcugVdfLpTdScI+dWn6YP1SbrHYQzBdo7ETtthGNBq99vdb3dvpej4Uy7IFErNlWwG+/W9gIBMFeNy0gwuk/PnRwHRhkpGhZLQDKQKyHGrFhXVSHCdDcEYVNUEYaRuFKYZZMYUjTCczWZ1rovS3lWiMoiv66nKw6IEDdJAGRaCzvHHzAvQwRLBAwC/uZJLs1atRkjkkN4qVgkgnGHkktukqLgwuQhCpzWi6fWkVJVkp0qokpSTUTP46ejEfm50HNIZz0FaSnQLhVZsGpQxboOgYsg/A8mATzKM9vAgIDPOTNYMXhxYFNQOt1EW2C5zalFOFVIgzRI+B0MZNdRdOn8GPhl9I3AiNpc052mCd4hNvxmcJVfDTvssvur2knh4dZG87bgYdjBK4nfJDkZJO+nEu+j7wl+878eDTrv75irp9TpJu39rhYxuEBKFm4xFyKyqyhRWhEUmq/KRpFxgi35BowaDTS5oOYFEnXMs4pgKDQH5WMDkl4oKbuY4C3s4C9cAxYkuIDUDW7ZmYMoKgls4B4iBYS1XLfHy9aolDo82Ug+d99u07owyosbQNMPmQdkitChcF92ojZXcSM1ek5ESbJXQGFkWmMtJyakICDeYW7q6aywD5pwL5N/a7tfH0mwll2a01Bscrni0rZy2fu8qA/qDS86J7lP9TVWCkbmqiODXQIwiWLgqx38ZkPXxIONS5QupoNoQLTgDMuUwA3bs4+g9usgrtMTDohBgnIc/Kv6ZjGCsSsQFOsWjBeVcO/z6TsAF1foWlN7E+Mw1fbt7Fr97ZhOkbEpluiM4VhvywjwFPsXcpUIXQihkcw0CmUlppWFRH8bZQs0nzfq3V0TzvBKu4o9dlzXoJ6zO03ihc1cjn8J8NQJvtxmdLmbSztkCGqeRY0kcJt5I8ZDgsgJfwJRKoqSYE5ri0azthE+5qjRK3Cw7aP1NATpTwuUi1Anue3RWMih90Pb2X/x88PLV4dHrRj38+8+/nj9otFxXfUGtN7evTu/dh35WX2zFrxg9sBu3bM9VmdsWZVtO7973y720fc5Hod0Kdy+YxR78MftlGJ8MTi/IIB5edpJhw6e8XYUzZNIM+2Nsn/d8bHqXCRIc+6j2B/GvXmEg0169HQ+94Hpeebzx0Rq4vdtf27leIeDhPHGHDR7Pgucc++x/MXD39f73z+oPmbeHH+jcND7WvAEt0wxr9GR1/fdPqEcl7L/EgbtavSZtvBdF4Z1voDWUb77Nt2r/AFBLAwQUAAIACAD4dZtLZ+0Z25YBAAAdBgAAHwAAAHVuaXZlcnNhbC9odG1sX3NraW5fc2V0dGluZ3MuanONlMtuwjAQRfd8ReRuK0SftN2hQqVKLCqVXdWFE4YQ4diW7aSkiH9vxrxixyl4NvHVyR3PWONNL6oXSUj0Em3st91/uHurAWpGFXDt6qxDz1EnmmVzmGU5sIwD8ZDy8OtR3p6IkDHh1jSuPtFWN/yICNAyoKmApgNaGdB+AtoatQVluin+OoXti9oV1OhyXBgjeD8R3AA3fS5UTi1Drt7satbnwaIEdQZd0AQc06FdXeTJ8WGI0eQSkUvKq6lIRT+mySpVouDzrvzLSoKq73u1AwbPw9eJY8cybd4N5H7iyRNGNykVaA37vI8TjCDMaAys4Tuw6x/UMW4X5NFlpjNzoEc3GE1a0hRaXXoaYbgYr71a3RxitDkDa7Mj7m4xHILRClTLanyP4YBCFvKCC5RKpNiRFtru+RFlgs4znu5TDzCCHB4Wbbu6dyrUHn9MnBES3ggtAxOZd70bF0y9CQ6u9rJOQzPPQiIPiSIkypBYHkXnPMZ/SHD/FRFqDE2Wef0+1E9j3QiqVqBmQrC6gO9zR/Vz9bZ/UEsDBBQAAgAIAPh1m0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Ph1m0sM0rasbgAAAG4AAAAcAAAAdW5pdmVyc2FsL2xvY2FsX3NldHRpbmdzLnhtbLOxr8jNUShLLSrOzM+zVTLUM1BSSM1Lzk/JzEu3VQoNcdO1UFIoLknMS0nMyc9LtVXKy1dSsLfjssnJT07MCU4tKQEqLFYoyEmsTC0KSc0FMkpS/RJzgSqftq542bxCQVfhyf51z6bsVNK34wI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h1m0u+dmwmawIAAGAHAAApAAAAdW5pdmVyc2FsL3NraW5fY3VzdG9taXphdGlvbl9zZXR0aW5ncy54bWyVlduO2yAQhu/7FCgPkBiDT1I2km1wFWkvKrWrXhObTa11wAKy3a14+ELSHJx6k6znysx8M/AzHs/1SyvKrTZy0/5hppXiOzemFWu9+ALAvJadVN8U19zsFoZLQLANf5g8CdOajjcToA0TDVPNw+SZdZpP9sgBAq1zrLbGSDGtpTBcmKmQasO6CXhl3dalqnbPZHYblK9cfQJ7ZjW/LJbsnpvUoFKUeBtlarnpmXh/lGs5XbH6Za3kVjT37PHXe89V14qXY3CWlHS8StdqszR8M7I3mnq7g+rd7Wl+2lpMvV0HO7bi3bBecA9xWeuKDBfka6tbc0bm0Nso2bM1H9M8zb19gAhXY+yeEm9XGMPfzDEahd7Gozv2ztVYiXHhetlv+092Tq/k2gs8hl251SPWSda4j/3IkMDbdcafy5e752IGWmHi7RA3n51Nkt2wmV1Om32in61o5O+leJb/wMOUKb1XLwKwFwikSZ6S1L3hAocgwTSkKSA0Kp0vQyRDpfOREJbz2UWKfV7FazdZxrPOZwPv/8BSaK7MUjT8bYGG0eeu4Qm+Kie/i9OLGHuzh6p2JxUGGLpxQ22YI4RiUEYEksAmSZbkENAARwGyRepbEMAogllsYRJGyL1VWeyyYJrFACcYh8SGNHQ0yPOChKVNUAZh7qrRNCttVRVJEAAIIcLERjGqigC4aORy5Cj1AiKCChTbvMhhikBVVkWFLSU0LiOQhjQOAouLAgXBSdzT6c7lOq3efZyDnDcSjl7BqPfUbcPmmtdbpVzwD75xXW44WDHNl66Pq6fHx33juhD/szxEaLfoTvzhT/QvUEsDBBQAAgAIAPl1m0uDJm3jiREAACIgAAAXAAAAdW5pdmVyc2FsL3VuaXZlcnNhbC5wbmftWX1ckmfbxr57WjPXejVTWfU+c3vnNGvqDJVM01rzK1tWptTIfNJEDQG/gFbb7EPl2SotFagsv5XIFLtRrGywQqFSRKVbKlIUFEIEREDeW2vvu+2v9/d7//UPfhzXzXVzX8d1ncd5ngeciwwPXfkPx3/AYLCVu3YG74HBFgbCYAuqly2BrmRTXU9DbzbYPaHbYQ0Cp1FosCgxMAyawaSsMB9ZDI2Xp+08gIXBPuyYfdnwUquOwmBw1q7gwL2Z8eNg2AW3xLW8V9qrZhgJxjq9In1j/7mRbxYv3vHPYPuPFq//bBFuTVRw+urgTSsuf7bMbvkiu4thX31yZewj2Yp6wyPXrAoBqAaxFSayf5onFqgBKmrYgFIMbpE/SHJM5RiHFaIYVFybeYLvE5+r2QGDnbqwpaRiumJroos65CnKOi3GH4Eu7o5p28INW9Q2M60cz4eWLL4ByD89PUgyjeMhlqeSoy3aawEbxWGLYLAWbxHSdmaKh2xebQODNYTphGcwC2Cw+00fQZy3fWwHTQm2m4fzcB7Ow3k4D+fhPJyH83AezsN5+P+HWW97Y1PrIZO25+wnMNgn55dB7uvG/w0+CbSb5K5LraMR9f2i6Aj/puzX51z30Y2diX1B440DhCbbZBTeNOXk/gqfs9e0BNaSq70XTqClf66QeyBnNBTDVnhNVvJVZi4BLL5BmsHSbFXOgYw2/YBiBWpqu6njTvtAcVMEm0j8pjiTDYo4NjB36ReM1pOXPQRiY2RKLKursUTuKHym9AYTTIYmwiJ/beeWcdvfXyXR8abpS+46PELMMT6jkDLKS5sn7wmJGN0E3wOZYWSQLUqRT7uxa53UoiLASwRG8ytbciZBah1LRLK9UjhxSZysgTpMo6dUOqNnxXZzh9iDDUrVxsr9vGYjZ+Iy48QLAbqLUUN7/eb1U0KOxen+p7obo58XPjYpEFJjOBtsLKmM1Tv2pOQo7LmGwmvJbp2h9frjLEbE6J5UFnasdOvVXKlpkID9vj8MlT3G5LkAdQtq3BmrVRM/2Oa+HFaeDBCU64m/RYxrI0gTF9U/R/7EbfnySV7A5PUmm1i+SHyweXhdt4IUdSSqm2vQ3qGqAk6ex50oYTQ3NbSr+F7EeNVegeXDk3EG94gk0oeHL2bbvHrsSj9BqU1+nmKqix0u6UnJfWJ/QV94TZX3OhPkBNzCUItvSGhBol1oan6veGv12PBV0fIMwumDDLPQlYaLYx+C82otAUt3tK3Y8ypa6hF0/TQLUzvNeYh7cWzjDW4ujuyg/mDf3k71QKvVok4NStpPgPtmODetlJnCtCJvikl7b8OI+2Dg4BAYj1x6e1fbxQHnCHGFRH+A1dlULQEk+qCz13JuSMSVPfXaPRkSbJWGeT2u/Fb4Dfnqflzr6gyCwvvAIH7NCh1ubaXOkllcsT0heOdvj65U5puCFnMn4qjThgoJHiS+eYrrMeCQoLf07HXjnWiEnO0SVF8ea+gU2tRFt3/x3Hm3uEoyM/dU3u/RFtK/lwGuABRj4FaPHSx/nqPrTfDugbbnAe0fSatXqzWYhXIxiN94uigwEiJ9I9+Yl04FzZINaOhJfbixrdJmutoB1GR+CAKJ4Gb50/qc3i+x0OCHPFFoeYPRcKoIIG5SFt0L0TFbMCbDP0+rzmFQ9D0swe5nKUImd/lxn5Rmv+VU0bnUMPtthFr2uEvCIpwYFfxUBeCEQILgeqyhLvYYOPXAlvRU0H4BA97vaDDa2mS8+9Z9usT7bOJtW7uMiAwo5AFc/HlMTqFX+E728SDio+Og35ptOrYDqD6dFq/7pdnXTy5dXsPnhQ4+MSMCG0vIuWV1+VJxNZ+LW1lKcv1X93tK5YXX1ER1Tq09KjddJ0dajS9XWzFgI+YqdqTXX1k0yvW02QvgFrL8rWbtuAbbBVhm13LMo/XtdjYcr9u5YSRWOt2rmL2zgD4zWenj+qt2Esg1/ufmouos/n5OdHeyUWPJ9e+4Ei+lKGtdtThtp1XVyXd+f/yr+EzlXTQUA3VxG6pU9sqZyTTqfgpqJ7zItbIsdFx+/od0SU+K5/bKDeWY4vM9djUbzyuUZ3/KugrQfN3/y284oWj9Zgke7nvUGdf+Qp6YtdduUscgE3XF7eYha6gJIXvKezjHJ6XX4uYF8HezVFA8nDz0UGtzCMBab3FNNRJ76OPkfYYf0DM3hqkhkYabviE7BFcYIW01X3vERrh5JXHuHO+ZPEjKRaKEmyrEBtn0YK62K3apyE9oVmPysz4UjSujFb1ZZ4f6cAOewLjvPmpk4UU+rgi+w5HLe1nUHAevjDYBAZh9IZP5x9e4oA+2mTa7Mw6vZT1bdtNTmispOFzNVyor7ldJ2titTkAhILDbxza7lW4f2w9q9ivSJ3RilNX6CwcwclzgxR7xoguHvOrdpRkPn8+GYGN4faKxzz+WkDU6e2QHCrNdquUAZjAOp1wyiO2kdzRoH98y7nireTgVSUHjaC1+DfKsY7pMnwa08cp+BZA0AGi7wwCip7Kov4JUNMA13tFs6cX3tLPalkeaGBwU52qkOLZYLJto7Xy+3vT918OGM6qvTnNXd2feqStoYHgNw6qjtJ383vAa5oso2cT0VlRAbxOGJ4j41Uvo0G4C1QNZABnSASOiOla+vggtPs4baV76dbsq003GvM2dYBL2wS+Whvpz8D9AmmouI1Oz3RjyXz2Hj8uksuTKOVXkDzR7FnlUjdfG+rwtnI77t6qlXwR4bj8c4HqoMPtbCd5fN7W/m4d+NsE83Lp20wI0HJy5guOf2MLN5bT6yWlwbXF5hViWXWBkMk5XcfvgpdwK+S9xTtOmQMJ/BPKpnqYhD3LWlpSPsQVDufx1R7OMJ5cWrjvhaz2ZTWxv7fBIncRcjVbqdZ/jlH6PTo5tHXcA9TC52Jki+6nWUXshhIpDGzPB+hxvIfvucTd5aTt+TtJJ+fKGLGnPOcH19T316zKTdc93ezTxOgOSOuVX1iC1CbKyNFJZzeG1ahIls9oTJXyeeeQoqfhWUX0UxVbbylboH0PUSz2TTNwEPlYVJyDzNjeBuj6fDWlrc9BWzAAhr8oUworwvte4zBGRaHwTU0RoceRTG1sDi4o9GIQXh/nG4m6liTmTnudMEAwVBMy0OfHpulXvqkDe/sK4SudyictLMyBLb2VHR1wpDZ/grUChe1Z/7x9OYJDwStqXcnqKIzrb0NQ9G2tbFvyrKiY4OZZ/HX5B2buybJjxQLSfxiogJCpMQ76jm+Jvw+WXvbyp1gJC6PDLtQ+acl/0fceKOAZulnSiT2i/ZrlIAD94fOIYz9N6El7EJEekq/xq5zjYBVpNpHhrCwcoF0DR1CM+4OyApgXh5nKdy/e+eCo+H5NzSqss5Hk2+6u64La1zNHLwjlxH+l26GYzqHM4nGp2ctx2K9YnrQR71VGXuVdOSngU1pYW1c3zPUKVFmgfDvnJsgFPOqWQQOHKHpz9Edu2+8WXjWEFA73T/UkmxU816e5+guvJ2T6KCSMQMiW6Ij1Q0mVilZLyMfQTJxPtvlKwTFOPppY9+Ez2x2YLCcBmzO0hM39UZ2kJ5OLyEQ9bGvH8soN/DfrEi0jLaERtKtkk8Vk6UedeexzcfL8D2vz8IbRqTxi83Q0R4oOak/Fa7wLPNtPAHO7/zn8JrpgA5eFK3+IDPlwPHQX70G6Tl6Ls9uBiOkWWnkVdJxgmZIX4zbYLIQSX1loMvRNIaK6OQhr6VAMCTYv/LKGCLAR/4rfbRnSaF5Hmna+r+19KGLOj9oujTR1c55RLGgdtruy739LPfCD7+WDAerGgnllG9m3jwH1+bynUqD2BhPD6v2bv7ur71aZ+1wDNOVFM+7RI5MPRFMS6kM0aES9AzyzNerTqBKQVtBvd3LvW1cYLGL01J+q+r7iTqvcCt9eZv3NdwifkFVldIKKp9bTM1+f0V/pDC4zUa0NZryfK0soS3eHapBOIX+Dq/B4NcvADBybu7Huins3osmQP4XWCv5WKdI9DzxCrjoxJU0wYFE46on/8KaTyBNLmugKPcgc5QtzSIQp30oqqsuTKUrkzofeIWzRhMt05oS7xW4a6mDC1WbXMi5uAvmqc/hkXcQzS4V+E72axqMkooiKaDiynZp86IB+tpHOuVg7XJwDKBYPPnCm6zBg0GOpcxEUodE2l8XOp4OcwtK/U/E5FjV2ZpGrPvEjiOK37GxbmZb0IK/QXu2wxVUVR0ODd59TVhTzmECpPkuHfYS583kApVWaYjvbOxijTWYvw9dKfu6apbighFLYPGTX3oMK5DgzofxO+sWrvGgGiJSTm/EYMtwrx0uz9JhLRhn9j1qOr+6r5xSGLCkZ1RHCbzpLrjAt14Ofze+MSDwz+bvo7QRHCn24ZS5S8He1pbfqWEHcfAcWo3zPRfs7U3b28AQdQZp7rfroPBKR2dnPbeeLwubrqPkzcJyTr1Bq/vi4plPB4kFUQufiwa6LkKRCvHU/Nxyvslngpvo6n2bozcloX7kWXnXGpkcBnC3RSJ1JrbmnLv5a1Lm+rtd4SbbqRj9UxQb79fYFdII4+oud5E1wCJ991cLZMJ3Y4IoTl3zhN2aBEY7Bvxl5vhBt/V7gijY8Vhnarv/1wHtL8qovncoBBuwLIEuBQLR2O8Rb/FOmMlgW3cwopCMLc0fRWu/YxBzHTf3QHDcOrSkJ9UqGDcU5t1XC5vIspijc50fkZHvnFW6sZfB46ntguaD2040FLa44n+X2piUaKT5J7Kq8rJjQLrM0+Nkn0HgPfns3V9WgftJwYk6LPpFWZtoOugIVZ8D996J9YnFmqQ2zDvry09TOyrhYFVqmLu6EexoPBmfrNo9m1/wUZPIdk4Xj8AEDG7LnYt6zAUfcNyhndMXVoygHXihNvyVDSoGVsHnysrhCNuHvMNammKmKjE5gL9aiGstfWFUAwyIHWeohtH595HbRnrwo0BL/LULeg5KTXUMjmYZHUN00hOju0CxvnLYxOpZOmOuCkfwW4BxGeC1NAzR2KKtNJsaZL42vElW8/nlv2/cU/9Yv9os1OvJHh8d6VL/RjjcJmntBLqe+YdSFzho3Ud/kvLXgjzyVnbN+LS6qb99zkppdLkX0CnkVMncTGElrHyhEuibrC3W0tm8h+DSEWdoDitjIU+edW2V65oCrEhwwd1JGIAOPRnA/iajFwKB00fGfxaglCLvH5i83YsjrwKnCRhFEWFhMzeDLfuf0qC5o7cmiwxEU/kMxw1pkCiyskS2dbQt2TLxh3TYfhG0ZoI3MCaf0Y1HcClA5RorrYtQvX70ehdMQ1q27SJbPhRUg/GaWEdkGLhSl71D9m8J57KZrJkEUooJFnjPi/G4K6mR6cIc+OpLmAas15eEjqUSmGh1QhL/vT92N9/1hnj7yejZ64hDd+y6Iv7HvjXthluvbOR/kOod8M2mXYM368de9CzAzkgCUJUvOwT/s931exIQJvuGUkNEZqnTFIVp9QsWa9rS31LVZSCRUgfWY/7x4yaY847v1yJU4m61KQoENsAvHCJBqmPzl9xLr0rmDQ7tIeCWHUPd7I7pGkiIlao5BM0k3JKCxmdzVk51XAKUOPvEEIERffEyYCs+ZYTvrldZRkKHekRPhMqNnwDFrjOOEOGx/DMMe9Hm8WcrJ0ophUks/IbtT0nnX+Hd0RSOKWiK5YfoZ4MewQLXv9K0dhFMEfDvRiJwcqsK077xIWXZ4OFGieHC5hk4bUv2JYQfqwHWEWUiTxgyqO+8KRZJRpoIv3Y1IJbMEpJTZFXmWi2d5KtQZ8eP6TFiEtR3Wv1Eq/OZOhf1duYbA3q/7268ilpdYpHnJg+ezf1xXT8geQlxHiN8z+M109k/WWbjVXUpfBYGkpNWSXuhmf1nXQjYfYCpqjj91eGco6HYPYCM29VTu4VgYuq9GoydYcnV6SylphA80rUZQqygzcJB1qXSr/0IVnJAT0FNiuHeHBDdsPn/5vUEsDBBQAAgAIAPl1m0sEfFf8SgAAAGoAAAAbAAAAdW5pdmVyc2FsL3VuaXZlcnNhbC5wbmcueG1ss7GvyM1RKEstKs7Mz7NVMtQzULK34+WyKShKLctMLVeoAIoZ6RlAgJJCJSq3PDOlJMNWycLAEiGWkZqZnlFiq2RmYA4X1AcaCQBQSwECAAAUAAIACAD4dZtL6fLsd4kEAAA4EgAAHQAAAAAAAAABAAAAAAAAAAAAdW5pdmVyc2FsL2NvbW1vbl9tZXNzYWdlcy5sbmdQSwECAAAUAAIACAD4dZtL+iGsaPUDAAAHEQAAJwAAAAAAAAABAAAAAADEBAAAdW5pdmVyc2FsL2ZsYXNoX3B1Ymxpc2hpbmdfc2V0dGluZ3MueG1sUEsBAgAAFAACAAgA+HWbS4Om6MG0AgAAUwoAACEAAAAAAAAAAQAAAAAA/ggAAHVuaXZlcnNhbC9mbGFzaF9za2luX3NldHRpbmdzLnhtbFBLAQIAABQAAgAIAPh1m0tJuSq+ywMAABgQAAAmAAAAAAAAAAEAAAAAAPELAAB1bml2ZXJzYWwvaHRtbF9wdWJsaXNoaW5nX3NldHRpbmdzLnhtbFBLAQIAABQAAgAIAPh1m0tn7RnblgEAAB0GAAAfAAAAAAAAAAEAAAAAAAAQAAB1bml2ZXJzYWwvaHRtbF9za2luX3NldHRpbmdzLmpzUEsBAgAAFAACAAgA+HWbSz08L9HBAAAA5QEAABoAAAAAAAAAAQAAAAAA0xEAAHVuaXZlcnNhbC9pMThuX3ByZXNldHMueG1sUEsBAgAAFAACAAgA+HWbSwzStqxuAAAAbgAAABwAAAAAAAAAAQAAAAAAzBIAAHVuaXZlcnNhbC9sb2NhbF9zZXR0aW5ncy54bWxQSwECAAAUAAIACABElFdHI7RO+/sCAACwCAAAFAAAAAAAAAABAAAAAAB0EwAAdW5pdmVyc2FsL3BsYXllci54bWxQSwECAAAUAAIACAD4dZtLvnZsJmsCAABgBwAAKQAAAAAAAAABAAAAAAChFgAAdW5pdmVyc2FsL3NraW5fY3VzdG9taXphdGlvbl9zZXR0aW5ncy54bWxQSwECAAAUAAIACAD5dZtLgyZt44kRAAAiIAAAFwAAAAAAAAAAAAAAAABTGQAAdW5pdmVyc2FsL3VuaXZlcnNhbC5wbmdQSwECAAAUAAIACAD5dZtLBHxX/EoAAABqAAAAGwAAAAAAAAABAAAAAAARKwAAdW5pdmVyc2FsL3VuaXZlcnNhbC5wbmcueG1sUEsFBgAAAAALAAsASQMAAJQrA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https://www.freeppt7.com">
  <a:themeElements>
    <a:clrScheme name="自定义 2502">
      <a:dk1>
        <a:sysClr val="windowText" lastClr="000000"/>
      </a:dk1>
      <a:lt1>
        <a:sysClr val="window" lastClr="FFFFFF"/>
      </a:lt1>
      <a:dk2>
        <a:srgbClr val="37439C"/>
      </a:dk2>
      <a:lt2>
        <a:srgbClr val="8584D2"/>
      </a:lt2>
      <a:accent1>
        <a:srgbClr val="8584D2"/>
      </a:accent1>
      <a:accent2>
        <a:srgbClr val="37439C"/>
      </a:accent2>
      <a:accent3>
        <a:srgbClr val="8584D2"/>
      </a:accent3>
      <a:accent4>
        <a:srgbClr val="37439C"/>
      </a:accent4>
      <a:accent5>
        <a:srgbClr val="8584D2"/>
      </a:accent5>
      <a:accent6>
        <a:srgbClr val="37439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3251</Words>
  <Application>Microsoft Office PowerPoint</Application>
  <PresentationFormat>宽屏</PresentationFormat>
  <Paragraphs>382</Paragraphs>
  <Slides>34</Slides>
  <Notes>31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Bebas</vt:lpstr>
      <vt:lpstr>微软雅黑</vt:lpstr>
      <vt:lpstr>Agency FB</vt:lpstr>
      <vt:lpstr>Arial</vt:lpstr>
      <vt:lpstr>Arial Black</vt:lpstr>
      <vt:lpstr>Calibri</vt:lpstr>
      <vt:lpstr>Impact</vt:lpstr>
      <vt:lpstr>https://www.freeppt7.com</vt:lpstr>
      <vt:lpstr>PowerPoint 演示文稿</vt:lpstr>
      <vt:lpstr>PowerPoint 演示文稿</vt:lpstr>
      <vt:lpstr>PowerPoint 演示文稿</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51</cp:revision>
  <dcterms:created xsi:type="dcterms:W3CDTF">2015-05-05T08:02:14Z</dcterms:created>
  <dcterms:modified xsi:type="dcterms:W3CDTF">2020-06-27T10:15:39Z</dcterms:modified>
</cp:coreProperties>
</file>