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9" r:id="rId2"/>
    <p:sldId id="261" r:id="rId3"/>
    <p:sldId id="260" r:id="rId4"/>
    <p:sldId id="265" r:id="rId5"/>
    <p:sldId id="266" r:id="rId6"/>
    <p:sldId id="267" r:id="rId7"/>
    <p:sldId id="268" r:id="rId8"/>
    <p:sldId id="262" r:id="rId9"/>
    <p:sldId id="269" r:id="rId10"/>
    <p:sldId id="270" r:id="rId11"/>
    <p:sldId id="271" r:id="rId12"/>
    <p:sldId id="272" r:id="rId13"/>
    <p:sldId id="263" r:id="rId14"/>
    <p:sldId id="273" r:id="rId15"/>
    <p:sldId id="274" r:id="rId16"/>
    <p:sldId id="275" r:id="rId17"/>
    <p:sldId id="276" r:id="rId18"/>
    <p:sldId id="264" r:id="rId19"/>
    <p:sldId id="277" r:id="rId20"/>
    <p:sldId id="278" r:id="rId21"/>
    <p:sldId id="279" r:id="rId22"/>
    <p:sldId id="304" r:id="rId23"/>
    <p:sldId id="305" r:id="rId24"/>
    <p:sldId id="306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3635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3832" autoAdjust="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0BE21-ED50-4173-A88F-38D0135E5091}" type="datetimeFigureOut">
              <a:rPr lang="zh-CN" altLang="en-US" smtClean="0"/>
              <a:t>2020/7/1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20C9C-9C8D-4200-9D7C-28B76DF3FD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927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ziti/" TargetMode="External"/><Relationship Id="rId3" Type="http://schemas.openxmlformats.org/officeDocument/2006/relationships/hyperlink" Target="http://www.1ppt.com/moban/" TargetMode="External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slide" Target="../slides/slide13.xml"/><Relationship Id="rId16" Type="http://schemas.openxmlformats.org/officeDocument/2006/relationships/hyperlink" Target="http://www.1ppt.com/shit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shouchaobao/" TargetMode="External"/><Relationship Id="rId10" Type="http://schemas.openxmlformats.org/officeDocument/2006/relationships/hyperlink" Target="http://www.1ppt.com/powerpoint/" TargetMode="External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C9C-9C8D-4200-9D7C-28B76DF3FDF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67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C9C-9C8D-4200-9D7C-28B76DF3FDF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672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C9C-9C8D-4200-9D7C-28B76DF3FDF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675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C9C-9C8D-4200-9D7C-28B76DF3FDF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924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www.1ppt.com/moban/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www.1ppt.com/hangye/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www.1ppt.com/jieri/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www.1ppt.com/sucai/</a:t>
            </a:r>
            <a:endParaRPr lang="en-US" altLang="zh-CN" sz="12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www.1ppt.com/beijing/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www.1ppt.com/tubiao/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www.1ppt.com/xiazai/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www.1ppt.com/powerpoint/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www.1ppt.com/word/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Excel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www.1ppt.com/excel/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个人简历：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www.1ppt.com/jianli/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www.1ppt.com/kejian/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手抄报：   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www.1ppt.com/shouchaobao/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试题下载：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www.1ppt.com/shiti/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教案下载：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www.1ppt.com/jiaoan/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www.1ppt.com/ziti/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endParaRPr lang="zh-CN" altLang="en-US" sz="12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C9C-9C8D-4200-9D7C-28B76DF3FDF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123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C9C-9C8D-4200-9D7C-28B76DF3FDF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715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C9C-9C8D-4200-9D7C-28B76DF3FDF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1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C9C-9C8D-4200-9D7C-28B76DF3FDF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515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C9C-9C8D-4200-9D7C-28B76DF3FDF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906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C9C-9C8D-4200-9D7C-28B76DF3FDF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958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C9C-9C8D-4200-9D7C-28B76DF3FDF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394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C9C-9C8D-4200-9D7C-28B76DF3FDF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4993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C9C-9C8D-4200-9D7C-28B76DF3FDF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1955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C9C-9C8D-4200-9D7C-28B76DF3FDF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903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C9C-9C8D-4200-9D7C-28B76DF3FDF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429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C9C-9C8D-4200-9D7C-28B76DF3FDF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133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C9C-9C8D-4200-9D7C-28B76DF3FDF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738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C9C-9C8D-4200-9D7C-28B76DF3FDF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192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C9C-9C8D-4200-9D7C-28B76DF3FDF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164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C9C-9C8D-4200-9D7C-28B76DF3FDF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790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C9C-9C8D-4200-9D7C-28B76DF3FDF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10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43767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12712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962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34866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34719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66628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70392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49295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23261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7503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56566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E4127B38-8E23-4932-9412-6F45E353DB39}"/>
              </a:ext>
            </a:extLst>
          </p:cNvPr>
          <p:cNvSpPr/>
          <p:nvPr/>
        </p:nvSpPr>
        <p:spPr>
          <a:xfrm>
            <a:off x="5258456" y="2591945"/>
            <a:ext cx="457200" cy="457200"/>
          </a:xfrm>
          <a:prstGeom prst="ellipse">
            <a:avLst/>
          </a:prstGeom>
          <a:solidFill>
            <a:srgbClr val="E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A23E1F3E-3BB1-4E60-9BE5-512188548C39}"/>
              </a:ext>
            </a:extLst>
          </p:cNvPr>
          <p:cNvSpPr/>
          <p:nvPr/>
        </p:nvSpPr>
        <p:spPr>
          <a:xfrm>
            <a:off x="2924711" y="3090690"/>
            <a:ext cx="2796988" cy="2796988"/>
          </a:xfrm>
          <a:prstGeom prst="ellipse">
            <a:avLst/>
          </a:prstGeom>
          <a:solidFill>
            <a:srgbClr val="E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7B1EBC0-03E3-4507-BEFA-28C7B705923E}"/>
              </a:ext>
            </a:extLst>
          </p:cNvPr>
          <p:cNvSpPr txBox="1"/>
          <p:nvPr/>
        </p:nvSpPr>
        <p:spPr>
          <a:xfrm>
            <a:off x="1403757" y="1651107"/>
            <a:ext cx="3358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JAPAN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F562080-E08D-49DF-B8C2-61CAB7142058}"/>
              </a:ext>
            </a:extLst>
          </p:cNvPr>
          <p:cNvSpPr txBox="1"/>
          <p:nvPr/>
        </p:nvSpPr>
        <p:spPr>
          <a:xfrm>
            <a:off x="2711314" y="4196796"/>
            <a:ext cx="2981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Tour scenery</a:t>
            </a:r>
            <a:endParaRPr lang="zh-CN" altLang="en-US" sz="3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F548CA6-390C-4CC4-A663-515A88B65B71}"/>
              </a:ext>
            </a:extLst>
          </p:cNvPr>
          <p:cNvSpPr txBox="1"/>
          <p:nvPr/>
        </p:nvSpPr>
        <p:spPr>
          <a:xfrm>
            <a:off x="4108053" y="3444442"/>
            <a:ext cx="111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2030</a:t>
            </a:r>
            <a:endParaRPr lang="zh-CN" altLang="en-US" sz="240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66BD256-109F-461D-B729-E4DF92CE2A0D}"/>
              </a:ext>
            </a:extLst>
          </p:cNvPr>
          <p:cNvCxnSpPr/>
          <p:nvPr/>
        </p:nvCxnSpPr>
        <p:spPr>
          <a:xfrm>
            <a:off x="4202183" y="3889019"/>
            <a:ext cx="9143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35F97CFB-2321-4BCB-8D03-617AC1A632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572" y="3256694"/>
            <a:ext cx="2392160" cy="360130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E89EFFC-5B5C-4611-9994-EDFB9B7842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29" y="0"/>
            <a:ext cx="1929627" cy="271755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97A1587-02A4-4F98-A9D2-5E5A1FDC34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539" y="-808027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7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0C0131C-E6F7-48B9-9400-A31B76C7C58B}"/>
              </a:ext>
            </a:extLst>
          </p:cNvPr>
          <p:cNvSpPr/>
          <p:nvPr/>
        </p:nvSpPr>
        <p:spPr>
          <a:xfrm>
            <a:off x="1" y="242051"/>
            <a:ext cx="537883" cy="16136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38C944B-8A09-47FD-BBA6-260302E41583}"/>
              </a:ext>
            </a:extLst>
          </p:cNvPr>
          <p:cNvSpPr txBox="1"/>
          <p:nvPr/>
        </p:nvSpPr>
        <p:spPr>
          <a:xfrm>
            <a:off x="1" y="448709"/>
            <a:ext cx="537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小生活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B21C99D-6192-4EA0-93BC-DC0DABFF5F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711" y="2672732"/>
            <a:ext cx="5422191" cy="361134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E3A5BC6-4FA3-4C0D-985D-D8ACE97F13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8781" y="2541494"/>
            <a:ext cx="3641403" cy="186871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526EE3C-AB6E-484E-9529-9B21409E8A49}"/>
              </a:ext>
            </a:extLst>
          </p:cNvPr>
          <p:cNvSpPr/>
          <p:nvPr/>
        </p:nvSpPr>
        <p:spPr>
          <a:xfrm>
            <a:off x="1525711" y="633934"/>
            <a:ext cx="6374012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私もあなたのために祝福します。あなたに明るい前道がありますように。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77C4D28-4027-4899-AF81-86B1E09DD9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0" y="4654412"/>
            <a:ext cx="3641403" cy="186871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4FB550-126E-481B-A998-C99AC6D3AD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0915" y="422413"/>
            <a:ext cx="2722351" cy="21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49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0C0131C-E6F7-48B9-9400-A31B76C7C58B}"/>
              </a:ext>
            </a:extLst>
          </p:cNvPr>
          <p:cNvSpPr/>
          <p:nvPr/>
        </p:nvSpPr>
        <p:spPr>
          <a:xfrm>
            <a:off x="1" y="242051"/>
            <a:ext cx="537883" cy="16136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38C944B-8A09-47FD-BBA6-260302E41583}"/>
              </a:ext>
            </a:extLst>
          </p:cNvPr>
          <p:cNvSpPr txBox="1"/>
          <p:nvPr/>
        </p:nvSpPr>
        <p:spPr>
          <a:xfrm>
            <a:off x="1" y="448709"/>
            <a:ext cx="537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小生活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761D5CA-EB27-4F35-A461-724D111309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746" y="918029"/>
            <a:ext cx="5959929" cy="397328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B0B6FE8-578F-45AE-9B3F-54A445A81FD2}"/>
              </a:ext>
            </a:extLst>
          </p:cNvPr>
          <p:cNvSpPr/>
          <p:nvPr/>
        </p:nvSpPr>
        <p:spPr>
          <a:xfrm>
            <a:off x="4659085" y="1270004"/>
            <a:ext cx="6371771" cy="4296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0E6C135-DADC-4FDB-8FB2-C2CE23E736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8174" y="705757"/>
            <a:ext cx="3846287" cy="542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39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0C0131C-E6F7-48B9-9400-A31B76C7C58B}"/>
              </a:ext>
            </a:extLst>
          </p:cNvPr>
          <p:cNvSpPr/>
          <p:nvPr/>
        </p:nvSpPr>
        <p:spPr>
          <a:xfrm>
            <a:off x="1" y="242051"/>
            <a:ext cx="537883" cy="16136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38C944B-8A09-47FD-BBA6-260302E41583}"/>
              </a:ext>
            </a:extLst>
          </p:cNvPr>
          <p:cNvSpPr txBox="1"/>
          <p:nvPr/>
        </p:nvSpPr>
        <p:spPr>
          <a:xfrm>
            <a:off x="1" y="448709"/>
            <a:ext cx="537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小生活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FD15097-B424-44D7-89AE-EDB46BAA06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79" y="448705"/>
            <a:ext cx="5142223" cy="3429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E574681-8B99-4B47-B75D-46A5A5FFC1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993" y="448705"/>
            <a:ext cx="5133815" cy="3429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6611E32-A3C1-4450-81B0-F2A0D5647AAB}"/>
              </a:ext>
            </a:extLst>
          </p:cNvPr>
          <p:cNvSpPr/>
          <p:nvPr/>
        </p:nvSpPr>
        <p:spPr>
          <a:xfrm>
            <a:off x="1016000" y="3970895"/>
            <a:ext cx="10566400" cy="2438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6F6D0AF-22FC-47C1-BFA2-D6FEEEDF4481}"/>
              </a:ext>
            </a:extLst>
          </p:cNvPr>
          <p:cNvSpPr/>
          <p:nvPr/>
        </p:nvSpPr>
        <p:spPr>
          <a:xfrm>
            <a:off x="1335317" y="4138593"/>
            <a:ext cx="1005444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私もあなたのために祝福します。あなたに明るい前道がありますように。私もあなたのために祝福します。あなたに明るい前道がありますように。私もあなたのために祝福します。あなたに明るい前道がありますように。</a:t>
            </a:r>
          </a:p>
          <a:p>
            <a:pPr>
              <a:lnSpc>
                <a:spcPct val="200000"/>
              </a:lnSpc>
            </a:pPr>
            <a:endParaRPr lang="zh-CN" altLang="en-US" sz="2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>
              <a:lnSpc>
                <a:spcPct val="200000"/>
              </a:lnSpc>
            </a:pPr>
            <a:endParaRPr lang="zh-CN" altLang="en-US" sz="2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1201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A4DB702-DDE0-402C-9CEC-DBFBDADCF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8088" y="1458075"/>
            <a:ext cx="4992915" cy="4231284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B31D91F8-C66C-432E-B750-9B278C55B36B}"/>
              </a:ext>
            </a:extLst>
          </p:cNvPr>
          <p:cNvSpPr/>
          <p:nvPr/>
        </p:nvSpPr>
        <p:spPr>
          <a:xfrm>
            <a:off x="1019632" y="362862"/>
            <a:ext cx="718457" cy="7184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110EB677-50C7-4753-9321-9BCF8DB0F7D6}"/>
              </a:ext>
            </a:extLst>
          </p:cNvPr>
          <p:cNvSpPr/>
          <p:nvPr/>
        </p:nvSpPr>
        <p:spPr>
          <a:xfrm>
            <a:off x="974273" y="1053494"/>
            <a:ext cx="809171" cy="809171"/>
          </a:xfrm>
          <a:prstGeom prst="ellipse">
            <a:avLst/>
          </a:prstGeom>
          <a:solidFill>
            <a:srgbClr val="E8363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A11D073F-4BF1-435A-9B1B-C129F9CE13EC}"/>
              </a:ext>
            </a:extLst>
          </p:cNvPr>
          <p:cNvSpPr/>
          <p:nvPr/>
        </p:nvSpPr>
        <p:spPr>
          <a:xfrm>
            <a:off x="1030515" y="1782592"/>
            <a:ext cx="696687" cy="7184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E2B2F5FA-45B0-487E-8595-39831BEB98C1}"/>
              </a:ext>
            </a:extLst>
          </p:cNvPr>
          <p:cNvSpPr/>
          <p:nvPr/>
        </p:nvSpPr>
        <p:spPr>
          <a:xfrm>
            <a:off x="1030515" y="2501045"/>
            <a:ext cx="696687" cy="69668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AED24B1-BCF5-4C57-B740-4445BBC234D2}"/>
              </a:ext>
            </a:extLst>
          </p:cNvPr>
          <p:cNvSpPr txBox="1"/>
          <p:nvPr/>
        </p:nvSpPr>
        <p:spPr>
          <a:xfrm>
            <a:off x="1132117" y="435433"/>
            <a:ext cx="4934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第</a:t>
            </a:r>
            <a:r>
              <a:rPr lang="zh-CN" altLang="en-US" sz="4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三</a:t>
            </a:r>
            <a:r>
              <a:rPr lang="zh-CN" altLang="en-US" sz="4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部分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6336396-8F18-4B08-BF1E-FA3D41FA9908}"/>
              </a:ext>
            </a:extLst>
          </p:cNvPr>
          <p:cNvSpPr/>
          <p:nvPr/>
        </p:nvSpPr>
        <p:spPr>
          <a:xfrm>
            <a:off x="6529190" y="2324307"/>
            <a:ext cx="36441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私もあなたのために祝福します。あなたに明るい前道がありますように。</a:t>
            </a:r>
          </a:p>
        </p:txBody>
      </p:sp>
    </p:spTree>
    <p:extLst>
      <p:ext uri="{BB962C8B-B14F-4D97-AF65-F5344CB8AC3E}">
        <p14:creationId xmlns:p14="http://schemas.microsoft.com/office/powerpoint/2010/main" val="959657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0C0131C-E6F7-48B9-9400-A31B76C7C58B}"/>
              </a:ext>
            </a:extLst>
          </p:cNvPr>
          <p:cNvSpPr/>
          <p:nvPr/>
        </p:nvSpPr>
        <p:spPr>
          <a:xfrm>
            <a:off x="1" y="242051"/>
            <a:ext cx="537883" cy="16136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38C944B-8A09-47FD-BBA6-260302E41583}"/>
              </a:ext>
            </a:extLst>
          </p:cNvPr>
          <p:cNvSpPr txBox="1"/>
          <p:nvPr/>
        </p:nvSpPr>
        <p:spPr>
          <a:xfrm>
            <a:off x="1" y="448709"/>
            <a:ext cx="537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小生活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32F4831-60EE-43AD-A836-E2FF25CB3D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516" y="242051"/>
            <a:ext cx="5698673" cy="379911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D5B485D-D00C-4AF4-BA2C-69E66B883D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819" y="3429000"/>
            <a:ext cx="4349103" cy="304437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D85CEAC-2A1E-46F2-A380-8DC93A9BC7A7}"/>
              </a:ext>
            </a:extLst>
          </p:cNvPr>
          <p:cNvSpPr/>
          <p:nvPr/>
        </p:nvSpPr>
        <p:spPr>
          <a:xfrm>
            <a:off x="1030516" y="4223661"/>
            <a:ext cx="5698673" cy="22497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7F4799D-AD62-49F2-A730-6310298194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515" y="4223657"/>
            <a:ext cx="1870503" cy="1855694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1B8AE5D5-7F1C-4C2B-9C89-7B1B2A0BF4DC}"/>
              </a:ext>
            </a:extLst>
          </p:cNvPr>
          <p:cNvSpPr/>
          <p:nvPr/>
        </p:nvSpPr>
        <p:spPr>
          <a:xfrm>
            <a:off x="7221819" y="242047"/>
            <a:ext cx="4349103" cy="30443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7AF3515-9F38-4A22-8581-903DEE6744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6755" y="1504043"/>
            <a:ext cx="1614799" cy="1602014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93062AF9-D844-4D57-94C7-F43523694CEE}"/>
              </a:ext>
            </a:extLst>
          </p:cNvPr>
          <p:cNvSpPr/>
          <p:nvPr/>
        </p:nvSpPr>
        <p:spPr>
          <a:xfrm>
            <a:off x="2901018" y="4313197"/>
            <a:ext cx="364415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私もあなたのために祝福します。あなたに明るい前道がありますように</a:t>
            </a:r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97B389A-4F06-4C66-9B79-2877A11192C3}"/>
              </a:ext>
            </a:extLst>
          </p:cNvPr>
          <p:cNvSpPr/>
          <p:nvPr/>
        </p:nvSpPr>
        <p:spPr>
          <a:xfrm>
            <a:off x="7396044" y="428404"/>
            <a:ext cx="27930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私もあなたのために祝福します。あなたに明るい前道がありますように</a:t>
            </a:r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081567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  <p:bldP spid="11" grpId="0" animBg="1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0C0131C-E6F7-48B9-9400-A31B76C7C58B}"/>
              </a:ext>
            </a:extLst>
          </p:cNvPr>
          <p:cNvSpPr/>
          <p:nvPr/>
        </p:nvSpPr>
        <p:spPr>
          <a:xfrm>
            <a:off x="1" y="242051"/>
            <a:ext cx="537883" cy="16136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38C944B-8A09-47FD-BBA6-260302E41583}"/>
              </a:ext>
            </a:extLst>
          </p:cNvPr>
          <p:cNvSpPr txBox="1"/>
          <p:nvPr/>
        </p:nvSpPr>
        <p:spPr>
          <a:xfrm>
            <a:off x="1" y="448709"/>
            <a:ext cx="537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小生活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D5DA9D8-00B7-4386-A917-C7B1A3D9D2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641" y="772820"/>
            <a:ext cx="3864131" cy="23801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0050914-C17C-46EF-92C8-FAC25143D9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6737" y="30096"/>
            <a:ext cx="4003211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D1878A8-2E22-4C64-8CE6-99B18B20FA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641" y="3459096"/>
            <a:ext cx="3864131" cy="258094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EBC7A1E-31DB-45D2-9532-8146F1D12D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343" y="902016"/>
            <a:ext cx="3682540" cy="50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45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0C0131C-E6F7-48B9-9400-A31B76C7C58B}"/>
              </a:ext>
            </a:extLst>
          </p:cNvPr>
          <p:cNvSpPr/>
          <p:nvPr/>
        </p:nvSpPr>
        <p:spPr>
          <a:xfrm>
            <a:off x="1" y="242051"/>
            <a:ext cx="537883" cy="16136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38C944B-8A09-47FD-BBA6-260302E41583}"/>
              </a:ext>
            </a:extLst>
          </p:cNvPr>
          <p:cNvSpPr txBox="1"/>
          <p:nvPr/>
        </p:nvSpPr>
        <p:spPr>
          <a:xfrm>
            <a:off x="1" y="448709"/>
            <a:ext cx="537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小生活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0042DBC-B6CD-4E10-BFD3-69708A7939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959" y="1294214"/>
            <a:ext cx="6410476" cy="426957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81F4BA3-0E6F-48BF-9465-84C52547D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419" y="902016"/>
            <a:ext cx="3682540" cy="505396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C91B35D-F762-4F92-BF5E-1F715D34AFB9}"/>
              </a:ext>
            </a:extLst>
          </p:cNvPr>
          <p:cNvSpPr/>
          <p:nvPr/>
        </p:nvSpPr>
        <p:spPr>
          <a:xfrm>
            <a:off x="5268688" y="1048869"/>
            <a:ext cx="1712685" cy="4315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2797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0C0131C-E6F7-48B9-9400-A31B76C7C58B}"/>
              </a:ext>
            </a:extLst>
          </p:cNvPr>
          <p:cNvSpPr/>
          <p:nvPr/>
        </p:nvSpPr>
        <p:spPr>
          <a:xfrm>
            <a:off x="1" y="242051"/>
            <a:ext cx="537883" cy="16136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38C944B-8A09-47FD-BBA6-260302E41583}"/>
              </a:ext>
            </a:extLst>
          </p:cNvPr>
          <p:cNvSpPr txBox="1"/>
          <p:nvPr/>
        </p:nvSpPr>
        <p:spPr>
          <a:xfrm>
            <a:off x="1" y="448709"/>
            <a:ext cx="537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小生活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0CDA63F-B18A-480C-B896-26414E9450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2572" y="982600"/>
            <a:ext cx="3461659" cy="519248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FCA6A08-6CD2-4A27-9FE8-813232EB8A67}"/>
              </a:ext>
            </a:extLst>
          </p:cNvPr>
          <p:cNvSpPr/>
          <p:nvPr/>
        </p:nvSpPr>
        <p:spPr>
          <a:xfrm>
            <a:off x="5529945" y="982600"/>
            <a:ext cx="1901371" cy="51924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0DD5BD3-262A-475E-A8CF-152D9DDF7C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139" y="982600"/>
            <a:ext cx="4526480" cy="30233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2F740A4-17C8-4137-8C3B-9DA732593E8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1765" y="4341252"/>
            <a:ext cx="2616923" cy="174461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BA1A688-81EC-4D02-997D-81136220D5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093" y="4341252"/>
            <a:ext cx="1726347" cy="174461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88A0EB3F-9F8E-48FD-8047-AF763A00A082}"/>
              </a:ext>
            </a:extLst>
          </p:cNvPr>
          <p:cNvSpPr/>
          <p:nvPr/>
        </p:nvSpPr>
        <p:spPr>
          <a:xfrm>
            <a:off x="5828340" y="1649035"/>
            <a:ext cx="1304579" cy="42473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私もあなたのために祝福します。あなたに明るい前道がありますように。</a:t>
            </a:r>
          </a:p>
        </p:txBody>
      </p:sp>
    </p:spTree>
    <p:extLst>
      <p:ext uri="{BB962C8B-B14F-4D97-AF65-F5344CB8AC3E}">
        <p14:creationId xmlns:p14="http://schemas.microsoft.com/office/powerpoint/2010/main" val="1163332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A4DB702-DDE0-402C-9CEC-DBFBDADCF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8088" y="1458075"/>
            <a:ext cx="4992915" cy="4231284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B31D91F8-C66C-432E-B750-9B278C55B36B}"/>
              </a:ext>
            </a:extLst>
          </p:cNvPr>
          <p:cNvSpPr/>
          <p:nvPr/>
        </p:nvSpPr>
        <p:spPr>
          <a:xfrm>
            <a:off x="1019632" y="362862"/>
            <a:ext cx="718457" cy="7184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110EB677-50C7-4753-9321-9BCF8DB0F7D6}"/>
              </a:ext>
            </a:extLst>
          </p:cNvPr>
          <p:cNvSpPr/>
          <p:nvPr/>
        </p:nvSpPr>
        <p:spPr>
          <a:xfrm>
            <a:off x="974273" y="1053494"/>
            <a:ext cx="809171" cy="809171"/>
          </a:xfrm>
          <a:prstGeom prst="ellipse">
            <a:avLst/>
          </a:prstGeom>
          <a:solidFill>
            <a:srgbClr val="E8363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A11D073F-4BF1-435A-9B1B-C129F9CE13EC}"/>
              </a:ext>
            </a:extLst>
          </p:cNvPr>
          <p:cNvSpPr/>
          <p:nvPr/>
        </p:nvSpPr>
        <p:spPr>
          <a:xfrm>
            <a:off x="1030515" y="1782592"/>
            <a:ext cx="696687" cy="7184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E2B2F5FA-45B0-487E-8595-39831BEB98C1}"/>
              </a:ext>
            </a:extLst>
          </p:cNvPr>
          <p:cNvSpPr/>
          <p:nvPr/>
        </p:nvSpPr>
        <p:spPr>
          <a:xfrm>
            <a:off x="1030515" y="2501045"/>
            <a:ext cx="696687" cy="69668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AED24B1-BCF5-4C57-B740-4445BBC234D2}"/>
              </a:ext>
            </a:extLst>
          </p:cNvPr>
          <p:cNvSpPr txBox="1"/>
          <p:nvPr/>
        </p:nvSpPr>
        <p:spPr>
          <a:xfrm>
            <a:off x="1132117" y="435433"/>
            <a:ext cx="4934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第</a:t>
            </a:r>
            <a:r>
              <a:rPr lang="zh-CN" altLang="en-US" sz="4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四</a:t>
            </a:r>
            <a:r>
              <a:rPr lang="zh-CN" altLang="en-US" sz="4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部分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FB55708-D76A-4AC8-BA7D-96524EBBC7A7}"/>
              </a:ext>
            </a:extLst>
          </p:cNvPr>
          <p:cNvSpPr/>
          <p:nvPr/>
        </p:nvSpPr>
        <p:spPr>
          <a:xfrm>
            <a:off x="6529190" y="2324307"/>
            <a:ext cx="36441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私もあなたのために祝福します。あなたに明るい前道がありますように。</a:t>
            </a:r>
          </a:p>
        </p:txBody>
      </p:sp>
    </p:spTree>
    <p:extLst>
      <p:ext uri="{BB962C8B-B14F-4D97-AF65-F5344CB8AC3E}">
        <p14:creationId xmlns:p14="http://schemas.microsoft.com/office/powerpoint/2010/main" val="2714954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0C0131C-E6F7-48B9-9400-A31B76C7C58B}"/>
              </a:ext>
            </a:extLst>
          </p:cNvPr>
          <p:cNvSpPr/>
          <p:nvPr/>
        </p:nvSpPr>
        <p:spPr>
          <a:xfrm>
            <a:off x="1" y="242051"/>
            <a:ext cx="537883" cy="16136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38C944B-8A09-47FD-BBA6-260302E41583}"/>
              </a:ext>
            </a:extLst>
          </p:cNvPr>
          <p:cNvSpPr txBox="1"/>
          <p:nvPr/>
        </p:nvSpPr>
        <p:spPr>
          <a:xfrm>
            <a:off x="1" y="448709"/>
            <a:ext cx="537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小生活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C1A489D-8FC3-4389-916A-112B81DD90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1013" y="1048869"/>
            <a:ext cx="7091491" cy="47244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A270A0B-02E0-4C61-8FFF-85CC864C8A10}"/>
              </a:ext>
            </a:extLst>
          </p:cNvPr>
          <p:cNvSpPr/>
          <p:nvPr/>
        </p:nvSpPr>
        <p:spPr>
          <a:xfrm>
            <a:off x="11559625" y="1649037"/>
            <a:ext cx="275771" cy="19359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B906188-6537-43D1-A69D-F0B10E8A9142}"/>
              </a:ext>
            </a:extLst>
          </p:cNvPr>
          <p:cNvSpPr/>
          <p:nvPr/>
        </p:nvSpPr>
        <p:spPr>
          <a:xfrm>
            <a:off x="4432301" y="1649037"/>
            <a:ext cx="275771" cy="19359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7E68911-48A5-47BB-9C28-27828CD76B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98" y="1357292"/>
            <a:ext cx="3682540" cy="50539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3F03B6A-1AD0-4588-A303-8FF437896D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884" y="446740"/>
            <a:ext cx="2295275" cy="217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23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CD69904-C19C-4EA8-9130-621984D32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478" y="0"/>
            <a:ext cx="5264524" cy="6858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6D4635A-C773-40BC-B8E1-193D61DE92D4}"/>
              </a:ext>
            </a:extLst>
          </p:cNvPr>
          <p:cNvSpPr txBox="1"/>
          <p:nvPr/>
        </p:nvSpPr>
        <p:spPr>
          <a:xfrm>
            <a:off x="928915" y="590807"/>
            <a:ext cx="314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CONTENTS</a:t>
            </a:r>
            <a:endParaRPr lang="zh-CN" altLang="en-US" sz="3200" b="1" dirty="0">
              <a:solidFill>
                <a:srgbClr val="C00000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6F50B3C-A05A-4493-B50A-243D6F1414F8}"/>
              </a:ext>
            </a:extLst>
          </p:cNvPr>
          <p:cNvSpPr txBox="1"/>
          <p:nvPr/>
        </p:nvSpPr>
        <p:spPr>
          <a:xfrm>
            <a:off x="964135" y="1582057"/>
            <a:ext cx="50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1</a:t>
            </a:r>
            <a:endParaRPr lang="zh-CN" altLang="en-US" sz="4000" b="1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6D3FDC9-FD11-4C98-B210-99110DC61369}"/>
              </a:ext>
            </a:extLst>
          </p:cNvPr>
          <p:cNvSpPr txBox="1"/>
          <p:nvPr/>
        </p:nvSpPr>
        <p:spPr>
          <a:xfrm>
            <a:off x="1606924" y="1699491"/>
            <a:ext cx="4184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a title</a:t>
            </a:r>
            <a:endParaRPr lang="zh-CN" altLang="en-US" sz="28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071F921-D836-4199-ABAC-01B94842A1DC}"/>
              </a:ext>
            </a:extLst>
          </p:cNvPr>
          <p:cNvSpPr txBox="1"/>
          <p:nvPr/>
        </p:nvSpPr>
        <p:spPr>
          <a:xfrm>
            <a:off x="3126763" y="2909136"/>
            <a:ext cx="50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2</a:t>
            </a:r>
            <a:endParaRPr lang="zh-CN" altLang="en-US" sz="4000" b="1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173D21F-1CAA-4B7B-8258-2299A26C6AD6}"/>
              </a:ext>
            </a:extLst>
          </p:cNvPr>
          <p:cNvSpPr txBox="1"/>
          <p:nvPr/>
        </p:nvSpPr>
        <p:spPr>
          <a:xfrm>
            <a:off x="3769555" y="3026570"/>
            <a:ext cx="4184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a title</a:t>
            </a:r>
            <a:endParaRPr lang="zh-CN" altLang="en-US" sz="28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0D221EE-237F-46E1-9018-7EBD7A2CD314}"/>
              </a:ext>
            </a:extLst>
          </p:cNvPr>
          <p:cNvSpPr txBox="1"/>
          <p:nvPr/>
        </p:nvSpPr>
        <p:spPr>
          <a:xfrm>
            <a:off x="964135" y="4138339"/>
            <a:ext cx="50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3</a:t>
            </a:r>
            <a:endParaRPr lang="zh-CN" altLang="en-US" sz="4000" b="1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0AF59FF-86DD-4576-8836-1FF0655311A5}"/>
              </a:ext>
            </a:extLst>
          </p:cNvPr>
          <p:cNvSpPr txBox="1"/>
          <p:nvPr/>
        </p:nvSpPr>
        <p:spPr>
          <a:xfrm>
            <a:off x="1606924" y="4255773"/>
            <a:ext cx="462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a title</a:t>
            </a:r>
            <a:endParaRPr lang="zh-CN" altLang="en-US" sz="28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21FCD36-A2D4-448A-9439-5FD7272432EF}"/>
              </a:ext>
            </a:extLst>
          </p:cNvPr>
          <p:cNvSpPr txBox="1"/>
          <p:nvPr/>
        </p:nvSpPr>
        <p:spPr>
          <a:xfrm>
            <a:off x="3126763" y="5367542"/>
            <a:ext cx="50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4</a:t>
            </a:r>
            <a:endParaRPr lang="zh-CN" altLang="en-US" sz="4000" b="1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1ED821F-9E16-4F59-B2D4-10BEF98C6C42}"/>
              </a:ext>
            </a:extLst>
          </p:cNvPr>
          <p:cNvSpPr txBox="1"/>
          <p:nvPr/>
        </p:nvSpPr>
        <p:spPr>
          <a:xfrm>
            <a:off x="3769554" y="5484976"/>
            <a:ext cx="4287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Click here to add a title</a:t>
            </a:r>
            <a:endParaRPr lang="zh-CN" altLang="en-US" sz="28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0318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0C0131C-E6F7-48B9-9400-A31B76C7C58B}"/>
              </a:ext>
            </a:extLst>
          </p:cNvPr>
          <p:cNvSpPr/>
          <p:nvPr/>
        </p:nvSpPr>
        <p:spPr>
          <a:xfrm>
            <a:off x="1" y="242051"/>
            <a:ext cx="537883" cy="16136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38C944B-8A09-47FD-BBA6-260302E41583}"/>
              </a:ext>
            </a:extLst>
          </p:cNvPr>
          <p:cNvSpPr txBox="1"/>
          <p:nvPr/>
        </p:nvSpPr>
        <p:spPr>
          <a:xfrm>
            <a:off x="1" y="448709"/>
            <a:ext cx="537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小生活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773E551-59F9-4EAC-830C-BB253DE1D6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615" y="1455061"/>
            <a:ext cx="6487887" cy="432525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7BC223A-D4EF-4518-8B56-B17BEF9738A1}"/>
              </a:ext>
            </a:extLst>
          </p:cNvPr>
          <p:cNvSpPr/>
          <p:nvPr/>
        </p:nvSpPr>
        <p:spPr>
          <a:xfrm>
            <a:off x="1184730" y="1455061"/>
            <a:ext cx="3947887" cy="43252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2D28637-236F-457F-AA31-19805B6B267E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705" y="1455060"/>
            <a:ext cx="3364023" cy="461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84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0C0131C-E6F7-48B9-9400-A31B76C7C58B}"/>
              </a:ext>
            </a:extLst>
          </p:cNvPr>
          <p:cNvSpPr/>
          <p:nvPr/>
        </p:nvSpPr>
        <p:spPr>
          <a:xfrm>
            <a:off x="1" y="242051"/>
            <a:ext cx="537883" cy="16136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38C944B-8A09-47FD-BBA6-260302E41583}"/>
              </a:ext>
            </a:extLst>
          </p:cNvPr>
          <p:cNvSpPr txBox="1"/>
          <p:nvPr/>
        </p:nvSpPr>
        <p:spPr>
          <a:xfrm>
            <a:off x="1" y="448709"/>
            <a:ext cx="537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小生活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03D7E1F-00FA-48F9-9684-D750DD110C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8219" y="2685824"/>
            <a:ext cx="5334000" cy="35546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6CE9E04-9BCA-42A9-B8A8-E06B3FE7FB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1229" y="393552"/>
            <a:ext cx="3225800" cy="25109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71D9DC9-6C33-44DD-9FBB-F6C04957519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717" y="1048656"/>
            <a:ext cx="3461659" cy="519248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50E1DCD-F530-4C16-8438-CACCCC21DA6A}"/>
              </a:ext>
            </a:extLst>
          </p:cNvPr>
          <p:cNvSpPr/>
          <p:nvPr/>
        </p:nvSpPr>
        <p:spPr>
          <a:xfrm>
            <a:off x="1264874" y="1048655"/>
            <a:ext cx="723585" cy="51924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F65311E-0FD2-4815-9850-63E74CD3AD99}"/>
              </a:ext>
            </a:extLst>
          </p:cNvPr>
          <p:cNvSpPr/>
          <p:nvPr/>
        </p:nvSpPr>
        <p:spPr>
          <a:xfrm>
            <a:off x="7763647" y="720768"/>
            <a:ext cx="322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私もあなたのために祝福します。あなたに明るい前道がありますように。</a:t>
            </a:r>
          </a:p>
        </p:txBody>
      </p:sp>
    </p:spTree>
    <p:extLst>
      <p:ext uri="{BB962C8B-B14F-4D97-AF65-F5344CB8AC3E}">
        <p14:creationId xmlns:p14="http://schemas.microsoft.com/office/powerpoint/2010/main" val="3371829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A4DB702-DDE0-402C-9CEC-DBFBDADCF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8088" y="1458075"/>
            <a:ext cx="4992915" cy="4231284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B31D91F8-C66C-432E-B750-9B278C55B36B}"/>
              </a:ext>
            </a:extLst>
          </p:cNvPr>
          <p:cNvSpPr/>
          <p:nvPr/>
        </p:nvSpPr>
        <p:spPr>
          <a:xfrm>
            <a:off x="1019632" y="362862"/>
            <a:ext cx="718457" cy="7184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110EB677-50C7-4753-9321-9BCF8DB0F7D6}"/>
              </a:ext>
            </a:extLst>
          </p:cNvPr>
          <p:cNvSpPr/>
          <p:nvPr/>
        </p:nvSpPr>
        <p:spPr>
          <a:xfrm>
            <a:off x="974273" y="1053494"/>
            <a:ext cx="809171" cy="809171"/>
          </a:xfrm>
          <a:prstGeom prst="ellipse">
            <a:avLst/>
          </a:prstGeom>
          <a:solidFill>
            <a:srgbClr val="E8363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A11D073F-4BF1-435A-9B1B-C129F9CE13EC}"/>
              </a:ext>
            </a:extLst>
          </p:cNvPr>
          <p:cNvSpPr/>
          <p:nvPr/>
        </p:nvSpPr>
        <p:spPr>
          <a:xfrm>
            <a:off x="1030515" y="1782592"/>
            <a:ext cx="696687" cy="7184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E2B2F5FA-45B0-487E-8595-39831BEB98C1}"/>
              </a:ext>
            </a:extLst>
          </p:cNvPr>
          <p:cNvSpPr/>
          <p:nvPr/>
        </p:nvSpPr>
        <p:spPr>
          <a:xfrm>
            <a:off x="1030515" y="2501045"/>
            <a:ext cx="696687" cy="69668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AED24B1-BCF5-4C57-B740-4445BBC234D2}"/>
              </a:ext>
            </a:extLst>
          </p:cNvPr>
          <p:cNvSpPr txBox="1"/>
          <p:nvPr/>
        </p:nvSpPr>
        <p:spPr>
          <a:xfrm>
            <a:off x="1132117" y="435433"/>
            <a:ext cx="4934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第</a:t>
            </a:r>
            <a:r>
              <a:rPr lang="zh-CN" altLang="en-US" sz="4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一</a:t>
            </a:r>
            <a:r>
              <a:rPr lang="zh-CN" altLang="en-US" sz="4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部分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67FE7EB-429B-4B89-914B-52423A32E555}"/>
              </a:ext>
            </a:extLst>
          </p:cNvPr>
          <p:cNvSpPr/>
          <p:nvPr/>
        </p:nvSpPr>
        <p:spPr>
          <a:xfrm>
            <a:off x="6529190" y="2324307"/>
            <a:ext cx="36441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私もあなたのために祝福します。あなたに明るい前道がありますように。</a:t>
            </a:r>
          </a:p>
        </p:txBody>
      </p:sp>
    </p:spTree>
    <p:extLst>
      <p:ext uri="{BB962C8B-B14F-4D97-AF65-F5344CB8AC3E}">
        <p14:creationId xmlns:p14="http://schemas.microsoft.com/office/powerpoint/2010/main" val="1489605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1206167-7087-45B7-B43C-1E4B6E2E860B}"/>
              </a:ext>
            </a:extLst>
          </p:cNvPr>
          <p:cNvSpPr/>
          <p:nvPr/>
        </p:nvSpPr>
        <p:spPr>
          <a:xfrm>
            <a:off x="1" y="242051"/>
            <a:ext cx="537883" cy="16136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F4F5712-C5FB-4DE6-AF9D-1C73DFCC696D}"/>
              </a:ext>
            </a:extLst>
          </p:cNvPr>
          <p:cNvSpPr txBox="1"/>
          <p:nvPr/>
        </p:nvSpPr>
        <p:spPr>
          <a:xfrm>
            <a:off x="1" y="448709"/>
            <a:ext cx="537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小生活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75E0BC9-66B4-4D3A-8A94-C28FA60BE9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149" y="1324429"/>
            <a:ext cx="6949979" cy="463155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FC84CF2-2549-424C-8F66-3E8437549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075" y="902016"/>
            <a:ext cx="3682540" cy="50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01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0C0131C-E6F7-48B9-9400-A31B76C7C58B}"/>
              </a:ext>
            </a:extLst>
          </p:cNvPr>
          <p:cNvSpPr/>
          <p:nvPr/>
        </p:nvSpPr>
        <p:spPr>
          <a:xfrm>
            <a:off x="1" y="242051"/>
            <a:ext cx="537883" cy="16136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38C944B-8A09-47FD-BBA6-260302E41583}"/>
              </a:ext>
            </a:extLst>
          </p:cNvPr>
          <p:cNvSpPr txBox="1"/>
          <p:nvPr/>
        </p:nvSpPr>
        <p:spPr>
          <a:xfrm>
            <a:off x="1" y="448709"/>
            <a:ext cx="537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小生活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5FF437F-0D34-4408-84D5-4AE9F9D50B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7785" y="1367703"/>
            <a:ext cx="1938067" cy="1938067"/>
          </a:xfrm>
          <a:prstGeom prst="ellipse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6776FBD-ECFE-4112-B87A-EF34436D84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7785" y="3809752"/>
            <a:ext cx="1938067" cy="1938067"/>
          </a:xfrm>
          <a:prstGeom prst="ellipse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AD2E08C-DE49-4606-8587-2AD6428FB5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9472" y="1280981"/>
            <a:ext cx="7053944" cy="470262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FC6121C-04C4-4DC3-AD8F-99A8A9F49751}"/>
              </a:ext>
            </a:extLst>
          </p:cNvPr>
          <p:cNvSpPr/>
          <p:nvPr/>
        </p:nvSpPr>
        <p:spPr>
          <a:xfrm>
            <a:off x="6545944" y="5767761"/>
            <a:ext cx="2540000" cy="431705"/>
          </a:xfrm>
          <a:prstGeom prst="rect">
            <a:avLst/>
          </a:prstGeom>
          <a:solidFill>
            <a:srgbClr val="E8363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4D2DBA7-3B9D-4B7A-A9BA-DC5DDEBA64FB}"/>
              </a:ext>
            </a:extLst>
          </p:cNvPr>
          <p:cNvSpPr/>
          <p:nvPr/>
        </p:nvSpPr>
        <p:spPr>
          <a:xfrm>
            <a:off x="6736444" y="1132109"/>
            <a:ext cx="2540000" cy="431705"/>
          </a:xfrm>
          <a:prstGeom prst="rect">
            <a:avLst/>
          </a:prstGeom>
          <a:solidFill>
            <a:srgbClr val="E8363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C9705AD-87D2-43CF-A30A-905087C206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415" y="2336732"/>
            <a:ext cx="3682540" cy="14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23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0C0131C-E6F7-48B9-9400-A31B76C7C58B}"/>
              </a:ext>
            </a:extLst>
          </p:cNvPr>
          <p:cNvSpPr/>
          <p:nvPr/>
        </p:nvSpPr>
        <p:spPr>
          <a:xfrm>
            <a:off x="1" y="242051"/>
            <a:ext cx="537883" cy="16136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38C944B-8A09-47FD-BBA6-260302E41583}"/>
              </a:ext>
            </a:extLst>
          </p:cNvPr>
          <p:cNvSpPr txBox="1"/>
          <p:nvPr/>
        </p:nvSpPr>
        <p:spPr>
          <a:xfrm>
            <a:off x="1" y="448709"/>
            <a:ext cx="537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小生活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DE72431-18F6-4B1D-8375-A20B66AE89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493" y="2305854"/>
            <a:ext cx="6194729" cy="412824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7413A0F-A28E-4481-AA9D-9DBE3EE3B2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7538" y="365667"/>
            <a:ext cx="3059036" cy="400430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0F36CA5-5056-42F3-83E3-943B56324D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462" y="4826188"/>
            <a:ext cx="3682540" cy="147301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538945D-A459-474C-ADCB-5711025CAEB6}"/>
              </a:ext>
            </a:extLst>
          </p:cNvPr>
          <p:cNvSpPr/>
          <p:nvPr/>
        </p:nvSpPr>
        <p:spPr>
          <a:xfrm>
            <a:off x="3329855" y="2090001"/>
            <a:ext cx="2540000" cy="431705"/>
          </a:xfrm>
          <a:prstGeom prst="rect">
            <a:avLst/>
          </a:prstGeom>
          <a:solidFill>
            <a:srgbClr val="E8363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780D5E1-B04C-456B-BE6A-AAD9A3F752DE}"/>
              </a:ext>
            </a:extLst>
          </p:cNvPr>
          <p:cNvSpPr/>
          <p:nvPr/>
        </p:nvSpPr>
        <p:spPr>
          <a:xfrm>
            <a:off x="1692227" y="614717"/>
            <a:ext cx="60541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私もあなたのために祝福します。あなたに明るい前道がありますように。</a:t>
            </a:r>
          </a:p>
        </p:txBody>
      </p:sp>
    </p:spTree>
    <p:extLst>
      <p:ext uri="{BB962C8B-B14F-4D97-AF65-F5344CB8AC3E}">
        <p14:creationId xmlns:p14="http://schemas.microsoft.com/office/powerpoint/2010/main" val="3879746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0C0131C-E6F7-48B9-9400-A31B76C7C58B}"/>
              </a:ext>
            </a:extLst>
          </p:cNvPr>
          <p:cNvSpPr/>
          <p:nvPr/>
        </p:nvSpPr>
        <p:spPr>
          <a:xfrm>
            <a:off x="1" y="242051"/>
            <a:ext cx="537883" cy="16136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38C944B-8A09-47FD-BBA6-260302E41583}"/>
              </a:ext>
            </a:extLst>
          </p:cNvPr>
          <p:cNvSpPr txBox="1"/>
          <p:nvPr/>
        </p:nvSpPr>
        <p:spPr>
          <a:xfrm>
            <a:off x="1" y="448709"/>
            <a:ext cx="537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小生活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69F65C1-B0AE-4610-B745-739B940F84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815" y="1246241"/>
            <a:ext cx="6619919" cy="440906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389B925-95C3-4DDC-99F7-B8313628A640}"/>
              </a:ext>
            </a:extLst>
          </p:cNvPr>
          <p:cNvSpPr/>
          <p:nvPr/>
        </p:nvSpPr>
        <p:spPr>
          <a:xfrm>
            <a:off x="7649732" y="983108"/>
            <a:ext cx="3976915" cy="4949371"/>
          </a:xfrm>
          <a:prstGeom prst="rect">
            <a:avLst/>
          </a:prstGeom>
          <a:solidFill>
            <a:srgbClr val="E8363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7FA08AF-2C6F-4704-B40E-436AD19C68E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107" y="1048869"/>
            <a:ext cx="3682540" cy="50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34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A4DB702-DDE0-402C-9CEC-DBFBDADCF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8088" y="1458075"/>
            <a:ext cx="4992915" cy="4231284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B31D91F8-C66C-432E-B750-9B278C55B36B}"/>
              </a:ext>
            </a:extLst>
          </p:cNvPr>
          <p:cNvSpPr/>
          <p:nvPr/>
        </p:nvSpPr>
        <p:spPr>
          <a:xfrm>
            <a:off x="1019632" y="362862"/>
            <a:ext cx="718457" cy="7184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110EB677-50C7-4753-9321-9BCF8DB0F7D6}"/>
              </a:ext>
            </a:extLst>
          </p:cNvPr>
          <p:cNvSpPr/>
          <p:nvPr/>
        </p:nvSpPr>
        <p:spPr>
          <a:xfrm>
            <a:off x="974273" y="1053494"/>
            <a:ext cx="809171" cy="809171"/>
          </a:xfrm>
          <a:prstGeom prst="ellipse">
            <a:avLst/>
          </a:prstGeom>
          <a:solidFill>
            <a:srgbClr val="E8363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A11D073F-4BF1-435A-9B1B-C129F9CE13EC}"/>
              </a:ext>
            </a:extLst>
          </p:cNvPr>
          <p:cNvSpPr/>
          <p:nvPr/>
        </p:nvSpPr>
        <p:spPr>
          <a:xfrm>
            <a:off x="1030515" y="1782592"/>
            <a:ext cx="696687" cy="7184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E2B2F5FA-45B0-487E-8595-39831BEB98C1}"/>
              </a:ext>
            </a:extLst>
          </p:cNvPr>
          <p:cNvSpPr/>
          <p:nvPr/>
        </p:nvSpPr>
        <p:spPr>
          <a:xfrm>
            <a:off x="1030515" y="2501045"/>
            <a:ext cx="696687" cy="69668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AED24B1-BCF5-4C57-B740-4445BBC234D2}"/>
              </a:ext>
            </a:extLst>
          </p:cNvPr>
          <p:cNvSpPr txBox="1"/>
          <p:nvPr/>
        </p:nvSpPr>
        <p:spPr>
          <a:xfrm>
            <a:off x="1132117" y="435433"/>
            <a:ext cx="4934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第</a:t>
            </a:r>
            <a:r>
              <a:rPr lang="zh-CN" altLang="en-US" sz="4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二</a:t>
            </a:r>
            <a:r>
              <a:rPr lang="zh-CN" altLang="en-US" sz="4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部分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74E92B5-A0A3-4015-8F61-90925D63B9EC}"/>
              </a:ext>
            </a:extLst>
          </p:cNvPr>
          <p:cNvSpPr/>
          <p:nvPr/>
        </p:nvSpPr>
        <p:spPr>
          <a:xfrm>
            <a:off x="6529190" y="2324307"/>
            <a:ext cx="36441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私もあなたのために祝福します。あなたに明るい前道がありますように。</a:t>
            </a:r>
          </a:p>
        </p:txBody>
      </p:sp>
    </p:spTree>
    <p:extLst>
      <p:ext uri="{BB962C8B-B14F-4D97-AF65-F5344CB8AC3E}">
        <p14:creationId xmlns:p14="http://schemas.microsoft.com/office/powerpoint/2010/main" val="721326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0C0131C-E6F7-48B9-9400-A31B76C7C58B}"/>
              </a:ext>
            </a:extLst>
          </p:cNvPr>
          <p:cNvSpPr/>
          <p:nvPr/>
        </p:nvSpPr>
        <p:spPr>
          <a:xfrm>
            <a:off x="1" y="242051"/>
            <a:ext cx="537883" cy="16136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38C944B-8A09-47FD-BBA6-260302E41583}"/>
              </a:ext>
            </a:extLst>
          </p:cNvPr>
          <p:cNvSpPr txBox="1"/>
          <p:nvPr/>
        </p:nvSpPr>
        <p:spPr>
          <a:xfrm>
            <a:off x="1" y="448709"/>
            <a:ext cx="537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小生活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91C4641-871B-41AA-AA62-B23A58FB7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50" y="1094509"/>
            <a:ext cx="7003473" cy="466898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75D725A-0AEA-4871-949D-4FFB0208EF15}"/>
              </a:ext>
            </a:extLst>
          </p:cNvPr>
          <p:cNvSpPr/>
          <p:nvPr/>
        </p:nvSpPr>
        <p:spPr>
          <a:xfrm rot="5400000">
            <a:off x="7124179" y="2689112"/>
            <a:ext cx="1941284" cy="274452"/>
          </a:xfrm>
          <a:prstGeom prst="rect">
            <a:avLst/>
          </a:prstGeom>
          <a:solidFill>
            <a:srgbClr val="E8363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78991AB-39EA-46E8-976E-35C16CB89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875" y="1048869"/>
            <a:ext cx="3682540" cy="50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17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BF33818-A140-4D63-9C6E-2A71E83A6A50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2.21.01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G:\第十四批\608027"/>
  <p:tag name="ISPRING_FIRST_PUBLISH" val="1"/>
</p:tagLst>
</file>

<file path=ppt/theme/theme1.xml><?xml version="1.0" encoding="utf-8"?>
<a:theme xmlns:a="http://schemas.openxmlformats.org/drawingml/2006/main" name="https://www.freeppt7.com">
  <a:themeElements>
    <a:clrScheme name="自定义 1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446</Words>
  <Application>Microsoft Office PowerPoint</Application>
  <PresentationFormat>宽屏</PresentationFormat>
  <Paragraphs>74</Paragraphs>
  <Slides>24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等线</vt:lpstr>
      <vt:lpstr>微软雅黑</vt:lpstr>
      <vt:lpstr>印品黑体</vt:lpstr>
      <vt:lpstr>Arial</vt:lpstr>
      <vt:lpstr>Calibri</vt:lpstr>
      <vt:lpstr>Calibri Light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223</cp:revision>
  <dcterms:created xsi:type="dcterms:W3CDTF">2017-08-18T03:02:00Z</dcterms:created>
  <dcterms:modified xsi:type="dcterms:W3CDTF">2020-07-01T08:50:14Z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