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8"/>
  </p:notesMasterIdLst>
  <p:sldIdLst>
    <p:sldId id="260" r:id="rId2"/>
    <p:sldId id="261" r:id="rId3"/>
    <p:sldId id="264" r:id="rId4"/>
    <p:sldId id="259" r:id="rId5"/>
    <p:sldId id="284" r:id="rId6"/>
    <p:sldId id="285" r:id="rId7"/>
    <p:sldId id="286" r:id="rId8"/>
    <p:sldId id="265" r:id="rId9"/>
    <p:sldId id="287" r:id="rId10"/>
    <p:sldId id="288" r:id="rId11"/>
    <p:sldId id="289" r:id="rId12"/>
    <p:sldId id="290" r:id="rId13"/>
    <p:sldId id="266" r:id="rId14"/>
    <p:sldId id="291" r:id="rId15"/>
    <p:sldId id="292" r:id="rId16"/>
    <p:sldId id="293" r:id="rId17"/>
    <p:sldId id="294" r:id="rId18"/>
    <p:sldId id="267" r:id="rId19"/>
    <p:sldId id="296" r:id="rId20"/>
    <p:sldId id="295" r:id="rId21"/>
    <p:sldId id="298" r:id="rId22"/>
    <p:sldId id="297" r:id="rId23"/>
    <p:sldId id="283" r:id="rId24"/>
    <p:sldId id="304" r:id="rId25"/>
    <p:sldId id="305" r:id="rId26"/>
    <p:sldId id="306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BB8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41DF8532-EBE3-456E-B521-8B876A1713DB}" type="datetimeFigureOut">
              <a:rPr lang="zh-CN" altLang="en-US" smtClean="0"/>
              <a:pPr/>
              <a:t>2020/7/1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9CDC89E5-7F8E-4A32-BC9B-90129982519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700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265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936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964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224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704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375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574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916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461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981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00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319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822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666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027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207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69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79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706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71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013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C89E5-7F8E-4A32-BC9B-90129982519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41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0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6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55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29327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2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7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9100364" y="647938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精美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            </a:t>
            </a:r>
            <a:r>
              <a:rPr lang="zh-CN" altLang="en-US" sz="100" dirty="0">
                <a:solidFill>
                  <a:schemeClr val="bg1"/>
                </a:solidFill>
              </a:rPr>
              <a:t>字体下载：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www.1ppt.com/ziti/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工作总结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www.1ppt.com/xiazai/zongjie/ </a:t>
            </a:r>
            <a:r>
              <a:rPr lang="zh-CN" altLang="en-US" sz="100" dirty="0">
                <a:solidFill>
                  <a:schemeClr val="bg1"/>
                </a:solidFill>
              </a:rPr>
              <a:t>工作计划：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www.1ppt.com/xiazai/jihua/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商务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www.1ppt.com/moban/shangwu/  </a:t>
            </a:r>
            <a:r>
              <a:rPr lang="zh-CN" altLang="en-US" sz="100" dirty="0">
                <a:solidFill>
                  <a:schemeClr val="bg1"/>
                </a:solidFill>
              </a:rPr>
              <a:t>个人简历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www.1ppt.com/xiazai/jianli/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毕业答辩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www.1ppt.com/xiazai/dabian/  </a:t>
            </a:r>
            <a:r>
              <a:rPr lang="zh-CN" altLang="en-US" sz="100" dirty="0">
                <a:solidFill>
                  <a:schemeClr val="bg1"/>
                </a:solidFill>
              </a:rPr>
              <a:t>工作汇报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www.1ppt.com/xiazai/huibao/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266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8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1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9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8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2020/7/1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8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29AC640-8EB8-462C-80C9-73B9C41F9732}"/>
              </a:ext>
            </a:extLst>
          </p:cNvPr>
          <p:cNvGrpSpPr/>
          <p:nvPr/>
        </p:nvGrpSpPr>
        <p:grpSpPr>
          <a:xfrm>
            <a:off x="1" y="5"/>
            <a:ext cx="12859659" cy="6884051"/>
            <a:chOff x="0" y="1"/>
            <a:chExt cx="12859659" cy="688405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4DB5E8B-EECE-4C8C-BA5A-C67E04FAF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475339" y="1475340"/>
              <a:ext cx="6884050" cy="3933371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6E422B3-29D9-4884-99BA-8CA930159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713"/>
            <a:stretch/>
          </p:blipFill>
          <p:spPr>
            <a:xfrm rot="5400000">
              <a:off x="5931029" y="-44579"/>
              <a:ext cx="6884050" cy="697321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8EEE086-61B2-4432-9FF9-4C2F29E66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429332" y="3127701"/>
              <a:ext cx="6884050" cy="62865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DAB7583-E371-44B9-B198-79ACC9540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05672" y="3127701"/>
              <a:ext cx="6884050" cy="62865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72BCA55-31A1-4374-80D8-FBDE5D55B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091545" y="3089148"/>
              <a:ext cx="6884050" cy="705757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1F96ED5D-F99D-4956-8D4B-1C6FD24DD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" y="-21722"/>
            <a:ext cx="4215495" cy="596532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194867E-63B5-4F4F-9CDE-D2777BA39248}"/>
              </a:ext>
            </a:extLst>
          </p:cNvPr>
          <p:cNvSpPr txBox="1"/>
          <p:nvPr/>
        </p:nvSpPr>
        <p:spPr>
          <a:xfrm>
            <a:off x="4700307" y="1231056"/>
            <a:ext cx="5605423" cy="52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2030</a:t>
            </a:r>
            <a:endParaRPr lang="zh-CN" altLang="en-US" sz="2800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423A21B-F629-4D00-B226-CFD95665297A}"/>
              </a:ext>
            </a:extLst>
          </p:cNvPr>
          <p:cNvSpPr txBox="1"/>
          <p:nvPr/>
        </p:nvSpPr>
        <p:spPr>
          <a:xfrm>
            <a:off x="4488829" y="2404483"/>
            <a:ext cx="5816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YOUR DEMO TITLE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87D65E5-62A4-4F05-A1FA-16090B905022}"/>
              </a:ext>
            </a:extLst>
          </p:cNvPr>
          <p:cNvSpPr txBox="1"/>
          <p:nvPr/>
        </p:nvSpPr>
        <p:spPr>
          <a:xfrm>
            <a:off x="4474853" y="3304801"/>
            <a:ext cx="6242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 click here to add words</a:t>
            </a:r>
          </a:p>
          <a:p>
            <a:pPr algn="dist"/>
            <a:endParaRPr lang="en-US" altLang="zh-CN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4488A5A-5BD6-4325-9AFE-8C9E515A7D66}"/>
              </a:ext>
            </a:extLst>
          </p:cNvPr>
          <p:cNvCxnSpPr>
            <a:cxnSpLocks/>
          </p:cNvCxnSpPr>
          <p:nvPr/>
        </p:nvCxnSpPr>
        <p:spPr>
          <a:xfrm>
            <a:off x="4663779" y="2108318"/>
            <a:ext cx="5641948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19C22BE-A75F-447C-A5C1-5F9055BAB2B3}"/>
              </a:ext>
            </a:extLst>
          </p:cNvPr>
          <p:cNvCxnSpPr>
            <a:cxnSpLocks/>
          </p:cNvCxnSpPr>
          <p:nvPr/>
        </p:nvCxnSpPr>
        <p:spPr>
          <a:xfrm>
            <a:off x="4587579" y="3951132"/>
            <a:ext cx="5641948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D4B6618C-0B7B-4D60-90AA-8D618F04847B}"/>
              </a:ext>
            </a:extLst>
          </p:cNvPr>
          <p:cNvSpPr/>
          <p:nvPr/>
        </p:nvSpPr>
        <p:spPr>
          <a:xfrm>
            <a:off x="4488831" y="4205593"/>
            <a:ext cx="2657100" cy="591647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2FCFDEA-60A9-422F-B165-22AB00427D2B}"/>
              </a:ext>
            </a:extLst>
          </p:cNvPr>
          <p:cNvSpPr txBox="1"/>
          <p:nvPr/>
        </p:nvSpPr>
        <p:spPr>
          <a:xfrm>
            <a:off x="4539113" y="4301360"/>
            <a:ext cx="3283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Presenter: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F667FA3-5A5C-4176-BC8F-B713E00DECE4}"/>
              </a:ext>
            </a:extLst>
          </p:cNvPr>
          <p:cNvSpPr txBox="1"/>
          <p:nvPr/>
        </p:nvSpPr>
        <p:spPr>
          <a:xfrm>
            <a:off x="7878393" y="4270583"/>
            <a:ext cx="328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Time:</a:t>
            </a: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2030.6</a:t>
            </a:r>
            <a:endParaRPr lang="zh-CN" altLang="en-US" sz="2400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548930B-E6D8-4CE5-BEA0-EFCC2499AFA5}"/>
              </a:ext>
            </a:extLst>
          </p:cNvPr>
          <p:cNvSpPr/>
          <p:nvPr/>
        </p:nvSpPr>
        <p:spPr>
          <a:xfrm>
            <a:off x="7629981" y="4189456"/>
            <a:ext cx="2675747" cy="5916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7968A12D-2281-4988-8F6E-A04F99554A6A}"/>
              </a:ext>
            </a:extLst>
          </p:cNvPr>
          <p:cNvSpPr/>
          <p:nvPr/>
        </p:nvSpPr>
        <p:spPr>
          <a:xfrm>
            <a:off x="9752436" y="23410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3" name="TextBox 3">
            <a:hlinkClick r:id="rId7"/>
            <a:extLst>
              <a:ext uri="{FF2B5EF4-FFF2-40B4-BE49-F238E27FC236}">
                <a16:creationId xmlns:a16="http://schemas.microsoft.com/office/drawing/2014/main" id="{467DA5A1-9C05-42D4-8073-533DD919BC35}"/>
              </a:ext>
            </a:extLst>
          </p:cNvPr>
          <p:cNvSpPr txBox="1"/>
          <p:nvPr/>
        </p:nvSpPr>
        <p:spPr>
          <a:xfrm>
            <a:off x="926387" y="578116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7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hyp="http://schemas.microsoft.com/office/drawing/2018/hyperlinkcolor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/>
      <p:bldP spid="20" grpId="0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30F1063-33C7-4B78-92AE-272B355AC72E}"/>
              </a:ext>
            </a:extLst>
          </p:cNvPr>
          <p:cNvSpPr txBox="1"/>
          <p:nvPr/>
        </p:nvSpPr>
        <p:spPr>
          <a:xfrm>
            <a:off x="851540" y="24806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277D10-0470-45CE-9C09-84D868E20A96}"/>
              </a:ext>
            </a:extLst>
          </p:cNvPr>
          <p:cNvSpPr/>
          <p:nvPr/>
        </p:nvSpPr>
        <p:spPr>
          <a:xfrm>
            <a:off x="649783" y="1197252"/>
            <a:ext cx="11119380" cy="5221356"/>
          </a:xfrm>
          <a:prstGeom prst="rect">
            <a:avLst/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06A47C-3267-41AE-801C-8BBE38BD7B74}"/>
              </a:ext>
            </a:extLst>
          </p:cNvPr>
          <p:cNvSpPr txBox="1"/>
          <p:nvPr/>
        </p:nvSpPr>
        <p:spPr>
          <a:xfrm>
            <a:off x="880113" y="692807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040500-D21F-45D7-81AC-238C7116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266700"/>
            <a:ext cx="1072911" cy="3105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808C46-C278-405C-AA40-BEB9022F2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9548">
            <a:off x="2680420" y="-625176"/>
            <a:ext cx="6262141" cy="9289453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F2B33CB-A4BE-40E5-ACEF-CA451113026B}"/>
              </a:ext>
            </a:extLst>
          </p:cNvPr>
          <p:cNvCxnSpPr/>
          <p:nvPr/>
        </p:nvCxnSpPr>
        <p:spPr>
          <a:xfrm>
            <a:off x="2551325" y="4406055"/>
            <a:ext cx="6912768" cy="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CF8EE937-E1F4-47A7-888E-BBF2B007810C}"/>
              </a:ext>
            </a:extLst>
          </p:cNvPr>
          <p:cNvSpPr/>
          <p:nvPr/>
        </p:nvSpPr>
        <p:spPr>
          <a:xfrm>
            <a:off x="3638125" y="4388051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2016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56F201E-075F-46E4-9F32-48277579AB7B}"/>
              </a:ext>
            </a:extLst>
          </p:cNvPr>
          <p:cNvSpPr/>
          <p:nvPr/>
        </p:nvSpPr>
        <p:spPr>
          <a:xfrm>
            <a:off x="5078284" y="4388051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2019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3CEF04E-FA45-4D98-843C-F0DB5047F247}"/>
              </a:ext>
            </a:extLst>
          </p:cNvPr>
          <p:cNvSpPr/>
          <p:nvPr/>
        </p:nvSpPr>
        <p:spPr>
          <a:xfrm>
            <a:off x="6518441" y="4388051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2020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E525A58-4DBA-49B0-B51B-A7060B117830}"/>
              </a:ext>
            </a:extLst>
          </p:cNvPr>
          <p:cNvSpPr/>
          <p:nvPr/>
        </p:nvSpPr>
        <p:spPr>
          <a:xfrm>
            <a:off x="7926277" y="4388051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2030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52756DBA-E621-4687-A6AC-60380E9C258D}"/>
              </a:ext>
            </a:extLst>
          </p:cNvPr>
          <p:cNvSpPr>
            <a:spLocks noChangeAspect="1"/>
          </p:cNvSpPr>
          <p:nvPr/>
        </p:nvSpPr>
        <p:spPr>
          <a:xfrm>
            <a:off x="3884548" y="4352055"/>
            <a:ext cx="108000" cy="108000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9FF05ED-5B88-4C21-AFA2-853A5E6E2309}"/>
              </a:ext>
            </a:extLst>
          </p:cNvPr>
          <p:cNvSpPr>
            <a:spLocks noChangeAspect="1"/>
          </p:cNvSpPr>
          <p:nvPr/>
        </p:nvSpPr>
        <p:spPr>
          <a:xfrm>
            <a:off x="5312348" y="4352055"/>
            <a:ext cx="108000" cy="108000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28555847-8E32-4E10-831E-02F1197707E0}"/>
              </a:ext>
            </a:extLst>
          </p:cNvPr>
          <p:cNvSpPr>
            <a:spLocks noChangeAspect="1"/>
          </p:cNvSpPr>
          <p:nvPr/>
        </p:nvSpPr>
        <p:spPr>
          <a:xfrm>
            <a:off x="6740148" y="4352055"/>
            <a:ext cx="108000" cy="108000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7B3FA66-420F-41DA-9E8E-AAAB4DA66908}"/>
              </a:ext>
            </a:extLst>
          </p:cNvPr>
          <p:cNvSpPr>
            <a:spLocks noChangeAspect="1"/>
          </p:cNvSpPr>
          <p:nvPr/>
        </p:nvSpPr>
        <p:spPr>
          <a:xfrm>
            <a:off x="8167949" y="4349683"/>
            <a:ext cx="108000" cy="108000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右箭头 31">
            <a:extLst>
              <a:ext uri="{FF2B5EF4-FFF2-40B4-BE49-F238E27FC236}">
                <a16:creationId xmlns:a16="http://schemas.microsoft.com/office/drawing/2014/main" id="{B34E450A-63CD-492E-A4D3-EB4FF48D9395}"/>
              </a:ext>
            </a:extLst>
          </p:cNvPr>
          <p:cNvSpPr/>
          <p:nvPr/>
        </p:nvSpPr>
        <p:spPr>
          <a:xfrm rot="16200000">
            <a:off x="3457035" y="3172106"/>
            <a:ext cx="957215" cy="11521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8" name="右箭头 32">
            <a:extLst>
              <a:ext uri="{FF2B5EF4-FFF2-40B4-BE49-F238E27FC236}">
                <a16:creationId xmlns:a16="http://schemas.microsoft.com/office/drawing/2014/main" id="{A6D3476D-8C9A-4298-9192-E44515980A4E}"/>
              </a:ext>
            </a:extLst>
          </p:cNvPr>
          <p:cNvSpPr/>
          <p:nvPr/>
        </p:nvSpPr>
        <p:spPr>
          <a:xfrm rot="16200000">
            <a:off x="4671719" y="2956082"/>
            <a:ext cx="1389263" cy="11521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9" name="右箭头 33">
            <a:extLst>
              <a:ext uri="{FF2B5EF4-FFF2-40B4-BE49-F238E27FC236}">
                <a16:creationId xmlns:a16="http://schemas.microsoft.com/office/drawing/2014/main" id="{D1FEDE00-C2C0-47E0-90AB-8AF44149DE41}"/>
              </a:ext>
            </a:extLst>
          </p:cNvPr>
          <p:cNvSpPr/>
          <p:nvPr/>
        </p:nvSpPr>
        <p:spPr>
          <a:xfrm rot="16200000">
            <a:off x="5739477" y="2596043"/>
            <a:ext cx="2109344" cy="1152128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0" name="右箭头 34">
            <a:extLst>
              <a:ext uri="{FF2B5EF4-FFF2-40B4-BE49-F238E27FC236}">
                <a16:creationId xmlns:a16="http://schemas.microsoft.com/office/drawing/2014/main" id="{50AB5F7F-7873-460F-80AE-1A33DCB6B2F4}"/>
              </a:ext>
            </a:extLst>
          </p:cNvPr>
          <p:cNvSpPr/>
          <p:nvPr/>
        </p:nvSpPr>
        <p:spPr>
          <a:xfrm rot="16200000">
            <a:off x="7601171" y="3028091"/>
            <a:ext cx="1245248" cy="11521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1" name="TextBox 36">
            <a:extLst>
              <a:ext uri="{FF2B5EF4-FFF2-40B4-BE49-F238E27FC236}">
                <a16:creationId xmlns:a16="http://schemas.microsoft.com/office/drawing/2014/main" id="{31D6A779-739D-48C9-ACBA-DD36B72A60AA}"/>
              </a:ext>
            </a:extLst>
          </p:cNvPr>
          <p:cNvSpPr txBox="1"/>
          <p:nvPr/>
        </p:nvSpPr>
        <p:spPr>
          <a:xfrm>
            <a:off x="3539595" y="2931009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135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37">
            <a:extLst>
              <a:ext uri="{FF2B5EF4-FFF2-40B4-BE49-F238E27FC236}">
                <a16:creationId xmlns:a16="http://schemas.microsoft.com/office/drawing/2014/main" id="{85713B69-E878-4B83-A57E-A63C44357E49}"/>
              </a:ext>
            </a:extLst>
          </p:cNvPr>
          <p:cNvSpPr txBox="1"/>
          <p:nvPr/>
        </p:nvSpPr>
        <p:spPr>
          <a:xfrm>
            <a:off x="4970304" y="2498961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207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38">
            <a:extLst>
              <a:ext uri="{FF2B5EF4-FFF2-40B4-BE49-F238E27FC236}">
                <a16:creationId xmlns:a16="http://schemas.microsoft.com/office/drawing/2014/main" id="{E142238E-2F98-4B2B-9127-F96F0B0E9F85}"/>
              </a:ext>
            </a:extLst>
          </p:cNvPr>
          <p:cNvSpPr txBox="1"/>
          <p:nvPr/>
        </p:nvSpPr>
        <p:spPr>
          <a:xfrm>
            <a:off x="6398104" y="1778881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311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39">
            <a:extLst>
              <a:ext uri="{FF2B5EF4-FFF2-40B4-BE49-F238E27FC236}">
                <a16:creationId xmlns:a16="http://schemas.microsoft.com/office/drawing/2014/main" id="{A1BB488C-403F-4408-8F17-4ABBEF7BB3E0}"/>
              </a:ext>
            </a:extLst>
          </p:cNvPr>
          <p:cNvSpPr txBox="1"/>
          <p:nvPr/>
        </p:nvSpPr>
        <p:spPr>
          <a:xfrm>
            <a:off x="7827751" y="2633121"/>
            <a:ext cx="7920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189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D69F796-88E0-4732-86B3-DF78D8D769AC}"/>
              </a:ext>
            </a:extLst>
          </p:cNvPr>
          <p:cNvSpPr txBox="1"/>
          <p:nvPr/>
        </p:nvSpPr>
        <p:spPr>
          <a:xfrm>
            <a:off x="5918194" y="487949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BBF2056-121E-4482-A54D-1490083AF961}"/>
              </a:ext>
            </a:extLst>
          </p:cNvPr>
          <p:cNvSpPr txBox="1"/>
          <p:nvPr/>
        </p:nvSpPr>
        <p:spPr>
          <a:xfrm>
            <a:off x="5592815" y="5415416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08DB872-2C2E-467C-8198-684896B3FF4D}"/>
              </a:ext>
            </a:extLst>
          </p:cNvPr>
          <p:cNvSpPr txBox="1"/>
          <p:nvPr/>
        </p:nvSpPr>
        <p:spPr>
          <a:xfrm>
            <a:off x="5592815" y="575248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1388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30F1063-33C7-4B78-92AE-272B355AC72E}"/>
              </a:ext>
            </a:extLst>
          </p:cNvPr>
          <p:cNvSpPr txBox="1"/>
          <p:nvPr/>
        </p:nvSpPr>
        <p:spPr>
          <a:xfrm>
            <a:off x="851540" y="24806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277D10-0470-45CE-9C09-84D868E20A96}"/>
              </a:ext>
            </a:extLst>
          </p:cNvPr>
          <p:cNvSpPr/>
          <p:nvPr/>
        </p:nvSpPr>
        <p:spPr>
          <a:xfrm>
            <a:off x="649783" y="1197252"/>
            <a:ext cx="11119380" cy="5221356"/>
          </a:xfrm>
          <a:prstGeom prst="rect">
            <a:avLst/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06A47C-3267-41AE-801C-8BBE38BD7B74}"/>
              </a:ext>
            </a:extLst>
          </p:cNvPr>
          <p:cNvSpPr txBox="1"/>
          <p:nvPr/>
        </p:nvSpPr>
        <p:spPr>
          <a:xfrm>
            <a:off x="880113" y="692807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040500-D21F-45D7-81AC-238C7116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266700"/>
            <a:ext cx="1072911" cy="3105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808C46-C278-405C-AA40-BEB9022F2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9548">
            <a:off x="2680420" y="-625176"/>
            <a:ext cx="6262141" cy="9289453"/>
          </a:xfrm>
          <a:prstGeom prst="rect">
            <a:avLst/>
          </a:prstGeom>
        </p:spPr>
      </p:pic>
      <p:sp>
        <p:nvSpPr>
          <p:cNvPr id="8" name="任意多边形 2">
            <a:extLst>
              <a:ext uri="{FF2B5EF4-FFF2-40B4-BE49-F238E27FC236}">
                <a16:creationId xmlns:a16="http://schemas.microsoft.com/office/drawing/2014/main" id="{DFC6479A-42E7-434F-9FB1-75454350D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1962150"/>
            <a:ext cx="1685925" cy="1676400"/>
          </a:xfrm>
          <a:custGeom>
            <a:avLst/>
            <a:gdLst>
              <a:gd name="T0" fmla="*/ 1686165 w 1685845"/>
              <a:gd name="T1" fmla="*/ 27 h 1676401"/>
              <a:gd name="T2" fmla="*/ 1682242 w 1685845"/>
              <a:gd name="T3" fmla="*/ 696292 h 1676401"/>
              <a:gd name="T4" fmla="*/ 985491 w 1685845"/>
              <a:gd name="T5" fmla="*/ 981395 h 1676401"/>
              <a:gd name="T6" fmla="*/ 696408 w 1685845"/>
              <a:gd name="T7" fmla="*/ 1676397 h 1676401"/>
              <a:gd name="T8" fmla="*/ 0 w 1685845"/>
              <a:gd name="T9" fmla="*/ 1676396 h 1676401"/>
              <a:gd name="T10" fmla="*/ 283667 w 1685845"/>
              <a:gd name="T11" fmla="*/ 743402 h 1676401"/>
              <a:gd name="T12" fmla="*/ 326159 w 1685845"/>
              <a:gd name="T13" fmla="*/ 686287 h 1676401"/>
              <a:gd name="T14" fmla="*/ 222845 w 1685845"/>
              <a:gd name="T15" fmla="*/ 399824 h 1676401"/>
              <a:gd name="T16" fmla="*/ 531867 w 1685845"/>
              <a:gd name="T17" fmla="*/ 453989 h 1676401"/>
              <a:gd name="T18" fmla="*/ 618211 w 1685845"/>
              <a:gd name="T19" fmla="*/ 376276 h 1676401"/>
              <a:gd name="T20" fmla="*/ 1686165 w 1685845"/>
              <a:gd name="T21" fmla="*/ 27 h 1676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5845"/>
              <a:gd name="T34" fmla="*/ 0 h 1676401"/>
              <a:gd name="T35" fmla="*/ 1685845 w 1685845"/>
              <a:gd name="T36" fmla="*/ 1676401 h 16764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5845" h="1676401">
                <a:moveTo>
                  <a:pt x="1685845" y="27"/>
                </a:move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lnTo>
                  <a:pt x="0" y="1676400"/>
                </a:lnTo>
                <a:cubicBezTo>
                  <a:pt x="0" y="1341716"/>
                  <a:pt x="100080" y="1017391"/>
                  <a:pt x="283614" y="743402"/>
                </a:cubicBezTo>
                <a:lnTo>
                  <a:pt x="326098" y="686287"/>
                </a:lnTo>
                <a:lnTo>
                  <a:pt x="222801" y="399824"/>
                </a:lnTo>
                <a:lnTo>
                  <a:pt x="531767" y="453989"/>
                </a:lnTo>
                <a:lnTo>
                  <a:pt x="618095" y="376276"/>
                </a:lnTo>
                <a:cubicBezTo>
                  <a:pt x="918260" y="131924"/>
                  <a:pt x="1295386" y="-2173"/>
                  <a:pt x="1685845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3">
            <a:extLst>
              <a:ext uri="{FF2B5EF4-FFF2-40B4-BE49-F238E27FC236}">
                <a16:creationId xmlns:a16="http://schemas.microsoft.com/office/drawing/2014/main" id="{45B6334D-6FEE-47FC-BC50-0519FBCA965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43628" y="1966913"/>
            <a:ext cx="1685925" cy="1676400"/>
          </a:xfrm>
          <a:custGeom>
            <a:avLst/>
            <a:gdLst>
              <a:gd name="T0" fmla="*/ 0 w 1685845"/>
              <a:gd name="T1" fmla="*/ 1676396 h 1676401"/>
              <a:gd name="T2" fmla="*/ 382330 w 1685845"/>
              <a:gd name="T3" fmla="*/ 610787 h 1676401"/>
              <a:gd name="T4" fmla="*/ 437474 w 1685845"/>
              <a:gd name="T5" fmla="*/ 550233 h 1676401"/>
              <a:gd name="T6" fmla="*/ 357502 w 1685845"/>
              <a:gd name="T7" fmla="*/ 249447 h 1676401"/>
              <a:gd name="T8" fmla="*/ 675707 w 1685845"/>
              <a:gd name="T9" fmla="*/ 334017 h 1676401"/>
              <a:gd name="T10" fmla="*/ 751407 w 1685845"/>
              <a:gd name="T11" fmla="*/ 278380 h 1676401"/>
              <a:gd name="T12" fmla="*/ 1686165 w 1685845"/>
              <a:gd name="T13" fmla="*/ 27 h 1676401"/>
              <a:gd name="T14" fmla="*/ 1682242 w 1685845"/>
              <a:gd name="T15" fmla="*/ 696292 h 1676401"/>
              <a:gd name="T16" fmla="*/ 985491 w 1685845"/>
              <a:gd name="T17" fmla="*/ 981395 h 1676401"/>
              <a:gd name="T18" fmla="*/ 696408 w 1685845"/>
              <a:gd name="T19" fmla="*/ 1676397 h 16764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85845"/>
              <a:gd name="T31" fmla="*/ 0 h 1676401"/>
              <a:gd name="T32" fmla="*/ 1685845 w 1685845"/>
              <a:gd name="T33" fmla="*/ 1676401 h 167640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85845" h="1676401">
                <a:moveTo>
                  <a:pt x="0" y="1676400"/>
                </a:moveTo>
                <a:cubicBezTo>
                  <a:pt x="0" y="1285935"/>
                  <a:pt x="136219" y="909570"/>
                  <a:pt x="382258" y="610787"/>
                </a:cubicBezTo>
                <a:lnTo>
                  <a:pt x="437390" y="550233"/>
                </a:lnTo>
                <a:lnTo>
                  <a:pt x="357434" y="249447"/>
                </a:lnTo>
                <a:lnTo>
                  <a:pt x="675579" y="334017"/>
                </a:lnTo>
                <a:lnTo>
                  <a:pt x="751263" y="278380"/>
                </a:lnTo>
                <a:cubicBezTo>
                  <a:pt x="1026282" y="96392"/>
                  <a:pt x="1351166" y="-1859"/>
                  <a:pt x="1685845" y="27"/>
                </a:cubicBez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lnTo>
                  <a:pt x="0" y="1676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 4">
            <a:extLst>
              <a:ext uri="{FF2B5EF4-FFF2-40B4-BE49-F238E27FC236}">
                <a16:creationId xmlns:a16="http://schemas.microsoft.com/office/drawing/2014/main" id="{CA21E633-438E-4E90-8948-356841E5097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38864" y="3733800"/>
            <a:ext cx="1685925" cy="1676400"/>
          </a:xfrm>
          <a:custGeom>
            <a:avLst/>
            <a:gdLst>
              <a:gd name="T0" fmla="*/ 696408 w 1685845"/>
              <a:gd name="T1" fmla="*/ 1676397 h 1676401"/>
              <a:gd name="T2" fmla="*/ 0 w 1685845"/>
              <a:gd name="T3" fmla="*/ 1676396 h 1676401"/>
              <a:gd name="T4" fmla="*/ 283667 w 1685845"/>
              <a:gd name="T5" fmla="*/ 743402 h 1676401"/>
              <a:gd name="T6" fmla="*/ 284839 w 1685845"/>
              <a:gd name="T7" fmla="*/ 741830 h 1676401"/>
              <a:gd name="T8" fmla="*/ 159802 w 1685845"/>
              <a:gd name="T9" fmla="*/ 469217 h 1676401"/>
              <a:gd name="T10" fmla="*/ 484658 w 1685845"/>
              <a:gd name="T11" fmla="*/ 498419 h 1676401"/>
              <a:gd name="T12" fmla="*/ 494442 w 1685845"/>
              <a:gd name="T13" fmla="*/ 487672 h 1676401"/>
              <a:gd name="T14" fmla="*/ 1686165 w 1685845"/>
              <a:gd name="T15" fmla="*/ 27 h 1676401"/>
              <a:gd name="T16" fmla="*/ 1682242 w 1685845"/>
              <a:gd name="T17" fmla="*/ 696292 h 1676401"/>
              <a:gd name="T18" fmla="*/ 985491 w 1685845"/>
              <a:gd name="T19" fmla="*/ 981395 h 1676401"/>
              <a:gd name="T20" fmla="*/ 696408 w 1685845"/>
              <a:gd name="T21" fmla="*/ 1676397 h 1676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5845"/>
              <a:gd name="T34" fmla="*/ 0 h 1676401"/>
              <a:gd name="T35" fmla="*/ 1685845 w 1685845"/>
              <a:gd name="T36" fmla="*/ 1676401 h 16764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5845" h="1676401">
                <a:moveTo>
                  <a:pt x="696276" y="1676401"/>
                </a:moveTo>
                <a:lnTo>
                  <a:pt x="0" y="1676400"/>
                </a:lnTo>
                <a:cubicBezTo>
                  <a:pt x="0" y="1341716"/>
                  <a:pt x="100080" y="1017391"/>
                  <a:pt x="283614" y="743402"/>
                </a:cubicBezTo>
                <a:lnTo>
                  <a:pt x="284783" y="741830"/>
                </a:lnTo>
                <a:lnTo>
                  <a:pt x="159770" y="469217"/>
                </a:lnTo>
                <a:lnTo>
                  <a:pt x="484566" y="498419"/>
                </a:lnTo>
                <a:lnTo>
                  <a:pt x="494350" y="487672"/>
                </a:lnTo>
                <a:cubicBezTo>
                  <a:pt x="810781" y="173019"/>
                  <a:pt x="1239606" y="-2487"/>
                  <a:pt x="1685845" y="27"/>
                </a:cubicBez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 5">
            <a:extLst>
              <a:ext uri="{FF2B5EF4-FFF2-40B4-BE49-F238E27FC236}">
                <a16:creationId xmlns:a16="http://schemas.microsoft.com/office/drawing/2014/main" id="{C345872F-1E4B-4FBD-AF73-640E4D20E2E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89439" y="3729038"/>
            <a:ext cx="1685925" cy="1676400"/>
          </a:xfrm>
          <a:custGeom>
            <a:avLst/>
            <a:gdLst>
              <a:gd name="T0" fmla="*/ 1686165 w 1685845"/>
              <a:gd name="T1" fmla="*/ 27 h 1676401"/>
              <a:gd name="T2" fmla="*/ 1682242 w 1685845"/>
              <a:gd name="T3" fmla="*/ 696292 h 1676401"/>
              <a:gd name="T4" fmla="*/ 985491 w 1685845"/>
              <a:gd name="T5" fmla="*/ 981395 h 1676401"/>
              <a:gd name="T6" fmla="*/ 696408 w 1685845"/>
              <a:gd name="T7" fmla="*/ 1676397 h 1676401"/>
              <a:gd name="T8" fmla="*/ 0 w 1685845"/>
              <a:gd name="T9" fmla="*/ 1676396 h 1676401"/>
              <a:gd name="T10" fmla="*/ 494442 w 1685845"/>
              <a:gd name="T11" fmla="*/ 487672 h 1676401"/>
              <a:gd name="T12" fmla="*/ 548935 w 1685845"/>
              <a:gd name="T13" fmla="*/ 438628 h 1676401"/>
              <a:gd name="T14" fmla="*/ 467029 w 1685845"/>
              <a:gd name="T15" fmla="*/ 130569 h 1676401"/>
              <a:gd name="T16" fmla="*/ 835499 w 1685845"/>
              <a:gd name="T17" fmla="*/ 228498 h 1676401"/>
              <a:gd name="T18" fmla="*/ 892911 w 1685845"/>
              <a:gd name="T19" fmla="*/ 194440 h 1676401"/>
              <a:gd name="T20" fmla="*/ 1686165 w 1685845"/>
              <a:gd name="T21" fmla="*/ 27 h 1676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85845"/>
              <a:gd name="T34" fmla="*/ 0 h 1676401"/>
              <a:gd name="T35" fmla="*/ 1685845 w 1685845"/>
              <a:gd name="T36" fmla="*/ 1676401 h 16764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85845" h="1676401">
                <a:moveTo>
                  <a:pt x="1685845" y="27"/>
                </a:moveTo>
                <a:cubicBezTo>
                  <a:pt x="1684537" y="232115"/>
                  <a:pt x="1683230" y="464204"/>
                  <a:pt x="1681922" y="696292"/>
                </a:cubicBezTo>
                <a:cubicBezTo>
                  <a:pt x="1421024" y="694822"/>
                  <a:pt x="1170307" y="797433"/>
                  <a:pt x="985303" y="981399"/>
                </a:cubicBezTo>
                <a:cubicBezTo>
                  <a:pt x="800299" y="1165364"/>
                  <a:pt x="696276" y="1415499"/>
                  <a:pt x="696276" y="1676401"/>
                </a:cubicBezTo>
                <a:lnTo>
                  <a:pt x="0" y="1676400"/>
                </a:lnTo>
                <a:cubicBezTo>
                  <a:pt x="0" y="1230154"/>
                  <a:pt x="177919" y="802325"/>
                  <a:pt x="494350" y="487672"/>
                </a:cubicBezTo>
                <a:lnTo>
                  <a:pt x="548831" y="438628"/>
                </a:lnTo>
                <a:lnTo>
                  <a:pt x="466941" y="130569"/>
                </a:lnTo>
                <a:lnTo>
                  <a:pt x="835339" y="228498"/>
                </a:lnTo>
                <a:lnTo>
                  <a:pt x="892743" y="194440"/>
                </a:lnTo>
                <a:cubicBezTo>
                  <a:pt x="1134849" y="66424"/>
                  <a:pt x="1406946" y="-1544"/>
                  <a:pt x="1685845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5" name="Group 21">
            <a:extLst>
              <a:ext uri="{FF2B5EF4-FFF2-40B4-BE49-F238E27FC236}">
                <a16:creationId xmlns:a16="http://schemas.microsoft.com/office/drawing/2014/main" id="{E0E37E85-1D2F-47D3-BE67-194C48942441}"/>
              </a:ext>
            </a:extLst>
          </p:cNvPr>
          <p:cNvGrpSpPr>
            <a:grpSpLocks/>
          </p:cNvGrpSpPr>
          <p:nvPr/>
        </p:nvGrpSpPr>
        <p:grpSpPr bwMode="auto">
          <a:xfrm>
            <a:off x="3619500" y="4576767"/>
            <a:ext cx="736600" cy="712787"/>
            <a:chOff x="0" y="0"/>
            <a:chExt cx="736600" cy="712788"/>
          </a:xfrm>
          <a:solidFill>
            <a:schemeClr val="bg1"/>
          </a:solidFill>
        </p:grpSpPr>
        <p:sp>
          <p:nvSpPr>
            <p:cNvPr id="16" name="Freeform 346">
              <a:extLst>
                <a:ext uri="{FF2B5EF4-FFF2-40B4-BE49-F238E27FC236}">
                  <a16:creationId xmlns:a16="http://schemas.microsoft.com/office/drawing/2014/main" id="{AE990541-BAF0-4BC5-8BFF-16929291A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2" y="0"/>
              <a:ext cx="346075" cy="447675"/>
            </a:xfrm>
            <a:custGeom>
              <a:avLst/>
              <a:gdLst>
                <a:gd name="T0" fmla="*/ 0 w 92"/>
                <a:gd name="T1" fmla="*/ 2147483647 h 119"/>
                <a:gd name="T2" fmla="*/ 2147483647 w 92"/>
                <a:gd name="T3" fmla="*/ 2147483647 h 119"/>
                <a:gd name="T4" fmla="*/ 2147483647 w 92"/>
                <a:gd name="T5" fmla="*/ 2147483647 h 119"/>
                <a:gd name="T6" fmla="*/ 2147483647 w 92"/>
                <a:gd name="T7" fmla="*/ 2147483647 h 119"/>
                <a:gd name="T8" fmla="*/ 2147483647 w 92"/>
                <a:gd name="T9" fmla="*/ 2147483647 h 119"/>
                <a:gd name="T10" fmla="*/ 2147483647 w 92"/>
                <a:gd name="T11" fmla="*/ 2147483647 h 119"/>
                <a:gd name="T12" fmla="*/ 2147483647 w 92"/>
                <a:gd name="T13" fmla="*/ 2147483647 h 119"/>
                <a:gd name="T14" fmla="*/ 2147483647 w 92"/>
                <a:gd name="T15" fmla="*/ 2147483647 h 119"/>
                <a:gd name="T16" fmla="*/ 2147483647 w 92"/>
                <a:gd name="T17" fmla="*/ 2147483647 h 119"/>
                <a:gd name="T18" fmla="*/ 2147483647 w 92"/>
                <a:gd name="T19" fmla="*/ 0 h 119"/>
                <a:gd name="T20" fmla="*/ 2147483647 w 92"/>
                <a:gd name="T21" fmla="*/ 2147483647 h 119"/>
                <a:gd name="T22" fmla="*/ 2147483647 w 92"/>
                <a:gd name="T23" fmla="*/ 2147483647 h 119"/>
                <a:gd name="T24" fmla="*/ 0 w 92"/>
                <a:gd name="T25" fmla="*/ 2147483647 h 1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2"/>
                <a:gd name="T40" fmla="*/ 0 h 119"/>
                <a:gd name="T41" fmla="*/ 92 w 92"/>
                <a:gd name="T42" fmla="*/ 119 h 1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2" h="119">
                  <a:moveTo>
                    <a:pt x="0" y="69"/>
                  </a:moveTo>
                  <a:cubicBezTo>
                    <a:pt x="0" y="74"/>
                    <a:pt x="3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9" y="98"/>
                    <a:pt x="26" y="119"/>
                    <a:pt x="46" y="119"/>
                  </a:cubicBezTo>
                  <a:cubicBezTo>
                    <a:pt x="66" y="119"/>
                    <a:pt x="83" y="98"/>
                    <a:pt x="84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9" y="77"/>
                    <a:pt x="92" y="74"/>
                    <a:pt x="92" y="69"/>
                  </a:cubicBezTo>
                  <a:cubicBezTo>
                    <a:pt x="92" y="66"/>
                    <a:pt x="90" y="63"/>
                    <a:pt x="88" y="62"/>
                  </a:cubicBezTo>
                  <a:cubicBezTo>
                    <a:pt x="89" y="57"/>
                    <a:pt x="90" y="52"/>
                    <a:pt x="90" y="47"/>
                  </a:cubicBezTo>
                  <a:cubicBezTo>
                    <a:pt x="90" y="21"/>
                    <a:pt x="70" y="0"/>
                    <a:pt x="46" y="0"/>
                  </a:cubicBezTo>
                  <a:cubicBezTo>
                    <a:pt x="21" y="0"/>
                    <a:pt x="2" y="21"/>
                    <a:pt x="2" y="47"/>
                  </a:cubicBezTo>
                  <a:cubicBezTo>
                    <a:pt x="2" y="52"/>
                    <a:pt x="3" y="57"/>
                    <a:pt x="4" y="62"/>
                  </a:cubicBezTo>
                  <a:cubicBezTo>
                    <a:pt x="1" y="63"/>
                    <a:pt x="0" y="66"/>
                    <a:pt x="0" y="69"/>
                  </a:cubicBezTo>
                  <a:close/>
                </a:path>
              </a:pathLst>
            </a:custGeom>
            <a:grpFill/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347">
              <a:extLst>
                <a:ext uri="{FF2B5EF4-FFF2-40B4-BE49-F238E27FC236}">
                  <a16:creationId xmlns:a16="http://schemas.microsoft.com/office/drawing/2014/main" id="{5F8A34DC-18C3-4B6F-9831-6E403CC43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5300"/>
              <a:ext cx="736600" cy="217488"/>
            </a:xfrm>
            <a:custGeom>
              <a:avLst/>
              <a:gdLst>
                <a:gd name="T0" fmla="*/ 2147483647 w 196"/>
                <a:gd name="T1" fmla="*/ 2147483647 h 58"/>
                <a:gd name="T2" fmla="*/ 2147483647 w 196"/>
                <a:gd name="T3" fmla="*/ 2147483647 h 58"/>
                <a:gd name="T4" fmla="*/ 2147483647 w 196"/>
                <a:gd name="T5" fmla="*/ 0 h 58"/>
                <a:gd name="T6" fmla="*/ 2147483647 w 196"/>
                <a:gd name="T7" fmla="*/ 0 h 58"/>
                <a:gd name="T8" fmla="*/ 2147483647 w 196"/>
                <a:gd name="T9" fmla="*/ 2147483647 h 58"/>
                <a:gd name="T10" fmla="*/ 2147483647 w 196"/>
                <a:gd name="T11" fmla="*/ 2147483647 h 58"/>
                <a:gd name="T12" fmla="*/ 2147483647 w 196"/>
                <a:gd name="T13" fmla="*/ 2147483647 h 58"/>
                <a:gd name="T14" fmla="*/ 2147483647 w 196"/>
                <a:gd name="T15" fmla="*/ 0 h 58"/>
                <a:gd name="T16" fmla="*/ 2147483647 w 196"/>
                <a:gd name="T17" fmla="*/ 0 h 58"/>
                <a:gd name="T18" fmla="*/ 2147483647 w 196"/>
                <a:gd name="T19" fmla="*/ 0 h 58"/>
                <a:gd name="T20" fmla="*/ 2147483647 w 196"/>
                <a:gd name="T21" fmla="*/ 2147483647 h 58"/>
                <a:gd name="T22" fmla="*/ 0 w 196"/>
                <a:gd name="T23" fmla="*/ 2147483647 h 58"/>
                <a:gd name="T24" fmla="*/ 0 w 196"/>
                <a:gd name="T25" fmla="*/ 2147483647 h 58"/>
                <a:gd name="T26" fmla="*/ 2147483647 w 196"/>
                <a:gd name="T27" fmla="*/ 2147483647 h 58"/>
                <a:gd name="T28" fmla="*/ 2147483647 w 196"/>
                <a:gd name="T29" fmla="*/ 2147483647 h 58"/>
                <a:gd name="T30" fmla="*/ 2147483647 w 196"/>
                <a:gd name="T31" fmla="*/ 2147483647 h 58"/>
                <a:gd name="T32" fmla="*/ 2147483647 w 196"/>
                <a:gd name="T33" fmla="*/ 2147483647 h 58"/>
                <a:gd name="T34" fmla="*/ 2147483647 w 196"/>
                <a:gd name="T35" fmla="*/ 214748364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58"/>
                <a:gd name="T56" fmla="*/ 196 w 196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58">
                  <a:moveTo>
                    <a:pt x="195" y="36"/>
                  </a:moveTo>
                  <a:cubicBezTo>
                    <a:pt x="177" y="19"/>
                    <a:pt x="155" y="7"/>
                    <a:pt x="131" y="1"/>
                  </a:cubicBezTo>
                  <a:cubicBezTo>
                    <a:pt x="130" y="0"/>
                    <a:pt x="130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0"/>
                    <a:pt x="125" y="1"/>
                  </a:cubicBezTo>
                  <a:cubicBezTo>
                    <a:pt x="118" y="4"/>
                    <a:pt x="108" y="7"/>
                    <a:pt x="98" y="7"/>
                  </a:cubicBezTo>
                  <a:cubicBezTo>
                    <a:pt x="88" y="7"/>
                    <a:pt x="78" y="4"/>
                    <a:pt x="71" y="1"/>
                  </a:cubicBezTo>
                  <a:cubicBezTo>
                    <a:pt x="70" y="0"/>
                    <a:pt x="70" y="0"/>
                    <a:pt x="6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2" y="6"/>
                    <a:pt x="20" y="19"/>
                    <a:pt x="1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4" y="58"/>
                    <a:pt x="196" y="56"/>
                    <a:pt x="196" y="54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6" y="38"/>
                    <a:pt x="195" y="37"/>
                    <a:pt x="195" y="36"/>
                  </a:cubicBezTo>
                  <a:close/>
                </a:path>
              </a:pathLst>
            </a:custGeom>
            <a:grpFill/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8B51123E-E7D5-4248-AE0E-61A71E91C035}"/>
              </a:ext>
            </a:extLst>
          </p:cNvPr>
          <p:cNvGrpSpPr>
            <a:grpSpLocks/>
          </p:cNvGrpSpPr>
          <p:nvPr/>
        </p:nvGrpSpPr>
        <p:grpSpPr bwMode="auto">
          <a:xfrm>
            <a:off x="7883527" y="2001842"/>
            <a:ext cx="735013" cy="784225"/>
            <a:chOff x="0" y="0"/>
            <a:chExt cx="735013" cy="784225"/>
          </a:xfrm>
          <a:solidFill>
            <a:schemeClr val="bg1"/>
          </a:solidFill>
        </p:grpSpPr>
        <p:sp>
          <p:nvSpPr>
            <p:cNvPr id="19" name="Freeform 955">
              <a:extLst>
                <a:ext uri="{FF2B5EF4-FFF2-40B4-BE49-F238E27FC236}">
                  <a16:creationId xmlns:a16="http://schemas.microsoft.com/office/drawing/2014/main" id="{19BD01FC-7C66-45F2-B456-CC2BE5A94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66737"/>
              <a:ext cx="368300" cy="217488"/>
            </a:xfrm>
            <a:custGeom>
              <a:avLst/>
              <a:gdLst>
                <a:gd name="T0" fmla="*/ 2147483647 w 98"/>
                <a:gd name="T1" fmla="*/ 2147483647 h 58"/>
                <a:gd name="T2" fmla="*/ 2147483647 w 98"/>
                <a:gd name="T3" fmla="*/ 0 h 58"/>
                <a:gd name="T4" fmla="*/ 2147483647 w 98"/>
                <a:gd name="T5" fmla="*/ 0 h 58"/>
                <a:gd name="T6" fmla="*/ 2147483647 w 98"/>
                <a:gd name="T7" fmla="*/ 0 h 58"/>
                <a:gd name="T8" fmla="*/ 2147483647 w 98"/>
                <a:gd name="T9" fmla="*/ 0 h 58"/>
                <a:gd name="T10" fmla="*/ 2147483647 w 98"/>
                <a:gd name="T11" fmla="*/ 2147483647 h 58"/>
                <a:gd name="T12" fmla="*/ 0 w 98"/>
                <a:gd name="T13" fmla="*/ 2147483647 h 58"/>
                <a:gd name="T14" fmla="*/ 0 w 98"/>
                <a:gd name="T15" fmla="*/ 2147483647 h 58"/>
                <a:gd name="T16" fmla="*/ 2147483647 w 98"/>
                <a:gd name="T17" fmla="*/ 2147483647 h 58"/>
                <a:gd name="T18" fmla="*/ 2147483647 w 98"/>
                <a:gd name="T19" fmla="*/ 2147483647 h 58"/>
                <a:gd name="T20" fmla="*/ 2147483647 w 98"/>
                <a:gd name="T21" fmla="*/ 2147483647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58"/>
                <a:gd name="T35" fmla="*/ 98 w 98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58">
                  <a:moveTo>
                    <a:pt x="61" y="16"/>
                  </a:moveTo>
                  <a:cubicBezTo>
                    <a:pt x="65" y="15"/>
                    <a:pt x="71" y="0"/>
                    <a:pt x="71" y="0"/>
                  </a:cubicBezTo>
                  <a:cubicBezTo>
                    <a:pt x="71" y="0"/>
                    <a:pt x="70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2" y="6"/>
                    <a:pt x="20" y="18"/>
                    <a:pt x="1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1" y="21"/>
                    <a:pt x="61" y="16"/>
                    <a:pt x="61" y="16"/>
                  </a:cubicBezTo>
                  <a:close/>
                </a:path>
              </a:pathLst>
            </a:custGeom>
            <a:grpFill/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956">
              <a:extLst>
                <a:ext uri="{FF2B5EF4-FFF2-40B4-BE49-F238E27FC236}">
                  <a16:creationId xmlns:a16="http://schemas.microsoft.com/office/drawing/2014/main" id="{A1D3CAB3-E222-4780-9250-D4CA47FB1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0" y="566737"/>
              <a:ext cx="366713" cy="217488"/>
            </a:xfrm>
            <a:custGeom>
              <a:avLst/>
              <a:gdLst>
                <a:gd name="T0" fmla="*/ 2147483647 w 98"/>
                <a:gd name="T1" fmla="*/ 2147483647 h 58"/>
                <a:gd name="T2" fmla="*/ 2147483647 w 98"/>
                <a:gd name="T3" fmla="*/ 0 h 58"/>
                <a:gd name="T4" fmla="*/ 2147483647 w 98"/>
                <a:gd name="T5" fmla="*/ 0 h 58"/>
                <a:gd name="T6" fmla="*/ 2147483647 w 98"/>
                <a:gd name="T7" fmla="*/ 0 h 58"/>
                <a:gd name="T8" fmla="*/ 2147483647 w 98"/>
                <a:gd name="T9" fmla="*/ 0 h 58"/>
                <a:gd name="T10" fmla="*/ 2147483647 w 98"/>
                <a:gd name="T11" fmla="*/ 0 h 58"/>
                <a:gd name="T12" fmla="*/ 2147483647 w 98"/>
                <a:gd name="T13" fmla="*/ 2147483647 h 58"/>
                <a:gd name="T14" fmla="*/ 0 w 98"/>
                <a:gd name="T15" fmla="*/ 2147483647 h 58"/>
                <a:gd name="T16" fmla="*/ 2147483647 w 98"/>
                <a:gd name="T17" fmla="*/ 2147483647 h 58"/>
                <a:gd name="T18" fmla="*/ 2147483647 w 98"/>
                <a:gd name="T19" fmla="*/ 2147483647 h 58"/>
                <a:gd name="T20" fmla="*/ 2147483647 w 98"/>
                <a:gd name="T21" fmla="*/ 2147483647 h 58"/>
                <a:gd name="T22" fmla="*/ 2147483647 w 98"/>
                <a:gd name="T23" fmla="*/ 2147483647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8"/>
                <a:gd name="T37" fmla="*/ 0 h 58"/>
                <a:gd name="T38" fmla="*/ 98 w 98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8" h="58">
                  <a:moveTo>
                    <a:pt x="97" y="36"/>
                  </a:moveTo>
                  <a:cubicBezTo>
                    <a:pt x="79" y="19"/>
                    <a:pt x="57" y="6"/>
                    <a:pt x="33" y="0"/>
                  </a:cubicBezTo>
                  <a:cubicBezTo>
                    <a:pt x="32" y="0"/>
                    <a:pt x="32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33" y="15"/>
                    <a:pt x="37" y="16"/>
                  </a:cubicBezTo>
                  <a:cubicBezTo>
                    <a:pt x="37" y="16"/>
                    <a:pt x="7" y="21"/>
                    <a:pt x="0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6" y="58"/>
                    <a:pt x="98" y="56"/>
                    <a:pt x="98" y="54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8" y="38"/>
                    <a:pt x="98" y="37"/>
                    <a:pt x="97" y="36"/>
                  </a:cubicBezTo>
                  <a:close/>
                </a:path>
              </a:pathLst>
            </a:custGeom>
            <a:grpFill/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957">
              <a:extLst>
                <a:ext uri="{FF2B5EF4-FFF2-40B4-BE49-F238E27FC236}">
                  <a16:creationId xmlns:a16="http://schemas.microsoft.com/office/drawing/2014/main" id="{470A89BF-CB82-41AA-B827-B86DED8AF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212" y="0"/>
              <a:ext cx="393700" cy="604838"/>
            </a:xfrm>
            <a:custGeom>
              <a:avLst/>
              <a:gdLst>
                <a:gd name="T0" fmla="*/ 2147483647 w 105"/>
                <a:gd name="T1" fmla="*/ 2147483647 h 161"/>
                <a:gd name="T2" fmla="*/ 2147483647 w 105"/>
                <a:gd name="T3" fmla="*/ 2147483647 h 161"/>
                <a:gd name="T4" fmla="*/ 2147483647 w 105"/>
                <a:gd name="T5" fmla="*/ 2147483647 h 161"/>
                <a:gd name="T6" fmla="*/ 2147483647 w 105"/>
                <a:gd name="T7" fmla="*/ 2147483647 h 161"/>
                <a:gd name="T8" fmla="*/ 2147483647 w 105"/>
                <a:gd name="T9" fmla="*/ 2147483647 h 161"/>
                <a:gd name="T10" fmla="*/ 2147483647 w 105"/>
                <a:gd name="T11" fmla="*/ 2147483647 h 161"/>
                <a:gd name="T12" fmla="*/ 2147483647 w 105"/>
                <a:gd name="T13" fmla="*/ 2147483647 h 161"/>
                <a:gd name="T14" fmla="*/ 2147483647 w 105"/>
                <a:gd name="T15" fmla="*/ 2147483647 h 161"/>
                <a:gd name="T16" fmla="*/ 2147483647 w 105"/>
                <a:gd name="T17" fmla="*/ 2147483647 h 161"/>
                <a:gd name="T18" fmla="*/ 2147483647 w 105"/>
                <a:gd name="T19" fmla="*/ 2147483647 h 161"/>
                <a:gd name="T20" fmla="*/ 2147483647 w 105"/>
                <a:gd name="T21" fmla="*/ 2147483647 h 161"/>
                <a:gd name="T22" fmla="*/ 2147483647 w 105"/>
                <a:gd name="T23" fmla="*/ 2147483647 h 161"/>
                <a:gd name="T24" fmla="*/ 2147483647 w 105"/>
                <a:gd name="T25" fmla="*/ 2147483647 h 161"/>
                <a:gd name="T26" fmla="*/ 2147483647 w 105"/>
                <a:gd name="T27" fmla="*/ 2147483647 h 161"/>
                <a:gd name="T28" fmla="*/ 2147483647 w 105"/>
                <a:gd name="T29" fmla="*/ 2147483647 h 161"/>
                <a:gd name="T30" fmla="*/ 2147483647 w 105"/>
                <a:gd name="T31" fmla="*/ 2147483647 h 161"/>
                <a:gd name="T32" fmla="*/ 2147483647 w 105"/>
                <a:gd name="T33" fmla="*/ 2147483647 h 161"/>
                <a:gd name="T34" fmla="*/ 2147483647 w 105"/>
                <a:gd name="T35" fmla="*/ 2147483647 h 161"/>
                <a:gd name="T36" fmla="*/ 2147483647 w 105"/>
                <a:gd name="T37" fmla="*/ 2147483647 h 161"/>
                <a:gd name="T38" fmla="*/ 2147483647 w 105"/>
                <a:gd name="T39" fmla="*/ 2147483647 h 161"/>
                <a:gd name="T40" fmla="*/ 2147483647 w 105"/>
                <a:gd name="T41" fmla="*/ 2147483647 h 161"/>
                <a:gd name="T42" fmla="*/ 2147483647 w 105"/>
                <a:gd name="T43" fmla="*/ 2147483647 h 161"/>
                <a:gd name="T44" fmla="*/ 2147483647 w 105"/>
                <a:gd name="T45" fmla="*/ 2147483647 h 161"/>
                <a:gd name="T46" fmla="*/ 2147483647 w 105"/>
                <a:gd name="T47" fmla="*/ 2147483647 h 161"/>
                <a:gd name="T48" fmla="*/ 2147483647 w 105"/>
                <a:gd name="T49" fmla="*/ 2147483647 h 161"/>
                <a:gd name="T50" fmla="*/ 2147483647 w 105"/>
                <a:gd name="T51" fmla="*/ 2147483647 h 161"/>
                <a:gd name="T52" fmla="*/ 2147483647 w 105"/>
                <a:gd name="T53" fmla="*/ 2147483647 h 161"/>
                <a:gd name="T54" fmla="*/ 2147483647 w 105"/>
                <a:gd name="T55" fmla="*/ 2147483647 h 161"/>
                <a:gd name="T56" fmla="*/ 0 w 105"/>
                <a:gd name="T57" fmla="*/ 2147483647 h 161"/>
                <a:gd name="T58" fmla="*/ 2147483647 w 105"/>
                <a:gd name="T59" fmla="*/ 2147483647 h 1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5"/>
                <a:gd name="T91" fmla="*/ 0 h 161"/>
                <a:gd name="T92" fmla="*/ 105 w 105"/>
                <a:gd name="T93" fmla="*/ 161 h 1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5" h="161">
                  <a:moveTo>
                    <a:pt x="14" y="45"/>
                  </a:moveTo>
                  <a:cubicBezTo>
                    <a:pt x="10" y="52"/>
                    <a:pt x="7" y="61"/>
                    <a:pt x="7" y="71"/>
                  </a:cubicBezTo>
                  <a:cubicBezTo>
                    <a:pt x="7" y="76"/>
                    <a:pt x="8" y="81"/>
                    <a:pt x="9" y="86"/>
                  </a:cubicBezTo>
                  <a:cubicBezTo>
                    <a:pt x="7" y="87"/>
                    <a:pt x="5" y="90"/>
                    <a:pt x="5" y="93"/>
                  </a:cubicBezTo>
                  <a:cubicBezTo>
                    <a:pt x="5" y="98"/>
                    <a:pt x="8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13"/>
                    <a:pt x="19" y="125"/>
                    <a:pt x="27" y="133"/>
                  </a:cubicBezTo>
                  <a:cubicBezTo>
                    <a:pt x="27" y="139"/>
                    <a:pt x="27" y="139"/>
                    <a:pt x="27" y="139"/>
                  </a:cubicBezTo>
                  <a:cubicBezTo>
                    <a:pt x="27" y="139"/>
                    <a:pt x="27" y="140"/>
                    <a:pt x="27" y="140"/>
                  </a:cubicBezTo>
                  <a:cubicBezTo>
                    <a:pt x="29" y="142"/>
                    <a:pt x="38" y="161"/>
                    <a:pt x="51" y="161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51" y="161"/>
                    <a:pt x="51" y="161"/>
                    <a:pt x="51" y="161"/>
                  </a:cubicBezTo>
                  <a:cubicBezTo>
                    <a:pt x="64" y="161"/>
                    <a:pt x="74" y="142"/>
                    <a:pt x="75" y="140"/>
                  </a:cubicBezTo>
                  <a:cubicBezTo>
                    <a:pt x="75" y="140"/>
                    <a:pt x="75" y="139"/>
                    <a:pt x="75" y="139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83" y="125"/>
                    <a:pt x="89" y="113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4" y="101"/>
                    <a:pt x="97" y="98"/>
                    <a:pt x="97" y="93"/>
                  </a:cubicBezTo>
                  <a:cubicBezTo>
                    <a:pt x="97" y="90"/>
                    <a:pt x="96" y="87"/>
                    <a:pt x="93" y="86"/>
                  </a:cubicBezTo>
                  <a:cubicBezTo>
                    <a:pt x="94" y="81"/>
                    <a:pt x="95" y="76"/>
                    <a:pt x="95" y="71"/>
                  </a:cubicBezTo>
                  <a:cubicBezTo>
                    <a:pt x="95" y="66"/>
                    <a:pt x="95" y="61"/>
                    <a:pt x="93" y="57"/>
                  </a:cubicBezTo>
                  <a:cubicBezTo>
                    <a:pt x="95" y="60"/>
                    <a:pt x="96" y="63"/>
                    <a:pt x="97" y="65"/>
                  </a:cubicBezTo>
                  <a:cubicBezTo>
                    <a:pt x="98" y="67"/>
                    <a:pt x="100" y="65"/>
                    <a:pt x="100" y="65"/>
                  </a:cubicBezTo>
                  <a:cubicBezTo>
                    <a:pt x="104" y="46"/>
                    <a:pt x="88" y="34"/>
                    <a:pt x="88" y="34"/>
                  </a:cubicBezTo>
                  <a:cubicBezTo>
                    <a:pt x="100" y="35"/>
                    <a:pt x="105" y="40"/>
                    <a:pt x="105" y="40"/>
                  </a:cubicBezTo>
                  <a:cubicBezTo>
                    <a:pt x="94" y="22"/>
                    <a:pt x="80" y="27"/>
                    <a:pt x="80" y="27"/>
                  </a:cubicBezTo>
                  <a:cubicBezTo>
                    <a:pt x="62" y="0"/>
                    <a:pt x="20" y="18"/>
                    <a:pt x="20" y="18"/>
                  </a:cubicBezTo>
                  <a:cubicBezTo>
                    <a:pt x="31" y="16"/>
                    <a:pt x="40" y="17"/>
                    <a:pt x="47" y="18"/>
                  </a:cubicBezTo>
                  <a:cubicBezTo>
                    <a:pt x="9" y="16"/>
                    <a:pt x="0" y="55"/>
                    <a:pt x="0" y="55"/>
                  </a:cubicBezTo>
                  <a:cubicBezTo>
                    <a:pt x="2" y="51"/>
                    <a:pt x="7" y="47"/>
                    <a:pt x="14" y="45"/>
                  </a:cubicBezTo>
                  <a:close/>
                </a:path>
              </a:pathLst>
            </a:custGeom>
            <a:grpFill/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Group 28">
            <a:extLst>
              <a:ext uri="{FF2B5EF4-FFF2-40B4-BE49-F238E27FC236}">
                <a16:creationId xmlns:a16="http://schemas.microsoft.com/office/drawing/2014/main" id="{FBB6C5EC-148E-4977-BEA4-207D3E942657}"/>
              </a:ext>
            </a:extLst>
          </p:cNvPr>
          <p:cNvGrpSpPr>
            <a:grpSpLocks/>
          </p:cNvGrpSpPr>
          <p:nvPr/>
        </p:nvGrpSpPr>
        <p:grpSpPr bwMode="auto">
          <a:xfrm>
            <a:off x="3622675" y="2073275"/>
            <a:ext cx="736600" cy="717550"/>
            <a:chOff x="0" y="0"/>
            <a:chExt cx="736600" cy="717550"/>
          </a:xfrm>
          <a:solidFill>
            <a:schemeClr val="bg1"/>
          </a:solidFill>
        </p:grpSpPr>
        <p:sp>
          <p:nvSpPr>
            <p:cNvPr id="23" name="Freeform 958">
              <a:extLst>
                <a:ext uri="{FF2B5EF4-FFF2-40B4-BE49-F238E27FC236}">
                  <a16:creationId xmlns:a16="http://schemas.microsoft.com/office/drawing/2014/main" id="{DCCD8352-968C-428E-B7B1-F0361C85A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50" y="571500"/>
              <a:ext cx="88900" cy="141288"/>
            </a:xfrm>
            <a:custGeom>
              <a:avLst/>
              <a:gdLst>
                <a:gd name="T0" fmla="*/ 2147483647 w 24"/>
                <a:gd name="T1" fmla="*/ 2147483647 h 38"/>
                <a:gd name="T2" fmla="*/ 2147483647 w 24"/>
                <a:gd name="T3" fmla="*/ 0 h 38"/>
                <a:gd name="T4" fmla="*/ 2147483647 w 24"/>
                <a:gd name="T5" fmla="*/ 2147483647 h 38"/>
                <a:gd name="T6" fmla="*/ 2147483647 w 24"/>
                <a:gd name="T7" fmla="*/ 2147483647 h 38"/>
                <a:gd name="T8" fmla="*/ 2147483647 w 24"/>
                <a:gd name="T9" fmla="*/ 2147483647 h 38"/>
                <a:gd name="T10" fmla="*/ 2147483647 w 24"/>
                <a:gd name="T11" fmla="*/ 0 h 38"/>
                <a:gd name="T12" fmla="*/ 2147483647 w 24"/>
                <a:gd name="T13" fmla="*/ 2147483647 h 38"/>
                <a:gd name="T14" fmla="*/ 0 w 24"/>
                <a:gd name="T15" fmla="*/ 2147483647 h 38"/>
                <a:gd name="T16" fmla="*/ 0 w 24"/>
                <a:gd name="T17" fmla="*/ 2147483647 h 38"/>
                <a:gd name="T18" fmla="*/ 2147483647 w 24"/>
                <a:gd name="T19" fmla="*/ 2147483647 h 38"/>
                <a:gd name="T20" fmla="*/ 2147483647 w 24"/>
                <a:gd name="T21" fmla="*/ 2147483647 h 38"/>
                <a:gd name="T22" fmla="*/ 2147483647 w 24"/>
                <a:gd name="T23" fmla="*/ 2147483647 h 38"/>
                <a:gd name="T24" fmla="*/ 2147483647 w 24"/>
                <a:gd name="T25" fmla="*/ 2147483647 h 38"/>
                <a:gd name="T26" fmla="*/ 2147483647 w 24"/>
                <a:gd name="T27" fmla="*/ 2147483647 h 38"/>
                <a:gd name="T28" fmla="*/ 2147483647 w 24"/>
                <a:gd name="T29" fmla="*/ 2147483647 h 38"/>
                <a:gd name="T30" fmla="*/ 2147483647 w 24"/>
                <a:gd name="T31" fmla="*/ 2147483647 h 3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38"/>
                <a:gd name="T50" fmla="*/ 24 w 24"/>
                <a:gd name="T51" fmla="*/ 38 h 3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38">
                  <a:moveTo>
                    <a:pt x="20" y="1"/>
                  </a:moveTo>
                  <a:cubicBezTo>
                    <a:pt x="19" y="1"/>
                    <a:pt x="19" y="0"/>
                    <a:pt x="18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4" y="1"/>
                    <a:pt x="12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20" y="38"/>
                    <a:pt x="20" y="3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6"/>
                    <a:pt x="24" y="16"/>
                  </a:cubicBezTo>
                  <a:lnTo>
                    <a:pt x="20" y="1"/>
                  </a:lnTo>
                  <a:close/>
                </a:path>
              </a:pathLst>
            </a:custGeom>
            <a:grpFill/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959">
              <a:extLst>
                <a:ext uri="{FF2B5EF4-FFF2-40B4-BE49-F238E27FC236}">
                  <a16:creationId xmlns:a16="http://schemas.microsoft.com/office/drawing/2014/main" id="{175963EA-0F7B-4789-BE95-416061498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" y="495300"/>
              <a:ext cx="301625" cy="222250"/>
            </a:xfrm>
            <a:custGeom>
              <a:avLst/>
              <a:gdLst>
                <a:gd name="T0" fmla="*/ 2147483647 w 80"/>
                <a:gd name="T1" fmla="*/ 2147483647 h 59"/>
                <a:gd name="T2" fmla="*/ 2147483647 w 80"/>
                <a:gd name="T3" fmla="*/ 2147483647 h 59"/>
                <a:gd name="T4" fmla="*/ 2147483647 w 80"/>
                <a:gd name="T5" fmla="*/ 0 h 59"/>
                <a:gd name="T6" fmla="*/ 2147483647 w 80"/>
                <a:gd name="T7" fmla="*/ 0 h 59"/>
                <a:gd name="T8" fmla="*/ 2147483647 w 80"/>
                <a:gd name="T9" fmla="*/ 0 h 59"/>
                <a:gd name="T10" fmla="*/ 2147483647 w 80"/>
                <a:gd name="T11" fmla="*/ 2147483647 h 59"/>
                <a:gd name="T12" fmla="*/ 0 w 80"/>
                <a:gd name="T13" fmla="*/ 2147483647 h 59"/>
                <a:gd name="T14" fmla="*/ 2147483647 w 80"/>
                <a:gd name="T15" fmla="*/ 2147483647 h 59"/>
                <a:gd name="T16" fmla="*/ 2147483647 w 80"/>
                <a:gd name="T17" fmla="*/ 2147483647 h 59"/>
                <a:gd name="T18" fmla="*/ 2147483647 w 80"/>
                <a:gd name="T19" fmla="*/ 2147483647 h 59"/>
                <a:gd name="T20" fmla="*/ 2147483647 w 80"/>
                <a:gd name="T21" fmla="*/ 2147483647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59"/>
                <a:gd name="T35" fmla="*/ 80 w 80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59">
                  <a:moveTo>
                    <a:pt x="79" y="37"/>
                  </a:moveTo>
                  <a:cubicBezTo>
                    <a:pt x="61" y="19"/>
                    <a:pt x="39" y="7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59"/>
                    <a:pt x="80" y="57"/>
                    <a:pt x="80" y="5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39"/>
                    <a:pt x="80" y="38"/>
                    <a:pt x="79" y="37"/>
                  </a:cubicBezTo>
                  <a:close/>
                </a:path>
              </a:pathLst>
            </a:custGeom>
            <a:grpFill/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960">
              <a:extLst>
                <a:ext uri="{FF2B5EF4-FFF2-40B4-BE49-F238E27FC236}">
                  <a16:creationId xmlns:a16="http://schemas.microsoft.com/office/drawing/2014/main" id="{516951C9-C079-4A99-867D-C62012D2A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95300"/>
              <a:ext cx="296863" cy="222250"/>
            </a:xfrm>
            <a:custGeom>
              <a:avLst/>
              <a:gdLst>
                <a:gd name="T0" fmla="*/ 2147483647 w 79"/>
                <a:gd name="T1" fmla="*/ 0 h 59"/>
                <a:gd name="T2" fmla="*/ 2147483647 w 79"/>
                <a:gd name="T3" fmla="*/ 0 h 59"/>
                <a:gd name="T4" fmla="*/ 2147483647 w 79"/>
                <a:gd name="T5" fmla="*/ 0 h 59"/>
                <a:gd name="T6" fmla="*/ 2147483647 w 79"/>
                <a:gd name="T7" fmla="*/ 2147483647 h 59"/>
                <a:gd name="T8" fmla="*/ 2147483647 w 79"/>
                <a:gd name="T9" fmla="*/ 2147483647 h 59"/>
                <a:gd name="T10" fmla="*/ 0 w 79"/>
                <a:gd name="T11" fmla="*/ 2147483647 h 59"/>
                <a:gd name="T12" fmla="*/ 0 w 79"/>
                <a:gd name="T13" fmla="*/ 2147483647 h 59"/>
                <a:gd name="T14" fmla="*/ 2147483647 w 79"/>
                <a:gd name="T15" fmla="*/ 2147483647 h 59"/>
                <a:gd name="T16" fmla="*/ 2147483647 w 79"/>
                <a:gd name="T17" fmla="*/ 2147483647 h 59"/>
                <a:gd name="T18" fmla="*/ 2147483647 w 79"/>
                <a:gd name="T19" fmla="*/ 2147483647 h 59"/>
                <a:gd name="T20" fmla="*/ 2147483647 w 79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59"/>
                <a:gd name="T35" fmla="*/ 79 w 79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59"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1"/>
                  </a:cubicBezTo>
                  <a:cubicBezTo>
                    <a:pt x="42" y="6"/>
                    <a:pt x="20" y="19"/>
                    <a:pt x="1" y="37"/>
                  </a:cubicBezTo>
                  <a:cubicBezTo>
                    <a:pt x="1" y="38"/>
                    <a:pt x="0" y="39"/>
                    <a:pt x="0" y="4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2" y="59"/>
                    <a:pt x="4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60" y="22"/>
                    <a:pt x="60" y="22"/>
                    <a:pt x="60" y="22"/>
                  </a:cubicBezTo>
                  <a:lnTo>
                    <a:pt x="69" y="0"/>
                  </a:lnTo>
                  <a:close/>
                </a:path>
              </a:pathLst>
            </a:custGeom>
            <a:grpFill/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961">
              <a:extLst>
                <a:ext uri="{FF2B5EF4-FFF2-40B4-BE49-F238E27FC236}">
                  <a16:creationId xmlns:a16="http://schemas.microsoft.com/office/drawing/2014/main" id="{4E2BC5C6-54D2-4063-B8B4-EFB6C093B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2" y="0"/>
              <a:ext cx="346075" cy="541338"/>
            </a:xfrm>
            <a:custGeom>
              <a:avLst/>
              <a:gdLst>
                <a:gd name="T0" fmla="*/ 2147483647 w 92"/>
                <a:gd name="T1" fmla="*/ 2147483647 h 144"/>
                <a:gd name="T2" fmla="*/ 2147483647 w 92"/>
                <a:gd name="T3" fmla="*/ 2147483647 h 144"/>
                <a:gd name="T4" fmla="*/ 2147483647 w 92"/>
                <a:gd name="T5" fmla="*/ 2147483647 h 144"/>
                <a:gd name="T6" fmla="*/ 2147483647 w 92"/>
                <a:gd name="T7" fmla="*/ 2147483647 h 144"/>
                <a:gd name="T8" fmla="*/ 2147483647 w 92"/>
                <a:gd name="T9" fmla="*/ 2147483647 h 144"/>
                <a:gd name="T10" fmla="*/ 2147483647 w 92"/>
                <a:gd name="T11" fmla="*/ 2147483647 h 144"/>
                <a:gd name="T12" fmla="*/ 2147483647 w 92"/>
                <a:gd name="T13" fmla="*/ 2147483647 h 144"/>
                <a:gd name="T14" fmla="*/ 2147483647 w 92"/>
                <a:gd name="T15" fmla="*/ 0 h 144"/>
                <a:gd name="T16" fmla="*/ 2147483647 w 92"/>
                <a:gd name="T17" fmla="*/ 2147483647 h 144"/>
                <a:gd name="T18" fmla="*/ 2147483647 w 92"/>
                <a:gd name="T19" fmla="*/ 2147483647 h 144"/>
                <a:gd name="T20" fmla="*/ 0 w 92"/>
                <a:gd name="T21" fmla="*/ 2147483647 h 144"/>
                <a:gd name="T22" fmla="*/ 2147483647 w 92"/>
                <a:gd name="T23" fmla="*/ 2147483647 h 144"/>
                <a:gd name="T24" fmla="*/ 2147483647 w 92"/>
                <a:gd name="T25" fmla="*/ 2147483647 h 144"/>
                <a:gd name="T26" fmla="*/ 2147483647 w 92"/>
                <a:gd name="T27" fmla="*/ 2147483647 h 144"/>
                <a:gd name="T28" fmla="*/ 2147483647 w 92"/>
                <a:gd name="T29" fmla="*/ 2147483647 h 144"/>
                <a:gd name="T30" fmla="*/ 2147483647 w 92"/>
                <a:gd name="T31" fmla="*/ 2147483647 h 144"/>
                <a:gd name="T32" fmla="*/ 2147483647 w 92"/>
                <a:gd name="T33" fmla="*/ 2147483647 h 144"/>
                <a:gd name="T34" fmla="*/ 2147483647 w 92"/>
                <a:gd name="T35" fmla="*/ 2147483647 h 144"/>
                <a:gd name="T36" fmla="*/ 2147483647 w 92"/>
                <a:gd name="T37" fmla="*/ 2147483647 h 144"/>
                <a:gd name="T38" fmla="*/ 2147483647 w 92"/>
                <a:gd name="T39" fmla="*/ 2147483647 h 144"/>
                <a:gd name="T40" fmla="*/ 2147483647 w 92"/>
                <a:gd name="T41" fmla="*/ 2147483647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44"/>
                <a:gd name="T65" fmla="*/ 92 w 92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44">
                  <a:moveTo>
                    <a:pt x="70" y="122"/>
                  </a:moveTo>
                  <a:cubicBezTo>
                    <a:pt x="70" y="109"/>
                    <a:pt x="70" y="109"/>
                    <a:pt x="70" y="109"/>
                  </a:cubicBezTo>
                  <a:cubicBezTo>
                    <a:pt x="78" y="101"/>
                    <a:pt x="84" y="89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9" y="77"/>
                    <a:pt x="92" y="74"/>
                    <a:pt x="92" y="69"/>
                  </a:cubicBezTo>
                  <a:cubicBezTo>
                    <a:pt x="92" y="66"/>
                    <a:pt x="91" y="63"/>
                    <a:pt x="88" y="62"/>
                  </a:cubicBezTo>
                  <a:cubicBezTo>
                    <a:pt x="89" y="57"/>
                    <a:pt x="90" y="52"/>
                    <a:pt x="90" y="47"/>
                  </a:cubicBezTo>
                  <a:cubicBezTo>
                    <a:pt x="90" y="21"/>
                    <a:pt x="71" y="0"/>
                    <a:pt x="46" y="0"/>
                  </a:cubicBezTo>
                  <a:cubicBezTo>
                    <a:pt x="22" y="0"/>
                    <a:pt x="2" y="21"/>
                    <a:pt x="2" y="47"/>
                  </a:cubicBezTo>
                  <a:cubicBezTo>
                    <a:pt x="2" y="52"/>
                    <a:pt x="3" y="57"/>
                    <a:pt x="4" y="62"/>
                  </a:cubicBezTo>
                  <a:cubicBezTo>
                    <a:pt x="2" y="63"/>
                    <a:pt x="0" y="66"/>
                    <a:pt x="0" y="69"/>
                  </a:cubicBezTo>
                  <a:cubicBezTo>
                    <a:pt x="0" y="74"/>
                    <a:pt x="3" y="77"/>
                    <a:pt x="7" y="77"/>
                  </a:cubicBezTo>
                  <a:cubicBezTo>
                    <a:pt x="7" y="77"/>
                    <a:pt x="7" y="77"/>
                    <a:pt x="8" y="77"/>
                  </a:cubicBezTo>
                  <a:cubicBezTo>
                    <a:pt x="8" y="89"/>
                    <a:pt x="14" y="101"/>
                    <a:pt x="22" y="109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2"/>
                    <a:pt x="22" y="123"/>
                    <a:pt x="22" y="123"/>
                  </a:cubicBezTo>
                  <a:cubicBezTo>
                    <a:pt x="23" y="125"/>
                    <a:pt x="33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59" y="144"/>
                    <a:pt x="68" y="125"/>
                    <a:pt x="70" y="123"/>
                  </a:cubicBezTo>
                  <a:cubicBezTo>
                    <a:pt x="70" y="123"/>
                    <a:pt x="70" y="122"/>
                    <a:pt x="70" y="122"/>
                  </a:cubicBezTo>
                  <a:close/>
                </a:path>
              </a:pathLst>
            </a:custGeom>
            <a:grpFill/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Group 33">
            <a:extLst>
              <a:ext uri="{FF2B5EF4-FFF2-40B4-BE49-F238E27FC236}">
                <a16:creationId xmlns:a16="http://schemas.microsoft.com/office/drawing/2014/main" id="{854CD48B-3D9A-4D49-B55F-971B87D1686C}"/>
              </a:ext>
            </a:extLst>
          </p:cNvPr>
          <p:cNvGrpSpPr>
            <a:grpSpLocks/>
          </p:cNvGrpSpPr>
          <p:nvPr/>
        </p:nvGrpSpPr>
        <p:grpSpPr bwMode="auto">
          <a:xfrm>
            <a:off x="7883527" y="4637092"/>
            <a:ext cx="735013" cy="676275"/>
            <a:chOff x="0" y="0"/>
            <a:chExt cx="735013" cy="676275"/>
          </a:xfrm>
          <a:solidFill>
            <a:schemeClr val="bg1"/>
          </a:solidFill>
        </p:grpSpPr>
        <p:sp>
          <p:nvSpPr>
            <p:cNvPr id="28" name="Freeform 999">
              <a:extLst>
                <a:ext uri="{FF2B5EF4-FFF2-40B4-BE49-F238E27FC236}">
                  <a16:creationId xmlns:a16="http://schemas.microsoft.com/office/drawing/2014/main" id="{1708B95B-5CA6-4683-99DC-82F23352A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3" y="319087"/>
              <a:ext cx="184150" cy="146050"/>
            </a:xfrm>
            <a:custGeom>
              <a:avLst/>
              <a:gdLst>
                <a:gd name="T0" fmla="*/ 2147483647 w 49"/>
                <a:gd name="T1" fmla="*/ 2147483647 h 39"/>
                <a:gd name="T2" fmla="*/ 2147483647 w 49"/>
                <a:gd name="T3" fmla="*/ 2147483647 h 39"/>
                <a:gd name="T4" fmla="*/ 2147483647 w 49"/>
                <a:gd name="T5" fmla="*/ 2147483647 h 39"/>
                <a:gd name="T6" fmla="*/ 2147483647 w 49"/>
                <a:gd name="T7" fmla="*/ 2147483647 h 39"/>
                <a:gd name="T8" fmla="*/ 2147483647 w 49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9"/>
                <a:gd name="T17" fmla="*/ 49 w 4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9">
                  <a:moveTo>
                    <a:pt x="4" y="5"/>
                  </a:moveTo>
                  <a:cubicBezTo>
                    <a:pt x="0" y="10"/>
                    <a:pt x="5" y="26"/>
                    <a:pt x="20" y="33"/>
                  </a:cubicBezTo>
                  <a:cubicBezTo>
                    <a:pt x="34" y="39"/>
                    <a:pt x="38" y="39"/>
                    <a:pt x="43" y="37"/>
                  </a:cubicBezTo>
                  <a:cubicBezTo>
                    <a:pt x="49" y="35"/>
                    <a:pt x="48" y="26"/>
                    <a:pt x="35" y="15"/>
                  </a:cubicBezTo>
                  <a:cubicBezTo>
                    <a:pt x="22" y="4"/>
                    <a:pt x="9" y="0"/>
                    <a:pt x="4" y="5"/>
                  </a:cubicBezTo>
                  <a:close/>
                </a:path>
              </a:pathLst>
            </a:custGeom>
            <a:grpFill/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1000">
              <a:extLst>
                <a:ext uri="{FF2B5EF4-FFF2-40B4-BE49-F238E27FC236}">
                  <a16:creationId xmlns:a16="http://schemas.microsoft.com/office/drawing/2014/main" id="{CD30E0B8-F6C5-46BC-BFAB-1885C2493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63" y="319087"/>
              <a:ext cx="184150" cy="146050"/>
            </a:xfrm>
            <a:custGeom>
              <a:avLst/>
              <a:gdLst>
                <a:gd name="T0" fmla="*/ 2147483647 w 49"/>
                <a:gd name="T1" fmla="*/ 2147483647 h 39"/>
                <a:gd name="T2" fmla="*/ 2147483647 w 49"/>
                <a:gd name="T3" fmla="*/ 2147483647 h 39"/>
                <a:gd name="T4" fmla="*/ 2147483647 w 49"/>
                <a:gd name="T5" fmla="*/ 2147483647 h 39"/>
                <a:gd name="T6" fmla="*/ 2147483647 w 49"/>
                <a:gd name="T7" fmla="*/ 2147483647 h 39"/>
                <a:gd name="T8" fmla="*/ 2147483647 w 49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9"/>
                <a:gd name="T17" fmla="*/ 49 w 49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9">
                  <a:moveTo>
                    <a:pt x="6" y="37"/>
                  </a:moveTo>
                  <a:cubicBezTo>
                    <a:pt x="11" y="39"/>
                    <a:pt x="15" y="39"/>
                    <a:pt x="29" y="33"/>
                  </a:cubicBezTo>
                  <a:cubicBezTo>
                    <a:pt x="44" y="26"/>
                    <a:pt x="49" y="10"/>
                    <a:pt x="45" y="5"/>
                  </a:cubicBezTo>
                  <a:cubicBezTo>
                    <a:pt x="40" y="0"/>
                    <a:pt x="27" y="4"/>
                    <a:pt x="14" y="15"/>
                  </a:cubicBezTo>
                  <a:cubicBezTo>
                    <a:pt x="1" y="26"/>
                    <a:pt x="0" y="35"/>
                    <a:pt x="6" y="37"/>
                  </a:cubicBezTo>
                  <a:close/>
                </a:path>
              </a:pathLst>
            </a:custGeom>
            <a:grpFill/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1001">
              <a:extLst>
                <a:ext uri="{FF2B5EF4-FFF2-40B4-BE49-F238E27FC236}">
                  <a16:creationId xmlns:a16="http://schemas.microsoft.com/office/drawing/2014/main" id="{9DC63294-1B95-4C42-B55D-C519D6232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8787"/>
              <a:ext cx="735013" cy="217488"/>
            </a:xfrm>
            <a:custGeom>
              <a:avLst/>
              <a:gdLst>
                <a:gd name="T0" fmla="*/ 2147483647 w 196"/>
                <a:gd name="T1" fmla="*/ 2147483647 h 58"/>
                <a:gd name="T2" fmla="*/ 2147483647 w 196"/>
                <a:gd name="T3" fmla="*/ 0 h 58"/>
                <a:gd name="T4" fmla="*/ 2147483647 w 196"/>
                <a:gd name="T5" fmla="*/ 0 h 58"/>
                <a:gd name="T6" fmla="*/ 2147483647 w 196"/>
                <a:gd name="T7" fmla="*/ 2147483647 h 58"/>
                <a:gd name="T8" fmla="*/ 2147483647 w 196"/>
                <a:gd name="T9" fmla="*/ 0 h 58"/>
                <a:gd name="T10" fmla="*/ 2147483647 w 196"/>
                <a:gd name="T11" fmla="*/ 0 h 58"/>
                <a:gd name="T12" fmla="*/ 2147483647 w 196"/>
                <a:gd name="T13" fmla="*/ 2147483647 h 58"/>
                <a:gd name="T14" fmla="*/ 0 w 196"/>
                <a:gd name="T15" fmla="*/ 2147483647 h 58"/>
                <a:gd name="T16" fmla="*/ 0 w 196"/>
                <a:gd name="T17" fmla="*/ 2147483647 h 58"/>
                <a:gd name="T18" fmla="*/ 2147483647 w 196"/>
                <a:gd name="T19" fmla="*/ 2147483647 h 58"/>
                <a:gd name="T20" fmla="*/ 2147483647 w 196"/>
                <a:gd name="T21" fmla="*/ 2147483647 h 58"/>
                <a:gd name="T22" fmla="*/ 2147483647 w 196"/>
                <a:gd name="T23" fmla="*/ 2147483647 h 58"/>
                <a:gd name="T24" fmla="*/ 2147483647 w 196"/>
                <a:gd name="T25" fmla="*/ 2147483647 h 58"/>
                <a:gd name="T26" fmla="*/ 2147483647 w 196"/>
                <a:gd name="T27" fmla="*/ 2147483647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6"/>
                <a:gd name="T43" fmla="*/ 0 h 58"/>
                <a:gd name="T44" fmla="*/ 196 w 196"/>
                <a:gd name="T45" fmla="*/ 58 h 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6" h="58">
                  <a:moveTo>
                    <a:pt x="195" y="36"/>
                  </a:moveTo>
                  <a:cubicBezTo>
                    <a:pt x="177" y="18"/>
                    <a:pt x="155" y="6"/>
                    <a:pt x="13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0" y="25"/>
                    <a:pt x="116" y="45"/>
                    <a:pt x="99" y="45"/>
                  </a:cubicBezTo>
                  <a:cubicBezTo>
                    <a:pt x="82" y="45"/>
                    <a:pt x="69" y="25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3" y="5"/>
                    <a:pt x="20" y="18"/>
                    <a:pt x="2" y="36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2" y="58"/>
                    <a:pt x="5" y="58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5" y="58"/>
                    <a:pt x="196" y="56"/>
                    <a:pt x="196" y="53"/>
                  </a:cubicBezTo>
                  <a:cubicBezTo>
                    <a:pt x="196" y="39"/>
                    <a:pt x="196" y="39"/>
                    <a:pt x="196" y="39"/>
                  </a:cubicBezTo>
                  <a:cubicBezTo>
                    <a:pt x="196" y="38"/>
                    <a:pt x="196" y="37"/>
                    <a:pt x="195" y="36"/>
                  </a:cubicBezTo>
                  <a:close/>
                </a:path>
              </a:pathLst>
            </a:custGeom>
            <a:grpFill/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002">
              <a:extLst>
                <a:ext uri="{FF2B5EF4-FFF2-40B4-BE49-F238E27FC236}">
                  <a16:creationId xmlns:a16="http://schemas.microsoft.com/office/drawing/2014/main" id="{AE2919B9-5041-433C-AE55-1F57CA08B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3" y="0"/>
              <a:ext cx="352425" cy="522288"/>
            </a:xfrm>
            <a:custGeom>
              <a:avLst/>
              <a:gdLst>
                <a:gd name="T0" fmla="*/ 2147483647 w 94"/>
                <a:gd name="T1" fmla="*/ 2147483647 h 139"/>
                <a:gd name="T2" fmla="*/ 2147483647 w 94"/>
                <a:gd name="T3" fmla="*/ 2147483647 h 139"/>
                <a:gd name="T4" fmla="*/ 2147483647 w 94"/>
                <a:gd name="T5" fmla="*/ 2147483647 h 139"/>
                <a:gd name="T6" fmla="*/ 2147483647 w 94"/>
                <a:gd name="T7" fmla="*/ 2147483647 h 139"/>
                <a:gd name="T8" fmla="*/ 2147483647 w 94"/>
                <a:gd name="T9" fmla="*/ 2147483647 h 139"/>
                <a:gd name="T10" fmla="*/ 2147483647 w 94"/>
                <a:gd name="T11" fmla="*/ 2147483647 h 139"/>
                <a:gd name="T12" fmla="*/ 2147483647 w 94"/>
                <a:gd name="T13" fmla="*/ 2147483647 h 139"/>
                <a:gd name="T14" fmla="*/ 2147483647 w 94"/>
                <a:gd name="T15" fmla="*/ 2147483647 h 139"/>
                <a:gd name="T16" fmla="*/ 2147483647 w 94"/>
                <a:gd name="T17" fmla="*/ 2147483647 h 139"/>
                <a:gd name="T18" fmla="*/ 2147483647 w 94"/>
                <a:gd name="T19" fmla="*/ 2147483647 h 139"/>
                <a:gd name="T20" fmla="*/ 2147483647 w 94"/>
                <a:gd name="T21" fmla="*/ 2147483647 h 139"/>
                <a:gd name="T22" fmla="*/ 2147483647 w 94"/>
                <a:gd name="T23" fmla="*/ 2147483647 h 139"/>
                <a:gd name="T24" fmla="*/ 2147483647 w 94"/>
                <a:gd name="T25" fmla="*/ 2147483647 h 139"/>
                <a:gd name="T26" fmla="*/ 2147483647 w 94"/>
                <a:gd name="T27" fmla="*/ 2147483647 h 139"/>
                <a:gd name="T28" fmla="*/ 2147483647 w 94"/>
                <a:gd name="T29" fmla="*/ 2147483647 h 139"/>
                <a:gd name="T30" fmla="*/ 2147483647 w 94"/>
                <a:gd name="T31" fmla="*/ 2147483647 h 139"/>
                <a:gd name="T32" fmla="*/ 2147483647 w 94"/>
                <a:gd name="T33" fmla="*/ 2147483647 h 139"/>
                <a:gd name="T34" fmla="*/ 2147483647 w 94"/>
                <a:gd name="T35" fmla="*/ 0 h 139"/>
                <a:gd name="T36" fmla="*/ 0 w 94"/>
                <a:gd name="T37" fmla="*/ 2147483647 h 139"/>
                <a:gd name="T38" fmla="*/ 2147483647 w 94"/>
                <a:gd name="T39" fmla="*/ 2147483647 h 139"/>
                <a:gd name="T40" fmla="*/ 2147483647 w 94"/>
                <a:gd name="T41" fmla="*/ 2147483647 h 1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139"/>
                <a:gd name="T65" fmla="*/ 94 w 94"/>
                <a:gd name="T66" fmla="*/ 139 h 1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139">
                  <a:moveTo>
                    <a:pt x="1" y="71"/>
                  </a:moveTo>
                  <a:cubicBezTo>
                    <a:pt x="1" y="75"/>
                    <a:pt x="4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9" y="90"/>
                    <a:pt x="15" y="102"/>
                    <a:pt x="23" y="110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23" y="117"/>
                    <a:pt x="23" y="117"/>
                    <a:pt x="23" y="118"/>
                  </a:cubicBezTo>
                  <a:cubicBezTo>
                    <a:pt x="25" y="120"/>
                    <a:pt x="35" y="139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60" y="139"/>
                    <a:pt x="70" y="120"/>
                    <a:pt x="71" y="11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9" y="102"/>
                    <a:pt x="85" y="90"/>
                    <a:pt x="86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0" y="79"/>
                    <a:pt x="93" y="75"/>
                    <a:pt x="93" y="71"/>
                  </a:cubicBezTo>
                  <a:cubicBezTo>
                    <a:pt x="93" y="68"/>
                    <a:pt x="92" y="66"/>
                    <a:pt x="90" y="64"/>
                  </a:cubicBezTo>
                  <a:cubicBezTo>
                    <a:pt x="92" y="59"/>
                    <a:pt x="94" y="53"/>
                    <a:pt x="94" y="47"/>
                  </a:cubicBezTo>
                  <a:cubicBezTo>
                    <a:pt x="94" y="21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53"/>
                    <a:pt x="1" y="59"/>
                    <a:pt x="3" y="64"/>
                  </a:cubicBezTo>
                  <a:cubicBezTo>
                    <a:pt x="2" y="66"/>
                    <a:pt x="1" y="68"/>
                    <a:pt x="1" y="71"/>
                  </a:cubicBezTo>
                  <a:close/>
                </a:path>
              </a:pathLst>
            </a:custGeom>
            <a:grpFill/>
            <a:ln w="9525">
              <a:noFill/>
              <a:bevel/>
              <a:headEnd/>
              <a:tailE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DEA891E1-01EC-4203-8FB5-CF217183B089}"/>
              </a:ext>
            </a:extLst>
          </p:cNvPr>
          <p:cNvSpPr txBox="1"/>
          <p:nvPr/>
        </p:nvSpPr>
        <p:spPr>
          <a:xfrm>
            <a:off x="1398290" y="200761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23FED80-1360-4A03-BE0C-784044211979}"/>
              </a:ext>
            </a:extLst>
          </p:cNvPr>
          <p:cNvSpPr txBox="1"/>
          <p:nvPr/>
        </p:nvSpPr>
        <p:spPr>
          <a:xfrm>
            <a:off x="1072911" y="2543540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DCFBB0D-841E-4217-9067-F73C47CB7058}"/>
              </a:ext>
            </a:extLst>
          </p:cNvPr>
          <p:cNvSpPr txBox="1"/>
          <p:nvPr/>
        </p:nvSpPr>
        <p:spPr>
          <a:xfrm>
            <a:off x="1072911" y="2880606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FEC9D15-D04B-4377-88D1-CC6A653650DC}"/>
              </a:ext>
            </a:extLst>
          </p:cNvPr>
          <p:cNvSpPr txBox="1"/>
          <p:nvPr/>
        </p:nvSpPr>
        <p:spPr>
          <a:xfrm>
            <a:off x="1334861" y="418094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DD0FB9D-7592-4DF8-988B-19E092122E2D}"/>
              </a:ext>
            </a:extLst>
          </p:cNvPr>
          <p:cNvSpPr txBox="1"/>
          <p:nvPr/>
        </p:nvSpPr>
        <p:spPr>
          <a:xfrm>
            <a:off x="1009483" y="471686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386E784-68E6-499F-B38C-060767FAFCBA}"/>
              </a:ext>
            </a:extLst>
          </p:cNvPr>
          <p:cNvSpPr txBox="1"/>
          <p:nvPr/>
        </p:nvSpPr>
        <p:spPr>
          <a:xfrm>
            <a:off x="1009483" y="505393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A186871-785B-4C45-8D26-203784827DC9}"/>
              </a:ext>
            </a:extLst>
          </p:cNvPr>
          <p:cNvSpPr txBox="1"/>
          <p:nvPr/>
        </p:nvSpPr>
        <p:spPr>
          <a:xfrm>
            <a:off x="9197504" y="206937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D1A175E-C847-457D-9ACB-4800060087C5}"/>
              </a:ext>
            </a:extLst>
          </p:cNvPr>
          <p:cNvSpPr txBox="1"/>
          <p:nvPr/>
        </p:nvSpPr>
        <p:spPr>
          <a:xfrm>
            <a:off x="8872126" y="2605301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38165BE-E381-4F36-A4E0-CC1BA76CE276}"/>
              </a:ext>
            </a:extLst>
          </p:cNvPr>
          <p:cNvSpPr txBox="1"/>
          <p:nvPr/>
        </p:nvSpPr>
        <p:spPr>
          <a:xfrm>
            <a:off x="8872126" y="294236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5F94455-5F1D-4D55-A0E3-5CFAE2EE9C28}"/>
              </a:ext>
            </a:extLst>
          </p:cNvPr>
          <p:cNvSpPr txBox="1"/>
          <p:nvPr/>
        </p:nvSpPr>
        <p:spPr>
          <a:xfrm>
            <a:off x="9197504" y="436561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118AED8-3761-4224-9124-586334794740}"/>
              </a:ext>
            </a:extLst>
          </p:cNvPr>
          <p:cNvSpPr txBox="1"/>
          <p:nvPr/>
        </p:nvSpPr>
        <p:spPr>
          <a:xfrm>
            <a:off x="8872126" y="490153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BCC91C4A-C436-42C5-B0BB-68D11C99A72D}"/>
              </a:ext>
            </a:extLst>
          </p:cNvPr>
          <p:cNvSpPr txBox="1"/>
          <p:nvPr/>
        </p:nvSpPr>
        <p:spPr>
          <a:xfrm>
            <a:off x="8872126" y="5238600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7789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30F1063-33C7-4B78-92AE-272B355AC72E}"/>
              </a:ext>
            </a:extLst>
          </p:cNvPr>
          <p:cNvSpPr txBox="1"/>
          <p:nvPr/>
        </p:nvSpPr>
        <p:spPr>
          <a:xfrm>
            <a:off x="851540" y="24806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277D10-0470-45CE-9C09-84D868E20A96}"/>
              </a:ext>
            </a:extLst>
          </p:cNvPr>
          <p:cNvSpPr/>
          <p:nvPr/>
        </p:nvSpPr>
        <p:spPr>
          <a:xfrm>
            <a:off x="649783" y="1197252"/>
            <a:ext cx="11119380" cy="5221356"/>
          </a:xfrm>
          <a:prstGeom prst="rect">
            <a:avLst/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06A47C-3267-41AE-801C-8BBE38BD7B74}"/>
              </a:ext>
            </a:extLst>
          </p:cNvPr>
          <p:cNvSpPr txBox="1"/>
          <p:nvPr/>
        </p:nvSpPr>
        <p:spPr>
          <a:xfrm>
            <a:off x="880113" y="692807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040500-D21F-45D7-81AC-238C7116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266700"/>
            <a:ext cx="1072911" cy="3105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808C46-C278-405C-AA40-BEB9022F2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9548">
            <a:off x="2680420" y="-625176"/>
            <a:ext cx="6262141" cy="9289453"/>
          </a:xfrm>
          <a:prstGeom prst="rect">
            <a:avLst/>
          </a:prstGeom>
        </p:spPr>
      </p:pic>
      <p:sp>
        <p:nvSpPr>
          <p:cNvPr id="8" name="任意多边形 19">
            <a:extLst>
              <a:ext uri="{FF2B5EF4-FFF2-40B4-BE49-F238E27FC236}">
                <a16:creationId xmlns:a16="http://schemas.microsoft.com/office/drawing/2014/main" id="{0613D4F4-64AC-47C6-B8A7-CB500C8BBE0C}"/>
              </a:ext>
            </a:extLst>
          </p:cNvPr>
          <p:cNvSpPr/>
          <p:nvPr/>
        </p:nvSpPr>
        <p:spPr>
          <a:xfrm>
            <a:off x="3" y="2987077"/>
            <a:ext cx="12195175" cy="1415219"/>
          </a:xfrm>
          <a:custGeom>
            <a:avLst/>
            <a:gdLst>
              <a:gd name="connsiteX0" fmla="*/ 0 w 9144000"/>
              <a:gd name="connsiteY0" fmla="*/ 472630 h 1415219"/>
              <a:gd name="connsiteX1" fmla="*/ 2712720 w 9144000"/>
              <a:gd name="connsiteY1" fmla="*/ 1295590 h 1415219"/>
              <a:gd name="connsiteX2" fmla="*/ 4632960 w 9144000"/>
              <a:gd name="connsiteY2" fmla="*/ 190 h 1415219"/>
              <a:gd name="connsiteX3" fmla="*/ 7299960 w 9144000"/>
              <a:gd name="connsiteY3" fmla="*/ 1402270 h 1415219"/>
              <a:gd name="connsiteX4" fmla="*/ 9144000 w 9144000"/>
              <a:gd name="connsiteY4" fmla="*/ 579310 h 141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415219">
                <a:moveTo>
                  <a:pt x="0" y="472630"/>
                </a:moveTo>
                <a:cubicBezTo>
                  <a:pt x="970280" y="923480"/>
                  <a:pt x="1940560" y="1374330"/>
                  <a:pt x="2712720" y="1295590"/>
                </a:cubicBezTo>
                <a:cubicBezTo>
                  <a:pt x="3484880" y="1216850"/>
                  <a:pt x="3868420" y="-17590"/>
                  <a:pt x="4632960" y="190"/>
                </a:cubicBezTo>
                <a:cubicBezTo>
                  <a:pt x="5397500" y="17970"/>
                  <a:pt x="6548120" y="1305750"/>
                  <a:pt x="7299960" y="1402270"/>
                </a:cubicBezTo>
                <a:cubicBezTo>
                  <a:pt x="8051800" y="1498790"/>
                  <a:pt x="8597900" y="1039050"/>
                  <a:pt x="9144000" y="57931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FEF53B9-0833-45F5-A8F4-E5ED972D9A56}"/>
              </a:ext>
            </a:extLst>
          </p:cNvPr>
          <p:cNvSpPr/>
          <p:nvPr/>
        </p:nvSpPr>
        <p:spPr>
          <a:xfrm>
            <a:off x="2999538" y="3858235"/>
            <a:ext cx="544201" cy="5440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2F42F2C-3B25-4E79-9178-3A282BA8DD8A}"/>
              </a:ext>
            </a:extLst>
          </p:cNvPr>
          <p:cNvSpPr/>
          <p:nvPr/>
        </p:nvSpPr>
        <p:spPr>
          <a:xfrm>
            <a:off x="4474672" y="3694679"/>
            <a:ext cx="544201" cy="5440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576778F-BFBE-47D6-8E44-ECE7CC927AE7}"/>
              </a:ext>
            </a:extLst>
          </p:cNvPr>
          <p:cNvSpPr/>
          <p:nvPr/>
        </p:nvSpPr>
        <p:spPr>
          <a:xfrm>
            <a:off x="6474008" y="2968037"/>
            <a:ext cx="544201" cy="5440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5519970-99C1-47BA-A31D-160E85E9E974}"/>
              </a:ext>
            </a:extLst>
          </p:cNvPr>
          <p:cNvSpPr/>
          <p:nvPr/>
        </p:nvSpPr>
        <p:spPr>
          <a:xfrm>
            <a:off x="8642541" y="4149300"/>
            <a:ext cx="544201" cy="5440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E5F8C37-5E71-4EED-A685-26325E18458F}"/>
              </a:ext>
            </a:extLst>
          </p:cNvPr>
          <p:cNvSpPr txBox="1"/>
          <p:nvPr/>
        </p:nvSpPr>
        <p:spPr>
          <a:xfrm>
            <a:off x="2321679" y="473979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E7AB26B-C138-492F-BB32-4F07215920E2}"/>
              </a:ext>
            </a:extLst>
          </p:cNvPr>
          <p:cNvSpPr txBox="1"/>
          <p:nvPr/>
        </p:nvSpPr>
        <p:spPr>
          <a:xfrm>
            <a:off x="1996303" y="5275721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659E9D0-EC60-40BD-A392-0F550A333112}"/>
              </a:ext>
            </a:extLst>
          </p:cNvPr>
          <p:cNvSpPr txBox="1"/>
          <p:nvPr/>
        </p:nvSpPr>
        <p:spPr>
          <a:xfrm>
            <a:off x="1996303" y="561278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7F794A5-45E6-4C1B-AA11-5A1EF839EEF9}"/>
              </a:ext>
            </a:extLst>
          </p:cNvPr>
          <p:cNvSpPr txBox="1"/>
          <p:nvPr/>
        </p:nvSpPr>
        <p:spPr>
          <a:xfrm>
            <a:off x="3661729" y="189652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9859A1B-7E5C-4AD9-BC1B-E907C59C7B49}"/>
              </a:ext>
            </a:extLst>
          </p:cNvPr>
          <p:cNvSpPr txBox="1"/>
          <p:nvPr/>
        </p:nvSpPr>
        <p:spPr>
          <a:xfrm>
            <a:off x="3336351" y="2432445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28C9AED-D1F4-45AC-AB29-DFEE82DDDEB4}"/>
              </a:ext>
            </a:extLst>
          </p:cNvPr>
          <p:cNvSpPr txBox="1"/>
          <p:nvPr/>
        </p:nvSpPr>
        <p:spPr>
          <a:xfrm>
            <a:off x="3336351" y="2769511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9A71B84-499C-4EE6-BE70-AB947C545A27}"/>
              </a:ext>
            </a:extLst>
          </p:cNvPr>
          <p:cNvSpPr txBox="1"/>
          <p:nvPr/>
        </p:nvSpPr>
        <p:spPr>
          <a:xfrm>
            <a:off x="5774610" y="388485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5C71631-A108-4821-AF5C-F271519BFCE8}"/>
              </a:ext>
            </a:extLst>
          </p:cNvPr>
          <p:cNvSpPr txBox="1"/>
          <p:nvPr/>
        </p:nvSpPr>
        <p:spPr>
          <a:xfrm>
            <a:off x="5449231" y="4420776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10E0CD4-1A5C-4B4F-9903-14A988DB2F3E}"/>
              </a:ext>
            </a:extLst>
          </p:cNvPr>
          <p:cNvSpPr txBox="1"/>
          <p:nvPr/>
        </p:nvSpPr>
        <p:spPr>
          <a:xfrm>
            <a:off x="5449231" y="475784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CE61422-7FC6-42B7-B5F2-DF5934A6429E}"/>
              </a:ext>
            </a:extLst>
          </p:cNvPr>
          <p:cNvSpPr txBox="1"/>
          <p:nvPr/>
        </p:nvSpPr>
        <p:spPr>
          <a:xfrm>
            <a:off x="8542436" y="251713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A7349B5-73BD-4461-908D-4E5EDCC2C147}"/>
              </a:ext>
            </a:extLst>
          </p:cNvPr>
          <p:cNvSpPr txBox="1"/>
          <p:nvPr/>
        </p:nvSpPr>
        <p:spPr>
          <a:xfrm>
            <a:off x="8217058" y="305305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3DAD7AF-C5BB-45D7-AB37-89939FE0306B}"/>
              </a:ext>
            </a:extLst>
          </p:cNvPr>
          <p:cNvSpPr txBox="1"/>
          <p:nvPr/>
        </p:nvSpPr>
        <p:spPr>
          <a:xfrm>
            <a:off x="8217058" y="339012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4067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1DE2548-6142-4CA5-9509-FFE225200F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10215" y="0"/>
            <a:ext cx="457157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050A396-9EF2-4151-AB3F-9A0DDB26995B}"/>
              </a:ext>
            </a:extLst>
          </p:cNvPr>
          <p:cNvSpPr txBox="1"/>
          <p:nvPr/>
        </p:nvSpPr>
        <p:spPr>
          <a:xfrm>
            <a:off x="3992925" y="2758581"/>
            <a:ext cx="4381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Part III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DF5A37-FEA6-473B-A356-65FFC0F4F11C}"/>
              </a:ext>
            </a:extLst>
          </p:cNvPr>
          <p:cNvSpPr txBox="1"/>
          <p:nvPr/>
        </p:nvSpPr>
        <p:spPr>
          <a:xfrm>
            <a:off x="3992926" y="3811557"/>
            <a:ext cx="411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DB5BB49-E825-4E0B-8DA6-C68F8B4132B5}"/>
              </a:ext>
            </a:extLst>
          </p:cNvPr>
          <p:cNvCxnSpPr>
            <a:cxnSpLocks/>
          </p:cNvCxnSpPr>
          <p:nvPr/>
        </p:nvCxnSpPr>
        <p:spPr>
          <a:xfrm>
            <a:off x="3992926" y="4439821"/>
            <a:ext cx="4118689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49D9D1B-B400-41E2-9322-8649DA9975EF}"/>
              </a:ext>
            </a:extLst>
          </p:cNvPr>
          <p:cNvCxnSpPr>
            <a:cxnSpLocks/>
          </p:cNvCxnSpPr>
          <p:nvPr/>
        </p:nvCxnSpPr>
        <p:spPr>
          <a:xfrm>
            <a:off x="3992926" y="2468051"/>
            <a:ext cx="4118689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765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30F1063-33C7-4B78-92AE-272B355AC72E}"/>
              </a:ext>
            </a:extLst>
          </p:cNvPr>
          <p:cNvSpPr txBox="1"/>
          <p:nvPr/>
        </p:nvSpPr>
        <p:spPr>
          <a:xfrm>
            <a:off x="851540" y="24806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277D10-0470-45CE-9C09-84D868E20A96}"/>
              </a:ext>
            </a:extLst>
          </p:cNvPr>
          <p:cNvSpPr/>
          <p:nvPr/>
        </p:nvSpPr>
        <p:spPr>
          <a:xfrm>
            <a:off x="649783" y="1197252"/>
            <a:ext cx="11119380" cy="5221356"/>
          </a:xfrm>
          <a:prstGeom prst="rect">
            <a:avLst/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06A47C-3267-41AE-801C-8BBE38BD7B74}"/>
              </a:ext>
            </a:extLst>
          </p:cNvPr>
          <p:cNvSpPr txBox="1"/>
          <p:nvPr/>
        </p:nvSpPr>
        <p:spPr>
          <a:xfrm>
            <a:off x="880113" y="692807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040500-D21F-45D7-81AC-238C7116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266700"/>
            <a:ext cx="1072911" cy="3105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808C46-C278-405C-AA40-BEB9022F2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9548">
            <a:off x="2680420" y="-625176"/>
            <a:ext cx="6262141" cy="9289453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E872DB3-9B19-4DAA-8827-6C1EC37091F5}"/>
              </a:ext>
            </a:extLst>
          </p:cNvPr>
          <p:cNvCxnSpPr/>
          <p:nvPr/>
        </p:nvCxnSpPr>
        <p:spPr>
          <a:xfrm>
            <a:off x="2592544" y="2666035"/>
            <a:ext cx="6912768" cy="0"/>
          </a:xfrm>
          <a:prstGeom prst="line">
            <a:avLst/>
          </a:prstGeom>
          <a:ln w="19050">
            <a:noFill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03E09167-312C-4722-9A90-668ED0D768D1}"/>
              </a:ext>
            </a:extLst>
          </p:cNvPr>
          <p:cNvSpPr/>
          <p:nvPr/>
        </p:nvSpPr>
        <p:spPr>
          <a:xfrm>
            <a:off x="2755427" y="2275344"/>
            <a:ext cx="646331" cy="5078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2019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6E9C445-903B-4510-82DA-96A682407E72}"/>
              </a:ext>
            </a:extLst>
          </p:cNvPr>
          <p:cNvSpPr/>
          <p:nvPr/>
        </p:nvSpPr>
        <p:spPr>
          <a:xfrm>
            <a:off x="4951673" y="2275344"/>
            <a:ext cx="646331" cy="5078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2020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6DEB348-96CB-41FC-B2CF-60C38A8B15DE}"/>
              </a:ext>
            </a:extLst>
          </p:cNvPr>
          <p:cNvSpPr/>
          <p:nvPr/>
        </p:nvSpPr>
        <p:spPr>
          <a:xfrm>
            <a:off x="7147917" y="2276983"/>
            <a:ext cx="646331" cy="5078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2030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7C45AB7-555D-496C-94FE-3FEAF53CD4F5}"/>
              </a:ext>
            </a:extLst>
          </p:cNvPr>
          <p:cNvSpPr>
            <a:spLocks noChangeAspect="1"/>
          </p:cNvSpPr>
          <p:nvPr/>
        </p:nvSpPr>
        <p:spPr>
          <a:xfrm>
            <a:off x="2861235" y="2787879"/>
            <a:ext cx="108000" cy="108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ECC8CD3-A069-4FAE-9357-D184C858A6B5}"/>
              </a:ext>
            </a:extLst>
          </p:cNvPr>
          <p:cNvSpPr>
            <a:spLocks noChangeAspect="1"/>
          </p:cNvSpPr>
          <p:nvPr/>
        </p:nvSpPr>
        <p:spPr>
          <a:xfrm>
            <a:off x="5057479" y="2786240"/>
            <a:ext cx="108000" cy="108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756159B-03F6-4A93-B224-F0E68A547712}"/>
              </a:ext>
            </a:extLst>
          </p:cNvPr>
          <p:cNvSpPr>
            <a:spLocks noChangeAspect="1"/>
          </p:cNvSpPr>
          <p:nvPr/>
        </p:nvSpPr>
        <p:spPr>
          <a:xfrm>
            <a:off x="7253723" y="2787879"/>
            <a:ext cx="108000" cy="10800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D62A0E4-BC7B-4A3D-8F01-FF874A208615}"/>
              </a:ext>
            </a:extLst>
          </p:cNvPr>
          <p:cNvCxnSpPr>
            <a:stCxn id="12" idx="4"/>
          </p:cNvCxnSpPr>
          <p:nvPr/>
        </p:nvCxnSpPr>
        <p:spPr>
          <a:xfrm>
            <a:off x="2915235" y="2895879"/>
            <a:ext cx="0" cy="2336994"/>
          </a:xfrm>
          <a:prstGeom prst="line">
            <a:avLst/>
          </a:prstGeom>
          <a:ln w="12700">
            <a:solidFill>
              <a:schemeClr val="bg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BAEDEEA-3606-4A98-AE0A-30640991FAF5}"/>
              </a:ext>
            </a:extLst>
          </p:cNvPr>
          <p:cNvCxnSpPr/>
          <p:nvPr/>
        </p:nvCxnSpPr>
        <p:spPr>
          <a:xfrm flipH="1">
            <a:off x="5111479" y="2895879"/>
            <a:ext cx="7992" cy="2336994"/>
          </a:xfrm>
          <a:prstGeom prst="line">
            <a:avLst/>
          </a:prstGeom>
          <a:ln w="12700">
            <a:solidFill>
              <a:schemeClr val="bg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1BB101E-077F-486D-ABFF-319A02CF6D79}"/>
              </a:ext>
            </a:extLst>
          </p:cNvPr>
          <p:cNvCxnSpPr/>
          <p:nvPr/>
        </p:nvCxnSpPr>
        <p:spPr>
          <a:xfrm flipH="1">
            <a:off x="7315716" y="2895879"/>
            <a:ext cx="1" cy="2336994"/>
          </a:xfrm>
          <a:prstGeom prst="line">
            <a:avLst/>
          </a:prstGeom>
          <a:ln w="12700">
            <a:solidFill>
              <a:schemeClr val="bg1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212A1C4-CC6A-44AC-ACEB-676EA7D5C8C3}"/>
              </a:ext>
            </a:extLst>
          </p:cNvPr>
          <p:cNvGrpSpPr/>
          <p:nvPr/>
        </p:nvGrpSpPr>
        <p:grpSpPr>
          <a:xfrm>
            <a:off x="2915235" y="3128272"/>
            <a:ext cx="1314152" cy="1831116"/>
            <a:chOff x="1673672" y="1594293"/>
            <a:chExt cx="1314152" cy="1831116"/>
          </a:xfrm>
          <a:solidFill>
            <a:schemeClr val="bg1"/>
          </a:solidFill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ECE78C4-AF2C-486B-8A77-3957FE5D9BA2}"/>
                </a:ext>
              </a:extLst>
            </p:cNvPr>
            <p:cNvSpPr/>
            <p:nvPr/>
          </p:nvSpPr>
          <p:spPr>
            <a:xfrm>
              <a:off x="1673672" y="1594293"/>
              <a:ext cx="972120" cy="4320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DADD83E-6287-4171-9179-1B1B895F3C0F}"/>
                </a:ext>
              </a:extLst>
            </p:cNvPr>
            <p:cNvSpPr/>
            <p:nvPr/>
          </p:nvSpPr>
          <p:spPr>
            <a:xfrm>
              <a:off x="1679283" y="2293827"/>
              <a:ext cx="1308541" cy="4320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647A88D-7A75-4DF6-BC0B-2104F855A960}"/>
                </a:ext>
              </a:extLst>
            </p:cNvPr>
            <p:cNvSpPr/>
            <p:nvPr/>
          </p:nvSpPr>
          <p:spPr>
            <a:xfrm>
              <a:off x="1679283" y="2993361"/>
              <a:ext cx="732477" cy="4320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2" name="TextBox 33">
              <a:extLst>
                <a:ext uri="{FF2B5EF4-FFF2-40B4-BE49-F238E27FC236}">
                  <a16:creationId xmlns:a16="http://schemas.microsoft.com/office/drawing/2014/main" id="{8A82EC1F-5C05-461D-B476-582E9D60DE11}"/>
                </a:ext>
              </a:extLst>
            </p:cNvPr>
            <p:cNvSpPr txBox="1"/>
            <p:nvPr/>
          </p:nvSpPr>
          <p:spPr>
            <a:xfrm>
              <a:off x="2051720" y="1657132"/>
              <a:ext cx="576064" cy="3077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ACBB8B"/>
                  </a:solidFill>
                  <a:cs typeface="+mn-ea"/>
                  <a:sym typeface="+mn-lt"/>
                </a:rPr>
                <a:t>43</a:t>
              </a:r>
              <a:endParaRPr lang="zh-CN" altLang="en-US" sz="1400" dirty="0">
                <a:solidFill>
                  <a:srgbClr val="ACBB8B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76442047-B4B0-4084-946B-2D4B867CDBCB}"/>
                </a:ext>
              </a:extLst>
            </p:cNvPr>
            <p:cNvSpPr txBox="1"/>
            <p:nvPr/>
          </p:nvSpPr>
          <p:spPr>
            <a:xfrm>
              <a:off x="2411760" y="2355962"/>
              <a:ext cx="576064" cy="3077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ACBB8B"/>
                  </a:solidFill>
                  <a:cs typeface="+mn-ea"/>
                  <a:sym typeface="+mn-lt"/>
                </a:rPr>
                <a:t>67</a:t>
              </a:r>
              <a:endParaRPr lang="zh-CN" altLang="en-US" sz="1400" dirty="0">
                <a:solidFill>
                  <a:srgbClr val="ACBB8B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35">
              <a:extLst>
                <a:ext uri="{FF2B5EF4-FFF2-40B4-BE49-F238E27FC236}">
                  <a16:creationId xmlns:a16="http://schemas.microsoft.com/office/drawing/2014/main" id="{5CFDA6E2-F816-4FDF-B677-32A9935EE0F0}"/>
                </a:ext>
              </a:extLst>
            </p:cNvPr>
            <p:cNvSpPr txBox="1"/>
            <p:nvPr/>
          </p:nvSpPr>
          <p:spPr>
            <a:xfrm>
              <a:off x="1835696" y="3055496"/>
              <a:ext cx="576064" cy="3077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ACBB8B"/>
                  </a:solidFill>
                  <a:cs typeface="+mn-ea"/>
                  <a:sym typeface="+mn-lt"/>
                </a:rPr>
                <a:t>31</a:t>
              </a:r>
              <a:endParaRPr lang="zh-CN" altLang="en-US" sz="1400" dirty="0">
                <a:solidFill>
                  <a:srgbClr val="ACBB8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853A2A7-8838-4863-A515-4B3E9E7DAE03}"/>
              </a:ext>
            </a:extLst>
          </p:cNvPr>
          <p:cNvGrpSpPr/>
          <p:nvPr/>
        </p:nvGrpSpPr>
        <p:grpSpPr>
          <a:xfrm>
            <a:off x="5059419" y="3125457"/>
            <a:ext cx="1330208" cy="1831116"/>
            <a:chOff x="1615920" y="1594293"/>
            <a:chExt cx="1330208" cy="1831116"/>
          </a:xfrm>
          <a:solidFill>
            <a:schemeClr val="bg1"/>
          </a:solidFill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9B0B0D4-FBEB-4ECA-90B6-B0E83BB6C5C7}"/>
                </a:ext>
              </a:extLst>
            </p:cNvPr>
            <p:cNvSpPr/>
            <p:nvPr/>
          </p:nvSpPr>
          <p:spPr>
            <a:xfrm>
              <a:off x="1673672" y="1594293"/>
              <a:ext cx="371849" cy="4320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1698F44-8755-48FE-BEA3-64AD291884C8}"/>
                </a:ext>
              </a:extLst>
            </p:cNvPr>
            <p:cNvSpPr/>
            <p:nvPr/>
          </p:nvSpPr>
          <p:spPr>
            <a:xfrm>
              <a:off x="1672657" y="2293827"/>
              <a:ext cx="1020509" cy="4320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0FC68E0-2304-4CD4-A25A-463DEF0FAB76}"/>
                </a:ext>
              </a:extLst>
            </p:cNvPr>
            <p:cNvSpPr/>
            <p:nvPr/>
          </p:nvSpPr>
          <p:spPr>
            <a:xfrm>
              <a:off x="1672657" y="2993361"/>
              <a:ext cx="1266845" cy="4320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29" name="TextBox 41">
              <a:extLst>
                <a:ext uri="{FF2B5EF4-FFF2-40B4-BE49-F238E27FC236}">
                  <a16:creationId xmlns:a16="http://schemas.microsoft.com/office/drawing/2014/main" id="{92674176-AB5E-4A74-8D84-760B2BD39126}"/>
                </a:ext>
              </a:extLst>
            </p:cNvPr>
            <p:cNvSpPr txBox="1"/>
            <p:nvPr/>
          </p:nvSpPr>
          <p:spPr>
            <a:xfrm>
              <a:off x="1615920" y="1625651"/>
              <a:ext cx="42635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ACBB8B"/>
                  </a:solidFill>
                  <a:cs typeface="+mn-ea"/>
                  <a:sym typeface="+mn-lt"/>
                </a:rPr>
                <a:t>20</a:t>
              </a:r>
              <a:endParaRPr lang="zh-CN" altLang="en-US" sz="1400" dirty="0">
                <a:solidFill>
                  <a:srgbClr val="ACBB8B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42">
              <a:extLst>
                <a:ext uri="{FF2B5EF4-FFF2-40B4-BE49-F238E27FC236}">
                  <a16:creationId xmlns:a16="http://schemas.microsoft.com/office/drawing/2014/main" id="{C0F9813B-3ADF-4B1E-BC43-220A4C169645}"/>
                </a:ext>
              </a:extLst>
            </p:cNvPr>
            <p:cNvSpPr txBox="1"/>
            <p:nvPr/>
          </p:nvSpPr>
          <p:spPr>
            <a:xfrm>
              <a:off x="2128414" y="2340574"/>
              <a:ext cx="576064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ACBB8B"/>
                  </a:solidFill>
                  <a:cs typeface="+mn-ea"/>
                  <a:sym typeface="+mn-lt"/>
                </a:rPr>
                <a:t>52</a:t>
              </a:r>
              <a:endParaRPr lang="zh-CN" altLang="en-US" sz="1400" dirty="0">
                <a:solidFill>
                  <a:srgbClr val="ACBB8B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43">
              <a:extLst>
                <a:ext uri="{FF2B5EF4-FFF2-40B4-BE49-F238E27FC236}">
                  <a16:creationId xmlns:a16="http://schemas.microsoft.com/office/drawing/2014/main" id="{545D4776-6587-44E4-9A29-38F9B5D8E7F1}"/>
                </a:ext>
              </a:extLst>
            </p:cNvPr>
            <p:cNvSpPr txBox="1"/>
            <p:nvPr/>
          </p:nvSpPr>
          <p:spPr>
            <a:xfrm>
              <a:off x="2370064" y="3055496"/>
              <a:ext cx="576064" cy="3077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ACBB8B"/>
                  </a:solidFill>
                  <a:cs typeface="+mn-ea"/>
                  <a:sym typeface="+mn-lt"/>
                </a:rPr>
                <a:t>59</a:t>
              </a:r>
              <a:endParaRPr lang="zh-CN" altLang="en-US" sz="1400" dirty="0">
                <a:solidFill>
                  <a:srgbClr val="ACBB8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1834746-0D0F-437D-8200-84AD2D605029}"/>
              </a:ext>
            </a:extLst>
          </p:cNvPr>
          <p:cNvGrpSpPr/>
          <p:nvPr/>
        </p:nvGrpSpPr>
        <p:grpSpPr>
          <a:xfrm>
            <a:off x="7320199" y="3128272"/>
            <a:ext cx="1733727" cy="1831116"/>
            <a:chOff x="1666031" y="1594293"/>
            <a:chExt cx="1733727" cy="1831116"/>
          </a:xfrm>
          <a:solidFill>
            <a:schemeClr val="bg1"/>
          </a:solidFill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5CF5565-66BF-4386-81A9-813A4D8BF968}"/>
                </a:ext>
              </a:extLst>
            </p:cNvPr>
            <p:cNvSpPr/>
            <p:nvPr/>
          </p:nvSpPr>
          <p:spPr>
            <a:xfrm>
              <a:off x="1667046" y="1594293"/>
              <a:ext cx="580584" cy="4320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C628E3A0-58A8-4E7E-8615-9BD541DACC9A}"/>
                </a:ext>
              </a:extLst>
            </p:cNvPr>
            <p:cNvSpPr/>
            <p:nvPr/>
          </p:nvSpPr>
          <p:spPr>
            <a:xfrm>
              <a:off x="1666031" y="2293827"/>
              <a:ext cx="1727101" cy="4320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C73EA192-4373-4561-8C48-00AE52CFDC53}"/>
                </a:ext>
              </a:extLst>
            </p:cNvPr>
            <p:cNvSpPr/>
            <p:nvPr/>
          </p:nvSpPr>
          <p:spPr>
            <a:xfrm>
              <a:off x="1666031" y="2993361"/>
              <a:ext cx="1439069" cy="43204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36" name="TextBox 48">
              <a:extLst>
                <a:ext uri="{FF2B5EF4-FFF2-40B4-BE49-F238E27FC236}">
                  <a16:creationId xmlns:a16="http://schemas.microsoft.com/office/drawing/2014/main" id="{583B48FE-9593-4B1E-91AC-E8BEB400A203}"/>
                </a:ext>
              </a:extLst>
            </p:cNvPr>
            <p:cNvSpPr txBox="1"/>
            <p:nvPr/>
          </p:nvSpPr>
          <p:spPr>
            <a:xfrm>
              <a:off x="1816915" y="1653613"/>
              <a:ext cx="426356" cy="3077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ACBB8B"/>
                  </a:solidFill>
                  <a:cs typeface="+mn-ea"/>
                  <a:sym typeface="+mn-lt"/>
                </a:rPr>
                <a:t>29</a:t>
              </a:r>
              <a:endParaRPr lang="zh-CN" altLang="en-US" sz="1400" dirty="0">
                <a:solidFill>
                  <a:srgbClr val="ACBB8B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49">
              <a:extLst>
                <a:ext uri="{FF2B5EF4-FFF2-40B4-BE49-F238E27FC236}">
                  <a16:creationId xmlns:a16="http://schemas.microsoft.com/office/drawing/2014/main" id="{750BFD7A-6BA3-4C04-89CA-E3FF950553FD}"/>
                </a:ext>
              </a:extLst>
            </p:cNvPr>
            <p:cNvSpPr txBox="1"/>
            <p:nvPr/>
          </p:nvSpPr>
          <p:spPr>
            <a:xfrm>
              <a:off x="2823694" y="2355962"/>
              <a:ext cx="576064" cy="3077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ACBB8B"/>
                  </a:solidFill>
                  <a:cs typeface="+mn-ea"/>
                  <a:sym typeface="+mn-lt"/>
                </a:rPr>
                <a:t>78</a:t>
              </a:r>
              <a:endParaRPr lang="zh-CN" altLang="en-US" sz="1400" dirty="0">
                <a:solidFill>
                  <a:srgbClr val="ACBB8B"/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50">
              <a:extLst>
                <a:ext uri="{FF2B5EF4-FFF2-40B4-BE49-F238E27FC236}">
                  <a16:creationId xmlns:a16="http://schemas.microsoft.com/office/drawing/2014/main" id="{85BA43F3-B523-46CD-8B8C-A0B21A7D2A36}"/>
                </a:ext>
              </a:extLst>
            </p:cNvPr>
            <p:cNvSpPr txBox="1"/>
            <p:nvPr/>
          </p:nvSpPr>
          <p:spPr>
            <a:xfrm>
              <a:off x="2535662" y="3055496"/>
              <a:ext cx="576064" cy="3077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ACBB8B"/>
                  </a:solidFill>
                  <a:cs typeface="+mn-ea"/>
                  <a:sym typeface="+mn-lt"/>
                </a:rPr>
                <a:t>62</a:t>
              </a:r>
              <a:endParaRPr lang="zh-CN" altLang="en-US" sz="1400" dirty="0">
                <a:solidFill>
                  <a:srgbClr val="ACBB8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TextBox 51">
            <a:extLst>
              <a:ext uri="{FF2B5EF4-FFF2-40B4-BE49-F238E27FC236}">
                <a16:creationId xmlns:a16="http://schemas.microsoft.com/office/drawing/2014/main" id="{7D96B71C-9DE2-4A60-8179-136859E1A106}"/>
              </a:ext>
            </a:extLst>
          </p:cNvPr>
          <p:cNvSpPr txBox="1"/>
          <p:nvPr/>
        </p:nvSpPr>
        <p:spPr>
          <a:xfrm>
            <a:off x="2088651" y="3189971"/>
            <a:ext cx="684064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Class</a:t>
            </a:r>
          </a:p>
        </p:txBody>
      </p:sp>
      <p:sp>
        <p:nvSpPr>
          <p:cNvPr id="40" name="TextBox 52">
            <a:extLst>
              <a:ext uri="{FF2B5EF4-FFF2-40B4-BE49-F238E27FC236}">
                <a16:creationId xmlns:a16="http://schemas.microsoft.com/office/drawing/2014/main" id="{6965B35B-E9E7-41FF-AD37-06FF4A1FE45A}"/>
              </a:ext>
            </a:extLst>
          </p:cNvPr>
          <p:cNvSpPr txBox="1"/>
          <p:nvPr/>
        </p:nvSpPr>
        <p:spPr>
          <a:xfrm>
            <a:off x="2088651" y="3910051"/>
            <a:ext cx="684064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Class</a:t>
            </a:r>
          </a:p>
        </p:txBody>
      </p:sp>
      <p:sp>
        <p:nvSpPr>
          <p:cNvPr id="41" name="TextBox 53">
            <a:extLst>
              <a:ext uri="{FF2B5EF4-FFF2-40B4-BE49-F238E27FC236}">
                <a16:creationId xmlns:a16="http://schemas.microsoft.com/office/drawing/2014/main" id="{ABD18F70-2132-4403-9CBB-C45214C2700B}"/>
              </a:ext>
            </a:extLst>
          </p:cNvPr>
          <p:cNvSpPr txBox="1"/>
          <p:nvPr/>
        </p:nvSpPr>
        <p:spPr>
          <a:xfrm>
            <a:off x="2088651" y="4608645"/>
            <a:ext cx="684064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Class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2E21D70-B896-4C3B-B160-22097B70A4DA}"/>
              </a:ext>
            </a:extLst>
          </p:cNvPr>
          <p:cNvSpPr txBox="1"/>
          <p:nvPr/>
        </p:nvSpPr>
        <p:spPr>
          <a:xfrm>
            <a:off x="9239123" y="390428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39FC056-C8FA-46E0-B929-AC075616E535}"/>
              </a:ext>
            </a:extLst>
          </p:cNvPr>
          <p:cNvSpPr txBox="1"/>
          <p:nvPr/>
        </p:nvSpPr>
        <p:spPr>
          <a:xfrm>
            <a:off x="8913739" y="317557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CC0AA7DA-5BB9-45EF-93BF-7202E8480919}"/>
              </a:ext>
            </a:extLst>
          </p:cNvPr>
          <p:cNvSpPr txBox="1"/>
          <p:nvPr/>
        </p:nvSpPr>
        <p:spPr>
          <a:xfrm>
            <a:off x="9201767" y="462836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4581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  <p:bldP spid="39" grpId="0" animBg="1"/>
      <p:bldP spid="40" grpId="0" animBg="1"/>
      <p:bldP spid="41" grpId="0" animBg="1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30F1063-33C7-4B78-92AE-272B355AC72E}"/>
              </a:ext>
            </a:extLst>
          </p:cNvPr>
          <p:cNvSpPr txBox="1"/>
          <p:nvPr/>
        </p:nvSpPr>
        <p:spPr>
          <a:xfrm>
            <a:off x="851540" y="24806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277D10-0470-45CE-9C09-84D868E20A96}"/>
              </a:ext>
            </a:extLst>
          </p:cNvPr>
          <p:cNvSpPr/>
          <p:nvPr/>
        </p:nvSpPr>
        <p:spPr>
          <a:xfrm>
            <a:off x="649783" y="1197252"/>
            <a:ext cx="11119380" cy="5221356"/>
          </a:xfrm>
          <a:prstGeom prst="rect">
            <a:avLst/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06A47C-3267-41AE-801C-8BBE38BD7B74}"/>
              </a:ext>
            </a:extLst>
          </p:cNvPr>
          <p:cNvSpPr txBox="1"/>
          <p:nvPr/>
        </p:nvSpPr>
        <p:spPr>
          <a:xfrm>
            <a:off x="880113" y="692807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040500-D21F-45D7-81AC-238C7116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266700"/>
            <a:ext cx="1072911" cy="3105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808C46-C278-405C-AA40-BEB9022F2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9548">
            <a:off x="2680420" y="-625176"/>
            <a:ext cx="6262141" cy="9289453"/>
          </a:xfrm>
          <a:prstGeom prst="rect">
            <a:avLst/>
          </a:prstGeom>
        </p:spPr>
      </p:pic>
      <p:sp>
        <p:nvSpPr>
          <p:cNvPr id="8" name="燕尾形 19">
            <a:extLst>
              <a:ext uri="{FF2B5EF4-FFF2-40B4-BE49-F238E27FC236}">
                <a16:creationId xmlns:a16="http://schemas.microsoft.com/office/drawing/2014/main" id="{E0690C65-CD5D-47CE-AE67-BD1D6AC6D21F}"/>
              </a:ext>
            </a:extLst>
          </p:cNvPr>
          <p:cNvSpPr/>
          <p:nvPr/>
        </p:nvSpPr>
        <p:spPr>
          <a:xfrm>
            <a:off x="2353916" y="2422817"/>
            <a:ext cx="1800669" cy="216024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燕尾形 20">
            <a:extLst>
              <a:ext uri="{FF2B5EF4-FFF2-40B4-BE49-F238E27FC236}">
                <a16:creationId xmlns:a16="http://schemas.microsoft.com/office/drawing/2014/main" id="{F02BF9AA-E172-470C-9AA5-CA6E99956C14}"/>
              </a:ext>
            </a:extLst>
          </p:cNvPr>
          <p:cNvSpPr/>
          <p:nvPr/>
        </p:nvSpPr>
        <p:spPr>
          <a:xfrm>
            <a:off x="4237560" y="2422817"/>
            <a:ext cx="1800669" cy="216024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燕尾形 21">
            <a:extLst>
              <a:ext uri="{FF2B5EF4-FFF2-40B4-BE49-F238E27FC236}">
                <a16:creationId xmlns:a16="http://schemas.microsoft.com/office/drawing/2014/main" id="{C50A1B18-66B7-423F-85D4-D14967D37A69}"/>
              </a:ext>
            </a:extLst>
          </p:cNvPr>
          <p:cNvSpPr/>
          <p:nvPr/>
        </p:nvSpPr>
        <p:spPr>
          <a:xfrm>
            <a:off x="6121204" y="2422817"/>
            <a:ext cx="1800669" cy="216024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燕尾形 22">
            <a:extLst>
              <a:ext uri="{FF2B5EF4-FFF2-40B4-BE49-F238E27FC236}">
                <a16:creationId xmlns:a16="http://schemas.microsoft.com/office/drawing/2014/main" id="{7990C51C-AD38-47A1-A455-76BBEC490844}"/>
              </a:ext>
            </a:extLst>
          </p:cNvPr>
          <p:cNvSpPr/>
          <p:nvPr/>
        </p:nvSpPr>
        <p:spPr>
          <a:xfrm>
            <a:off x="8004851" y="2422817"/>
            <a:ext cx="1800669" cy="216024"/>
          </a:xfrm>
          <a:prstGeom prst="chevr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B7E84B-BE9C-40C1-98BC-18D5C05F90DD}"/>
              </a:ext>
            </a:extLst>
          </p:cNvPr>
          <p:cNvSpPr txBox="1"/>
          <p:nvPr/>
        </p:nvSpPr>
        <p:spPr>
          <a:xfrm>
            <a:off x="2799644" y="1846753"/>
            <a:ext cx="90922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2018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C7CBA8-2C7C-4D5D-B6BD-C851B05FF031}"/>
              </a:ext>
            </a:extLst>
          </p:cNvPr>
          <p:cNvSpPr txBox="1"/>
          <p:nvPr/>
        </p:nvSpPr>
        <p:spPr>
          <a:xfrm>
            <a:off x="4683291" y="1846753"/>
            <a:ext cx="90922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2019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22A1F76-C0FF-4EE5-B1B7-FB687B8FEC5B}"/>
              </a:ext>
            </a:extLst>
          </p:cNvPr>
          <p:cNvSpPr txBox="1"/>
          <p:nvPr/>
        </p:nvSpPr>
        <p:spPr>
          <a:xfrm>
            <a:off x="6566932" y="1846753"/>
            <a:ext cx="90922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2020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758C58D-BD91-4F04-804A-2D877EFE1798}"/>
              </a:ext>
            </a:extLst>
          </p:cNvPr>
          <p:cNvSpPr txBox="1"/>
          <p:nvPr/>
        </p:nvSpPr>
        <p:spPr>
          <a:xfrm>
            <a:off x="8450579" y="1846753"/>
            <a:ext cx="90922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2030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50E7984-65EA-4BB1-95C8-98F2A25E22FB}"/>
              </a:ext>
            </a:extLst>
          </p:cNvPr>
          <p:cNvSpPr>
            <a:spLocks noChangeAspect="1"/>
          </p:cNvSpPr>
          <p:nvPr/>
        </p:nvSpPr>
        <p:spPr>
          <a:xfrm>
            <a:off x="2894155" y="3702212"/>
            <a:ext cx="720188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E3CA46D-7A64-4326-8563-851858D70312}"/>
              </a:ext>
            </a:extLst>
          </p:cNvPr>
          <p:cNvSpPr>
            <a:spLocks noChangeAspect="1"/>
          </p:cNvSpPr>
          <p:nvPr/>
        </p:nvSpPr>
        <p:spPr>
          <a:xfrm>
            <a:off x="4777799" y="3702212"/>
            <a:ext cx="720188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FBE0A8FE-F366-40E4-A6C0-57645A39CAB9}"/>
              </a:ext>
            </a:extLst>
          </p:cNvPr>
          <p:cNvSpPr>
            <a:spLocks noChangeAspect="1"/>
          </p:cNvSpPr>
          <p:nvPr/>
        </p:nvSpPr>
        <p:spPr>
          <a:xfrm>
            <a:off x="6661443" y="3702212"/>
            <a:ext cx="720188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7A539FF-0691-479B-8A0C-39959D985888}"/>
              </a:ext>
            </a:extLst>
          </p:cNvPr>
          <p:cNvSpPr>
            <a:spLocks noChangeAspect="1"/>
          </p:cNvSpPr>
          <p:nvPr/>
        </p:nvSpPr>
        <p:spPr>
          <a:xfrm>
            <a:off x="8545087" y="3702212"/>
            <a:ext cx="720188" cy="7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cs typeface="+mn-ea"/>
              <a:sym typeface="+mn-lt"/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2D75C525-2AE5-4298-A9CD-9274EAB99A59}"/>
              </a:ext>
            </a:extLst>
          </p:cNvPr>
          <p:cNvCxnSpPr>
            <a:stCxn id="12" idx="2"/>
            <a:endCxn id="16" idx="0"/>
          </p:cNvCxnSpPr>
          <p:nvPr/>
        </p:nvCxnSpPr>
        <p:spPr>
          <a:xfrm flipH="1">
            <a:off x="3254249" y="2369973"/>
            <a:ext cx="7" cy="133223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7FA5B61-CC08-4E52-8DEA-97F2CA74C705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5137893" y="2369973"/>
            <a:ext cx="10" cy="133223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D8BC1C9E-F1FB-4B9F-962C-4ECBA25738D4}"/>
              </a:ext>
            </a:extLst>
          </p:cNvPr>
          <p:cNvCxnSpPr>
            <a:stCxn id="14" idx="2"/>
            <a:endCxn id="18" idx="0"/>
          </p:cNvCxnSpPr>
          <p:nvPr/>
        </p:nvCxnSpPr>
        <p:spPr>
          <a:xfrm flipH="1">
            <a:off x="7021537" y="2369973"/>
            <a:ext cx="7" cy="133223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005EA457-6BCB-4754-83F9-9047DCA2387F}"/>
              </a:ext>
            </a:extLst>
          </p:cNvPr>
          <p:cNvCxnSpPr>
            <a:stCxn id="15" idx="2"/>
            <a:endCxn id="19" idx="0"/>
          </p:cNvCxnSpPr>
          <p:nvPr/>
        </p:nvCxnSpPr>
        <p:spPr>
          <a:xfrm flipH="1">
            <a:off x="8905181" y="2369973"/>
            <a:ext cx="10" cy="133223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17">
            <a:extLst>
              <a:ext uri="{FF2B5EF4-FFF2-40B4-BE49-F238E27FC236}">
                <a16:creationId xmlns:a16="http://schemas.microsoft.com/office/drawing/2014/main" id="{2237A3B8-5C8F-46F3-86F2-DBA585732A4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710249" y="3858984"/>
            <a:ext cx="389867" cy="396000"/>
          </a:xfrm>
          <a:custGeom>
            <a:avLst/>
            <a:gdLst>
              <a:gd name="T0" fmla="*/ 49 w 125"/>
              <a:gd name="T1" fmla="*/ 16 h 127"/>
              <a:gd name="T2" fmla="*/ 36 w 125"/>
              <a:gd name="T3" fmla="*/ 18 h 127"/>
              <a:gd name="T4" fmla="*/ 25 w 125"/>
              <a:gd name="T5" fmla="*/ 26 h 127"/>
              <a:gd name="T6" fmla="*/ 18 w 125"/>
              <a:gd name="T7" fmla="*/ 37 h 127"/>
              <a:gd name="T8" fmla="*/ 15 w 125"/>
              <a:gd name="T9" fmla="*/ 50 h 127"/>
              <a:gd name="T10" fmla="*/ 18 w 125"/>
              <a:gd name="T11" fmla="*/ 64 h 127"/>
              <a:gd name="T12" fmla="*/ 25 w 125"/>
              <a:gd name="T13" fmla="*/ 75 h 127"/>
              <a:gd name="T14" fmla="*/ 36 w 125"/>
              <a:gd name="T15" fmla="*/ 81 h 127"/>
              <a:gd name="T16" fmla="*/ 49 w 125"/>
              <a:gd name="T17" fmla="*/ 85 h 127"/>
              <a:gd name="T18" fmla="*/ 63 w 125"/>
              <a:gd name="T19" fmla="*/ 81 h 127"/>
              <a:gd name="T20" fmla="*/ 73 w 125"/>
              <a:gd name="T21" fmla="*/ 75 h 127"/>
              <a:gd name="T22" fmla="*/ 81 w 125"/>
              <a:gd name="T23" fmla="*/ 64 h 127"/>
              <a:gd name="T24" fmla="*/ 84 w 125"/>
              <a:gd name="T25" fmla="*/ 50 h 127"/>
              <a:gd name="T26" fmla="*/ 81 w 125"/>
              <a:gd name="T27" fmla="*/ 37 h 127"/>
              <a:gd name="T28" fmla="*/ 73 w 125"/>
              <a:gd name="T29" fmla="*/ 26 h 127"/>
              <a:gd name="T30" fmla="*/ 63 w 125"/>
              <a:gd name="T31" fmla="*/ 18 h 127"/>
              <a:gd name="T32" fmla="*/ 49 w 125"/>
              <a:gd name="T33" fmla="*/ 16 h 127"/>
              <a:gd name="T34" fmla="*/ 49 w 125"/>
              <a:gd name="T35" fmla="*/ 0 h 127"/>
              <a:gd name="T36" fmla="*/ 68 w 125"/>
              <a:gd name="T37" fmla="*/ 4 h 127"/>
              <a:gd name="T38" fmla="*/ 85 w 125"/>
              <a:gd name="T39" fmla="*/ 16 h 127"/>
              <a:gd name="T40" fmla="*/ 95 w 125"/>
              <a:gd name="T41" fmla="*/ 31 h 127"/>
              <a:gd name="T42" fmla="*/ 99 w 125"/>
              <a:gd name="T43" fmla="*/ 50 h 127"/>
              <a:gd name="T44" fmla="*/ 97 w 125"/>
              <a:gd name="T45" fmla="*/ 64 h 127"/>
              <a:gd name="T46" fmla="*/ 91 w 125"/>
              <a:gd name="T47" fmla="*/ 77 h 127"/>
              <a:gd name="T48" fmla="*/ 91 w 125"/>
              <a:gd name="T49" fmla="*/ 78 h 127"/>
              <a:gd name="T50" fmla="*/ 122 w 125"/>
              <a:gd name="T51" fmla="*/ 109 h 127"/>
              <a:gd name="T52" fmla="*/ 124 w 125"/>
              <a:gd name="T53" fmla="*/ 113 h 127"/>
              <a:gd name="T54" fmla="*/ 125 w 125"/>
              <a:gd name="T55" fmla="*/ 116 h 127"/>
              <a:gd name="T56" fmla="*/ 124 w 125"/>
              <a:gd name="T57" fmla="*/ 120 h 127"/>
              <a:gd name="T58" fmla="*/ 122 w 125"/>
              <a:gd name="T59" fmla="*/ 123 h 127"/>
              <a:gd name="T60" fmla="*/ 119 w 125"/>
              <a:gd name="T61" fmla="*/ 126 h 127"/>
              <a:gd name="T62" fmla="*/ 115 w 125"/>
              <a:gd name="T63" fmla="*/ 127 h 127"/>
              <a:gd name="T64" fmla="*/ 111 w 125"/>
              <a:gd name="T65" fmla="*/ 126 h 127"/>
              <a:gd name="T66" fmla="*/ 107 w 125"/>
              <a:gd name="T67" fmla="*/ 123 h 127"/>
              <a:gd name="T68" fmla="*/ 77 w 125"/>
              <a:gd name="T69" fmla="*/ 93 h 127"/>
              <a:gd name="T70" fmla="*/ 76 w 125"/>
              <a:gd name="T71" fmla="*/ 92 h 127"/>
              <a:gd name="T72" fmla="*/ 64 w 125"/>
              <a:gd name="T73" fmla="*/ 98 h 127"/>
              <a:gd name="T74" fmla="*/ 49 w 125"/>
              <a:gd name="T75" fmla="*/ 101 h 127"/>
              <a:gd name="T76" fmla="*/ 30 w 125"/>
              <a:gd name="T77" fmla="*/ 97 h 127"/>
              <a:gd name="T78" fmla="*/ 14 w 125"/>
              <a:gd name="T79" fmla="*/ 85 h 127"/>
              <a:gd name="T80" fmla="*/ 4 w 125"/>
              <a:gd name="T81" fmla="*/ 69 h 127"/>
              <a:gd name="T82" fmla="*/ 0 w 125"/>
              <a:gd name="T83" fmla="*/ 50 h 127"/>
              <a:gd name="T84" fmla="*/ 4 w 125"/>
              <a:gd name="T85" fmla="*/ 31 h 127"/>
              <a:gd name="T86" fmla="*/ 14 w 125"/>
              <a:gd name="T87" fmla="*/ 16 h 127"/>
              <a:gd name="T88" fmla="*/ 30 w 125"/>
              <a:gd name="T89" fmla="*/ 4 h 127"/>
              <a:gd name="T90" fmla="*/ 49 w 125"/>
              <a:gd name="T9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127">
                <a:moveTo>
                  <a:pt x="49" y="16"/>
                </a:moveTo>
                <a:lnTo>
                  <a:pt x="36" y="18"/>
                </a:lnTo>
                <a:lnTo>
                  <a:pt x="25" y="26"/>
                </a:lnTo>
                <a:lnTo>
                  <a:pt x="18" y="37"/>
                </a:lnTo>
                <a:lnTo>
                  <a:pt x="15" y="50"/>
                </a:lnTo>
                <a:lnTo>
                  <a:pt x="18" y="64"/>
                </a:lnTo>
                <a:lnTo>
                  <a:pt x="25" y="75"/>
                </a:lnTo>
                <a:lnTo>
                  <a:pt x="36" y="81"/>
                </a:lnTo>
                <a:lnTo>
                  <a:pt x="49" y="85"/>
                </a:lnTo>
                <a:lnTo>
                  <a:pt x="63" y="81"/>
                </a:lnTo>
                <a:lnTo>
                  <a:pt x="73" y="75"/>
                </a:lnTo>
                <a:lnTo>
                  <a:pt x="81" y="64"/>
                </a:lnTo>
                <a:lnTo>
                  <a:pt x="84" y="50"/>
                </a:lnTo>
                <a:lnTo>
                  <a:pt x="81" y="37"/>
                </a:lnTo>
                <a:lnTo>
                  <a:pt x="73" y="26"/>
                </a:lnTo>
                <a:lnTo>
                  <a:pt x="63" y="18"/>
                </a:lnTo>
                <a:lnTo>
                  <a:pt x="49" y="16"/>
                </a:lnTo>
                <a:close/>
                <a:moveTo>
                  <a:pt x="49" y="0"/>
                </a:moveTo>
                <a:lnTo>
                  <a:pt x="68" y="4"/>
                </a:lnTo>
                <a:lnTo>
                  <a:pt x="85" y="16"/>
                </a:lnTo>
                <a:lnTo>
                  <a:pt x="95" y="31"/>
                </a:lnTo>
                <a:lnTo>
                  <a:pt x="99" y="50"/>
                </a:lnTo>
                <a:lnTo>
                  <a:pt x="97" y="64"/>
                </a:lnTo>
                <a:lnTo>
                  <a:pt x="91" y="77"/>
                </a:lnTo>
                <a:lnTo>
                  <a:pt x="91" y="78"/>
                </a:lnTo>
                <a:lnTo>
                  <a:pt x="122" y="109"/>
                </a:lnTo>
                <a:lnTo>
                  <a:pt x="124" y="113"/>
                </a:lnTo>
                <a:lnTo>
                  <a:pt x="125" y="116"/>
                </a:lnTo>
                <a:lnTo>
                  <a:pt x="124" y="120"/>
                </a:lnTo>
                <a:lnTo>
                  <a:pt x="122" y="123"/>
                </a:lnTo>
                <a:lnTo>
                  <a:pt x="119" y="126"/>
                </a:lnTo>
                <a:lnTo>
                  <a:pt x="115" y="127"/>
                </a:lnTo>
                <a:lnTo>
                  <a:pt x="111" y="126"/>
                </a:lnTo>
                <a:lnTo>
                  <a:pt x="107" y="123"/>
                </a:lnTo>
                <a:lnTo>
                  <a:pt x="77" y="93"/>
                </a:lnTo>
                <a:lnTo>
                  <a:pt x="76" y="92"/>
                </a:lnTo>
                <a:lnTo>
                  <a:pt x="64" y="98"/>
                </a:lnTo>
                <a:lnTo>
                  <a:pt x="49" y="101"/>
                </a:lnTo>
                <a:lnTo>
                  <a:pt x="30" y="97"/>
                </a:lnTo>
                <a:lnTo>
                  <a:pt x="14" y="85"/>
                </a:lnTo>
                <a:lnTo>
                  <a:pt x="4" y="69"/>
                </a:lnTo>
                <a:lnTo>
                  <a:pt x="0" y="50"/>
                </a:lnTo>
                <a:lnTo>
                  <a:pt x="4" y="31"/>
                </a:lnTo>
                <a:lnTo>
                  <a:pt x="14" y="16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rgbClr val="ACBB8B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Freeform 218">
            <a:extLst>
              <a:ext uri="{FF2B5EF4-FFF2-40B4-BE49-F238E27FC236}">
                <a16:creationId xmlns:a16="http://schemas.microsoft.com/office/drawing/2014/main" id="{82BBD2BB-8B69-4BCC-8FDC-4F048BB1346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065864" y="3863632"/>
            <a:ext cx="376781" cy="396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rgbClr val="ACBB8B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219">
            <a:extLst>
              <a:ext uri="{FF2B5EF4-FFF2-40B4-BE49-F238E27FC236}">
                <a16:creationId xmlns:a16="http://schemas.microsoft.com/office/drawing/2014/main" id="{0C5129A1-13B6-41FD-9F9D-81641877F4E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83512" y="3856814"/>
            <a:ext cx="308773" cy="396000"/>
          </a:xfrm>
          <a:custGeom>
            <a:avLst/>
            <a:gdLst>
              <a:gd name="T0" fmla="*/ 49 w 99"/>
              <a:gd name="T1" fmla="*/ 17 h 127"/>
              <a:gd name="T2" fmla="*/ 36 w 99"/>
              <a:gd name="T3" fmla="*/ 21 h 127"/>
              <a:gd name="T4" fmla="*/ 26 w 99"/>
              <a:gd name="T5" fmla="*/ 31 h 127"/>
              <a:gd name="T6" fmla="*/ 22 w 99"/>
              <a:gd name="T7" fmla="*/ 46 h 127"/>
              <a:gd name="T8" fmla="*/ 26 w 99"/>
              <a:gd name="T9" fmla="*/ 60 h 127"/>
              <a:gd name="T10" fmla="*/ 36 w 99"/>
              <a:gd name="T11" fmla="*/ 69 h 127"/>
              <a:gd name="T12" fmla="*/ 49 w 99"/>
              <a:gd name="T13" fmla="*/ 73 h 127"/>
              <a:gd name="T14" fmla="*/ 64 w 99"/>
              <a:gd name="T15" fmla="*/ 69 h 127"/>
              <a:gd name="T16" fmla="*/ 74 w 99"/>
              <a:gd name="T17" fmla="*/ 60 h 127"/>
              <a:gd name="T18" fmla="*/ 78 w 99"/>
              <a:gd name="T19" fmla="*/ 46 h 127"/>
              <a:gd name="T20" fmla="*/ 74 w 99"/>
              <a:gd name="T21" fmla="*/ 31 h 127"/>
              <a:gd name="T22" fmla="*/ 64 w 99"/>
              <a:gd name="T23" fmla="*/ 21 h 127"/>
              <a:gd name="T24" fmla="*/ 49 w 99"/>
              <a:gd name="T25" fmla="*/ 17 h 127"/>
              <a:gd name="T26" fmla="*/ 49 w 99"/>
              <a:gd name="T27" fmla="*/ 0 h 127"/>
              <a:gd name="T28" fmla="*/ 69 w 99"/>
              <a:gd name="T29" fmla="*/ 4 h 127"/>
              <a:gd name="T30" fmla="*/ 85 w 99"/>
              <a:gd name="T31" fmla="*/ 14 h 127"/>
              <a:gd name="T32" fmla="*/ 95 w 99"/>
              <a:gd name="T33" fmla="*/ 30 h 127"/>
              <a:gd name="T34" fmla="*/ 99 w 99"/>
              <a:gd name="T35" fmla="*/ 50 h 127"/>
              <a:gd name="T36" fmla="*/ 99 w 99"/>
              <a:gd name="T37" fmla="*/ 55 h 127"/>
              <a:gd name="T38" fmla="*/ 97 w 99"/>
              <a:gd name="T39" fmla="*/ 72 h 127"/>
              <a:gd name="T40" fmla="*/ 89 w 99"/>
              <a:gd name="T41" fmla="*/ 89 h 127"/>
              <a:gd name="T42" fmla="*/ 80 w 99"/>
              <a:gd name="T43" fmla="*/ 102 h 127"/>
              <a:gd name="T44" fmla="*/ 69 w 99"/>
              <a:gd name="T45" fmla="*/ 113 h 127"/>
              <a:gd name="T46" fmla="*/ 60 w 99"/>
              <a:gd name="T47" fmla="*/ 120 h 127"/>
              <a:gd name="T48" fmla="*/ 53 w 99"/>
              <a:gd name="T49" fmla="*/ 126 h 127"/>
              <a:gd name="T50" fmla="*/ 51 w 99"/>
              <a:gd name="T51" fmla="*/ 127 h 127"/>
              <a:gd name="T52" fmla="*/ 48 w 99"/>
              <a:gd name="T53" fmla="*/ 126 h 127"/>
              <a:gd name="T54" fmla="*/ 43 w 99"/>
              <a:gd name="T55" fmla="*/ 122 h 127"/>
              <a:gd name="T56" fmla="*/ 34 w 99"/>
              <a:gd name="T57" fmla="*/ 115 h 127"/>
              <a:gd name="T58" fmla="*/ 25 w 99"/>
              <a:gd name="T59" fmla="*/ 106 h 127"/>
              <a:gd name="T60" fmla="*/ 15 w 99"/>
              <a:gd name="T61" fmla="*/ 94 h 127"/>
              <a:gd name="T62" fmla="*/ 8 w 99"/>
              <a:gd name="T63" fmla="*/ 80 h 127"/>
              <a:gd name="T64" fmla="*/ 2 w 99"/>
              <a:gd name="T65" fmla="*/ 65 h 127"/>
              <a:gd name="T66" fmla="*/ 1 w 99"/>
              <a:gd name="T67" fmla="*/ 58 h 127"/>
              <a:gd name="T68" fmla="*/ 0 w 99"/>
              <a:gd name="T69" fmla="*/ 50 h 127"/>
              <a:gd name="T70" fmla="*/ 4 w 99"/>
              <a:gd name="T71" fmla="*/ 30 h 127"/>
              <a:gd name="T72" fmla="*/ 14 w 99"/>
              <a:gd name="T73" fmla="*/ 14 h 127"/>
              <a:gd name="T74" fmla="*/ 30 w 99"/>
              <a:gd name="T75" fmla="*/ 4 h 127"/>
              <a:gd name="T76" fmla="*/ 49 w 99"/>
              <a:gd name="T7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127">
                <a:moveTo>
                  <a:pt x="49" y="17"/>
                </a:moveTo>
                <a:lnTo>
                  <a:pt x="36" y="21"/>
                </a:lnTo>
                <a:lnTo>
                  <a:pt x="26" y="31"/>
                </a:lnTo>
                <a:lnTo>
                  <a:pt x="22" y="46"/>
                </a:lnTo>
                <a:lnTo>
                  <a:pt x="26" y="60"/>
                </a:lnTo>
                <a:lnTo>
                  <a:pt x="36" y="69"/>
                </a:lnTo>
                <a:lnTo>
                  <a:pt x="49" y="73"/>
                </a:lnTo>
                <a:lnTo>
                  <a:pt x="64" y="69"/>
                </a:lnTo>
                <a:lnTo>
                  <a:pt x="74" y="60"/>
                </a:lnTo>
                <a:lnTo>
                  <a:pt x="78" y="46"/>
                </a:lnTo>
                <a:lnTo>
                  <a:pt x="74" y="31"/>
                </a:lnTo>
                <a:lnTo>
                  <a:pt x="64" y="21"/>
                </a:lnTo>
                <a:lnTo>
                  <a:pt x="49" y="17"/>
                </a:lnTo>
                <a:close/>
                <a:moveTo>
                  <a:pt x="49" y="0"/>
                </a:moveTo>
                <a:lnTo>
                  <a:pt x="69" y="4"/>
                </a:lnTo>
                <a:lnTo>
                  <a:pt x="85" y="14"/>
                </a:lnTo>
                <a:lnTo>
                  <a:pt x="95" y="30"/>
                </a:lnTo>
                <a:lnTo>
                  <a:pt x="99" y="50"/>
                </a:lnTo>
                <a:lnTo>
                  <a:pt x="99" y="55"/>
                </a:lnTo>
                <a:lnTo>
                  <a:pt x="97" y="72"/>
                </a:lnTo>
                <a:lnTo>
                  <a:pt x="89" y="89"/>
                </a:lnTo>
                <a:lnTo>
                  <a:pt x="80" y="102"/>
                </a:lnTo>
                <a:lnTo>
                  <a:pt x="69" y="113"/>
                </a:lnTo>
                <a:lnTo>
                  <a:pt x="60" y="120"/>
                </a:lnTo>
                <a:lnTo>
                  <a:pt x="53" y="126"/>
                </a:lnTo>
                <a:lnTo>
                  <a:pt x="51" y="127"/>
                </a:lnTo>
                <a:lnTo>
                  <a:pt x="48" y="126"/>
                </a:lnTo>
                <a:lnTo>
                  <a:pt x="43" y="122"/>
                </a:lnTo>
                <a:lnTo>
                  <a:pt x="34" y="115"/>
                </a:lnTo>
                <a:lnTo>
                  <a:pt x="25" y="106"/>
                </a:lnTo>
                <a:lnTo>
                  <a:pt x="15" y="94"/>
                </a:lnTo>
                <a:lnTo>
                  <a:pt x="8" y="80"/>
                </a:lnTo>
                <a:lnTo>
                  <a:pt x="2" y="65"/>
                </a:lnTo>
                <a:lnTo>
                  <a:pt x="1" y="58"/>
                </a:lnTo>
                <a:lnTo>
                  <a:pt x="0" y="50"/>
                </a:lnTo>
                <a:lnTo>
                  <a:pt x="4" y="30"/>
                </a:lnTo>
                <a:lnTo>
                  <a:pt x="14" y="14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rgbClr val="ACBB8B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Freeform 221">
            <a:extLst>
              <a:ext uri="{FF2B5EF4-FFF2-40B4-BE49-F238E27FC236}">
                <a16:creationId xmlns:a16="http://schemas.microsoft.com/office/drawing/2014/main" id="{BE2175E0-2D42-467C-90F7-8139BCC1A6CF}"/>
              </a:ext>
            </a:extLst>
          </p:cNvPr>
          <p:cNvSpPr>
            <a:spLocks noChangeAspect="1"/>
          </p:cNvSpPr>
          <p:nvPr/>
        </p:nvSpPr>
        <p:spPr bwMode="auto">
          <a:xfrm>
            <a:off x="6814581" y="3863632"/>
            <a:ext cx="412747" cy="396000"/>
          </a:xfrm>
          <a:custGeom>
            <a:avLst/>
            <a:gdLst>
              <a:gd name="T0" fmla="*/ 61 w 124"/>
              <a:gd name="T1" fmla="*/ 0 h 119"/>
              <a:gd name="T2" fmla="*/ 82 w 124"/>
              <a:gd name="T3" fmla="*/ 38 h 119"/>
              <a:gd name="T4" fmla="*/ 124 w 124"/>
              <a:gd name="T5" fmla="*/ 45 h 119"/>
              <a:gd name="T6" fmla="*/ 95 w 124"/>
              <a:gd name="T7" fmla="*/ 77 h 119"/>
              <a:gd name="T8" fmla="*/ 101 w 124"/>
              <a:gd name="T9" fmla="*/ 119 h 119"/>
              <a:gd name="T10" fmla="*/ 61 w 124"/>
              <a:gd name="T11" fmla="*/ 100 h 119"/>
              <a:gd name="T12" fmla="*/ 23 w 124"/>
              <a:gd name="T13" fmla="*/ 119 h 119"/>
              <a:gd name="T14" fmla="*/ 29 w 124"/>
              <a:gd name="T15" fmla="*/ 77 h 119"/>
              <a:gd name="T16" fmla="*/ 0 w 124"/>
              <a:gd name="T17" fmla="*/ 45 h 119"/>
              <a:gd name="T18" fmla="*/ 42 w 124"/>
              <a:gd name="T19" fmla="*/ 38 h 119"/>
              <a:gd name="T20" fmla="*/ 61 w 124"/>
              <a:gd name="T2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119">
                <a:moveTo>
                  <a:pt x="61" y="0"/>
                </a:moveTo>
                <a:lnTo>
                  <a:pt x="82" y="38"/>
                </a:lnTo>
                <a:lnTo>
                  <a:pt x="124" y="45"/>
                </a:lnTo>
                <a:lnTo>
                  <a:pt x="95" y="77"/>
                </a:lnTo>
                <a:lnTo>
                  <a:pt x="101" y="119"/>
                </a:lnTo>
                <a:lnTo>
                  <a:pt x="61" y="100"/>
                </a:lnTo>
                <a:lnTo>
                  <a:pt x="23" y="119"/>
                </a:lnTo>
                <a:lnTo>
                  <a:pt x="29" y="77"/>
                </a:lnTo>
                <a:lnTo>
                  <a:pt x="0" y="45"/>
                </a:lnTo>
                <a:lnTo>
                  <a:pt x="42" y="38"/>
                </a:lnTo>
                <a:lnTo>
                  <a:pt x="61" y="0"/>
                </a:lnTo>
                <a:close/>
              </a:path>
            </a:pathLst>
          </a:custGeom>
          <a:solidFill>
            <a:srgbClr val="ACBB8B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D8FB3B4-57E0-4F3B-8D4F-2834C921BF0D}"/>
              </a:ext>
            </a:extLst>
          </p:cNvPr>
          <p:cNvSpPr txBox="1"/>
          <p:nvPr/>
        </p:nvSpPr>
        <p:spPr>
          <a:xfrm>
            <a:off x="2321679" y="463583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A636141-B0BC-4F4F-8CB5-31106B315B8A}"/>
              </a:ext>
            </a:extLst>
          </p:cNvPr>
          <p:cNvSpPr txBox="1"/>
          <p:nvPr/>
        </p:nvSpPr>
        <p:spPr>
          <a:xfrm>
            <a:off x="1996303" y="517176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0E5951B-72FB-4A1E-B9F6-2232467A0DDD}"/>
              </a:ext>
            </a:extLst>
          </p:cNvPr>
          <p:cNvSpPr txBox="1"/>
          <p:nvPr/>
        </p:nvSpPr>
        <p:spPr>
          <a:xfrm>
            <a:off x="1996303" y="550882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BCA5ADF-1E07-4FCD-BDC4-2D01277AC1EC}"/>
              </a:ext>
            </a:extLst>
          </p:cNvPr>
          <p:cNvSpPr txBox="1"/>
          <p:nvPr/>
        </p:nvSpPr>
        <p:spPr>
          <a:xfrm>
            <a:off x="6091582" y="463583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28934E3-1E64-470A-B1D0-59A410DC2245}"/>
              </a:ext>
            </a:extLst>
          </p:cNvPr>
          <p:cNvSpPr txBox="1"/>
          <p:nvPr/>
        </p:nvSpPr>
        <p:spPr>
          <a:xfrm>
            <a:off x="5766203" y="517176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2903281-B6C3-492D-BC65-D1B3A1B8EF20}"/>
              </a:ext>
            </a:extLst>
          </p:cNvPr>
          <p:cNvSpPr txBox="1"/>
          <p:nvPr/>
        </p:nvSpPr>
        <p:spPr>
          <a:xfrm>
            <a:off x="5766203" y="550882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0649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30F1063-33C7-4B78-92AE-272B355AC72E}"/>
              </a:ext>
            </a:extLst>
          </p:cNvPr>
          <p:cNvSpPr txBox="1"/>
          <p:nvPr/>
        </p:nvSpPr>
        <p:spPr>
          <a:xfrm>
            <a:off x="851540" y="24806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277D10-0470-45CE-9C09-84D868E20A96}"/>
              </a:ext>
            </a:extLst>
          </p:cNvPr>
          <p:cNvSpPr/>
          <p:nvPr/>
        </p:nvSpPr>
        <p:spPr>
          <a:xfrm>
            <a:off x="649783" y="1197252"/>
            <a:ext cx="11119380" cy="5221356"/>
          </a:xfrm>
          <a:prstGeom prst="rect">
            <a:avLst/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06A47C-3267-41AE-801C-8BBE38BD7B74}"/>
              </a:ext>
            </a:extLst>
          </p:cNvPr>
          <p:cNvSpPr txBox="1"/>
          <p:nvPr/>
        </p:nvSpPr>
        <p:spPr>
          <a:xfrm>
            <a:off x="880113" y="692807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040500-D21F-45D7-81AC-238C7116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266700"/>
            <a:ext cx="1072911" cy="3105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808C46-C278-405C-AA40-BEB9022F2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9548">
            <a:off x="2680420" y="-625176"/>
            <a:ext cx="6262141" cy="9289453"/>
          </a:xfrm>
          <a:prstGeom prst="rect">
            <a:avLst/>
          </a:prstGeom>
        </p:spPr>
      </p:pic>
      <p:sp>
        <p:nvSpPr>
          <p:cNvPr id="8" name="等腰三角形 7">
            <a:extLst>
              <a:ext uri="{FF2B5EF4-FFF2-40B4-BE49-F238E27FC236}">
                <a16:creationId xmlns:a16="http://schemas.microsoft.com/office/drawing/2014/main" id="{A1C214F8-DC06-41FF-ACCD-76A504C11597}"/>
              </a:ext>
            </a:extLst>
          </p:cNvPr>
          <p:cNvSpPr>
            <a:spLocks noChangeAspect="1"/>
          </p:cNvSpPr>
          <p:nvPr/>
        </p:nvSpPr>
        <p:spPr>
          <a:xfrm>
            <a:off x="1848011" y="2312779"/>
            <a:ext cx="4321125" cy="3724139"/>
          </a:xfrm>
          <a:prstGeom prst="triangle">
            <a:avLst/>
          </a:prstGeom>
          <a:solidFill>
            <a:srgbClr val="ACBB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595A4FCC-AD50-4C63-84A5-BE74385E3715}"/>
              </a:ext>
            </a:extLst>
          </p:cNvPr>
          <p:cNvSpPr>
            <a:spLocks noChangeAspect="1"/>
          </p:cNvSpPr>
          <p:nvPr/>
        </p:nvSpPr>
        <p:spPr>
          <a:xfrm>
            <a:off x="2928291" y="3243805"/>
            <a:ext cx="3240844" cy="279310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110F34B9-9355-478F-A7DF-462652E5133D}"/>
              </a:ext>
            </a:extLst>
          </p:cNvPr>
          <p:cNvSpPr>
            <a:spLocks noChangeAspect="1"/>
          </p:cNvSpPr>
          <p:nvPr/>
        </p:nvSpPr>
        <p:spPr>
          <a:xfrm>
            <a:off x="4008572" y="4174851"/>
            <a:ext cx="2160563" cy="1862069"/>
          </a:xfrm>
          <a:prstGeom prst="triangle">
            <a:avLst/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5F9477FF-BA9D-4582-964F-F9F710AAAE3F}"/>
              </a:ext>
            </a:extLst>
          </p:cNvPr>
          <p:cNvSpPr>
            <a:spLocks noChangeAspect="1"/>
          </p:cNvSpPr>
          <p:nvPr/>
        </p:nvSpPr>
        <p:spPr>
          <a:xfrm>
            <a:off x="5088856" y="5105883"/>
            <a:ext cx="1080281" cy="9310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6" name="肘形连接符 27">
            <a:extLst>
              <a:ext uri="{FF2B5EF4-FFF2-40B4-BE49-F238E27FC236}">
                <a16:creationId xmlns:a16="http://schemas.microsoft.com/office/drawing/2014/main" id="{0CB370A9-A754-4A0F-8E24-0A64408A12AE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5466121" y="324611"/>
            <a:ext cx="530614" cy="3445713"/>
          </a:xfrm>
          <a:prstGeom prst="bentConnector2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28">
            <a:extLst>
              <a:ext uri="{FF2B5EF4-FFF2-40B4-BE49-F238E27FC236}">
                <a16:creationId xmlns:a16="http://schemas.microsoft.com/office/drawing/2014/main" id="{94E111AB-7693-4477-B107-03BE4903907D}"/>
              </a:ext>
            </a:extLst>
          </p:cNvPr>
          <p:cNvCxnSpPr>
            <a:cxnSpLocks/>
            <a:stCxn id="9" idx="0"/>
          </p:cNvCxnSpPr>
          <p:nvPr/>
        </p:nvCxnSpPr>
        <p:spPr>
          <a:xfrm rot="5400000" flipH="1" flipV="1">
            <a:off x="5742506" y="1532028"/>
            <a:ext cx="517986" cy="2905572"/>
          </a:xfrm>
          <a:prstGeom prst="bentConnector2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29">
            <a:extLst>
              <a:ext uri="{FF2B5EF4-FFF2-40B4-BE49-F238E27FC236}">
                <a16:creationId xmlns:a16="http://schemas.microsoft.com/office/drawing/2014/main" id="{91AEB6AF-E270-4562-9B3E-9EC6B38FEB75}"/>
              </a:ext>
            </a:extLst>
          </p:cNvPr>
          <p:cNvCxnSpPr>
            <a:cxnSpLocks/>
            <a:stCxn id="10" idx="0"/>
          </p:cNvCxnSpPr>
          <p:nvPr/>
        </p:nvCxnSpPr>
        <p:spPr>
          <a:xfrm rot="5400000" flipH="1" flipV="1">
            <a:off x="6018884" y="2739445"/>
            <a:ext cx="505370" cy="2365432"/>
          </a:xfrm>
          <a:prstGeom prst="bentConnector2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30">
            <a:extLst>
              <a:ext uri="{FF2B5EF4-FFF2-40B4-BE49-F238E27FC236}">
                <a16:creationId xmlns:a16="http://schemas.microsoft.com/office/drawing/2014/main" id="{27DACED6-3B09-46E4-82B3-A2AE3A8D88BA}"/>
              </a:ext>
            </a:extLst>
          </p:cNvPr>
          <p:cNvCxnSpPr>
            <a:cxnSpLocks/>
            <a:stCxn id="11" idx="0"/>
          </p:cNvCxnSpPr>
          <p:nvPr/>
        </p:nvCxnSpPr>
        <p:spPr>
          <a:xfrm rot="5400000" flipH="1" flipV="1">
            <a:off x="6295268" y="3946864"/>
            <a:ext cx="492742" cy="1825291"/>
          </a:xfrm>
          <a:prstGeom prst="bentConnector2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217">
            <a:extLst>
              <a:ext uri="{FF2B5EF4-FFF2-40B4-BE49-F238E27FC236}">
                <a16:creationId xmlns:a16="http://schemas.microsoft.com/office/drawing/2014/main" id="{67823A31-9CD4-4C2F-9162-82B9096BD70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17357" y="3899707"/>
            <a:ext cx="389867" cy="396000"/>
          </a:xfrm>
          <a:custGeom>
            <a:avLst/>
            <a:gdLst>
              <a:gd name="T0" fmla="*/ 49 w 125"/>
              <a:gd name="T1" fmla="*/ 16 h 127"/>
              <a:gd name="T2" fmla="*/ 36 w 125"/>
              <a:gd name="T3" fmla="*/ 18 h 127"/>
              <a:gd name="T4" fmla="*/ 25 w 125"/>
              <a:gd name="T5" fmla="*/ 26 h 127"/>
              <a:gd name="T6" fmla="*/ 18 w 125"/>
              <a:gd name="T7" fmla="*/ 37 h 127"/>
              <a:gd name="T8" fmla="*/ 15 w 125"/>
              <a:gd name="T9" fmla="*/ 50 h 127"/>
              <a:gd name="T10" fmla="*/ 18 w 125"/>
              <a:gd name="T11" fmla="*/ 64 h 127"/>
              <a:gd name="T12" fmla="*/ 25 w 125"/>
              <a:gd name="T13" fmla="*/ 75 h 127"/>
              <a:gd name="T14" fmla="*/ 36 w 125"/>
              <a:gd name="T15" fmla="*/ 81 h 127"/>
              <a:gd name="T16" fmla="*/ 49 w 125"/>
              <a:gd name="T17" fmla="*/ 85 h 127"/>
              <a:gd name="T18" fmla="*/ 63 w 125"/>
              <a:gd name="T19" fmla="*/ 81 h 127"/>
              <a:gd name="T20" fmla="*/ 73 w 125"/>
              <a:gd name="T21" fmla="*/ 75 h 127"/>
              <a:gd name="T22" fmla="*/ 81 w 125"/>
              <a:gd name="T23" fmla="*/ 64 h 127"/>
              <a:gd name="T24" fmla="*/ 84 w 125"/>
              <a:gd name="T25" fmla="*/ 50 h 127"/>
              <a:gd name="T26" fmla="*/ 81 w 125"/>
              <a:gd name="T27" fmla="*/ 37 h 127"/>
              <a:gd name="T28" fmla="*/ 73 w 125"/>
              <a:gd name="T29" fmla="*/ 26 h 127"/>
              <a:gd name="T30" fmla="*/ 63 w 125"/>
              <a:gd name="T31" fmla="*/ 18 h 127"/>
              <a:gd name="T32" fmla="*/ 49 w 125"/>
              <a:gd name="T33" fmla="*/ 16 h 127"/>
              <a:gd name="T34" fmla="*/ 49 w 125"/>
              <a:gd name="T35" fmla="*/ 0 h 127"/>
              <a:gd name="T36" fmla="*/ 68 w 125"/>
              <a:gd name="T37" fmla="*/ 4 h 127"/>
              <a:gd name="T38" fmla="*/ 85 w 125"/>
              <a:gd name="T39" fmla="*/ 16 h 127"/>
              <a:gd name="T40" fmla="*/ 95 w 125"/>
              <a:gd name="T41" fmla="*/ 31 h 127"/>
              <a:gd name="T42" fmla="*/ 99 w 125"/>
              <a:gd name="T43" fmla="*/ 50 h 127"/>
              <a:gd name="T44" fmla="*/ 97 w 125"/>
              <a:gd name="T45" fmla="*/ 64 h 127"/>
              <a:gd name="T46" fmla="*/ 91 w 125"/>
              <a:gd name="T47" fmla="*/ 77 h 127"/>
              <a:gd name="T48" fmla="*/ 91 w 125"/>
              <a:gd name="T49" fmla="*/ 78 h 127"/>
              <a:gd name="T50" fmla="*/ 122 w 125"/>
              <a:gd name="T51" fmla="*/ 109 h 127"/>
              <a:gd name="T52" fmla="*/ 124 w 125"/>
              <a:gd name="T53" fmla="*/ 113 h 127"/>
              <a:gd name="T54" fmla="*/ 125 w 125"/>
              <a:gd name="T55" fmla="*/ 116 h 127"/>
              <a:gd name="T56" fmla="*/ 124 w 125"/>
              <a:gd name="T57" fmla="*/ 120 h 127"/>
              <a:gd name="T58" fmla="*/ 122 w 125"/>
              <a:gd name="T59" fmla="*/ 123 h 127"/>
              <a:gd name="T60" fmla="*/ 119 w 125"/>
              <a:gd name="T61" fmla="*/ 126 h 127"/>
              <a:gd name="T62" fmla="*/ 115 w 125"/>
              <a:gd name="T63" fmla="*/ 127 h 127"/>
              <a:gd name="T64" fmla="*/ 111 w 125"/>
              <a:gd name="T65" fmla="*/ 126 h 127"/>
              <a:gd name="T66" fmla="*/ 107 w 125"/>
              <a:gd name="T67" fmla="*/ 123 h 127"/>
              <a:gd name="T68" fmla="*/ 77 w 125"/>
              <a:gd name="T69" fmla="*/ 93 h 127"/>
              <a:gd name="T70" fmla="*/ 76 w 125"/>
              <a:gd name="T71" fmla="*/ 92 h 127"/>
              <a:gd name="T72" fmla="*/ 64 w 125"/>
              <a:gd name="T73" fmla="*/ 98 h 127"/>
              <a:gd name="T74" fmla="*/ 49 w 125"/>
              <a:gd name="T75" fmla="*/ 101 h 127"/>
              <a:gd name="T76" fmla="*/ 30 w 125"/>
              <a:gd name="T77" fmla="*/ 97 h 127"/>
              <a:gd name="T78" fmla="*/ 14 w 125"/>
              <a:gd name="T79" fmla="*/ 85 h 127"/>
              <a:gd name="T80" fmla="*/ 4 w 125"/>
              <a:gd name="T81" fmla="*/ 69 h 127"/>
              <a:gd name="T82" fmla="*/ 0 w 125"/>
              <a:gd name="T83" fmla="*/ 50 h 127"/>
              <a:gd name="T84" fmla="*/ 4 w 125"/>
              <a:gd name="T85" fmla="*/ 31 h 127"/>
              <a:gd name="T86" fmla="*/ 14 w 125"/>
              <a:gd name="T87" fmla="*/ 16 h 127"/>
              <a:gd name="T88" fmla="*/ 30 w 125"/>
              <a:gd name="T89" fmla="*/ 4 h 127"/>
              <a:gd name="T90" fmla="*/ 49 w 125"/>
              <a:gd name="T9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127">
                <a:moveTo>
                  <a:pt x="49" y="16"/>
                </a:moveTo>
                <a:lnTo>
                  <a:pt x="36" y="18"/>
                </a:lnTo>
                <a:lnTo>
                  <a:pt x="25" y="26"/>
                </a:lnTo>
                <a:lnTo>
                  <a:pt x="18" y="37"/>
                </a:lnTo>
                <a:lnTo>
                  <a:pt x="15" y="50"/>
                </a:lnTo>
                <a:lnTo>
                  <a:pt x="18" y="64"/>
                </a:lnTo>
                <a:lnTo>
                  <a:pt x="25" y="75"/>
                </a:lnTo>
                <a:lnTo>
                  <a:pt x="36" y="81"/>
                </a:lnTo>
                <a:lnTo>
                  <a:pt x="49" y="85"/>
                </a:lnTo>
                <a:lnTo>
                  <a:pt x="63" y="81"/>
                </a:lnTo>
                <a:lnTo>
                  <a:pt x="73" y="75"/>
                </a:lnTo>
                <a:lnTo>
                  <a:pt x="81" y="64"/>
                </a:lnTo>
                <a:lnTo>
                  <a:pt x="84" y="50"/>
                </a:lnTo>
                <a:lnTo>
                  <a:pt x="81" y="37"/>
                </a:lnTo>
                <a:lnTo>
                  <a:pt x="73" y="26"/>
                </a:lnTo>
                <a:lnTo>
                  <a:pt x="63" y="18"/>
                </a:lnTo>
                <a:lnTo>
                  <a:pt x="49" y="16"/>
                </a:lnTo>
                <a:close/>
                <a:moveTo>
                  <a:pt x="49" y="0"/>
                </a:moveTo>
                <a:lnTo>
                  <a:pt x="68" y="4"/>
                </a:lnTo>
                <a:lnTo>
                  <a:pt x="85" y="16"/>
                </a:lnTo>
                <a:lnTo>
                  <a:pt x="95" y="31"/>
                </a:lnTo>
                <a:lnTo>
                  <a:pt x="99" y="50"/>
                </a:lnTo>
                <a:lnTo>
                  <a:pt x="97" y="64"/>
                </a:lnTo>
                <a:lnTo>
                  <a:pt x="91" y="77"/>
                </a:lnTo>
                <a:lnTo>
                  <a:pt x="91" y="78"/>
                </a:lnTo>
                <a:lnTo>
                  <a:pt x="122" y="109"/>
                </a:lnTo>
                <a:lnTo>
                  <a:pt x="124" y="113"/>
                </a:lnTo>
                <a:lnTo>
                  <a:pt x="125" y="116"/>
                </a:lnTo>
                <a:lnTo>
                  <a:pt x="124" y="120"/>
                </a:lnTo>
                <a:lnTo>
                  <a:pt x="122" y="123"/>
                </a:lnTo>
                <a:lnTo>
                  <a:pt x="119" y="126"/>
                </a:lnTo>
                <a:lnTo>
                  <a:pt x="115" y="127"/>
                </a:lnTo>
                <a:lnTo>
                  <a:pt x="111" y="126"/>
                </a:lnTo>
                <a:lnTo>
                  <a:pt x="107" y="123"/>
                </a:lnTo>
                <a:lnTo>
                  <a:pt x="77" y="93"/>
                </a:lnTo>
                <a:lnTo>
                  <a:pt x="76" y="92"/>
                </a:lnTo>
                <a:lnTo>
                  <a:pt x="64" y="98"/>
                </a:lnTo>
                <a:lnTo>
                  <a:pt x="49" y="101"/>
                </a:lnTo>
                <a:lnTo>
                  <a:pt x="30" y="97"/>
                </a:lnTo>
                <a:lnTo>
                  <a:pt x="14" y="85"/>
                </a:lnTo>
                <a:lnTo>
                  <a:pt x="4" y="69"/>
                </a:lnTo>
                <a:lnTo>
                  <a:pt x="0" y="50"/>
                </a:lnTo>
                <a:lnTo>
                  <a:pt x="4" y="31"/>
                </a:lnTo>
                <a:lnTo>
                  <a:pt x="14" y="16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218">
            <a:extLst>
              <a:ext uri="{FF2B5EF4-FFF2-40B4-BE49-F238E27FC236}">
                <a16:creationId xmlns:a16="http://schemas.microsoft.com/office/drawing/2014/main" id="{6F3C0E7C-C1C4-4CF0-8B15-FCF26076C75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783876" y="3042021"/>
            <a:ext cx="376781" cy="396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219">
            <a:extLst>
              <a:ext uri="{FF2B5EF4-FFF2-40B4-BE49-F238E27FC236}">
                <a16:creationId xmlns:a16="http://schemas.microsoft.com/office/drawing/2014/main" id="{32AE576B-27B6-435F-96CA-2566EC48708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34472" y="4724967"/>
            <a:ext cx="308773" cy="396000"/>
          </a:xfrm>
          <a:custGeom>
            <a:avLst/>
            <a:gdLst>
              <a:gd name="T0" fmla="*/ 49 w 99"/>
              <a:gd name="T1" fmla="*/ 17 h 127"/>
              <a:gd name="T2" fmla="*/ 36 w 99"/>
              <a:gd name="T3" fmla="*/ 21 h 127"/>
              <a:gd name="T4" fmla="*/ 26 w 99"/>
              <a:gd name="T5" fmla="*/ 31 h 127"/>
              <a:gd name="T6" fmla="*/ 22 w 99"/>
              <a:gd name="T7" fmla="*/ 46 h 127"/>
              <a:gd name="T8" fmla="*/ 26 w 99"/>
              <a:gd name="T9" fmla="*/ 60 h 127"/>
              <a:gd name="T10" fmla="*/ 36 w 99"/>
              <a:gd name="T11" fmla="*/ 69 h 127"/>
              <a:gd name="T12" fmla="*/ 49 w 99"/>
              <a:gd name="T13" fmla="*/ 73 h 127"/>
              <a:gd name="T14" fmla="*/ 64 w 99"/>
              <a:gd name="T15" fmla="*/ 69 h 127"/>
              <a:gd name="T16" fmla="*/ 74 w 99"/>
              <a:gd name="T17" fmla="*/ 60 h 127"/>
              <a:gd name="T18" fmla="*/ 78 w 99"/>
              <a:gd name="T19" fmla="*/ 46 h 127"/>
              <a:gd name="T20" fmla="*/ 74 w 99"/>
              <a:gd name="T21" fmla="*/ 31 h 127"/>
              <a:gd name="T22" fmla="*/ 64 w 99"/>
              <a:gd name="T23" fmla="*/ 21 h 127"/>
              <a:gd name="T24" fmla="*/ 49 w 99"/>
              <a:gd name="T25" fmla="*/ 17 h 127"/>
              <a:gd name="T26" fmla="*/ 49 w 99"/>
              <a:gd name="T27" fmla="*/ 0 h 127"/>
              <a:gd name="T28" fmla="*/ 69 w 99"/>
              <a:gd name="T29" fmla="*/ 4 h 127"/>
              <a:gd name="T30" fmla="*/ 85 w 99"/>
              <a:gd name="T31" fmla="*/ 14 h 127"/>
              <a:gd name="T32" fmla="*/ 95 w 99"/>
              <a:gd name="T33" fmla="*/ 30 h 127"/>
              <a:gd name="T34" fmla="*/ 99 w 99"/>
              <a:gd name="T35" fmla="*/ 50 h 127"/>
              <a:gd name="T36" fmla="*/ 99 w 99"/>
              <a:gd name="T37" fmla="*/ 55 h 127"/>
              <a:gd name="T38" fmla="*/ 97 w 99"/>
              <a:gd name="T39" fmla="*/ 72 h 127"/>
              <a:gd name="T40" fmla="*/ 89 w 99"/>
              <a:gd name="T41" fmla="*/ 89 h 127"/>
              <a:gd name="T42" fmla="*/ 80 w 99"/>
              <a:gd name="T43" fmla="*/ 102 h 127"/>
              <a:gd name="T44" fmla="*/ 69 w 99"/>
              <a:gd name="T45" fmla="*/ 113 h 127"/>
              <a:gd name="T46" fmla="*/ 60 w 99"/>
              <a:gd name="T47" fmla="*/ 120 h 127"/>
              <a:gd name="T48" fmla="*/ 53 w 99"/>
              <a:gd name="T49" fmla="*/ 126 h 127"/>
              <a:gd name="T50" fmla="*/ 51 w 99"/>
              <a:gd name="T51" fmla="*/ 127 h 127"/>
              <a:gd name="T52" fmla="*/ 48 w 99"/>
              <a:gd name="T53" fmla="*/ 126 h 127"/>
              <a:gd name="T54" fmla="*/ 43 w 99"/>
              <a:gd name="T55" fmla="*/ 122 h 127"/>
              <a:gd name="T56" fmla="*/ 34 w 99"/>
              <a:gd name="T57" fmla="*/ 115 h 127"/>
              <a:gd name="T58" fmla="*/ 25 w 99"/>
              <a:gd name="T59" fmla="*/ 106 h 127"/>
              <a:gd name="T60" fmla="*/ 15 w 99"/>
              <a:gd name="T61" fmla="*/ 94 h 127"/>
              <a:gd name="T62" fmla="*/ 8 w 99"/>
              <a:gd name="T63" fmla="*/ 80 h 127"/>
              <a:gd name="T64" fmla="*/ 2 w 99"/>
              <a:gd name="T65" fmla="*/ 65 h 127"/>
              <a:gd name="T66" fmla="*/ 1 w 99"/>
              <a:gd name="T67" fmla="*/ 58 h 127"/>
              <a:gd name="T68" fmla="*/ 0 w 99"/>
              <a:gd name="T69" fmla="*/ 50 h 127"/>
              <a:gd name="T70" fmla="*/ 4 w 99"/>
              <a:gd name="T71" fmla="*/ 30 h 127"/>
              <a:gd name="T72" fmla="*/ 14 w 99"/>
              <a:gd name="T73" fmla="*/ 14 h 127"/>
              <a:gd name="T74" fmla="*/ 30 w 99"/>
              <a:gd name="T75" fmla="*/ 4 h 127"/>
              <a:gd name="T76" fmla="*/ 49 w 99"/>
              <a:gd name="T7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127">
                <a:moveTo>
                  <a:pt x="49" y="17"/>
                </a:moveTo>
                <a:lnTo>
                  <a:pt x="36" y="21"/>
                </a:lnTo>
                <a:lnTo>
                  <a:pt x="26" y="31"/>
                </a:lnTo>
                <a:lnTo>
                  <a:pt x="22" y="46"/>
                </a:lnTo>
                <a:lnTo>
                  <a:pt x="26" y="60"/>
                </a:lnTo>
                <a:lnTo>
                  <a:pt x="36" y="69"/>
                </a:lnTo>
                <a:lnTo>
                  <a:pt x="49" y="73"/>
                </a:lnTo>
                <a:lnTo>
                  <a:pt x="64" y="69"/>
                </a:lnTo>
                <a:lnTo>
                  <a:pt x="74" y="60"/>
                </a:lnTo>
                <a:lnTo>
                  <a:pt x="78" y="46"/>
                </a:lnTo>
                <a:lnTo>
                  <a:pt x="74" y="31"/>
                </a:lnTo>
                <a:lnTo>
                  <a:pt x="64" y="21"/>
                </a:lnTo>
                <a:lnTo>
                  <a:pt x="49" y="17"/>
                </a:lnTo>
                <a:close/>
                <a:moveTo>
                  <a:pt x="49" y="0"/>
                </a:moveTo>
                <a:lnTo>
                  <a:pt x="69" y="4"/>
                </a:lnTo>
                <a:lnTo>
                  <a:pt x="85" y="14"/>
                </a:lnTo>
                <a:lnTo>
                  <a:pt x="95" y="30"/>
                </a:lnTo>
                <a:lnTo>
                  <a:pt x="99" y="50"/>
                </a:lnTo>
                <a:lnTo>
                  <a:pt x="99" y="55"/>
                </a:lnTo>
                <a:lnTo>
                  <a:pt x="97" y="72"/>
                </a:lnTo>
                <a:lnTo>
                  <a:pt x="89" y="89"/>
                </a:lnTo>
                <a:lnTo>
                  <a:pt x="80" y="102"/>
                </a:lnTo>
                <a:lnTo>
                  <a:pt x="69" y="113"/>
                </a:lnTo>
                <a:lnTo>
                  <a:pt x="60" y="120"/>
                </a:lnTo>
                <a:lnTo>
                  <a:pt x="53" y="126"/>
                </a:lnTo>
                <a:lnTo>
                  <a:pt x="51" y="127"/>
                </a:lnTo>
                <a:lnTo>
                  <a:pt x="48" y="126"/>
                </a:lnTo>
                <a:lnTo>
                  <a:pt x="43" y="122"/>
                </a:lnTo>
                <a:lnTo>
                  <a:pt x="34" y="115"/>
                </a:lnTo>
                <a:lnTo>
                  <a:pt x="25" y="106"/>
                </a:lnTo>
                <a:lnTo>
                  <a:pt x="15" y="94"/>
                </a:lnTo>
                <a:lnTo>
                  <a:pt x="8" y="80"/>
                </a:lnTo>
                <a:lnTo>
                  <a:pt x="2" y="65"/>
                </a:lnTo>
                <a:lnTo>
                  <a:pt x="1" y="58"/>
                </a:lnTo>
                <a:lnTo>
                  <a:pt x="0" y="50"/>
                </a:lnTo>
                <a:lnTo>
                  <a:pt x="4" y="30"/>
                </a:lnTo>
                <a:lnTo>
                  <a:pt x="14" y="14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221">
            <a:extLst>
              <a:ext uri="{FF2B5EF4-FFF2-40B4-BE49-F238E27FC236}">
                <a16:creationId xmlns:a16="http://schemas.microsoft.com/office/drawing/2014/main" id="{3A9B16B6-3110-430C-8A34-7FBB09218A07}"/>
              </a:ext>
            </a:extLst>
          </p:cNvPr>
          <p:cNvSpPr>
            <a:spLocks noChangeAspect="1"/>
          </p:cNvSpPr>
          <p:nvPr/>
        </p:nvSpPr>
        <p:spPr bwMode="auto">
          <a:xfrm>
            <a:off x="5422625" y="5450455"/>
            <a:ext cx="412747" cy="396000"/>
          </a:xfrm>
          <a:custGeom>
            <a:avLst/>
            <a:gdLst>
              <a:gd name="T0" fmla="*/ 61 w 124"/>
              <a:gd name="T1" fmla="*/ 0 h 119"/>
              <a:gd name="T2" fmla="*/ 82 w 124"/>
              <a:gd name="T3" fmla="*/ 38 h 119"/>
              <a:gd name="T4" fmla="*/ 124 w 124"/>
              <a:gd name="T5" fmla="*/ 45 h 119"/>
              <a:gd name="T6" fmla="*/ 95 w 124"/>
              <a:gd name="T7" fmla="*/ 77 h 119"/>
              <a:gd name="T8" fmla="*/ 101 w 124"/>
              <a:gd name="T9" fmla="*/ 119 h 119"/>
              <a:gd name="T10" fmla="*/ 61 w 124"/>
              <a:gd name="T11" fmla="*/ 100 h 119"/>
              <a:gd name="T12" fmla="*/ 23 w 124"/>
              <a:gd name="T13" fmla="*/ 119 h 119"/>
              <a:gd name="T14" fmla="*/ 29 w 124"/>
              <a:gd name="T15" fmla="*/ 77 h 119"/>
              <a:gd name="T16" fmla="*/ 0 w 124"/>
              <a:gd name="T17" fmla="*/ 45 h 119"/>
              <a:gd name="T18" fmla="*/ 42 w 124"/>
              <a:gd name="T19" fmla="*/ 38 h 119"/>
              <a:gd name="T20" fmla="*/ 61 w 124"/>
              <a:gd name="T2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119">
                <a:moveTo>
                  <a:pt x="61" y="0"/>
                </a:moveTo>
                <a:lnTo>
                  <a:pt x="82" y="38"/>
                </a:lnTo>
                <a:lnTo>
                  <a:pt x="124" y="45"/>
                </a:lnTo>
                <a:lnTo>
                  <a:pt x="95" y="77"/>
                </a:lnTo>
                <a:lnTo>
                  <a:pt x="101" y="119"/>
                </a:lnTo>
                <a:lnTo>
                  <a:pt x="61" y="100"/>
                </a:lnTo>
                <a:lnTo>
                  <a:pt x="23" y="119"/>
                </a:lnTo>
                <a:lnTo>
                  <a:pt x="29" y="77"/>
                </a:lnTo>
                <a:lnTo>
                  <a:pt x="0" y="45"/>
                </a:lnTo>
                <a:lnTo>
                  <a:pt x="42" y="38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A9159B0-AAAB-4593-826E-F3D10621EAAA}"/>
              </a:ext>
            </a:extLst>
          </p:cNvPr>
          <p:cNvSpPr txBox="1"/>
          <p:nvPr/>
        </p:nvSpPr>
        <p:spPr>
          <a:xfrm>
            <a:off x="7614506" y="151224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22F6D23-3CE6-477F-8F28-FF968D1DDA34}"/>
              </a:ext>
            </a:extLst>
          </p:cNvPr>
          <p:cNvSpPr txBox="1"/>
          <p:nvPr/>
        </p:nvSpPr>
        <p:spPr>
          <a:xfrm>
            <a:off x="9258495" y="1666131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099EFEF-8F11-47E3-8024-B9670DD5CEEC}"/>
              </a:ext>
            </a:extLst>
          </p:cNvPr>
          <p:cNvSpPr txBox="1"/>
          <p:nvPr/>
        </p:nvSpPr>
        <p:spPr>
          <a:xfrm>
            <a:off x="7614506" y="238726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FFD78BD-62A5-4A69-A258-9021C3397F1D}"/>
              </a:ext>
            </a:extLst>
          </p:cNvPr>
          <p:cNvSpPr txBox="1"/>
          <p:nvPr/>
        </p:nvSpPr>
        <p:spPr>
          <a:xfrm>
            <a:off x="9258495" y="2541156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F001742-28C5-49D9-BACF-43A0B7244A49}"/>
              </a:ext>
            </a:extLst>
          </p:cNvPr>
          <p:cNvSpPr txBox="1"/>
          <p:nvPr/>
        </p:nvSpPr>
        <p:spPr>
          <a:xfrm>
            <a:off x="7548813" y="337402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880F716-1420-4604-8085-78A37A16D3CF}"/>
              </a:ext>
            </a:extLst>
          </p:cNvPr>
          <p:cNvSpPr txBox="1"/>
          <p:nvPr/>
        </p:nvSpPr>
        <p:spPr>
          <a:xfrm>
            <a:off x="9192802" y="352791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CDBD9B6-5DF5-4856-88CD-4D177859808B}"/>
              </a:ext>
            </a:extLst>
          </p:cNvPr>
          <p:cNvSpPr txBox="1"/>
          <p:nvPr/>
        </p:nvSpPr>
        <p:spPr>
          <a:xfrm>
            <a:off x="7548813" y="435938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B67C14C-3BF3-415B-B55D-8A0C6F284542}"/>
              </a:ext>
            </a:extLst>
          </p:cNvPr>
          <p:cNvSpPr txBox="1"/>
          <p:nvPr/>
        </p:nvSpPr>
        <p:spPr>
          <a:xfrm>
            <a:off x="9192802" y="451327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2344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30F1063-33C7-4B78-92AE-272B355AC72E}"/>
              </a:ext>
            </a:extLst>
          </p:cNvPr>
          <p:cNvSpPr txBox="1"/>
          <p:nvPr/>
        </p:nvSpPr>
        <p:spPr>
          <a:xfrm>
            <a:off x="851540" y="24806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277D10-0470-45CE-9C09-84D868E20A96}"/>
              </a:ext>
            </a:extLst>
          </p:cNvPr>
          <p:cNvSpPr/>
          <p:nvPr/>
        </p:nvSpPr>
        <p:spPr>
          <a:xfrm>
            <a:off x="649783" y="1197252"/>
            <a:ext cx="11119380" cy="5221356"/>
          </a:xfrm>
          <a:prstGeom prst="rect">
            <a:avLst/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06A47C-3267-41AE-801C-8BBE38BD7B74}"/>
              </a:ext>
            </a:extLst>
          </p:cNvPr>
          <p:cNvSpPr txBox="1"/>
          <p:nvPr/>
        </p:nvSpPr>
        <p:spPr>
          <a:xfrm>
            <a:off x="880113" y="692807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040500-D21F-45D7-81AC-238C7116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266700"/>
            <a:ext cx="1072911" cy="3105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808C46-C278-405C-AA40-BEB9022F2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9548">
            <a:off x="2680420" y="-625176"/>
            <a:ext cx="6262141" cy="928945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E455443F-9A3F-4DA3-AA1C-8EDFF0630370}"/>
              </a:ext>
            </a:extLst>
          </p:cNvPr>
          <p:cNvGrpSpPr>
            <a:grpSpLocks noChangeAspect="1"/>
          </p:cNvGrpSpPr>
          <p:nvPr/>
        </p:nvGrpSpPr>
        <p:grpSpPr>
          <a:xfrm>
            <a:off x="5253898" y="2529000"/>
            <a:ext cx="1687396" cy="1800000"/>
            <a:chOff x="2922588" y="6135688"/>
            <a:chExt cx="615950" cy="657225"/>
          </a:xfrm>
          <a:solidFill>
            <a:schemeClr val="bg1"/>
          </a:solidFill>
        </p:grpSpPr>
        <p:sp>
          <p:nvSpPr>
            <p:cNvPr id="9" name="Freeform 315">
              <a:extLst>
                <a:ext uri="{FF2B5EF4-FFF2-40B4-BE49-F238E27FC236}">
                  <a16:creationId xmlns:a16="http://schemas.microsoft.com/office/drawing/2014/main" id="{85E81D26-5271-4E3D-A40B-D2A7E5792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038" y="6135688"/>
              <a:ext cx="34925" cy="92075"/>
            </a:xfrm>
            <a:custGeom>
              <a:avLst/>
              <a:gdLst>
                <a:gd name="T0" fmla="*/ 12 w 22"/>
                <a:gd name="T1" fmla="*/ 58 h 58"/>
                <a:gd name="T2" fmla="*/ 12 w 22"/>
                <a:gd name="T3" fmla="*/ 58 h 58"/>
                <a:gd name="T4" fmla="*/ 6 w 22"/>
                <a:gd name="T5" fmla="*/ 58 h 58"/>
                <a:gd name="T6" fmla="*/ 4 w 22"/>
                <a:gd name="T7" fmla="*/ 56 h 58"/>
                <a:gd name="T8" fmla="*/ 2 w 22"/>
                <a:gd name="T9" fmla="*/ 52 h 58"/>
                <a:gd name="T10" fmla="*/ 0 w 22"/>
                <a:gd name="T11" fmla="*/ 48 h 58"/>
                <a:gd name="T12" fmla="*/ 0 w 22"/>
                <a:gd name="T13" fmla="*/ 12 h 58"/>
                <a:gd name="T14" fmla="*/ 0 w 22"/>
                <a:gd name="T15" fmla="*/ 12 h 58"/>
                <a:gd name="T16" fmla="*/ 2 w 22"/>
                <a:gd name="T17" fmla="*/ 8 h 58"/>
                <a:gd name="T18" fmla="*/ 4 w 22"/>
                <a:gd name="T19" fmla="*/ 4 h 58"/>
                <a:gd name="T20" fmla="*/ 6 w 22"/>
                <a:gd name="T21" fmla="*/ 2 h 58"/>
                <a:gd name="T22" fmla="*/ 12 w 22"/>
                <a:gd name="T23" fmla="*/ 0 h 58"/>
                <a:gd name="T24" fmla="*/ 12 w 22"/>
                <a:gd name="T25" fmla="*/ 0 h 58"/>
                <a:gd name="T26" fmla="*/ 16 w 22"/>
                <a:gd name="T27" fmla="*/ 2 h 58"/>
                <a:gd name="T28" fmla="*/ 20 w 22"/>
                <a:gd name="T29" fmla="*/ 4 h 58"/>
                <a:gd name="T30" fmla="*/ 22 w 22"/>
                <a:gd name="T31" fmla="*/ 8 h 58"/>
                <a:gd name="T32" fmla="*/ 22 w 22"/>
                <a:gd name="T33" fmla="*/ 12 h 58"/>
                <a:gd name="T34" fmla="*/ 22 w 22"/>
                <a:gd name="T35" fmla="*/ 48 h 58"/>
                <a:gd name="T36" fmla="*/ 22 w 22"/>
                <a:gd name="T37" fmla="*/ 48 h 58"/>
                <a:gd name="T38" fmla="*/ 22 w 22"/>
                <a:gd name="T39" fmla="*/ 52 h 58"/>
                <a:gd name="T40" fmla="*/ 20 w 22"/>
                <a:gd name="T41" fmla="*/ 56 h 58"/>
                <a:gd name="T42" fmla="*/ 16 w 22"/>
                <a:gd name="T43" fmla="*/ 58 h 58"/>
                <a:gd name="T44" fmla="*/ 12 w 22"/>
                <a:gd name="T45" fmla="*/ 58 h 58"/>
                <a:gd name="T46" fmla="*/ 12 w 22"/>
                <a:gd name="T4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58">
                  <a:moveTo>
                    <a:pt x="12" y="58"/>
                  </a:moveTo>
                  <a:lnTo>
                    <a:pt x="12" y="58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52"/>
                  </a:lnTo>
                  <a:lnTo>
                    <a:pt x="20" y="56"/>
                  </a:lnTo>
                  <a:lnTo>
                    <a:pt x="16" y="58"/>
                  </a:lnTo>
                  <a:lnTo>
                    <a:pt x="12" y="58"/>
                  </a:lnTo>
                  <a:lnTo>
                    <a:pt x="12" y="5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316">
              <a:extLst>
                <a:ext uri="{FF2B5EF4-FFF2-40B4-BE49-F238E27FC236}">
                  <a16:creationId xmlns:a16="http://schemas.microsoft.com/office/drawing/2014/main" id="{5C51604F-6A11-47E3-B51A-E184696A5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988" y="6170613"/>
              <a:ext cx="63500" cy="85725"/>
            </a:xfrm>
            <a:custGeom>
              <a:avLst/>
              <a:gdLst>
                <a:gd name="T0" fmla="*/ 30 w 40"/>
                <a:gd name="T1" fmla="*/ 54 h 54"/>
                <a:gd name="T2" fmla="*/ 30 w 40"/>
                <a:gd name="T3" fmla="*/ 54 h 54"/>
                <a:gd name="T4" fmla="*/ 24 w 40"/>
                <a:gd name="T5" fmla="*/ 52 h 54"/>
                <a:gd name="T6" fmla="*/ 20 w 40"/>
                <a:gd name="T7" fmla="*/ 48 h 54"/>
                <a:gd name="T8" fmla="*/ 2 w 40"/>
                <a:gd name="T9" fmla="*/ 18 h 54"/>
                <a:gd name="T10" fmla="*/ 2 w 40"/>
                <a:gd name="T11" fmla="*/ 18 h 54"/>
                <a:gd name="T12" fmla="*/ 0 w 40"/>
                <a:gd name="T13" fmla="*/ 12 h 54"/>
                <a:gd name="T14" fmla="*/ 0 w 40"/>
                <a:gd name="T15" fmla="*/ 8 h 54"/>
                <a:gd name="T16" fmla="*/ 2 w 40"/>
                <a:gd name="T17" fmla="*/ 4 h 54"/>
                <a:gd name="T18" fmla="*/ 6 w 40"/>
                <a:gd name="T19" fmla="*/ 2 h 54"/>
                <a:gd name="T20" fmla="*/ 6 w 40"/>
                <a:gd name="T21" fmla="*/ 2 h 54"/>
                <a:gd name="T22" fmla="*/ 10 w 40"/>
                <a:gd name="T23" fmla="*/ 0 h 54"/>
                <a:gd name="T24" fmla="*/ 14 w 40"/>
                <a:gd name="T25" fmla="*/ 0 h 54"/>
                <a:gd name="T26" fmla="*/ 18 w 40"/>
                <a:gd name="T27" fmla="*/ 2 h 54"/>
                <a:gd name="T28" fmla="*/ 20 w 40"/>
                <a:gd name="T29" fmla="*/ 6 h 54"/>
                <a:gd name="T30" fmla="*/ 38 w 40"/>
                <a:gd name="T31" fmla="*/ 36 h 54"/>
                <a:gd name="T32" fmla="*/ 38 w 40"/>
                <a:gd name="T33" fmla="*/ 36 h 54"/>
                <a:gd name="T34" fmla="*/ 40 w 40"/>
                <a:gd name="T35" fmla="*/ 42 h 54"/>
                <a:gd name="T36" fmla="*/ 40 w 40"/>
                <a:gd name="T37" fmla="*/ 46 h 54"/>
                <a:gd name="T38" fmla="*/ 38 w 40"/>
                <a:gd name="T39" fmla="*/ 50 h 54"/>
                <a:gd name="T40" fmla="*/ 34 w 40"/>
                <a:gd name="T41" fmla="*/ 52 h 54"/>
                <a:gd name="T42" fmla="*/ 34 w 40"/>
                <a:gd name="T43" fmla="*/ 52 h 54"/>
                <a:gd name="T44" fmla="*/ 30 w 40"/>
                <a:gd name="T45" fmla="*/ 54 h 54"/>
                <a:gd name="T46" fmla="*/ 30 w 40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4">
                  <a:moveTo>
                    <a:pt x="30" y="54"/>
                  </a:moveTo>
                  <a:lnTo>
                    <a:pt x="30" y="54"/>
                  </a:lnTo>
                  <a:lnTo>
                    <a:pt x="24" y="52"/>
                  </a:lnTo>
                  <a:lnTo>
                    <a:pt x="20" y="4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38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4"/>
                  </a:lnTo>
                  <a:lnTo>
                    <a:pt x="30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317">
              <a:extLst>
                <a:ext uri="{FF2B5EF4-FFF2-40B4-BE49-F238E27FC236}">
                  <a16:creationId xmlns:a16="http://schemas.microsoft.com/office/drawing/2014/main" id="{C14ECCBC-0CAB-41D6-8D23-958E82917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6275388"/>
              <a:ext cx="82550" cy="63500"/>
            </a:xfrm>
            <a:custGeom>
              <a:avLst/>
              <a:gdLst>
                <a:gd name="T0" fmla="*/ 42 w 52"/>
                <a:gd name="T1" fmla="*/ 40 h 40"/>
                <a:gd name="T2" fmla="*/ 42 w 52"/>
                <a:gd name="T3" fmla="*/ 40 h 40"/>
                <a:gd name="T4" fmla="*/ 36 w 52"/>
                <a:gd name="T5" fmla="*/ 38 h 40"/>
                <a:gd name="T6" fmla="*/ 4 w 52"/>
                <a:gd name="T7" fmla="*/ 20 h 40"/>
                <a:gd name="T8" fmla="*/ 4 w 52"/>
                <a:gd name="T9" fmla="*/ 20 h 40"/>
                <a:gd name="T10" fmla="*/ 2 w 52"/>
                <a:gd name="T11" fmla="*/ 16 h 40"/>
                <a:gd name="T12" fmla="*/ 0 w 52"/>
                <a:gd name="T13" fmla="*/ 14 h 40"/>
                <a:gd name="T14" fmla="*/ 0 w 52"/>
                <a:gd name="T15" fmla="*/ 8 h 40"/>
                <a:gd name="T16" fmla="*/ 0 w 52"/>
                <a:gd name="T17" fmla="*/ 4 h 40"/>
                <a:gd name="T18" fmla="*/ 0 w 52"/>
                <a:gd name="T19" fmla="*/ 4 h 40"/>
                <a:gd name="T20" fmla="*/ 4 w 52"/>
                <a:gd name="T21" fmla="*/ 2 h 40"/>
                <a:gd name="T22" fmla="*/ 8 w 52"/>
                <a:gd name="T23" fmla="*/ 0 h 40"/>
                <a:gd name="T24" fmla="*/ 12 w 52"/>
                <a:gd name="T25" fmla="*/ 0 h 40"/>
                <a:gd name="T26" fmla="*/ 16 w 52"/>
                <a:gd name="T27" fmla="*/ 0 h 40"/>
                <a:gd name="T28" fmla="*/ 46 w 52"/>
                <a:gd name="T29" fmla="*/ 18 h 40"/>
                <a:gd name="T30" fmla="*/ 46 w 52"/>
                <a:gd name="T31" fmla="*/ 18 h 40"/>
                <a:gd name="T32" fmla="*/ 50 w 52"/>
                <a:gd name="T33" fmla="*/ 22 h 40"/>
                <a:gd name="T34" fmla="*/ 52 w 52"/>
                <a:gd name="T35" fmla="*/ 26 h 40"/>
                <a:gd name="T36" fmla="*/ 52 w 52"/>
                <a:gd name="T37" fmla="*/ 30 h 40"/>
                <a:gd name="T38" fmla="*/ 50 w 52"/>
                <a:gd name="T39" fmla="*/ 34 h 40"/>
                <a:gd name="T40" fmla="*/ 50 w 52"/>
                <a:gd name="T41" fmla="*/ 34 h 40"/>
                <a:gd name="T42" fmla="*/ 46 w 52"/>
                <a:gd name="T43" fmla="*/ 38 h 40"/>
                <a:gd name="T44" fmla="*/ 42 w 52"/>
                <a:gd name="T45" fmla="*/ 40 h 40"/>
                <a:gd name="T46" fmla="*/ 42 w 52"/>
                <a:gd name="T4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0">
                  <a:moveTo>
                    <a:pt x="42" y="40"/>
                  </a:moveTo>
                  <a:lnTo>
                    <a:pt x="42" y="40"/>
                  </a:lnTo>
                  <a:lnTo>
                    <a:pt x="36" y="3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50" y="22"/>
                  </a:lnTo>
                  <a:lnTo>
                    <a:pt x="52" y="26"/>
                  </a:lnTo>
                  <a:lnTo>
                    <a:pt x="52" y="3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4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318">
              <a:extLst>
                <a:ext uri="{FF2B5EF4-FFF2-40B4-BE49-F238E27FC236}">
                  <a16:creationId xmlns:a16="http://schemas.microsoft.com/office/drawing/2014/main" id="{BE4E627F-A729-4D06-BC94-6C104FB97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588" y="6418263"/>
              <a:ext cx="92075" cy="34925"/>
            </a:xfrm>
            <a:custGeom>
              <a:avLst/>
              <a:gdLst>
                <a:gd name="T0" fmla="*/ 46 w 58"/>
                <a:gd name="T1" fmla="*/ 22 h 22"/>
                <a:gd name="T2" fmla="*/ 12 w 58"/>
                <a:gd name="T3" fmla="*/ 22 h 22"/>
                <a:gd name="T4" fmla="*/ 12 w 58"/>
                <a:gd name="T5" fmla="*/ 22 h 22"/>
                <a:gd name="T6" fmla="*/ 6 w 58"/>
                <a:gd name="T7" fmla="*/ 22 h 22"/>
                <a:gd name="T8" fmla="*/ 4 w 58"/>
                <a:gd name="T9" fmla="*/ 18 h 22"/>
                <a:gd name="T10" fmla="*/ 0 w 58"/>
                <a:gd name="T11" fmla="*/ 16 h 22"/>
                <a:gd name="T12" fmla="*/ 0 w 58"/>
                <a:gd name="T13" fmla="*/ 10 h 22"/>
                <a:gd name="T14" fmla="*/ 0 w 58"/>
                <a:gd name="T15" fmla="*/ 10 h 22"/>
                <a:gd name="T16" fmla="*/ 0 w 58"/>
                <a:gd name="T17" fmla="*/ 6 h 22"/>
                <a:gd name="T18" fmla="*/ 4 w 58"/>
                <a:gd name="T19" fmla="*/ 2 h 22"/>
                <a:gd name="T20" fmla="*/ 6 w 58"/>
                <a:gd name="T21" fmla="*/ 0 h 22"/>
                <a:gd name="T22" fmla="*/ 12 w 58"/>
                <a:gd name="T23" fmla="*/ 0 h 22"/>
                <a:gd name="T24" fmla="*/ 46 w 58"/>
                <a:gd name="T25" fmla="*/ 0 h 22"/>
                <a:gd name="T26" fmla="*/ 46 w 58"/>
                <a:gd name="T27" fmla="*/ 0 h 22"/>
                <a:gd name="T28" fmla="*/ 52 w 58"/>
                <a:gd name="T29" fmla="*/ 0 h 22"/>
                <a:gd name="T30" fmla="*/ 54 w 58"/>
                <a:gd name="T31" fmla="*/ 2 h 22"/>
                <a:gd name="T32" fmla="*/ 58 w 58"/>
                <a:gd name="T33" fmla="*/ 6 h 22"/>
                <a:gd name="T34" fmla="*/ 58 w 58"/>
                <a:gd name="T35" fmla="*/ 10 h 22"/>
                <a:gd name="T36" fmla="*/ 58 w 58"/>
                <a:gd name="T37" fmla="*/ 10 h 22"/>
                <a:gd name="T38" fmla="*/ 58 w 58"/>
                <a:gd name="T39" fmla="*/ 16 h 22"/>
                <a:gd name="T40" fmla="*/ 54 w 58"/>
                <a:gd name="T41" fmla="*/ 18 h 22"/>
                <a:gd name="T42" fmla="*/ 52 w 58"/>
                <a:gd name="T43" fmla="*/ 22 h 22"/>
                <a:gd name="T44" fmla="*/ 46 w 58"/>
                <a:gd name="T45" fmla="*/ 22 h 22"/>
                <a:gd name="T46" fmla="*/ 46 w 58"/>
                <a:gd name="T4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22">
                  <a:moveTo>
                    <a:pt x="46" y="22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6" y="22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8" y="6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8" y="16"/>
                  </a:lnTo>
                  <a:lnTo>
                    <a:pt x="54" y="18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319">
              <a:extLst>
                <a:ext uri="{FF2B5EF4-FFF2-40B4-BE49-F238E27FC236}">
                  <a16:creationId xmlns:a16="http://schemas.microsoft.com/office/drawing/2014/main" id="{CF070051-2C0A-4DF6-9195-C226832B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513" y="6535738"/>
              <a:ext cx="82550" cy="63500"/>
            </a:xfrm>
            <a:custGeom>
              <a:avLst/>
              <a:gdLst>
                <a:gd name="T0" fmla="*/ 10 w 52"/>
                <a:gd name="T1" fmla="*/ 40 h 40"/>
                <a:gd name="T2" fmla="*/ 10 w 52"/>
                <a:gd name="T3" fmla="*/ 40 h 40"/>
                <a:gd name="T4" fmla="*/ 6 w 52"/>
                <a:gd name="T5" fmla="*/ 38 h 40"/>
                <a:gd name="T6" fmla="*/ 2 w 52"/>
                <a:gd name="T7" fmla="*/ 34 h 40"/>
                <a:gd name="T8" fmla="*/ 2 w 52"/>
                <a:gd name="T9" fmla="*/ 34 h 40"/>
                <a:gd name="T10" fmla="*/ 0 w 52"/>
                <a:gd name="T11" fmla="*/ 30 h 40"/>
                <a:gd name="T12" fmla="*/ 0 w 52"/>
                <a:gd name="T13" fmla="*/ 26 h 40"/>
                <a:gd name="T14" fmla="*/ 2 w 52"/>
                <a:gd name="T15" fmla="*/ 22 h 40"/>
                <a:gd name="T16" fmla="*/ 6 w 52"/>
                <a:gd name="T17" fmla="*/ 20 h 40"/>
                <a:gd name="T18" fmla="*/ 36 w 52"/>
                <a:gd name="T19" fmla="*/ 2 h 40"/>
                <a:gd name="T20" fmla="*/ 36 w 52"/>
                <a:gd name="T21" fmla="*/ 2 h 40"/>
                <a:gd name="T22" fmla="*/ 40 w 52"/>
                <a:gd name="T23" fmla="*/ 0 h 40"/>
                <a:gd name="T24" fmla="*/ 44 w 52"/>
                <a:gd name="T25" fmla="*/ 0 h 40"/>
                <a:gd name="T26" fmla="*/ 48 w 52"/>
                <a:gd name="T27" fmla="*/ 2 h 40"/>
                <a:gd name="T28" fmla="*/ 52 w 52"/>
                <a:gd name="T29" fmla="*/ 6 h 40"/>
                <a:gd name="T30" fmla="*/ 52 w 52"/>
                <a:gd name="T31" fmla="*/ 6 h 40"/>
                <a:gd name="T32" fmla="*/ 52 w 52"/>
                <a:gd name="T33" fmla="*/ 10 h 40"/>
                <a:gd name="T34" fmla="*/ 52 w 52"/>
                <a:gd name="T35" fmla="*/ 14 h 40"/>
                <a:gd name="T36" fmla="*/ 50 w 52"/>
                <a:gd name="T37" fmla="*/ 18 h 40"/>
                <a:gd name="T38" fmla="*/ 48 w 52"/>
                <a:gd name="T39" fmla="*/ 20 h 40"/>
                <a:gd name="T40" fmla="*/ 16 w 52"/>
                <a:gd name="T41" fmla="*/ 38 h 40"/>
                <a:gd name="T42" fmla="*/ 16 w 52"/>
                <a:gd name="T43" fmla="*/ 38 h 40"/>
                <a:gd name="T44" fmla="*/ 10 w 52"/>
                <a:gd name="T45" fmla="*/ 40 h 40"/>
                <a:gd name="T46" fmla="*/ 10 w 52"/>
                <a:gd name="T4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40">
                  <a:moveTo>
                    <a:pt x="10" y="40"/>
                  </a:moveTo>
                  <a:lnTo>
                    <a:pt x="10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6" y="2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0" y="18"/>
                  </a:lnTo>
                  <a:lnTo>
                    <a:pt x="48" y="2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0" y="40"/>
                  </a:lnTo>
                  <a:lnTo>
                    <a:pt x="10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320">
              <a:extLst>
                <a:ext uri="{FF2B5EF4-FFF2-40B4-BE49-F238E27FC236}">
                  <a16:creationId xmlns:a16="http://schemas.microsoft.com/office/drawing/2014/main" id="{636DF645-DE94-4A13-8217-8C722D414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363" y="6551613"/>
              <a:ext cx="85725" cy="63500"/>
            </a:xfrm>
            <a:custGeom>
              <a:avLst/>
              <a:gdLst>
                <a:gd name="T0" fmla="*/ 42 w 54"/>
                <a:gd name="T1" fmla="*/ 40 h 40"/>
                <a:gd name="T2" fmla="*/ 42 w 54"/>
                <a:gd name="T3" fmla="*/ 40 h 40"/>
                <a:gd name="T4" fmla="*/ 38 w 54"/>
                <a:gd name="T5" fmla="*/ 38 h 40"/>
                <a:gd name="T6" fmla="*/ 6 w 54"/>
                <a:gd name="T7" fmla="*/ 20 h 40"/>
                <a:gd name="T8" fmla="*/ 6 w 54"/>
                <a:gd name="T9" fmla="*/ 20 h 40"/>
                <a:gd name="T10" fmla="*/ 4 w 54"/>
                <a:gd name="T11" fmla="*/ 18 h 40"/>
                <a:gd name="T12" fmla="*/ 2 w 54"/>
                <a:gd name="T13" fmla="*/ 14 h 40"/>
                <a:gd name="T14" fmla="*/ 0 w 54"/>
                <a:gd name="T15" fmla="*/ 10 h 40"/>
                <a:gd name="T16" fmla="*/ 2 w 54"/>
                <a:gd name="T17" fmla="*/ 6 h 40"/>
                <a:gd name="T18" fmla="*/ 2 w 54"/>
                <a:gd name="T19" fmla="*/ 6 h 40"/>
                <a:gd name="T20" fmla="*/ 6 w 54"/>
                <a:gd name="T21" fmla="*/ 2 h 40"/>
                <a:gd name="T22" fmla="*/ 10 w 54"/>
                <a:gd name="T23" fmla="*/ 0 h 40"/>
                <a:gd name="T24" fmla="*/ 14 w 54"/>
                <a:gd name="T25" fmla="*/ 0 h 40"/>
                <a:gd name="T26" fmla="*/ 18 w 54"/>
                <a:gd name="T27" fmla="*/ 2 h 40"/>
                <a:gd name="T28" fmla="*/ 48 w 54"/>
                <a:gd name="T29" fmla="*/ 20 h 40"/>
                <a:gd name="T30" fmla="*/ 48 w 54"/>
                <a:gd name="T31" fmla="*/ 20 h 40"/>
                <a:gd name="T32" fmla="*/ 52 w 54"/>
                <a:gd name="T33" fmla="*/ 22 h 40"/>
                <a:gd name="T34" fmla="*/ 54 w 54"/>
                <a:gd name="T35" fmla="*/ 26 h 40"/>
                <a:gd name="T36" fmla="*/ 54 w 54"/>
                <a:gd name="T37" fmla="*/ 30 h 40"/>
                <a:gd name="T38" fmla="*/ 52 w 54"/>
                <a:gd name="T39" fmla="*/ 34 h 40"/>
                <a:gd name="T40" fmla="*/ 52 w 54"/>
                <a:gd name="T41" fmla="*/ 34 h 40"/>
                <a:gd name="T42" fmla="*/ 48 w 54"/>
                <a:gd name="T43" fmla="*/ 38 h 40"/>
                <a:gd name="T44" fmla="*/ 42 w 54"/>
                <a:gd name="T45" fmla="*/ 40 h 40"/>
                <a:gd name="T46" fmla="*/ 42 w 54"/>
                <a:gd name="T4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0">
                  <a:moveTo>
                    <a:pt x="42" y="40"/>
                  </a:moveTo>
                  <a:lnTo>
                    <a:pt x="42" y="40"/>
                  </a:lnTo>
                  <a:lnTo>
                    <a:pt x="38" y="3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52" y="22"/>
                  </a:lnTo>
                  <a:lnTo>
                    <a:pt x="54" y="26"/>
                  </a:lnTo>
                  <a:lnTo>
                    <a:pt x="54" y="30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8" y="38"/>
                  </a:lnTo>
                  <a:lnTo>
                    <a:pt x="42" y="40"/>
                  </a:lnTo>
                  <a:lnTo>
                    <a:pt x="4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321">
              <a:extLst>
                <a:ext uri="{FF2B5EF4-FFF2-40B4-BE49-F238E27FC236}">
                  <a16:creationId xmlns:a16="http://schemas.microsoft.com/office/drawing/2014/main" id="{AE3115BB-8708-4853-A03E-90099A49B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463" y="6437313"/>
              <a:ext cx="92075" cy="34925"/>
            </a:xfrm>
            <a:custGeom>
              <a:avLst/>
              <a:gdLst>
                <a:gd name="T0" fmla="*/ 46 w 58"/>
                <a:gd name="T1" fmla="*/ 22 h 22"/>
                <a:gd name="T2" fmla="*/ 10 w 58"/>
                <a:gd name="T3" fmla="*/ 22 h 22"/>
                <a:gd name="T4" fmla="*/ 10 w 58"/>
                <a:gd name="T5" fmla="*/ 22 h 22"/>
                <a:gd name="T6" fmla="*/ 6 w 58"/>
                <a:gd name="T7" fmla="*/ 20 h 22"/>
                <a:gd name="T8" fmla="*/ 2 w 58"/>
                <a:gd name="T9" fmla="*/ 18 h 22"/>
                <a:gd name="T10" fmla="*/ 0 w 58"/>
                <a:gd name="T11" fmla="*/ 14 h 22"/>
                <a:gd name="T12" fmla="*/ 0 w 58"/>
                <a:gd name="T13" fmla="*/ 10 h 22"/>
                <a:gd name="T14" fmla="*/ 0 w 58"/>
                <a:gd name="T15" fmla="*/ 10 h 22"/>
                <a:gd name="T16" fmla="*/ 0 w 58"/>
                <a:gd name="T17" fmla="*/ 6 h 22"/>
                <a:gd name="T18" fmla="*/ 2 w 58"/>
                <a:gd name="T19" fmla="*/ 2 h 22"/>
                <a:gd name="T20" fmla="*/ 6 w 58"/>
                <a:gd name="T21" fmla="*/ 0 h 22"/>
                <a:gd name="T22" fmla="*/ 10 w 58"/>
                <a:gd name="T23" fmla="*/ 0 h 22"/>
                <a:gd name="T24" fmla="*/ 46 w 58"/>
                <a:gd name="T25" fmla="*/ 0 h 22"/>
                <a:gd name="T26" fmla="*/ 46 w 58"/>
                <a:gd name="T27" fmla="*/ 0 h 22"/>
                <a:gd name="T28" fmla="*/ 50 w 58"/>
                <a:gd name="T29" fmla="*/ 0 h 22"/>
                <a:gd name="T30" fmla="*/ 54 w 58"/>
                <a:gd name="T31" fmla="*/ 2 h 22"/>
                <a:gd name="T32" fmla="*/ 56 w 58"/>
                <a:gd name="T33" fmla="*/ 6 h 22"/>
                <a:gd name="T34" fmla="*/ 58 w 58"/>
                <a:gd name="T35" fmla="*/ 10 h 22"/>
                <a:gd name="T36" fmla="*/ 58 w 58"/>
                <a:gd name="T37" fmla="*/ 10 h 22"/>
                <a:gd name="T38" fmla="*/ 56 w 58"/>
                <a:gd name="T39" fmla="*/ 14 h 22"/>
                <a:gd name="T40" fmla="*/ 54 w 58"/>
                <a:gd name="T41" fmla="*/ 18 h 22"/>
                <a:gd name="T42" fmla="*/ 50 w 58"/>
                <a:gd name="T43" fmla="*/ 20 h 22"/>
                <a:gd name="T44" fmla="*/ 46 w 58"/>
                <a:gd name="T45" fmla="*/ 22 h 22"/>
                <a:gd name="T46" fmla="*/ 46 w 58"/>
                <a:gd name="T4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22">
                  <a:moveTo>
                    <a:pt x="46" y="22"/>
                  </a:moveTo>
                  <a:lnTo>
                    <a:pt x="10" y="22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2"/>
                  </a:lnTo>
                  <a:lnTo>
                    <a:pt x="56" y="6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4" y="18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322">
              <a:extLst>
                <a:ext uri="{FF2B5EF4-FFF2-40B4-BE49-F238E27FC236}">
                  <a16:creationId xmlns:a16="http://schemas.microsoft.com/office/drawing/2014/main" id="{BE5586D1-C77D-4674-8A18-8B323E2BF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888" y="6291263"/>
              <a:ext cx="85725" cy="63500"/>
            </a:xfrm>
            <a:custGeom>
              <a:avLst/>
              <a:gdLst>
                <a:gd name="T0" fmla="*/ 12 w 54"/>
                <a:gd name="T1" fmla="*/ 40 h 40"/>
                <a:gd name="T2" fmla="*/ 12 w 54"/>
                <a:gd name="T3" fmla="*/ 40 h 40"/>
                <a:gd name="T4" fmla="*/ 6 w 54"/>
                <a:gd name="T5" fmla="*/ 38 h 40"/>
                <a:gd name="T6" fmla="*/ 2 w 54"/>
                <a:gd name="T7" fmla="*/ 34 h 40"/>
                <a:gd name="T8" fmla="*/ 2 w 54"/>
                <a:gd name="T9" fmla="*/ 34 h 40"/>
                <a:gd name="T10" fmla="*/ 0 w 54"/>
                <a:gd name="T11" fmla="*/ 30 h 40"/>
                <a:gd name="T12" fmla="*/ 0 w 54"/>
                <a:gd name="T13" fmla="*/ 26 h 40"/>
                <a:gd name="T14" fmla="*/ 2 w 54"/>
                <a:gd name="T15" fmla="*/ 22 h 40"/>
                <a:gd name="T16" fmla="*/ 6 w 54"/>
                <a:gd name="T17" fmla="*/ 18 h 40"/>
                <a:gd name="T18" fmla="*/ 38 w 54"/>
                <a:gd name="T19" fmla="*/ 0 h 40"/>
                <a:gd name="T20" fmla="*/ 38 w 54"/>
                <a:gd name="T21" fmla="*/ 0 h 40"/>
                <a:gd name="T22" fmla="*/ 42 w 54"/>
                <a:gd name="T23" fmla="*/ 0 h 40"/>
                <a:gd name="T24" fmla="*/ 46 w 54"/>
                <a:gd name="T25" fmla="*/ 0 h 40"/>
                <a:gd name="T26" fmla="*/ 50 w 54"/>
                <a:gd name="T27" fmla="*/ 2 h 40"/>
                <a:gd name="T28" fmla="*/ 52 w 54"/>
                <a:gd name="T29" fmla="*/ 4 h 40"/>
                <a:gd name="T30" fmla="*/ 52 w 54"/>
                <a:gd name="T31" fmla="*/ 4 h 40"/>
                <a:gd name="T32" fmla="*/ 54 w 54"/>
                <a:gd name="T33" fmla="*/ 8 h 40"/>
                <a:gd name="T34" fmla="*/ 54 w 54"/>
                <a:gd name="T35" fmla="*/ 12 h 40"/>
                <a:gd name="T36" fmla="*/ 52 w 54"/>
                <a:gd name="T37" fmla="*/ 16 h 40"/>
                <a:gd name="T38" fmla="*/ 48 w 54"/>
                <a:gd name="T39" fmla="*/ 20 h 40"/>
                <a:gd name="T40" fmla="*/ 18 w 54"/>
                <a:gd name="T41" fmla="*/ 38 h 40"/>
                <a:gd name="T42" fmla="*/ 18 w 54"/>
                <a:gd name="T43" fmla="*/ 38 h 40"/>
                <a:gd name="T44" fmla="*/ 12 w 54"/>
                <a:gd name="T45" fmla="*/ 40 h 40"/>
                <a:gd name="T46" fmla="*/ 12 w 54"/>
                <a:gd name="T4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0">
                  <a:moveTo>
                    <a:pt x="12" y="40"/>
                  </a:moveTo>
                  <a:lnTo>
                    <a:pt x="12" y="40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48" y="2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323">
              <a:extLst>
                <a:ext uri="{FF2B5EF4-FFF2-40B4-BE49-F238E27FC236}">
                  <a16:creationId xmlns:a16="http://schemas.microsoft.com/office/drawing/2014/main" id="{1A6773F5-87D4-4519-90B4-7E6352F33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8" y="6180138"/>
              <a:ext cx="63500" cy="85725"/>
            </a:xfrm>
            <a:custGeom>
              <a:avLst/>
              <a:gdLst>
                <a:gd name="T0" fmla="*/ 12 w 40"/>
                <a:gd name="T1" fmla="*/ 54 h 54"/>
                <a:gd name="T2" fmla="*/ 12 w 40"/>
                <a:gd name="T3" fmla="*/ 54 h 54"/>
                <a:gd name="T4" fmla="*/ 6 w 40"/>
                <a:gd name="T5" fmla="*/ 52 h 54"/>
                <a:gd name="T6" fmla="*/ 6 w 40"/>
                <a:gd name="T7" fmla="*/ 52 h 54"/>
                <a:gd name="T8" fmla="*/ 4 w 40"/>
                <a:gd name="T9" fmla="*/ 48 h 54"/>
                <a:gd name="T10" fmla="*/ 2 w 40"/>
                <a:gd name="T11" fmla="*/ 46 h 54"/>
                <a:gd name="T12" fmla="*/ 0 w 40"/>
                <a:gd name="T13" fmla="*/ 40 h 54"/>
                <a:gd name="T14" fmla="*/ 2 w 40"/>
                <a:gd name="T15" fmla="*/ 36 h 54"/>
                <a:gd name="T16" fmla="*/ 20 w 40"/>
                <a:gd name="T17" fmla="*/ 6 h 54"/>
                <a:gd name="T18" fmla="*/ 20 w 40"/>
                <a:gd name="T19" fmla="*/ 6 h 54"/>
                <a:gd name="T20" fmla="*/ 24 w 40"/>
                <a:gd name="T21" fmla="*/ 2 h 54"/>
                <a:gd name="T22" fmla="*/ 26 w 40"/>
                <a:gd name="T23" fmla="*/ 0 h 54"/>
                <a:gd name="T24" fmla="*/ 32 w 40"/>
                <a:gd name="T25" fmla="*/ 0 h 54"/>
                <a:gd name="T26" fmla="*/ 36 w 40"/>
                <a:gd name="T27" fmla="*/ 2 h 54"/>
                <a:gd name="T28" fmla="*/ 36 w 40"/>
                <a:gd name="T29" fmla="*/ 2 h 54"/>
                <a:gd name="T30" fmla="*/ 38 w 40"/>
                <a:gd name="T31" fmla="*/ 4 h 54"/>
                <a:gd name="T32" fmla="*/ 40 w 40"/>
                <a:gd name="T33" fmla="*/ 8 h 54"/>
                <a:gd name="T34" fmla="*/ 40 w 40"/>
                <a:gd name="T35" fmla="*/ 12 h 54"/>
                <a:gd name="T36" fmla="*/ 40 w 40"/>
                <a:gd name="T37" fmla="*/ 16 h 54"/>
                <a:gd name="T38" fmla="*/ 22 w 40"/>
                <a:gd name="T39" fmla="*/ 48 h 54"/>
                <a:gd name="T40" fmla="*/ 22 w 40"/>
                <a:gd name="T41" fmla="*/ 48 h 54"/>
                <a:gd name="T42" fmla="*/ 18 w 40"/>
                <a:gd name="T43" fmla="*/ 52 h 54"/>
                <a:gd name="T44" fmla="*/ 12 w 40"/>
                <a:gd name="T45" fmla="*/ 54 h 54"/>
                <a:gd name="T46" fmla="*/ 12 w 40"/>
                <a:gd name="T4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" h="54">
                  <a:moveTo>
                    <a:pt x="12" y="54"/>
                  </a:moveTo>
                  <a:lnTo>
                    <a:pt x="12" y="54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52"/>
                  </a:lnTo>
                  <a:lnTo>
                    <a:pt x="12" y="5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324">
              <a:extLst>
                <a:ext uri="{FF2B5EF4-FFF2-40B4-BE49-F238E27FC236}">
                  <a16:creationId xmlns:a16="http://schemas.microsoft.com/office/drawing/2014/main" id="{151D2E48-0618-4E27-8024-3B1E22962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5463" y="6281738"/>
              <a:ext cx="327025" cy="396875"/>
            </a:xfrm>
            <a:custGeom>
              <a:avLst/>
              <a:gdLst>
                <a:gd name="T0" fmla="*/ 198 w 206"/>
                <a:gd name="T1" fmla="*/ 64 h 250"/>
                <a:gd name="T2" fmla="*/ 144 w 206"/>
                <a:gd name="T3" fmla="*/ 8 h 250"/>
                <a:gd name="T4" fmla="*/ 82 w 206"/>
                <a:gd name="T5" fmla="*/ 2 h 250"/>
                <a:gd name="T6" fmla="*/ 18 w 206"/>
                <a:gd name="T7" fmla="*/ 46 h 250"/>
                <a:gd name="T8" fmla="*/ 0 w 206"/>
                <a:gd name="T9" fmla="*/ 104 h 250"/>
                <a:gd name="T10" fmla="*/ 6 w 206"/>
                <a:gd name="T11" fmla="*/ 142 h 250"/>
                <a:gd name="T12" fmla="*/ 42 w 206"/>
                <a:gd name="T13" fmla="*/ 206 h 250"/>
                <a:gd name="T14" fmla="*/ 48 w 206"/>
                <a:gd name="T15" fmla="*/ 234 h 250"/>
                <a:gd name="T16" fmla="*/ 96 w 206"/>
                <a:gd name="T17" fmla="*/ 250 h 250"/>
                <a:gd name="T18" fmla="*/ 158 w 206"/>
                <a:gd name="T19" fmla="*/ 250 h 250"/>
                <a:gd name="T20" fmla="*/ 164 w 206"/>
                <a:gd name="T21" fmla="*/ 206 h 250"/>
                <a:gd name="T22" fmla="*/ 196 w 206"/>
                <a:gd name="T23" fmla="*/ 154 h 250"/>
                <a:gd name="T24" fmla="*/ 206 w 206"/>
                <a:gd name="T25" fmla="*/ 114 h 250"/>
                <a:gd name="T26" fmla="*/ 90 w 206"/>
                <a:gd name="T27" fmla="*/ 184 h 250"/>
                <a:gd name="T28" fmla="*/ 70 w 206"/>
                <a:gd name="T29" fmla="*/ 142 h 250"/>
                <a:gd name="T30" fmla="*/ 84 w 206"/>
                <a:gd name="T31" fmla="*/ 136 h 250"/>
                <a:gd name="T32" fmla="*/ 100 w 206"/>
                <a:gd name="T33" fmla="*/ 142 h 250"/>
                <a:gd name="T34" fmla="*/ 114 w 206"/>
                <a:gd name="T35" fmla="*/ 136 h 250"/>
                <a:gd name="T36" fmla="*/ 124 w 206"/>
                <a:gd name="T37" fmla="*/ 144 h 250"/>
                <a:gd name="T38" fmla="*/ 110 w 206"/>
                <a:gd name="T39" fmla="*/ 180 h 250"/>
                <a:gd name="T40" fmla="*/ 90 w 206"/>
                <a:gd name="T41" fmla="*/ 234 h 250"/>
                <a:gd name="T42" fmla="*/ 86 w 206"/>
                <a:gd name="T43" fmla="*/ 112 h 250"/>
                <a:gd name="T44" fmla="*/ 88 w 206"/>
                <a:gd name="T45" fmla="*/ 114 h 250"/>
                <a:gd name="T46" fmla="*/ 84 w 206"/>
                <a:gd name="T47" fmla="*/ 124 h 250"/>
                <a:gd name="T48" fmla="*/ 114 w 206"/>
                <a:gd name="T49" fmla="*/ 110 h 250"/>
                <a:gd name="T50" fmla="*/ 116 w 206"/>
                <a:gd name="T51" fmla="*/ 108 h 250"/>
                <a:gd name="T52" fmla="*/ 118 w 206"/>
                <a:gd name="T53" fmla="*/ 114 h 250"/>
                <a:gd name="T54" fmla="*/ 114 w 206"/>
                <a:gd name="T55" fmla="*/ 110 h 250"/>
                <a:gd name="T56" fmla="*/ 188 w 206"/>
                <a:gd name="T57" fmla="*/ 120 h 250"/>
                <a:gd name="T58" fmla="*/ 168 w 206"/>
                <a:gd name="T59" fmla="*/ 170 h 250"/>
                <a:gd name="T60" fmla="*/ 142 w 206"/>
                <a:gd name="T61" fmla="*/ 214 h 250"/>
                <a:gd name="T62" fmla="*/ 122 w 206"/>
                <a:gd name="T63" fmla="*/ 186 h 250"/>
                <a:gd name="T64" fmla="*/ 142 w 206"/>
                <a:gd name="T65" fmla="*/ 130 h 250"/>
                <a:gd name="T66" fmla="*/ 134 w 206"/>
                <a:gd name="T67" fmla="*/ 134 h 250"/>
                <a:gd name="T68" fmla="*/ 122 w 206"/>
                <a:gd name="T69" fmla="*/ 136 h 250"/>
                <a:gd name="T70" fmla="*/ 116 w 206"/>
                <a:gd name="T71" fmla="*/ 130 h 250"/>
                <a:gd name="T72" fmla="*/ 124 w 206"/>
                <a:gd name="T73" fmla="*/ 112 h 250"/>
                <a:gd name="T74" fmla="*/ 116 w 206"/>
                <a:gd name="T75" fmla="*/ 102 h 250"/>
                <a:gd name="T76" fmla="*/ 108 w 206"/>
                <a:gd name="T77" fmla="*/ 108 h 250"/>
                <a:gd name="T78" fmla="*/ 102 w 206"/>
                <a:gd name="T79" fmla="*/ 134 h 250"/>
                <a:gd name="T80" fmla="*/ 92 w 206"/>
                <a:gd name="T81" fmla="*/ 134 h 250"/>
                <a:gd name="T82" fmla="*/ 94 w 206"/>
                <a:gd name="T83" fmla="*/ 114 h 250"/>
                <a:gd name="T84" fmla="*/ 88 w 206"/>
                <a:gd name="T85" fmla="*/ 106 h 250"/>
                <a:gd name="T86" fmla="*/ 78 w 206"/>
                <a:gd name="T87" fmla="*/ 112 h 250"/>
                <a:gd name="T88" fmla="*/ 80 w 206"/>
                <a:gd name="T89" fmla="*/ 130 h 250"/>
                <a:gd name="T90" fmla="*/ 68 w 206"/>
                <a:gd name="T91" fmla="*/ 136 h 250"/>
                <a:gd name="T92" fmla="*/ 60 w 206"/>
                <a:gd name="T93" fmla="*/ 130 h 250"/>
                <a:gd name="T94" fmla="*/ 58 w 206"/>
                <a:gd name="T95" fmla="*/ 130 h 250"/>
                <a:gd name="T96" fmla="*/ 58 w 206"/>
                <a:gd name="T97" fmla="*/ 132 h 250"/>
                <a:gd name="T98" fmla="*/ 54 w 206"/>
                <a:gd name="T99" fmla="*/ 136 h 250"/>
                <a:gd name="T100" fmla="*/ 66 w 206"/>
                <a:gd name="T101" fmla="*/ 234 h 250"/>
                <a:gd name="T102" fmla="*/ 60 w 206"/>
                <a:gd name="T103" fmla="*/ 204 h 250"/>
                <a:gd name="T104" fmla="*/ 28 w 206"/>
                <a:gd name="T105" fmla="*/ 148 h 250"/>
                <a:gd name="T106" fmla="*/ 18 w 206"/>
                <a:gd name="T107" fmla="*/ 108 h 250"/>
                <a:gd name="T108" fmla="*/ 20 w 206"/>
                <a:gd name="T109" fmla="*/ 86 h 250"/>
                <a:gd name="T110" fmla="*/ 56 w 206"/>
                <a:gd name="T111" fmla="*/ 34 h 250"/>
                <a:gd name="T112" fmla="*/ 104 w 206"/>
                <a:gd name="T113" fmla="*/ 18 h 250"/>
                <a:gd name="T114" fmla="*/ 164 w 206"/>
                <a:gd name="T115" fmla="*/ 44 h 250"/>
                <a:gd name="T116" fmla="*/ 188 w 206"/>
                <a:gd name="T117" fmla="*/ 10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250">
                  <a:moveTo>
                    <a:pt x="206" y="104"/>
                  </a:moveTo>
                  <a:lnTo>
                    <a:pt x="206" y="104"/>
                  </a:lnTo>
                  <a:lnTo>
                    <a:pt x="204" y="84"/>
                  </a:lnTo>
                  <a:lnTo>
                    <a:pt x="198" y="64"/>
                  </a:lnTo>
                  <a:lnTo>
                    <a:pt x="188" y="46"/>
                  </a:lnTo>
                  <a:lnTo>
                    <a:pt x="176" y="32"/>
                  </a:lnTo>
                  <a:lnTo>
                    <a:pt x="160" y="18"/>
                  </a:lnTo>
                  <a:lnTo>
                    <a:pt x="144" y="8"/>
                  </a:lnTo>
                  <a:lnTo>
                    <a:pt x="124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82" y="2"/>
                  </a:lnTo>
                  <a:lnTo>
                    <a:pt x="62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8" y="46"/>
                  </a:lnTo>
                  <a:lnTo>
                    <a:pt x="8" y="64"/>
                  </a:lnTo>
                  <a:lnTo>
                    <a:pt x="2" y="8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22"/>
                  </a:lnTo>
                  <a:lnTo>
                    <a:pt x="6" y="142"/>
                  </a:lnTo>
                  <a:lnTo>
                    <a:pt x="10" y="154"/>
                  </a:lnTo>
                  <a:lnTo>
                    <a:pt x="18" y="170"/>
                  </a:lnTo>
                  <a:lnTo>
                    <a:pt x="28" y="188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4" y="212"/>
                  </a:lnTo>
                  <a:lnTo>
                    <a:pt x="46" y="218"/>
                  </a:lnTo>
                  <a:lnTo>
                    <a:pt x="48" y="234"/>
                  </a:lnTo>
                  <a:lnTo>
                    <a:pt x="48" y="250"/>
                  </a:lnTo>
                  <a:lnTo>
                    <a:pt x="48" y="250"/>
                  </a:lnTo>
                  <a:lnTo>
                    <a:pt x="96" y="250"/>
                  </a:lnTo>
                  <a:lnTo>
                    <a:pt x="96" y="250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58" y="250"/>
                  </a:lnTo>
                  <a:lnTo>
                    <a:pt x="158" y="250"/>
                  </a:lnTo>
                  <a:lnTo>
                    <a:pt x="158" y="234"/>
                  </a:lnTo>
                  <a:lnTo>
                    <a:pt x="160" y="218"/>
                  </a:lnTo>
                  <a:lnTo>
                    <a:pt x="162" y="212"/>
                  </a:lnTo>
                  <a:lnTo>
                    <a:pt x="164" y="206"/>
                  </a:lnTo>
                  <a:lnTo>
                    <a:pt x="164" y="206"/>
                  </a:lnTo>
                  <a:lnTo>
                    <a:pt x="178" y="188"/>
                  </a:lnTo>
                  <a:lnTo>
                    <a:pt x="188" y="170"/>
                  </a:lnTo>
                  <a:lnTo>
                    <a:pt x="196" y="154"/>
                  </a:lnTo>
                  <a:lnTo>
                    <a:pt x="200" y="142"/>
                  </a:lnTo>
                  <a:lnTo>
                    <a:pt x="204" y="122"/>
                  </a:lnTo>
                  <a:lnTo>
                    <a:pt x="206" y="114"/>
                  </a:lnTo>
                  <a:lnTo>
                    <a:pt x="206" y="114"/>
                  </a:lnTo>
                  <a:lnTo>
                    <a:pt x="206" y="104"/>
                  </a:lnTo>
                  <a:lnTo>
                    <a:pt x="206" y="104"/>
                  </a:lnTo>
                  <a:close/>
                  <a:moveTo>
                    <a:pt x="90" y="234"/>
                  </a:moveTo>
                  <a:lnTo>
                    <a:pt x="90" y="184"/>
                  </a:lnTo>
                  <a:lnTo>
                    <a:pt x="90" y="184"/>
                  </a:lnTo>
                  <a:lnTo>
                    <a:pt x="90" y="180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8" y="140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100" y="142"/>
                  </a:lnTo>
                  <a:lnTo>
                    <a:pt x="104" y="140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4" y="136"/>
                  </a:lnTo>
                  <a:lnTo>
                    <a:pt x="114" y="136"/>
                  </a:lnTo>
                  <a:lnTo>
                    <a:pt x="118" y="142"/>
                  </a:lnTo>
                  <a:lnTo>
                    <a:pt x="124" y="144"/>
                  </a:lnTo>
                  <a:lnTo>
                    <a:pt x="124" y="144"/>
                  </a:lnTo>
                  <a:lnTo>
                    <a:pt x="126" y="144"/>
                  </a:lnTo>
                  <a:lnTo>
                    <a:pt x="126" y="144"/>
                  </a:lnTo>
                  <a:lnTo>
                    <a:pt x="130" y="142"/>
                  </a:lnTo>
                  <a:lnTo>
                    <a:pt x="110" y="180"/>
                  </a:lnTo>
                  <a:lnTo>
                    <a:pt x="110" y="180"/>
                  </a:lnTo>
                  <a:lnTo>
                    <a:pt x="110" y="184"/>
                  </a:lnTo>
                  <a:lnTo>
                    <a:pt x="110" y="234"/>
                  </a:lnTo>
                  <a:lnTo>
                    <a:pt x="90" y="234"/>
                  </a:lnTo>
                  <a:close/>
                  <a:moveTo>
                    <a:pt x="84" y="112"/>
                  </a:moveTo>
                  <a:lnTo>
                    <a:pt x="84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8" y="112"/>
                  </a:lnTo>
                  <a:lnTo>
                    <a:pt x="88" y="114"/>
                  </a:lnTo>
                  <a:lnTo>
                    <a:pt x="88" y="114"/>
                  </a:lnTo>
                  <a:lnTo>
                    <a:pt x="88" y="120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84" y="116"/>
                  </a:lnTo>
                  <a:lnTo>
                    <a:pt x="84" y="112"/>
                  </a:lnTo>
                  <a:lnTo>
                    <a:pt x="84" y="112"/>
                  </a:lnTo>
                  <a:close/>
                  <a:moveTo>
                    <a:pt x="114" y="110"/>
                  </a:moveTo>
                  <a:lnTo>
                    <a:pt x="114" y="110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8" y="114"/>
                  </a:lnTo>
                  <a:lnTo>
                    <a:pt x="114" y="122"/>
                  </a:lnTo>
                  <a:lnTo>
                    <a:pt x="114" y="122"/>
                  </a:lnTo>
                  <a:lnTo>
                    <a:pt x="114" y="116"/>
                  </a:lnTo>
                  <a:lnTo>
                    <a:pt x="114" y="110"/>
                  </a:lnTo>
                  <a:lnTo>
                    <a:pt x="114" y="110"/>
                  </a:lnTo>
                  <a:close/>
                  <a:moveTo>
                    <a:pt x="188" y="108"/>
                  </a:moveTo>
                  <a:lnTo>
                    <a:pt x="186" y="120"/>
                  </a:lnTo>
                  <a:lnTo>
                    <a:pt x="188" y="120"/>
                  </a:lnTo>
                  <a:lnTo>
                    <a:pt x="188" y="120"/>
                  </a:lnTo>
                  <a:lnTo>
                    <a:pt x="184" y="132"/>
                  </a:lnTo>
                  <a:lnTo>
                    <a:pt x="178" y="148"/>
                  </a:lnTo>
                  <a:lnTo>
                    <a:pt x="168" y="170"/>
                  </a:lnTo>
                  <a:lnTo>
                    <a:pt x="150" y="194"/>
                  </a:lnTo>
                  <a:lnTo>
                    <a:pt x="150" y="194"/>
                  </a:lnTo>
                  <a:lnTo>
                    <a:pt x="146" y="204"/>
                  </a:lnTo>
                  <a:lnTo>
                    <a:pt x="142" y="214"/>
                  </a:lnTo>
                  <a:lnTo>
                    <a:pt x="140" y="224"/>
                  </a:lnTo>
                  <a:lnTo>
                    <a:pt x="140" y="234"/>
                  </a:lnTo>
                  <a:lnTo>
                    <a:pt x="122" y="234"/>
                  </a:lnTo>
                  <a:lnTo>
                    <a:pt x="122" y="186"/>
                  </a:lnTo>
                  <a:lnTo>
                    <a:pt x="146" y="140"/>
                  </a:lnTo>
                  <a:lnTo>
                    <a:pt x="146" y="140"/>
                  </a:lnTo>
                  <a:lnTo>
                    <a:pt x="146" y="134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38" y="130"/>
                  </a:lnTo>
                  <a:lnTo>
                    <a:pt x="134" y="134"/>
                  </a:lnTo>
                  <a:lnTo>
                    <a:pt x="134" y="134"/>
                  </a:lnTo>
                  <a:lnTo>
                    <a:pt x="130" y="136"/>
                  </a:lnTo>
                  <a:lnTo>
                    <a:pt x="124" y="136"/>
                  </a:lnTo>
                  <a:lnTo>
                    <a:pt x="124" y="136"/>
                  </a:lnTo>
                  <a:lnTo>
                    <a:pt x="122" y="136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16" y="130"/>
                  </a:lnTo>
                  <a:lnTo>
                    <a:pt x="122" y="118"/>
                  </a:lnTo>
                  <a:lnTo>
                    <a:pt x="124" y="112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20" y="104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2" y="104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18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02" y="134"/>
                  </a:lnTo>
                  <a:lnTo>
                    <a:pt x="100" y="136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92" y="134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94" y="122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92" y="110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84" y="106"/>
                  </a:lnTo>
                  <a:lnTo>
                    <a:pt x="80" y="108"/>
                  </a:lnTo>
                  <a:lnTo>
                    <a:pt x="80" y="108"/>
                  </a:lnTo>
                  <a:lnTo>
                    <a:pt x="78" y="112"/>
                  </a:lnTo>
                  <a:lnTo>
                    <a:pt x="78" y="116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72" y="134"/>
                  </a:lnTo>
                  <a:lnTo>
                    <a:pt x="72" y="134"/>
                  </a:lnTo>
                  <a:lnTo>
                    <a:pt x="68" y="136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4" y="130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58" y="130"/>
                  </a:lnTo>
                  <a:lnTo>
                    <a:pt x="58" y="130"/>
                  </a:lnTo>
                  <a:lnTo>
                    <a:pt x="58" y="130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36"/>
                  </a:lnTo>
                  <a:lnTo>
                    <a:pt x="56" y="140"/>
                  </a:lnTo>
                  <a:lnTo>
                    <a:pt x="78" y="186"/>
                  </a:lnTo>
                  <a:lnTo>
                    <a:pt x="78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24"/>
                  </a:lnTo>
                  <a:lnTo>
                    <a:pt x="64" y="214"/>
                  </a:lnTo>
                  <a:lnTo>
                    <a:pt x="60" y="204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38" y="170"/>
                  </a:lnTo>
                  <a:lnTo>
                    <a:pt x="28" y="148"/>
                  </a:lnTo>
                  <a:lnTo>
                    <a:pt x="22" y="132"/>
                  </a:lnTo>
                  <a:lnTo>
                    <a:pt x="18" y="120"/>
                  </a:lnTo>
                  <a:lnTo>
                    <a:pt x="20" y="120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0" y="86"/>
                  </a:lnTo>
                  <a:lnTo>
                    <a:pt x="24" y="70"/>
                  </a:lnTo>
                  <a:lnTo>
                    <a:pt x="32" y="56"/>
                  </a:lnTo>
                  <a:lnTo>
                    <a:pt x="42" y="44"/>
                  </a:lnTo>
                  <a:lnTo>
                    <a:pt x="56" y="34"/>
                  </a:lnTo>
                  <a:lnTo>
                    <a:pt x="70" y="26"/>
                  </a:lnTo>
                  <a:lnTo>
                    <a:pt x="86" y="20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20" y="20"/>
                  </a:lnTo>
                  <a:lnTo>
                    <a:pt x="136" y="26"/>
                  </a:lnTo>
                  <a:lnTo>
                    <a:pt x="150" y="34"/>
                  </a:lnTo>
                  <a:lnTo>
                    <a:pt x="164" y="44"/>
                  </a:lnTo>
                  <a:lnTo>
                    <a:pt x="174" y="56"/>
                  </a:lnTo>
                  <a:lnTo>
                    <a:pt x="182" y="70"/>
                  </a:lnTo>
                  <a:lnTo>
                    <a:pt x="186" y="86"/>
                  </a:lnTo>
                  <a:lnTo>
                    <a:pt x="188" y="104"/>
                  </a:lnTo>
                  <a:lnTo>
                    <a:pt x="188" y="104"/>
                  </a:lnTo>
                  <a:lnTo>
                    <a:pt x="188" y="108"/>
                  </a:lnTo>
                  <a:lnTo>
                    <a:pt x="188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325">
              <a:extLst>
                <a:ext uri="{FF2B5EF4-FFF2-40B4-BE49-F238E27FC236}">
                  <a16:creationId xmlns:a16="http://schemas.microsoft.com/office/drawing/2014/main" id="{FE9D1B66-02E4-4B84-BFD8-D4C756344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663" y="6694488"/>
              <a:ext cx="174625" cy="98425"/>
            </a:xfrm>
            <a:custGeom>
              <a:avLst/>
              <a:gdLst>
                <a:gd name="T0" fmla="*/ 0 w 110"/>
                <a:gd name="T1" fmla="*/ 8 h 62"/>
                <a:gd name="T2" fmla="*/ 6 w 110"/>
                <a:gd name="T3" fmla="*/ 8 h 62"/>
                <a:gd name="T4" fmla="*/ 6 w 110"/>
                <a:gd name="T5" fmla="*/ 16 h 62"/>
                <a:gd name="T6" fmla="*/ 0 w 110"/>
                <a:gd name="T7" fmla="*/ 16 h 62"/>
                <a:gd name="T8" fmla="*/ 0 w 110"/>
                <a:gd name="T9" fmla="*/ 24 h 62"/>
                <a:gd name="T10" fmla="*/ 6 w 110"/>
                <a:gd name="T11" fmla="*/ 24 h 62"/>
                <a:gd name="T12" fmla="*/ 6 w 110"/>
                <a:gd name="T13" fmla="*/ 32 h 62"/>
                <a:gd name="T14" fmla="*/ 0 w 110"/>
                <a:gd name="T15" fmla="*/ 32 h 62"/>
                <a:gd name="T16" fmla="*/ 0 w 110"/>
                <a:gd name="T17" fmla="*/ 32 h 62"/>
                <a:gd name="T18" fmla="*/ 2 w 110"/>
                <a:gd name="T19" fmla="*/ 40 h 62"/>
                <a:gd name="T20" fmla="*/ 8 w 110"/>
                <a:gd name="T21" fmla="*/ 46 h 62"/>
                <a:gd name="T22" fmla="*/ 16 w 110"/>
                <a:gd name="T23" fmla="*/ 50 h 62"/>
                <a:gd name="T24" fmla="*/ 24 w 110"/>
                <a:gd name="T25" fmla="*/ 52 h 62"/>
                <a:gd name="T26" fmla="*/ 24 w 110"/>
                <a:gd name="T27" fmla="*/ 52 h 62"/>
                <a:gd name="T28" fmla="*/ 26 w 110"/>
                <a:gd name="T29" fmla="*/ 56 h 62"/>
                <a:gd name="T30" fmla="*/ 30 w 110"/>
                <a:gd name="T31" fmla="*/ 58 h 62"/>
                <a:gd name="T32" fmla="*/ 34 w 110"/>
                <a:gd name="T33" fmla="*/ 60 h 62"/>
                <a:gd name="T34" fmla="*/ 38 w 110"/>
                <a:gd name="T35" fmla="*/ 62 h 62"/>
                <a:gd name="T36" fmla="*/ 72 w 110"/>
                <a:gd name="T37" fmla="*/ 62 h 62"/>
                <a:gd name="T38" fmla="*/ 72 w 110"/>
                <a:gd name="T39" fmla="*/ 62 h 62"/>
                <a:gd name="T40" fmla="*/ 76 w 110"/>
                <a:gd name="T41" fmla="*/ 60 h 62"/>
                <a:gd name="T42" fmla="*/ 80 w 110"/>
                <a:gd name="T43" fmla="*/ 58 h 62"/>
                <a:gd name="T44" fmla="*/ 84 w 110"/>
                <a:gd name="T45" fmla="*/ 56 h 62"/>
                <a:gd name="T46" fmla="*/ 86 w 110"/>
                <a:gd name="T47" fmla="*/ 52 h 62"/>
                <a:gd name="T48" fmla="*/ 86 w 110"/>
                <a:gd name="T49" fmla="*/ 52 h 62"/>
                <a:gd name="T50" fmla="*/ 94 w 110"/>
                <a:gd name="T51" fmla="*/ 50 h 62"/>
                <a:gd name="T52" fmla="*/ 102 w 110"/>
                <a:gd name="T53" fmla="*/ 46 h 62"/>
                <a:gd name="T54" fmla="*/ 108 w 110"/>
                <a:gd name="T55" fmla="*/ 40 h 62"/>
                <a:gd name="T56" fmla="*/ 110 w 110"/>
                <a:gd name="T57" fmla="*/ 32 h 62"/>
                <a:gd name="T58" fmla="*/ 106 w 110"/>
                <a:gd name="T59" fmla="*/ 32 h 62"/>
                <a:gd name="T60" fmla="*/ 106 w 110"/>
                <a:gd name="T61" fmla="*/ 24 h 62"/>
                <a:gd name="T62" fmla="*/ 110 w 110"/>
                <a:gd name="T63" fmla="*/ 24 h 62"/>
                <a:gd name="T64" fmla="*/ 110 w 110"/>
                <a:gd name="T65" fmla="*/ 16 h 62"/>
                <a:gd name="T66" fmla="*/ 106 w 110"/>
                <a:gd name="T67" fmla="*/ 16 h 62"/>
                <a:gd name="T68" fmla="*/ 106 w 110"/>
                <a:gd name="T69" fmla="*/ 8 h 62"/>
                <a:gd name="T70" fmla="*/ 110 w 110"/>
                <a:gd name="T71" fmla="*/ 8 h 62"/>
                <a:gd name="T72" fmla="*/ 110 w 110"/>
                <a:gd name="T73" fmla="*/ 0 h 62"/>
                <a:gd name="T74" fmla="*/ 0 w 110"/>
                <a:gd name="T75" fmla="*/ 0 h 62"/>
                <a:gd name="T76" fmla="*/ 0 w 110"/>
                <a:gd name="T7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0" h="62">
                  <a:moveTo>
                    <a:pt x="0" y="8"/>
                  </a:moveTo>
                  <a:lnTo>
                    <a:pt x="6" y="8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8" y="46"/>
                  </a:lnTo>
                  <a:lnTo>
                    <a:pt x="1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56"/>
                  </a:lnTo>
                  <a:lnTo>
                    <a:pt x="30" y="58"/>
                  </a:lnTo>
                  <a:lnTo>
                    <a:pt x="34" y="60"/>
                  </a:lnTo>
                  <a:lnTo>
                    <a:pt x="38" y="62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6" y="60"/>
                  </a:lnTo>
                  <a:lnTo>
                    <a:pt x="80" y="58"/>
                  </a:lnTo>
                  <a:lnTo>
                    <a:pt x="84" y="56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08" y="40"/>
                  </a:lnTo>
                  <a:lnTo>
                    <a:pt x="110" y="32"/>
                  </a:lnTo>
                  <a:lnTo>
                    <a:pt x="106" y="32"/>
                  </a:lnTo>
                  <a:lnTo>
                    <a:pt x="106" y="24"/>
                  </a:lnTo>
                  <a:lnTo>
                    <a:pt x="110" y="24"/>
                  </a:lnTo>
                  <a:lnTo>
                    <a:pt x="110" y="16"/>
                  </a:lnTo>
                  <a:lnTo>
                    <a:pt x="106" y="16"/>
                  </a:lnTo>
                  <a:lnTo>
                    <a:pt x="106" y="8"/>
                  </a:lnTo>
                  <a:lnTo>
                    <a:pt x="110" y="8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Freeform 217">
            <a:extLst>
              <a:ext uri="{FF2B5EF4-FFF2-40B4-BE49-F238E27FC236}">
                <a16:creationId xmlns:a16="http://schemas.microsoft.com/office/drawing/2014/main" id="{922E8035-450E-47F7-8587-12E3FFF3411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75135" y="1777391"/>
            <a:ext cx="567077" cy="576000"/>
          </a:xfrm>
          <a:custGeom>
            <a:avLst/>
            <a:gdLst>
              <a:gd name="T0" fmla="*/ 49 w 125"/>
              <a:gd name="T1" fmla="*/ 16 h 127"/>
              <a:gd name="T2" fmla="*/ 36 w 125"/>
              <a:gd name="T3" fmla="*/ 18 h 127"/>
              <a:gd name="T4" fmla="*/ 25 w 125"/>
              <a:gd name="T5" fmla="*/ 26 h 127"/>
              <a:gd name="T6" fmla="*/ 18 w 125"/>
              <a:gd name="T7" fmla="*/ 37 h 127"/>
              <a:gd name="T8" fmla="*/ 15 w 125"/>
              <a:gd name="T9" fmla="*/ 50 h 127"/>
              <a:gd name="T10" fmla="*/ 18 w 125"/>
              <a:gd name="T11" fmla="*/ 64 h 127"/>
              <a:gd name="T12" fmla="*/ 25 w 125"/>
              <a:gd name="T13" fmla="*/ 75 h 127"/>
              <a:gd name="T14" fmla="*/ 36 w 125"/>
              <a:gd name="T15" fmla="*/ 81 h 127"/>
              <a:gd name="T16" fmla="*/ 49 w 125"/>
              <a:gd name="T17" fmla="*/ 85 h 127"/>
              <a:gd name="T18" fmla="*/ 63 w 125"/>
              <a:gd name="T19" fmla="*/ 81 h 127"/>
              <a:gd name="T20" fmla="*/ 73 w 125"/>
              <a:gd name="T21" fmla="*/ 75 h 127"/>
              <a:gd name="T22" fmla="*/ 81 w 125"/>
              <a:gd name="T23" fmla="*/ 64 h 127"/>
              <a:gd name="T24" fmla="*/ 84 w 125"/>
              <a:gd name="T25" fmla="*/ 50 h 127"/>
              <a:gd name="T26" fmla="*/ 81 w 125"/>
              <a:gd name="T27" fmla="*/ 37 h 127"/>
              <a:gd name="T28" fmla="*/ 73 w 125"/>
              <a:gd name="T29" fmla="*/ 26 h 127"/>
              <a:gd name="T30" fmla="*/ 63 w 125"/>
              <a:gd name="T31" fmla="*/ 18 h 127"/>
              <a:gd name="T32" fmla="*/ 49 w 125"/>
              <a:gd name="T33" fmla="*/ 16 h 127"/>
              <a:gd name="T34" fmla="*/ 49 w 125"/>
              <a:gd name="T35" fmla="*/ 0 h 127"/>
              <a:gd name="T36" fmla="*/ 68 w 125"/>
              <a:gd name="T37" fmla="*/ 4 h 127"/>
              <a:gd name="T38" fmla="*/ 85 w 125"/>
              <a:gd name="T39" fmla="*/ 16 h 127"/>
              <a:gd name="T40" fmla="*/ 95 w 125"/>
              <a:gd name="T41" fmla="*/ 31 h 127"/>
              <a:gd name="T42" fmla="*/ 99 w 125"/>
              <a:gd name="T43" fmla="*/ 50 h 127"/>
              <a:gd name="T44" fmla="*/ 97 w 125"/>
              <a:gd name="T45" fmla="*/ 64 h 127"/>
              <a:gd name="T46" fmla="*/ 91 w 125"/>
              <a:gd name="T47" fmla="*/ 77 h 127"/>
              <a:gd name="T48" fmla="*/ 91 w 125"/>
              <a:gd name="T49" fmla="*/ 78 h 127"/>
              <a:gd name="T50" fmla="*/ 122 w 125"/>
              <a:gd name="T51" fmla="*/ 109 h 127"/>
              <a:gd name="T52" fmla="*/ 124 w 125"/>
              <a:gd name="T53" fmla="*/ 113 h 127"/>
              <a:gd name="T54" fmla="*/ 125 w 125"/>
              <a:gd name="T55" fmla="*/ 116 h 127"/>
              <a:gd name="T56" fmla="*/ 124 w 125"/>
              <a:gd name="T57" fmla="*/ 120 h 127"/>
              <a:gd name="T58" fmla="*/ 122 w 125"/>
              <a:gd name="T59" fmla="*/ 123 h 127"/>
              <a:gd name="T60" fmla="*/ 119 w 125"/>
              <a:gd name="T61" fmla="*/ 126 h 127"/>
              <a:gd name="T62" fmla="*/ 115 w 125"/>
              <a:gd name="T63" fmla="*/ 127 h 127"/>
              <a:gd name="T64" fmla="*/ 111 w 125"/>
              <a:gd name="T65" fmla="*/ 126 h 127"/>
              <a:gd name="T66" fmla="*/ 107 w 125"/>
              <a:gd name="T67" fmla="*/ 123 h 127"/>
              <a:gd name="T68" fmla="*/ 77 w 125"/>
              <a:gd name="T69" fmla="*/ 93 h 127"/>
              <a:gd name="T70" fmla="*/ 76 w 125"/>
              <a:gd name="T71" fmla="*/ 92 h 127"/>
              <a:gd name="T72" fmla="*/ 64 w 125"/>
              <a:gd name="T73" fmla="*/ 98 h 127"/>
              <a:gd name="T74" fmla="*/ 49 w 125"/>
              <a:gd name="T75" fmla="*/ 101 h 127"/>
              <a:gd name="T76" fmla="*/ 30 w 125"/>
              <a:gd name="T77" fmla="*/ 97 h 127"/>
              <a:gd name="T78" fmla="*/ 14 w 125"/>
              <a:gd name="T79" fmla="*/ 85 h 127"/>
              <a:gd name="T80" fmla="*/ 4 w 125"/>
              <a:gd name="T81" fmla="*/ 69 h 127"/>
              <a:gd name="T82" fmla="*/ 0 w 125"/>
              <a:gd name="T83" fmla="*/ 50 h 127"/>
              <a:gd name="T84" fmla="*/ 4 w 125"/>
              <a:gd name="T85" fmla="*/ 31 h 127"/>
              <a:gd name="T86" fmla="*/ 14 w 125"/>
              <a:gd name="T87" fmla="*/ 16 h 127"/>
              <a:gd name="T88" fmla="*/ 30 w 125"/>
              <a:gd name="T89" fmla="*/ 4 h 127"/>
              <a:gd name="T90" fmla="*/ 49 w 125"/>
              <a:gd name="T9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" h="127">
                <a:moveTo>
                  <a:pt x="49" y="16"/>
                </a:moveTo>
                <a:lnTo>
                  <a:pt x="36" y="18"/>
                </a:lnTo>
                <a:lnTo>
                  <a:pt x="25" y="26"/>
                </a:lnTo>
                <a:lnTo>
                  <a:pt x="18" y="37"/>
                </a:lnTo>
                <a:lnTo>
                  <a:pt x="15" y="50"/>
                </a:lnTo>
                <a:lnTo>
                  <a:pt x="18" y="64"/>
                </a:lnTo>
                <a:lnTo>
                  <a:pt x="25" y="75"/>
                </a:lnTo>
                <a:lnTo>
                  <a:pt x="36" y="81"/>
                </a:lnTo>
                <a:lnTo>
                  <a:pt x="49" y="85"/>
                </a:lnTo>
                <a:lnTo>
                  <a:pt x="63" y="81"/>
                </a:lnTo>
                <a:lnTo>
                  <a:pt x="73" y="75"/>
                </a:lnTo>
                <a:lnTo>
                  <a:pt x="81" y="64"/>
                </a:lnTo>
                <a:lnTo>
                  <a:pt x="84" y="50"/>
                </a:lnTo>
                <a:lnTo>
                  <a:pt x="81" y="37"/>
                </a:lnTo>
                <a:lnTo>
                  <a:pt x="73" y="26"/>
                </a:lnTo>
                <a:lnTo>
                  <a:pt x="63" y="18"/>
                </a:lnTo>
                <a:lnTo>
                  <a:pt x="49" y="16"/>
                </a:lnTo>
                <a:close/>
                <a:moveTo>
                  <a:pt x="49" y="0"/>
                </a:moveTo>
                <a:lnTo>
                  <a:pt x="68" y="4"/>
                </a:lnTo>
                <a:lnTo>
                  <a:pt x="85" y="16"/>
                </a:lnTo>
                <a:lnTo>
                  <a:pt x="95" y="31"/>
                </a:lnTo>
                <a:lnTo>
                  <a:pt x="99" y="50"/>
                </a:lnTo>
                <a:lnTo>
                  <a:pt x="97" y="64"/>
                </a:lnTo>
                <a:lnTo>
                  <a:pt x="91" y="77"/>
                </a:lnTo>
                <a:lnTo>
                  <a:pt x="91" y="78"/>
                </a:lnTo>
                <a:lnTo>
                  <a:pt x="122" y="109"/>
                </a:lnTo>
                <a:lnTo>
                  <a:pt x="124" y="113"/>
                </a:lnTo>
                <a:lnTo>
                  <a:pt x="125" y="116"/>
                </a:lnTo>
                <a:lnTo>
                  <a:pt x="124" y="120"/>
                </a:lnTo>
                <a:lnTo>
                  <a:pt x="122" y="123"/>
                </a:lnTo>
                <a:lnTo>
                  <a:pt x="119" y="126"/>
                </a:lnTo>
                <a:lnTo>
                  <a:pt x="115" y="127"/>
                </a:lnTo>
                <a:lnTo>
                  <a:pt x="111" y="126"/>
                </a:lnTo>
                <a:lnTo>
                  <a:pt x="107" y="123"/>
                </a:lnTo>
                <a:lnTo>
                  <a:pt x="77" y="93"/>
                </a:lnTo>
                <a:lnTo>
                  <a:pt x="76" y="92"/>
                </a:lnTo>
                <a:lnTo>
                  <a:pt x="64" y="98"/>
                </a:lnTo>
                <a:lnTo>
                  <a:pt x="49" y="101"/>
                </a:lnTo>
                <a:lnTo>
                  <a:pt x="30" y="97"/>
                </a:lnTo>
                <a:lnTo>
                  <a:pt x="14" y="85"/>
                </a:lnTo>
                <a:lnTo>
                  <a:pt x="4" y="69"/>
                </a:lnTo>
                <a:lnTo>
                  <a:pt x="0" y="50"/>
                </a:lnTo>
                <a:lnTo>
                  <a:pt x="4" y="31"/>
                </a:lnTo>
                <a:lnTo>
                  <a:pt x="14" y="16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218">
            <a:extLst>
              <a:ext uri="{FF2B5EF4-FFF2-40B4-BE49-F238E27FC236}">
                <a16:creationId xmlns:a16="http://schemas.microsoft.com/office/drawing/2014/main" id="{93BE68AD-9373-488D-A546-90D466C5E69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84651" y="4475943"/>
            <a:ext cx="548047" cy="576000"/>
          </a:xfrm>
          <a:custGeom>
            <a:avLst/>
            <a:gdLst>
              <a:gd name="T0" fmla="*/ 61 w 117"/>
              <a:gd name="T1" fmla="*/ 38 h 123"/>
              <a:gd name="T2" fmla="*/ 72 w 117"/>
              <a:gd name="T3" fmla="*/ 43 h 123"/>
              <a:gd name="T4" fmla="*/ 76 w 117"/>
              <a:gd name="T5" fmla="*/ 47 h 123"/>
              <a:gd name="T6" fmla="*/ 63 w 117"/>
              <a:gd name="T7" fmla="*/ 62 h 123"/>
              <a:gd name="T8" fmla="*/ 61 w 117"/>
              <a:gd name="T9" fmla="*/ 59 h 123"/>
              <a:gd name="T10" fmla="*/ 54 w 117"/>
              <a:gd name="T11" fmla="*/ 57 h 123"/>
              <a:gd name="T12" fmla="*/ 49 w 117"/>
              <a:gd name="T13" fmla="*/ 59 h 123"/>
              <a:gd name="T14" fmla="*/ 24 w 117"/>
              <a:gd name="T15" fmla="*/ 83 h 123"/>
              <a:gd name="T16" fmla="*/ 20 w 117"/>
              <a:gd name="T17" fmla="*/ 88 h 123"/>
              <a:gd name="T18" fmla="*/ 20 w 117"/>
              <a:gd name="T19" fmla="*/ 94 h 123"/>
              <a:gd name="T20" fmla="*/ 24 w 117"/>
              <a:gd name="T21" fmla="*/ 100 h 123"/>
              <a:gd name="T22" fmla="*/ 27 w 117"/>
              <a:gd name="T23" fmla="*/ 102 h 123"/>
              <a:gd name="T24" fmla="*/ 33 w 117"/>
              <a:gd name="T25" fmla="*/ 104 h 123"/>
              <a:gd name="T26" fmla="*/ 38 w 117"/>
              <a:gd name="T27" fmla="*/ 102 h 123"/>
              <a:gd name="T28" fmla="*/ 51 w 117"/>
              <a:gd name="T29" fmla="*/ 91 h 123"/>
              <a:gd name="T30" fmla="*/ 58 w 117"/>
              <a:gd name="T31" fmla="*/ 88 h 123"/>
              <a:gd name="T32" fmla="*/ 65 w 117"/>
              <a:gd name="T33" fmla="*/ 91 h 123"/>
              <a:gd name="T34" fmla="*/ 67 w 117"/>
              <a:gd name="T35" fmla="*/ 97 h 123"/>
              <a:gd name="T36" fmla="*/ 65 w 117"/>
              <a:gd name="T37" fmla="*/ 104 h 123"/>
              <a:gd name="T38" fmla="*/ 45 w 117"/>
              <a:gd name="T39" fmla="*/ 121 h 123"/>
              <a:gd name="T40" fmla="*/ 33 w 117"/>
              <a:gd name="T41" fmla="*/ 123 h 123"/>
              <a:gd name="T42" fmla="*/ 11 w 117"/>
              <a:gd name="T43" fmla="*/ 114 h 123"/>
              <a:gd name="T44" fmla="*/ 3 w 117"/>
              <a:gd name="T45" fmla="*/ 102 h 123"/>
              <a:gd name="T46" fmla="*/ 3 w 117"/>
              <a:gd name="T47" fmla="*/ 79 h 123"/>
              <a:gd name="T48" fmla="*/ 32 w 117"/>
              <a:gd name="T49" fmla="*/ 47 h 123"/>
              <a:gd name="T50" fmla="*/ 54 w 117"/>
              <a:gd name="T51" fmla="*/ 38 h 123"/>
              <a:gd name="T52" fmla="*/ 97 w 117"/>
              <a:gd name="T53" fmla="*/ 3 h 123"/>
              <a:gd name="T54" fmla="*/ 108 w 117"/>
              <a:gd name="T55" fmla="*/ 9 h 123"/>
              <a:gd name="T56" fmla="*/ 117 w 117"/>
              <a:gd name="T57" fmla="*/ 32 h 123"/>
              <a:gd name="T58" fmla="*/ 108 w 117"/>
              <a:gd name="T59" fmla="*/ 54 h 123"/>
              <a:gd name="T60" fmla="*/ 75 w 117"/>
              <a:gd name="T61" fmla="*/ 83 h 123"/>
              <a:gd name="T62" fmla="*/ 63 w 117"/>
              <a:gd name="T63" fmla="*/ 85 h 123"/>
              <a:gd name="T64" fmla="*/ 42 w 117"/>
              <a:gd name="T65" fmla="*/ 76 h 123"/>
              <a:gd name="T66" fmla="*/ 54 w 117"/>
              <a:gd name="T67" fmla="*/ 62 h 123"/>
              <a:gd name="T68" fmla="*/ 58 w 117"/>
              <a:gd name="T69" fmla="*/ 64 h 123"/>
              <a:gd name="T70" fmla="*/ 63 w 117"/>
              <a:gd name="T71" fmla="*/ 66 h 123"/>
              <a:gd name="T72" fmla="*/ 70 w 117"/>
              <a:gd name="T73" fmla="*/ 64 h 123"/>
              <a:gd name="T74" fmla="*/ 95 w 117"/>
              <a:gd name="T75" fmla="*/ 41 h 123"/>
              <a:gd name="T76" fmla="*/ 97 w 117"/>
              <a:gd name="T77" fmla="*/ 36 h 123"/>
              <a:gd name="T78" fmla="*/ 97 w 117"/>
              <a:gd name="T79" fmla="*/ 29 h 123"/>
              <a:gd name="T80" fmla="*/ 95 w 117"/>
              <a:gd name="T81" fmla="*/ 24 h 123"/>
              <a:gd name="T82" fmla="*/ 91 w 117"/>
              <a:gd name="T83" fmla="*/ 21 h 123"/>
              <a:gd name="T84" fmla="*/ 86 w 117"/>
              <a:gd name="T85" fmla="*/ 19 h 123"/>
              <a:gd name="T86" fmla="*/ 79 w 117"/>
              <a:gd name="T87" fmla="*/ 21 h 123"/>
              <a:gd name="T88" fmla="*/ 67 w 117"/>
              <a:gd name="T89" fmla="*/ 32 h 123"/>
              <a:gd name="T90" fmla="*/ 61 w 117"/>
              <a:gd name="T91" fmla="*/ 34 h 123"/>
              <a:gd name="T92" fmla="*/ 54 w 117"/>
              <a:gd name="T93" fmla="*/ 32 h 123"/>
              <a:gd name="T94" fmla="*/ 51 w 117"/>
              <a:gd name="T95" fmla="*/ 25 h 123"/>
              <a:gd name="T96" fmla="*/ 54 w 117"/>
              <a:gd name="T97" fmla="*/ 19 h 123"/>
              <a:gd name="T98" fmla="*/ 74 w 117"/>
              <a:gd name="T99" fmla="*/ 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" h="123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219">
            <a:extLst>
              <a:ext uri="{FF2B5EF4-FFF2-40B4-BE49-F238E27FC236}">
                <a16:creationId xmlns:a16="http://schemas.microsoft.com/office/drawing/2014/main" id="{98DF6EAF-4757-4149-BE0B-BEDC0B7258F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094936" y="4475943"/>
            <a:ext cx="449125" cy="576000"/>
          </a:xfrm>
          <a:custGeom>
            <a:avLst/>
            <a:gdLst>
              <a:gd name="T0" fmla="*/ 49 w 99"/>
              <a:gd name="T1" fmla="*/ 17 h 127"/>
              <a:gd name="T2" fmla="*/ 36 w 99"/>
              <a:gd name="T3" fmla="*/ 21 h 127"/>
              <a:gd name="T4" fmla="*/ 26 w 99"/>
              <a:gd name="T5" fmla="*/ 31 h 127"/>
              <a:gd name="T6" fmla="*/ 22 w 99"/>
              <a:gd name="T7" fmla="*/ 46 h 127"/>
              <a:gd name="T8" fmla="*/ 26 w 99"/>
              <a:gd name="T9" fmla="*/ 60 h 127"/>
              <a:gd name="T10" fmla="*/ 36 w 99"/>
              <a:gd name="T11" fmla="*/ 69 h 127"/>
              <a:gd name="T12" fmla="*/ 49 w 99"/>
              <a:gd name="T13" fmla="*/ 73 h 127"/>
              <a:gd name="T14" fmla="*/ 64 w 99"/>
              <a:gd name="T15" fmla="*/ 69 h 127"/>
              <a:gd name="T16" fmla="*/ 74 w 99"/>
              <a:gd name="T17" fmla="*/ 60 h 127"/>
              <a:gd name="T18" fmla="*/ 78 w 99"/>
              <a:gd name="T19" fmla="*/ 46 h 127"/>
              <a:gd name="T20" fmla="*/ 74 w 99"/>
              <a:gd name="T21" fmla="*/ 31 h 127"/>
              <a:gd name="T22" fmla="*/ 64 w 99"/>
              <a:gd name="T23" fmla="*/ 21 h 127"/>
              <a:gd name="T24" fmla="*/ 49 w 99"/>
              <a:gd name="T25" fmla="*/ 17 h 127"/>
              <a:gd name="T26" fmla="*/ 49 w 99"/>
              <a:gd name="T27" fmla="*/ 0 h 127"/>
              <a:gd name="T28" fmla="*/ 69 w 99"/>
              <a:gd name="T29" fmla="*/ 4 h 127"/>
              <a:gd name="T30" fmla="*/ 85 w 99"/>
              <a:gd name="T31" fmla="*/ 14 h 127"/>
              <a:gd name="T32" fmla="*/ 95 w 99"/>
              <a:gd name="T33" fmla="*/ 30 h 127"/>
              <a:gd name="T34" fmla="*/ 99 w 99"/>
              <a:gd name="T35" fmla="*/ 50 h 127"/>
              <a:gd name="T36" fmla="*/ 99 w 99"/>
              <a:gd name="T37" fmla="*/ 55 h 127"/>
              <a:gd name="T38" fmla="*/ 97 w 99"/>
              <a:gd name="T39" fmla="*/ 72 h 127"/>
              <a:gd name="T40" fmla="*/ 89 w 99"/>
              <a:gd name="T41" fmla="*/ 89 h 127"/>
              <a:gd name="T42" fmla="*/ 80 w 99"/>
              <a:gd name="T43" fmla="*/ 102 h 127"/>
              <a:gd name="T44" fmla="*/ 69 w 99"/>
              <a:gd name="T45" fmla="*/ 113 h 127"/>
              <a:gd name="T46" fmla="*/ 60 w 99"/>
              <a:gd name="T47" fmla="*/ 120 h 127"/>
              <a:gd name="T48" fmla="*/ 53 w 99"/>
              <a:gd name="T49" fmla="*/ 126 h 127"/>
              <a:gd name="T50" fmla="*/ 51 w 99"/>
              <a:gd name="T51" fmla="*/ 127 h 127"/>
              <a:gd name="T52" fmla="*/ 48 w 99"/>
              <a:gd name="T53" fmla="*/ 126 h 127"/>
              <a:gd name="T54" fmla="*/ 43 w 99"/>
              <a:gd name="T55" fmla="*/ 122 h 127"/>
              <a:gd name="T56" fmla="*/ 34 w 99"/>
              <a:gd name="T57" fmla="*/ 115 h 127"/>
              <a:gd name="T58" fmla="*/ 25 w 99"/>
              <a:gd name="T59" fmla="*/ 106 h 127"/>
              <a:gd name="T60" fmla="*/ 15 w 99"/>
              <a:gd name="T61" fmla="*/ 94 h 127"/>
              <a:gd name="T62" fmla="*/ 8 w 99"/>
              <a:gd name="T63" fmla="*/ 80 h 127"/>
              <a:gd name="T64" fmla="*/ 2 w 99"/>
              <a:gd name="T65" fmla="*/ 65 h 127"/>
              <a:gd name="T66" fmla="*/ 1 w 99"/>
              <a:gd name="T67" fmla="*/ 58 h 127"/>
              <a:gd name="T68" fmla="*/ 0 w 99"/>
              <a:gd name="T69" fmla="*/ 50 h 127"/>
              <a:gd name="T70" fmla="*/ 4 w 99"/>
              <a:gd name="T71" fmla="*/ 30 h 127"/>
              <a:gd name="T72" fmla="*/ 14 w 99"/>
              <a:gd name="T73" fmla="*/ 14 h 127"/>
              <a:gd name="T74" fmla="*/ 30 w 99"/>
              <a:gd name="T75" fmla="*/ 4 h 127"/>
              <a:gd name="T76" fmla="*/ 49 w 99"/>
              <a:gd name="T77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" h="127">
                <a:moveTo>
                  <a:pt x="49" y="17"/>
                </a:moveTo>
                <a:lnTo>
                  <a:pt x="36" y="21"/>
                </a:lnTo>
                <a:lnTo>
                  <a:pt x="26" y="31"/>
                </a:lnTo>
                <a:lnTo>
                  <a:pt x="22" y="46"/>
                </a:lnTo>
                <a:lnTo>
                  <a:pt x="26" y="60"/>
                </a:lnTo>
                <a:lnTo>
                  <a:pt x="36" y="69"/>
                </a:lnTo>
                <a:lnTo>
                  <a:pt x="49" y="73"/>
                </a:lnTo>
                <a:lnTo>
                  <a:pt x="64" y="69"/>
                </a:lnTo>
                <a:lnTo>
                  <a:pt x="74" y="60"/>
                </a:lnTo>
                <a:lnTo>
                  <a:pt x="78" y="46"/>
                </a:lnTo>
                <a:lnTo>
                  <a:pt x="74" y="31"/>
                </a:lnTo>
                <a:lnTo>
                  <a:pt x="64" y="21"/>
                </a:lnTo>
                <a:lnTo>
                  <a:pt x="49" y="17"/>
                </a:lnTo>
                <a:close/>
                <a:moveTo>
                  <a:pt x="49" y="0"/>
                </a:moveTo>
                <a:lnTo>
                  <a:pt x="69" y="4"/>
                </a:lnTo>
                <a:lnTo>
                  <a:pt x="85" y="14"/>
                </a:lnTo>
                <a:lnTo>
                  <a:pt x="95" y="30"/>
                </a:lnTo>
                <a:lnTo>
                  <a:pt x="99" y="50"/>
                </a:lnTo>
                <a:lnTo>
                  <a:pt x="99" y="55"/>
                </a:lnTo>
                <a:lnTo>
                  <a:pt x="97" y="72"/>
                </a:lnTo>
                <a:lnTo>
                  <a:pt x="89" y="89"/>
                </a:lnTo>
                <a:lnTo>
                  <a:pt x="80" y="102"/>
                </a:lnTo>
                <a:lnTo>
                  <a:pt x="69" y="113"/>
                </a:lnTo>
                <a:lnTo>
                  <a:pt x="60" y="120"/>
                </a:lnTo>
                <a:lnTo>
                  <a:pt x="53" y="126"/>
                </a:lnTo>
                <a:lnTo>
                  <a:pt x="51" y="127"/>
                </a:lnTo>
                <a:lnTo>
                  <a:pt x="48" y="126"/>
                </a:lnTo>
                <a:lnTo>
                  <a:pt x="43" y="122"/>
                </a:lnTo>
                <a:lnTo>
                  <a:pt x="34" y="115"/>
                </a:lnTo>
                <a:lnTo>
                  <a:pt x="25" y="106"/>
                </a:lnTo>
                <a:lnTo>
                  <a:pt x="15" y="94"/>
                </a:lnTo>
                <a:lnTo>
                  <a:pt x="8" y="80"/>
                </a:lnTo>
                <a:lnTo>
                  <a:pt x="2" y="65"/>
                </a:lnTo>
                <a:lnTo>
                  <a:pt x="1" y="58"/>
                </a:lnTo>
                <a:lnTo>
                  <a:pt x="0" y="50"/>
                </a:lnTo>
                <a:lnTo>
                  <a:pt x="4" y="30"/>
                </a:lnTo>
                <a:lnTo>
                  <a:pt x="14" y="14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221">
            <a:extLst>
              <a:ext uri="{FF2B5EF4-FFF2-40B4-BE49-F238E27FC236}">
                <a16:creationId xmlns:a16="http://schemas.microsoft.com/office/drawing/2014/main" id="{07C33C0B-F50F-45E4-B5BE-B5779843D302}"/>
              </a:ext>
            </a:extLst>
          </p:cNvPr>
          <p:cNvSpPr>
            <a:spLocks noChangeAspect="1"/>
          </p:cNvSpPr>
          <p:nvPr/>
        </p:nvSpPr>
        <p:spPr bwMode="auto">
          <a:xfrm>
            <a:off x="8019327" y="1777391"/>
            <a:ext cx="600359" cy="576000"/>
          </a:xfrm>
          <a:custGeom>
            <a:avLst/>
            <a:gdLst>
              <a:gd name="T0" fmla="*/ 61 w 124"/>
              <a:gd name="T1" fmla="*/ 0 h 119"/>
              <a:gd name="T2" fmla="*/ 82 w 124"/>
              <a:gd name="T3" fmla="*/ 38 h 119"/>
              <a:gd name="T4" fmla="*/ 124 w 124"/>
              <a:gd name="T5" fmla="*/ 45 h 119"/>
              <a:gd name="T6" fmla="*/ 95 w 124"/>
              <a:gd name="T7" fmla="*/ 77 h 119"/>
              <a:gd name="T8" fmla="*/ 101 w 124"/>
              <a:gd name="T9" fmla="*/ 119 h 119"/>
              <a:gd name="T10" fmla="*/ 61 w 124"/>
              <a:gd name="T11" fmla="*/ 100 h 119"/>
              <a:gd name="T12" fmla="*/ 23 w 124"/>
              <a:gd name="T13" fmla="*/ 119 h 119"/>
              <a:gd name="T14" fmla="*/ 29 w 124"/>
              <a:gd name="T15" fmla="*/ 77 h 119"/>
              <a:gd name="T16" fmla="*/ 0 w 124"/>
              <a:gd name="T17" fmla="*/ 45 h 119"/>
              <a:gd name="T18" fmla="*/ 42 w 124"/>
              <a:gd name="T19" fmla="*/ 38 h 119"/>
              <a:gd name="T20" fmla="*/ 61 w 124"/>
              <a:gd name="T21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119">
                <a:moveTo>
                  <a:pt x="61" y="0"/>
                </a:moveTo>
                <a:lnTo>
                  <a:pt x="82" y="38"/>
                </a:lnTo>
                <a:lnTo>
                  <a:pt x="124" y="45"/>
                </a:lnTo>
                <a:lnTo>
                  <a:pt x="95" y="77"/>
                </a:lnTo>
                <a:lnTo>
                  <a:pt x="101" y="119"/>
                </a:lnTo>
                <a:lnTo>
                  <a:pt x="61" y="100"/>
                </a:lnTo>
                <a:lnTo>
                  <a:pt x="23" y="119"/>
                </a:lnTo>
                <a:lnTo>
                  <a:pt x="29" y="77"/>
                </a:lnTo>
                <a:lnTo>
                  <a:pt x="0" y="45"/>
                </a:lnTo>
                <a:lnTo>
                  <a:pt x="42" y="38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5FA2DE73-C61E-4BBD-8649-A5F813D064DB}"/>
              </a:ext>
            </a:extLst>
          </p:cNvPr>
          <p:cNvCxnSpPr/>
          <p:nvPr/>
        </p:nvCxnSpPr>
        <p:spPr>
          <a:xfrm>
            <a:off x="4368947" y="2325192"/>
            <a:ext cx="751500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A2F65606-79C7-416F-BE32-22E662960614}"/>
              </a:ext>
            </a:extLst>
          </p:cNvPr>
          <p:cNvCxnSpPr/>
          <p:nvPr/>
        </p:nvCxnSpPr>
        <p:spPr>
          <a:xfrm>
            <a:off x="6817855" y="4079883"/>
            <a:ext cx="751500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41AC08A4-8139-4216-9A02-35E02CEDADE7}"/>
              </a:ext>
            </a:extLst>
          </p:cNvPr>
          <p:cNvCxnSpPr/>
          <p:nvPr/>
        </p:nvCxnSpPr>
        <p:spPr>
          <a:xfrm flipH="1">
            <a:off x="7023607" y="2325192"/>
            <a:ext cx="751500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BC595941-5E33-44C4-9CF6-9305E7D4CD07}"/>
              </a:ext>
            </a:extLst>
          </p:cNvPr>
          <p:cNvCxnSpPr/>
          <p:nvPr/>
        </p:nvCxnSpPr>
        <p:spPr>
          <a:xfrm flipH="1">
            <a:off x="4440974" y="4079883"/>
            <a:ext cx="751500" cy="7200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05A328A9-C464-40B0-B13E-76BB55B31F41}"/>
              </a:ext>
            </a:extLst>
          </p:cNvPr>
          <p:cNvSpPr txBox="1"/>
          <p:nvPr/>
        </p:nvSpPr>
        <p:spPr>
          <a:xfrm>
            <a:off x="1635606" y="175166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C10408F-9E04-4E03-ABF8-EAC38BABAF86}"/>
              </a:ext>
            </a:extLst>
          </p:cNvPr>
          <p:cNvSpPr txBox="1"/>
          <p:nvPr/>
        </p:nvSpPr>
        <p:spPr>
          <a:xfrm>
            <a:off x="1310227" y="228758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3170AAF-78EE-4C9F-9376-AA61556D3A98}"/>
              </a:ext>
            </a:extLst>
          </p:cNvPr>
          <p:cNvSpPr txBox="1"/>
          <p:nvPr/>
        </p:nvSpPr>
        <p:spPr>
          <a:xfrm>
            <a:off x="1310227" y="2624655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A9A0A50-2854-4D2A-8E92-30A87FBE1586}"/>
              </a:ext>
            </a:extLst>
          </p:cNvPr>
          <p:cNvSpPr txBox="1"/>
          <p:nvPr/>
        </p:nvSpPr>
        <p:spPr>
          <a:xfrm>
            <a:off x="1643098" y="441842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025A3B9-8D0B-4918-AD81-DF3E77AAF7FA}"/>
              </a:ext>
            </a:extLst>
          </p:cNvPr>
          <p:cNvSpPr txBox="1"/>
          <p:nvPr/>
        </p:nvSpPr>
        <p:spPr>
          <a:xfrm>
            <a:off x="1317719" y="495435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11683F5-E652-4F7A-892C-471081BCE3E6}"/>
              </a:ext>
            </a:extLst>
          </p:cNvPr>
          <p:cNvSpPr txBox="1"/>
          <p:nvPr/>
        </p:nvSpPr>
        <p:spPr>
          <a:xfrm>
            <a:off x="1317719" y="529141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5E98827-5948-49C0-A3B4-C6535AD2F58A}"/>
              </a:ext>
            </a:extLst>
          </p:cNvPr>
          <p:cNvSpPr txBox="1"/>
          <p:nvPr/>
        </p:nvSpPr>
        <p:spPr>
          <a:xfrm>
            <a:off x="9040398" y="180843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FA8F32F-69BC-4EA3-AC7B-DE383C21265B}"/>
              </a:ext>
            </a:extLst>
          </p:cNvPr>
          <p:cNvSpPr txBox="1"/>
          <p:nvPr/>
        </p:nvSpPr>
        <p:spPr>
          <a:xfrm>
            <a:off x="8715019" y="234435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A0A8BD7-AD6D-46FB-A08C-96FDBFCDDC1C}"/>
              </a:ext>
            </a:extLst>
          </p:cNvPr>
          <p:cNvSpPr txBox="1"/>
          <p:nvPr/>
        </p:nvSpPr>
        <p:spPr>
          <a:xfrm>
            <a:off x="8715019" y="2681425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704C59F-48F8-4AEE-8678-5ECBE9A78455}"/>
              </a:ext>
            </a:extLst>
          </p:cNvPr>
          <p:cNvSpPr txBox="1"/>
          <p:nvPr/>
        </p:nvSpPr>
        <p:spPr>
          <a:xfrm>
            <a:off x="8989574" y="441478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F9274F8-BE30-49B4-94BF-B77285C40858}"/>
              </a:ext>
            </a:extLst>
          </p:cNvPr>
          <p:cNvSpPr txBox="1"/>
          <p:nvPr/>
        </p:nvSpPr>
        <p:spPr>
          <a:xfrm>
            <a:off x="8664195" y="4950710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9729ABF-0DB6-462E-B944-213299C56DAA}"/>
              </a:ext>
            </a:extLst>
          </p:cNvPr>
          <p:cNvSpPr txBox="1"/>
          <p:nvPr/>
        </p:nvSpPr>
        <p:spPr>
          <a:xfrm>
            <a:off x="8664195" y="5287776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7901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1DE2548-6142-4CA5-9509-FFE225200F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10215" y="0"/>
            <a:ext cx="457157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050A396-9EF2-4151-AB3F-9A0DDB26995B}"/>
              </a:ext>
            </a:extLst>
          </p:cNvPr>
          <p:cNvSpPr txBox="1"/>
          <p:nvPr/>
        </p:nvSpPr>
        <p:spPr>
          <a:xfrm>
            <a:off x="3992925" y="2758581"/>
            <a:ext cx="4381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Part 4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DF5A37-FEA6-473B-A356-65FFC0F4F11C}"/>
              </a:ext>
            </a:extLst>
          </p:cNvPr>
          <p:cNvSpPr txBox="1"/>
          <p:nvPr/>
        </p:nvSpPr>
        <p:spPr>
          <a:xfrm>
            <a:off x="3992926" y="3811557"/>
            <a:ext cx="411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DB5BB49-E825-4E0B-8DA6-C68F8B4132B5}"/>
              </a:ext>
            </a:extLst>
          </p:cNvPr>
          <p:cNvCxnSpPr>
            <a:cxnSpLocks/>
          </p:cNvCxnSpPr>
          <p:nvPr/>
        </p:nvCxnSpPr>
        <p:spPr>
          <a:xfrm>
            <a:off x="3992926" y="4439821"/>
            <a:ext cx="4118689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49D9D1B-B400-41E2-9322-8649DA9975EF}"/>
              </a:ext>
            </a:extLst>
          </p:cNvPr>
          <p:cNvCxnSpPr>
            <a:cxnSpLocks/>
          </p:cNvCxnSpPr>
          <p:nvPr/>
        </p:nvCxnSpPr>
        <p:spPr>
          <a:xfrm>
            <a:off x="3992926" y="2468051"/>
            <a:ext cx="4118689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615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30F1063-33C7-4B78-92AE-272B355AC72E}"/>
              </a:ext>
            </a:extLst>
          </p:cNvPr>
          <p:cNvSpPr txBox="1"/>
          <p:nvPr/>
        </p:nvSpPr>
        <p:spPr>
          <a:xfrm>
            <a:off x="851540" y="24806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277D10-0470-45CE-9C09-84D868E20A96}"/>
              </a:ext>
            </a:extLst>
          </p:cNvPr>
          <p:cNvSpPr/>
          <p:nvPr/>
        </p:nvSpPr>
        <p:spPr>
          <a:xfrm>
            <a:off x="649783" y="1197252"/>
            <a:ext cx="11119380" cy="5221356"/>
          </a:xfrm>
          <a:prstGeom prst="rect">
            <a:avLst/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06A47C-3267-41AE-801C-8BBE38BD7B74}"/>
              </a:ext>
            </a:extLst>
          </p:cNvPr>
          <p:cNvSpPr txBox="1"/>
          <p:nvPr/>
        </p:nvSpPr>
        <p:spPr>
          <a:xfrm>
            <a:off x="880113" y="692807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040500-D21F-45D7-81AC-238C7116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266700"/>
            <a:ext cx="1072911" cy="3105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808C46-C278-405C-AA40-BEB9022F2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9548">
            <a:off x="2680420" y="-625176"/>
            <a:ext cx="6262141" cy="9289453"/>
          </a:xfrm>
          <a:prstGeom prst="rect">
            <a:avLst/>
          </a:prstGeom>
        </p:spPr>
      </p:pic>
      <p:grpSp>
        <p:nvGrpSpPr>
          <p:cNvPr id="8" name="组合 12">
            <a:extLst>
              <a:ext uri="{FF2B5EF4-FFF2-40B4-BE49-F238E27FC236}">
                <a16:creationId xmlns:a16="http://schemas.microsoft.com/office/drawing/2014/main" id="{050849AC-7BFA-41E2-BDD5-281F06B313C1}"/>
              </a:ext>
            </a:extLst>
          </p:cNvPr>
          <p:cNvGrpSpPr>
            <a:grpSpLocks/>
          </p:cNvGrpSpPr>
          <p:nvPr/>
        </p:nvGrpSpPr>
        <p:grpSpPr bwMode="auto">
          <a:xfrm>
            <a:off x="984898" y="1918374"/>
            <a:ext cx="5079735" cy="4371975"/>
            <a:chOff x="0" y="0"/>
            <a:chExt cx="5190444" cy="4468764"/>
          </a:xfrm>
        </p:grpSpPr>
        <p:grpSp>
          <p:nvGrpSpPr>
            <p:cNvPr id="9" name="组合 13">
              <a:extLst>
                <a:ext uri="{FF2B5EF4-FFF2-40B4-BE49-F238E27FC236}">
                  <a16:creationId xmlns:a16="http://schemas.microsoft.com/office/drawing/2014/main" id="{8193F645-094F-4D1A-B016-DBEE770D4D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2420" y="2190"/>
              <a:ext cx="846514" cy="4464742"/>
              <a:chOff x="0" y="0"/>
              <a:chExt cx="846514" cy="4464742"/>
            </a:xfrm>
          </p:grpSpPr>
          <p:grpSp>
            <p:nvGrpSpPr>
              <p:cNvPr id="210" name="组合 233">
                <a:extLst>
                  <a:ext uri="{FF2B5EF4-FFF2-40B4-BE49-F238E27FC236}">
                    <a16:creationId xmlns:a16="http://schemas.microsoft.com/office/drawing/2014/main" id="{FB878423-9EE1-4345-91D8-62082F8712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-2043589" y="2174746"/>
                <a:ext cx="4202428" cy="115250"/>
                <a:chOff x="0" y="0"/>
                <a:chExt cx="4202428" cy="152400"/>
              </a:xfrm>
            </p:grpSpPr>
            <p:sp>
              <p:nvSpPr>
                <p:cNvPr id="244" name="直接连接符 274">
                  <a:extLst>
                    <a:ext uri="{FF2B5EF4-FFF2-40B4-BE49-F238E27FC236}">
                      <a16:creationId xmlns:a16="http://schemas.microsoft.com/office/drawing/2014/main" id="{B741C2FD-A413-405A-B07B-837CDCC798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" cy="152400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直接连接符 275">
                  <a:extLst>
                    <a:ext uri="{FF2B5EF4-FFF2-40B4-BE49-F238E27FC236}">
                      <a16:creationId xmlns:a16="http://schemas.microsoft.com/office/drawing/2014/main" id="{A68564E9-1696-4B42-BF01-62E574C90D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0019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直接连接符 276">
                  <a:extLst>
                    <a:ext uri="{FF2B5EF4-FFF2-40B4-BE49-F238E27FC236}">
                      <a16:creationId xmlns:a16="http://schemas.microsoft.com/office/drawing/2014/main" id="{ED9C60FC-B685-44F2-B5F4-A15934ACE6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751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直接连接符 277">
                  <a:extLst>
                    <a:ext uri="{FF2B5EF4-FFF2-40B4-BE49-F238E27FC236}">
                      <a16:creationId xmlns:a16="http://schemas.microsoft.com/office/drawing/2014/main" id="{AC3D9681-14B8-42EC-A0EA-A721FCF02D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483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直接连接符 278">
                  <a:extLst>
                    <a:ext uri="{FF2B5EF4-FFF2-40B4-BE49-F238E27FC236}">
                      <a16:creationId xmlns:a16="http://schemas.microsoft.com/office/drawing/2014/main" id="{A9257E2D-9177-4CFC-AC6A-8C07E77C84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7215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直接连接符 279">
                  <a:extLst>
                    <a:ext uri="{FF2B5EF4-FFF2-40B4-BE49-F238E27FC236}">
                      <a16:creationId xmlns:a16="http://schemas.microsoft.com/office/drawing/2014/main" id="{86EE8A82-3E63-4A2B-A5B7-11380C3FDB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0087" y="0"/>
                  <a:ext cx="1" cy="152400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直接连接符 280">
                  <a:extLst>
                    <a:ext uri="{FF2B5EF4-FFF2-40B4-BE49-F238E27FC236}">
                      <a16:creationId xmlns:a16="http://schemas.microsoft.com/office/drawing/2014/main" id="{561B40B2-24C3-4B6D-97A0-D0A1A5F8C5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106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直接连接符 281">
                  <a:extLst>
                    <a:ext uri="{FF2B5EF4-FFF2-40B4-BE49-F238E27FC236}">
                      <a16:creationId xmlns:a16="http://schemas.microsoft.com/office/drawing/2014/main" id="{742C628D-C90A-4768-8E1B-E403438449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5838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直接连接符 282">
                  <a:extLst>
                    <a:ext uri="{FF2B5EF4-FFF2-40B4-BE49-F238E27FC236}">
                      <a16:creationId xmlns:a16="http://schemas.microsoft.com/office/drawing/2014/main" id="{68979B2A-1B80-481E-B828-82EB765275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1570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直接连接符 283">
                  <a:extLst>
                    <a:ext uri="{FF2B5EF4-FFF2-40B4-BE49-F238E27FC236}">
                      <a16:creationId xmlns:a16="http://schemas.microsoft.com/office/drawing/2014/main" id="{C73FE8BC-9AA5-4A6F-88B4-AF1E58E509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57302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直接连接符 284">
                  <a:extLst>
                    <a:ext uri="{FF2B5EF4-FFF2-40B4-BE49-F238E27FC236}">
                      <a16:creationId xmlns:a16="http://schemas.microsoft.com/office/drawing/2014/main" id="{869906FB-334F-4DF0-9326-9D8E183A9B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00174" y="0"/>
                  <a:ext cx="1" cy="152400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直接连接符 285">
                  <a:extLst>
                    <a:ext uri="{FF2B5EF4-FFF2-40B4-BE49-F238E27FC236}">
                      <a16:creationId xmlns:a16="http://schemas.microsoft.com/office/drawing/2014/main" id="{DE9316F2-890C-4BBB-A1A1-22DAC53DB0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0193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6" name="直接连接符 286">
                  <a:extLst>
                    <a:ext uri="{FF2B5EF4-FFF2-40B4-BE49-F238E27FC236}">
                      <a16:creationId xmlns:a16="http://schemas.microsoft.com/office/drawing/2014/main" id="{F355DF25-41A6-4E2A-B4D6-F76825B8FA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5925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7" name="直接连接符 287">
                  <a:extLst>
                    <a:ext uri="{FF2B5EF4-FFF2-40B4-BE49-F238E27FC236}">
                      <a16:creationId xmlns:a16="http://schemas.microsoft.com/office/drawing/2014/main" id="{7BB1BEFF-1F26-4E4D-A57D-F4DEF214E7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1657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8" name="直接连接符 288">
                  <a:extLst>
                    <a:ext uri="{FF2B5EF4-FFF2-40B4-BE49-F238E27FC236}">
                      <a16:creationId xmlns:a16="http://schemas.microsoft.com/office/drawing/2014/main" id="{F386C8E2-D701-4405-A94B-FB9F9DBE14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57389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直接连接符 289">
                  <a:extLst>
                    <a:ext uri="{FF2B5EF4-FFF2-40B4-BE49-F238E27FC236}">
                      <a16:creationId xmlns:a16="http://schemas.microsoft.com/office/drawing/2014/main" id="{03D86DE5-111E-4505-B992-FB0095764B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0261" y="0"/>
                  <a:ext cx="1" cy="152400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直接连接符 290">
                  <a:extLst>
                    <a:ext uri="{FF2B5EF4-FFF2-40B4-BE49-F238E27FC236}">
                      <a16:creationId xmlns:a16="http://schemas.microsoft.com/office/drawing/2014/main" id="{810A0E59-91E2-4730-9211-83FC63AE5D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0280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直接连接符 291">
                  <a:extLst>
                    <a:ext uri="{FF2B5EF4-FFF2-40B4-BE49-F238E27FC236}">
                      <a16:creationId xmlns:a16="http://schemas.microsoft.com/office/drawing/2014/main" id="{28A8BF99-F94F-44A2-ACD1-388D48A7F8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6012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直接连接符 292">
                  <a:extLst>
                    <a:ext uri="{FF2B5EF4-FFF2-40B4-BE49-F238E27FC236}">
                      <a16:creationId xmlns:a16="http://schemas.microsoft.com/office/drawing/2014/main" id="{D8481753-6D42-47AE-A65E-6786903AA9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1744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3" name="直接连接符 293">
                  <a:extLst>
                    <a:ext uri="{FF2B5EF4-FFF2-40B4-BE49-F238E27FC236}">
                      <a16:creationId xmlns:a16="http://schemas.microsoft.com/office/drawing/2014/main" id="{1A789566-A39D-4D25-98A5-8B10AC57FD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57476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4" name="直接连接符 294">
                  <a:extLst>
                    <a:ext uri="{FF2B5EF4-FFF2-40B4-BE49-F238E27FC236}">
                      <a16:creationId xmlns:a16="http://schemas.microsoft.com/office/drawing/2014/main" id="{BBD55E1A-6496-48EE-8A1B-60155E6418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00348" y="0"/>
                  <a:ext cx="1" cy="152400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5" name="直接连接符 295">
                  <a:extLst>
                    <a:ext uri="{FF2B5EF4-FFF2-40B4-BE49-F238E27FC236}">
                      <a16:creationId xmlns:a16="http://schemas.microsoft.com/office/drawing/2014/main" id="{B545DA8E-2114-4110-A12F-99A8C3A4FC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0367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6" name="直接连接符 296">
                  <a:extLst>
                    <a:ext uri="{FF2B5EF4-FFF2-40B4-BE49-F238E27FC236}">
                      <a16:creationId xmlns:a16="http://schemas.microsoft.com/office/drawing/2014/main" id="{D9009459-69BA-498A-98AF-CE589D221D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86099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直接连接符 297">
                  <a:extLst>
                    <a:ext uri="{FF2B5EF4-FFF2-40B4-BE49-F238E27FC236}">
                      <a16:creationId xmlns:a16="http://schemas.microsoft.com/office/drawing/2014/main" id="{E47897F7-DB33-4ACE-BAB3-CE39B49580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1831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直接连接符 298">
                  <a:extLst>
                    <a:ext uri="{FF2B5EF4-FFF2-40B4-BE49-F238E27FC236}">
                      <a16:creationId xmlns:a16="http://schemas.microsoft.com/office/drawing/2014/main" id="{30055B3D-DE4D-4B0E-9AC9-7E5950175D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57563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直接连接符 299">
                  <a:extLst>
                    <a:ext uri="{FF2B5EF4-FFF2-40B4-BE49-F238E27FC236}">
                      <a16:creationId xmlns:a16="http://schemas.microsoft.com/office/drawing/2014/main" id="{CCBD1A8C-7A80-45BB-AD35-482165ECF8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1388" y="0"/>
                  <a:ext cx="1" cy="152400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直接连接符 300">
                  <a:extLst>
                    <a:ext uri="{FF2B5EF4-FFF2-40B4-BE49-F238E27FC236}">
                      <a16:creationId xmlns:a16="http://schemas.microsoft.com/office/drawing/2014/main" id="{8135A05D-5822-4DAD-B0D6-92FF0C0142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51407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直接连接符 301">
                  <a:extLst>
                    <a:ext uri="{FF2B5EF4-FFF2-40B4-BE49-F238E27FC236}">
                      <a16:creationId xmlns:a16="http://schemas.microsoft.com/office/drawing/2014/main" id="{C3493F64-44A9-41A5-A299-691B3F0774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87139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直接连接符 302">
                  <a:extLst>
                    <a:ext uri="{FF2B5EF4-FFF2-40B4-BE49-F238E27FC236}">
                      <a16:creationId xmlns:a16="http://schemas.microsoft.com/office/drawing/2014/main" id="{978902B1-89CA-40D7-8B83-CC74B02D7E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22871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直接连接符 303">
                  <a:extLst>
                    <a:ext uri="{FF2B5EF4-FFF2-40B4-BE49-F238E27FC236}">
                      <a16:creationId xmlns:a16="http://schemas.microsoft.com/office/drawing/2014/main" id="{88FEA2AA-B6EB-499F-8A00-044DDDD0CE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58603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直接连接符 304">
                  <a:extLst>
                    <a:ext uri="{FF2B5EF4-FFF2-40B4-BE49-F238E27FC236}">
                      <a16:creationId xmlns:a16="http://schemas.microsoft.com/office/drawing/2014/main" id="{33928656-8F86-4107-A25D-DAD0E7FF0F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02428" y="0"/>
                  <a:ext cx="1" cy="152400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1" name="组合 234">
                <a:extLst>
                  <a:ext uri="{FF2B5EF4-FFF2-40B4-BE49-F238E27FC236}">
                    <a16:creationId xmlns:a16="http://schemas.microsoft.com/office/drawing/2014/main" id="{0FD5C908-0B58-4020-9BFC-E3FD59B2A5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-1312325" y="2174746"/>
                <a:ext cx="4202428" cy="115250"/>
                <a:chOff x="0" y="0"/>
                <a:chExt cx="4202428" cy="152400"/>
              </a:xfrm>
            </p:grpSpPr>
            <p:sp>
              <p:nvSpPr>
                <p:cNvPr id="213" name="直接连接符 243">
                  <a:extLst>
                    <a:ext uri="{FF2B5EF4-FFF2-40B4-BE49-F238E27FC236}">
                      <a16:creationId xmlns:a16="http://schemas.microsoft.com/office/drawing/2014/main" id="{D5C91CFA-9A14-4452-9F4A-3020B0753E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1" cy="152400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直接连接符 244">
                  <a:extLst>
                    <a:ext uri="{FF2B5EF4-FFF2-40B4-BE49-F238E27FC236}">
                      <a16:creationId xmlns:a16="http://schemas.microsoft.com/office/drawing/2014/main" id="{326B40B2-FDFB-40B4-A891-A10E9CEFA6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0019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直接连接符 245">
                  <a:extLst>
                    <a:ext uri="{FF2B5EF4-FFF2-40B4-BE49-F238E27FC236}">
                      <a16:creationId xmlns:a16="http://schemas.microsoft.com/office/drawing/2014/main" id="{684DAE6D-CF96-42C7-9D90-8A89FB8B80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751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直接连接符 246">
                  <a:extLst>
                    <a:ext uri="{FF2B5EF4-FFF2-40B4-BE49-F238E27FC236}">
                      <a16:creationId xmlns:a16="http://schemas.microsoft.com/office/drawing/2014/main" id="{F84357F9-A2DC-4044-A47A-4504D69254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483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直接连接符 247">
                  <a:extLst>
                    <a:ext uri="{FF2B5EF4-FFF2-40B4-BE49-F238E27FC236}">
                      <a16:creationId xmlns:a16="http://schemas.microsoft.com/office/drawing/2014/main" id="{A764810A-5ACB-4AD8-A57A-1901C27B4C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7215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直接连接符 248">
                  <a:extLst>
                    <a:ext uri="{FF2B5EF4-FFF2-40B4-BE49-F238E27FC236}">
                      <a16:creationId xmlns:a16="http://schemas.microsoft.com/office/drawing/2014/main" id="{8AB07D37-4975-47F5-8EDC-F865A33633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0087" y="0"/>
                  <a:ext cx="1" cy="152400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直接连接符 249">
                  <a:extLst>
                    <a:ext uri="{FF2B5EF4-FFF2-40B4-BE49-F238E27FC236}">
                      <a16:creationId xmlns:a16="http://schemas.microsoft.com/office/drawing/2014/main" id="{0B90A596-AFDE-4CAD-B2F8-126B0BDEAD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50106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直接连接符 250">
                  <a:extLst>
                    <a:ext uri="{FF2B5EF4-FFF2-40B4-BE49-F238E27FC236}">
                      <a16:creationId xmlns:a16="http://schemas.microsoft.com/office/drawing/2014/main" id="{67E488C4-C625-4308-9BDC-4E7CB065CA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5838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直接连接符 251">
                  <a:extLst>
                    <a:ext uri="{FF2B5EF4-FFF2-40B4-BE49-F238E27FC236}">
                      <a16:creationId xmlns:a16="http://schemas.microsoft.com/office/drawing/2014/main" id="{24290F8F-FE77-4638-86FE-2680D670EF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1570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直接连接符 252">
                  <a:extLst>
                    <a:ext uri="{FF2B5EF4-FFF2-40B4-BE49-F238E27FC236}">
                      <a16:creationId xmlns:a16="http://schemas.microsoft.com/office/drawing/2014/main" id="{C309E082-80CB-41A0-8F41-B0DF0F4BDD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57302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直接连接符 253">
                  <a:extLst>
                    <a:ext uri="{FF2B5EF4-FFF2-40B4-BE49-F238E27FC236}">
                      <a16:creationId xmlns:a16="http://schemas.microsoft.com/office/drawing/2014/main" id="{9BB6A4D8-6150-4048-9BA3-B2C5F484E4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00174" y="0"/>
                  <a:ext cx="1" cy="152400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直接连接符 254">
                  <a:extLst>
                    <a:ext uri="{FF2B5EF4-FFF2-40B4-BE49-F238E27FC236}">
                      <a16:creationId xmlns:a16="http://schemas.microsoft.com/office/drawing/2014/main" id="{756AFCD8-2306-4AA2-A3BC-27AC5BE8FB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0193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直接连接符 255">
                  <a:extLst>
                    <a:ext uri="{FF2B5EF4-FFF2-40B4-BE49-F238E27FC236}">
                      <a16:creationId xmlns:a16="http://schemas.microsoft.com/office/drawing/2014/main" id="{8B6E22C5-E545-4749-BD18-FB63D0782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5925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直接连接符 256">
                  <a:extLst>
                    <a:ext uri="{FF2B5EF4-FFF2-40B4-BE49-F238E27FC236}">
                      <a16:creationId xmlns:a16="http://schemas.microsoft.com/office/drawing/2014/main" id="{55D4E6A8-429B-4131-897D-9C7623D7D1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1657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直接连接符 257">
                  <a:extLst>
                    <a:ext uri="{FF2B5EF4-FFF2-40B4-BE49-F238E27FC236}">
                      <a16:creationId xmlns:a16="http://schemas.microsoft.com/office/drawing/2014/main" id="{69B6E14A-D787-42A8-92C7-415E7A7384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57389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直接连接符 258">
                  <a:extLst>
                    <a:ext uri="{FF2B5EF4-FFF2-40B4-BE49-F238E27FC236}">
                      <a16:creationId xmlns:a16="http://schemas.microsoft.com/office/drawing/2014/main" id="{8E53AF3A-24FC-4252-AFEF-48220D1B2E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00261" y="0"/>
                  <a:ext cx="1" cy="152400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直接连接符 259">
                  <a:extLst>
                    <a:ext uri="{FF2B5EF4-FFF2-40B4-BE49-F238E27FC236}">
                      <a16:creationId xmlns:a16="http://schemas.microsoft.com/office/drawing/2014/main" id="{A436ED7F-2A43-4B78-A505-1CE11FA2F9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0280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直接连接符 260">
                  <a:extLst>
                    <a:ext uri="{FF2B5EF4-FFF2-40B4-BE49-F238E27FC236}">
                      <a16:creationId xmlns:a16="http://schemas.microsoft.com/office/drawing/2014/main" id="{FF7AAA2C-981D-48BC-9A18-327CC861D5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6012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直接连接符 261">
                  <a:extLst>
                    <a:ext uri="{FF2B5EF4-FFF2-40B4-BE49-F238E27FC236}">
                      <a16:creationId xmlns:a16="http://schemas.microsoft.com/office/drawing/2014/main" id="{7A6C9A7C-EDF4-47A0-8119-B988A4B0B7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21744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直接连接符 262">
                  <a:extLst>
                    <a:ext uri="{FF2B5EF4-FFF2-40B4-BE49-F238E27FC236}">
                      <a16:creationId xmlns:a16="http://schemas.microsoft.com/office/drawing/2014/main" id="{89CB0EC7-A153-45A9-89EB-4B260E732B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57476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直接连接符 263">
                  <a:extLst>
                    <a:ext uri="{FF2B5EF4-FFF2-40B4-BE49-F238E27FC236}">
                      <a16:creationId xmlns:a16="http://schemas.microsoft.com/office/drawing/2014/main" id="{F13B6D0F-D551-4DC9-920F-415EE372FA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00348" y="0"/>
                  <a:ext cx="1" cy="152400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直接连接符 264">
                  <a:extLst>
                    <a:ext uri="{FF2B5EF4-FFF2-40B4-BE49-F238E27FC236}">
                      <a16:creationId xmlns:a16="http://schemas.microsoft.com/office/drawing/2014/main" id="{D7A645BC-7CE5-4267-A3AB-F515CEEB41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0367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直接连接符 265">
                  <a:extLst>
                    <a:ext uri="{FF2B5EF4-FFF2-40B4-BE49-F238E27FC236}">
                      <a16:creationId xmlns:a16="http://schemas.microsoft.com/office/drawing/2014/main" id="{4FA2BF8F-EC61-4CA8-BE95-070E0596AE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86099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直接连接符 266">
                  <a:extLst>
                    <a:ext uri="{FF2B5EF4-FFF2-40B4-BE49-F238E27FC236}">
                      <a16:creationId xmlns:a16="http://schemas.microsoft.com/office/drawing/2014/main" id="{FAEC29D8-34D9-42A9-B65B-77C619D20A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1831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直接连接符 267">
                  <a:extLst>
                    <a:ext uri="{FF2B5EF4-FFF2-40B4-BE49-F238E27FC236}">
                      <a16:creationId xmlns:a16="http://schemas.microsoft.com/office/drawing/2014/main" id="{D1791FEC-9A74-438A-881F-DC69FF65ED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57563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直接连接符 268">
                  <a:extLst>
                    <a:ext uri="{FF2B5EF4-FFF2-40B4-BE49-F238E27FC236}">
                      <a16:creationId xmlns:a16="http://schemas.microsoft.com/office/drawing/2014/main" id="{B72620E7-3155-46A5-8C82-D76F9B2158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01388" y="0"/>
                  <a:ext cx="1" cy="152400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直接连接符 269">
                  <a:extLst>
                    <a:ext uri="{FF2B5EF4-FFF2-40B4-BE49-F238E27FC236}">
                      <a16:creationId xmlns:a16="http://schemas.microsoft.com/office/drawing/2014/main" id="{E191EC2B-F054-4ECF-BD3B-AF353B6F0D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51407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直接连接符 270">
                  <a:extLst>
                    <a:ext uri="{FF2B5EF4-FFF2-40B4-BE49-F238E27FC236}">
                      <a16:creationId xmlns:a16="http://schemas.microsoft.com/office/drawing/2014/main" id="{D9E5859E-BEB8-4647-B5A4-03D87FF6D8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87139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直接连接符 271">
                  <a:extLst>
                    <a:ext uri="{FF2B5EF4-FFF2-40B4-BE49-F238E27FC236}">
                      <a16:creationId xmlns:a16="http://schemas.microsoft.com/office/drawing/2014/main" id="{83BD1F63-4881-45FC-9186-B66E545C64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22871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直接连接符 272">
                  <a:extLst>
                    <a:ext uri="{FF2B5EF4-FFF2-40B4-BE49-F238E27FC236}">
                      <a16:creationId xmlns:a16="http://schemas.microsoft.com/office/drawing/2014/main" id="{C9FBEE44-AEF4-4281-B317-FA96962999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58603" y="54769"/>
                  <a:ext cx="1" cy="97631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直接连接符 273">
                  <a:extLst>
                    <a:ext uri="{FF2B5EF4-FFF2-40B4-BE49-F238E27FC236}">
                      <a16:creationId xmlns:a16="http://schemas.microsoft.com/office/drawing/2014/main" id="{EAB7CC51-0B84-4A89-A871-5DB13EAC88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02428" y="0"/>
                  <a:ext cx="1" cy="152400"/>
                </a:xfrm>
                <a:prstGeom prst="line">
                  <a:avLst/>
                </a:prstGeom>
                <a:noFill/>
                <a:ln w="15875">
                  <a:solidFill>
                    <a:srgbClr val="A5A5A5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2" name="Freeform 325">
                <a:extLst>
                  <a:ext uri="{FF2B5EF4-FFF2-40B4-BE49-F238E27FC236}">
                    <a16:creationId xmlns:a16="http://schemas.microsoft.com/office/drawing/2014/main" id="{FF87BD9C-CAC0-430C-92FE-3208BDA24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526" y="0"/>
                <a:ext cx="434936" cy="4464742"/>
              </a:xfrm>
              <a:custGeom>
                <a:avLst/>
                <a:gdLst>
                  <a:gd name="T0" fmla="*/ 2147483646 w 62"/>
                  <a:gd name="T1" fmla="*/ 2147483646 h 637"/>
                  <a:gd name="T2" fmla="*/ 1525559065 w 62"/>
                  <a:gd name="T3" fmla="*/ 2147483646 h 637"/>
                  <a:gd name="T4" fmla="*/ 0 w 62"/>
                  <a:gd name="T5" fmla="*/ 2147483646 h 637"/>
                  <a:gd name="T6" fmla="*/ 0 w 62"/>
                  <a:gd name="T7" fmla="*/ 1522911581 h 637"/>
                  <a:gd name="T8" fmla="*/ 1525559065 w 62"/>
                  <a:gd name="T9" fmla="*/ 0 h 637"/>
                  <a:gd name="T10" fmla="*/ 2147483646 w 62"/>
                  <a:gd name="T11" fmla="*/ 1522911581 h 637"/>
                  <a:gd name="T12" fmla="*/ 2147483646 w 62"/>
                  <a:gd name="T13" fmla="*/ 2147483646 h 6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637"/>
                  <a:gd name="T23" fmla="*/ 62 w 62"/>
                  <a:gd name="T24" fmla="*/ 637 h 6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637">
                    <a:moveTo>
                      <a:pt x="62" y="606"/>
                    </a:moveTo>
                    <a:cubicBezTo>
                      <a:pt x="62" y="623"/>
                      <a:pt x="48" y="637"/>
                      <a:pt x="31" y="637"/>
                    </a:cubicBezTo>
                    <a:cubicBezTo>
                      <a:pt x="14" y="637"/>
                      <a:pt x="0" y="623"/>
                      <a:pt x="0" y="606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606"/>
                      <a:pt x="62" y="606"/>
                      <a:pt x="62" y="60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14">
              <a:extLst>
                <a:ext uri="{FF2B5EF4-FFF2-40B4-BE49-F238E27FC236}">
                  <a16:creationId xmlns:a16="http://schemas.microsoft.com/office/drawing/2014/main" id="{E0C7EC5A-C13D-45E2-96F7-7D870D557574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-2043589" y="2178768"/>
              <a:ext cx="4202428" cy="115250"/>
              <a:chOff x="0" y="0"/>
              <a:chExt cx="4202428" cy="152400"/>
            </a:xfrm>
          </p:grpSpPr>
          <p:sp>
            <p:nvSpPr>
              <p:cNvPr id="179" name="直接连接符 202">
                <a:extLst>
                  <a:ext uri="{FF2B5EF4-FFF2-40B4-BE49-F238E27FC236}">
                    <a16:creationId xmlns:a16="http://schemas.microsoft.com/office/drawing/2014/main" id="{FCC041EB-B4D8-4E81-BABD-4A7C4672D1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0" name="直接连接符 203">
                <a:extLst>
                  <a:ext uri="{FF2B5EF4-FFF2-40B4-BE49-F238E27FC236}">
                    <a16:creationId xmlns:a16="http://schemas.microsoft.com/office/drawing/2014/main" id="{E231997B-916A-47EE-811B-761EE469B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01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1" name="直接连接符 204">
                <a:extLst>
                  <a:ext uri="{FF2B5EF4-FFF2-40B4-BE49-F238E27FC236}">
                    <a16:creationId xmlns:a16="http://schemas.microsoft.com/office/drawing/2014/main" id="{4B31CC9D-B1E0-49C4-80AF-B3502425F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75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2" name="直接连接符 205">
                <a:extLst>
                  <a:ext uri="{FF2B5EF4-FFF2-40B4-BE49-F238E27FC236}">
                    <a16:creationId xmlns:a16="http://schemas.microsoft.com/office/drawing/2014/main" id="{B2576D9C-8702-40FF-A8A8-B188F32292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8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3" name="直接连接符 206">
                <a:extLst>
                  <a:ext uri="{FF2B5EF4-FFF2-40B4-BE49-F238E27FC236}">
                    <a16:creationId xmlns:a16="http://schemas.microsoft.com/office/drawing/2014/main" id="{C7E078C2-146C-442C-8417-328548FBB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215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4" name="直接连接符 207">
                <a:extLst>
                  <a:ext uri="{FF2B5EF4-FFF2-40B4-BE49-F238E27FC236}">
                    <a16:creationId xmlns:a16="http://schemas.microsoft.com/office/drawing/2014/main" id="{58256DA8-264B-4984-9347-44B27DC95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087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5" name="直接连接符 208">
                <a:extLst>
                  <a:ext uri="{FF2B5EF4-FFF2-40B4-BE49-F238E27FC236}">
                    <a16:creationId xmlns:a16="http://schemas.microsoft.com/office/drawing/2014/main" id="{0D68D6D0-997B-4E2B-ADFB-B41EBF632C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106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6" name="直接连接符 209">
                <a:extLst>
                  <a:ext uri="{FF2B5EF4-FFF2-40B4-BE49-F238E27FC236}">
                    <a16:creationId xmlns:a16="http://schemas.microsoft.com/office/drawing/2014/main" id="{F6017653-9A51-4EF8-8DE7-1FCACB1AC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838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7" name="直接连接符 210">
                <a:extLst>
                  <a:ext uri="{FF2B5EF4-FFF2-40B4-BE49-F238E27FC236}">
                    <a16:creationId xmlns:a16="http://schemas.microsoft.com/office/drawing/2014/main" id="{054FB8FD-4208-4E0C-B687-6B0D34289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570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8" name="直接连接符 211">
                <a:extLst>
                  <a:ext uri="{FF2B5EF4-FFF2-40B4-BE49-F238E27FC236}">
                    <a16:creationId xmlns:a16="http://schemas.microsoft.com/office/drawing/2014/main" id="{64CD0518-85E9-4468-95D2-E259B92E2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302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9" name="直接连接符 212">
                <a:extLst>
                  <a:ext uri="{FF2B5EF4-FFF2-40B4-BE49-F238E27FC236}">
                    <a16:creationId xmlns:a16="http://schemas.microsoft.com/office/drawing/2014/main" id="{7339FDD7-AC4F-43A0-AD7E-8D5214041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0174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0" name="直接连接符 213">
                <a:extLst>
                  <a:ext uri="{FF2B5EF4-FFF2-40B4-BE49-F238E27FC236}">
                    <a16:creationId xmlns:a16="http://schemas.microsoft.com/office/drawing/2014/main" id="{2FFC27B8-2C10-48EE-8A0B-DC7B5CEAAE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019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1" name="直接连接符 214">
                <a:extLst>
                  <a:ext uri="{FF2B5EF4-FFF2-40B4-BE49-F238E27FC236}">
                    <a16:creationId xmlns:a16="http://schemas.microsoft.com/office/drawing/2014/main" id="{BEBBBCBC-0EE9-4D18-8AF8-E4A85F838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5925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2" name="直接连接符 215">
                <a:extLst>
                  <a:ext uri="{FF2B5EF4-FFF2-40B4-BE49-F238E27FC236}">
                    <a16:creationId xmlns:a16="http://schemas.microsoft.com/office/drawing/2014/main" id="{F1A930D7-2378-4568-B9A5-0C786D1F4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165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直接连接符 216">
                <a:extLst>
                  <a:ext uri="{FF2B5EF4-FFF2-40B4-BE49-F238E27FC236}">
                    <a16:creationId xmlns:a16="http://schemas.microsoft.com/office/drawing/2014/main" id="{7CA7E5A2-EB35-4E01-8DD4-8363A6246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738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直接连接符 217">
                <a:extLst>
                  <a:ext uri="{FF2B5EF4-FFF2-40B4-BE49-F238E27FC236}">
                    <a16:creationId xmlns:a16="http://schemas.microsoft.com/office/drawing/2014/main" id="{CE66AEC8-78D5-4D5D-93AA-79ADC5BEA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0261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直接连接符 218">
                <a:extLst>
                  <a:ext uri="{FF2B5EF4-FFF2-40B4-BE49-F238E27FC236}">
                    <a16:creationId xmlns:a16="http://schemas.microsoft.com/office/drawing/2014/main" id="{12EB6ABB-837E-4240-AAD6-687071604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0280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6" name="直接连接符 219">
                <a:extLst>
                  <a:ext uri="{FF2B5EF4-FFF2-40B4-BE49-F238E27FC236}">
                    <a16:creationId xmlns:a16="http://schemas.microsoft.com/office/drawing/2014/main" id="{9622FE1D-4CEC-49C0-BE1E-43763F808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6012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7" name="直接连接符 220">
                <a:extLst>
                  <a:ext uri="{FF2B5EF4-FFF2-40B4-BE49-F238E27FC236}">
                    <a16:creationId xmlns:a16="http://schemas.microsoft.com/office/drawing/2014/main" id="{887DAC03-6E38-433A-B27D-E44532984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744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8" name="直接连接符 221">
                <a:extLst>
                  <a:ext uri="{FF2B5EF4-FFF2-40B4-BE49-F238E27FC236}">
                    <a16:creationId xmlns:a16="http://schemas.microsoft.com/office/drawing/2014/main" id="{F6820ABE-CA66-4221-A21E-26B3EB44C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7476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9" name="直接连接符 222">
                <a:extLst>
                  <a:ext uri="{FF2B5EF4-FFF2-40B4-BE49-F238E27FC236}">
                    <a16:creationId xmlns:a16="http://schemas.microsoft.com/office/drawing/2014/main" id="{0C568D9F-012C-49C3-AD33-BB899188F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034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0" name="直接连接符 223">
                <a:extLst>
                  <a:ext uri="{FF2B5EF4-FFF2-40B4-BE49-F238E27FC236}">
                    <a16:creationId xmlns:a16="http://schemas.microsoft.com/office/drawing/2014/main" id="{B60BE236-4D68-4E27-8FB5-9A553D257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036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1" name="直接连接符 224">
                <a:extLst>
                  <a:ext uri="{FF2B5EF4-FFF2-40B4-BE49-F238E27FC236}">
                    <a16:creationId xmlns:a16="http://schemas.microsoft.com/office/drawing/2014/main" id="{847A4857-DECE-4826-9D9E-0FCA6ED91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609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2" name="直接连接符 225">
                <a:extLst>
                  <a:ext uri="{FF2B5EF4-FFF2-40B4-BE49-F238E27FC236}">
                    <a16:creationId xmlns:a16="http://schemas.microsoft.com/office/drawing/2014/main" id="{E1A90F8F-E4EC-4CA9-A4F4-A270BCF41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83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3" name="直接连接符 226">
                <a:extLst>
                  <a:ext uri="{FF2B5EF4-FFF2-40B4-BE49-F238E27FC236}">
                    <a16:creationId xmlns:a16="http://schemas.microsoft.com/office/drawing/2014/main" id="{78D9A7F5-9769-4404-A1A5-E01CC39E1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756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4" name="直接连接符 227">
                <a:extLst>
                  <a:ext uri="{FF2B5EF4-FFF2-40B4-BE49-F238E27FC236}">
                    <a16:creationId xmlns:a16="http://schemas.microsoft.com/office/drawing/2014/main" id="{1A73568E-5E72-41A5-A68E-62832A0EF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138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5" name="直接连接符 228">
                <a:extLst>
                  <a:ext uri="{FF2B5EF4-FFF2-40B4-BE49-F238E27FC236}">
                    <a16:creationId xmlns:a16="http://schemas.microsoft.com/office/drawing/2014/main" id="{69B8383A-AECB-4108-90FE-A93037473F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140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6" name="直接连接符 229">
                <a:extLst>
                  <a:ext uri="{FF2B5EF4-FFF2-40B4-BE49-F238E27FC236}">
                    <a16:creationId xmlns:a16="http://schemas.microsoft.com/office/drawing/2014/main" id="{901410E1-1615-491C-945D-05627BC9E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13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7" name="直接连接符 230">
                <a:extLst>
                  <a:ext uri="{FF2B5EF4-FFF2-40B4-BE49-F238E27FC236}">
                    <a16:creationId xmlns:a16="http://schemas.microsoft.com/office/drawing/2014/main" id="{855F2417-FE1B-4AD6-9B14-9ED260B68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287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8" name="直接连接符 231">
                <a:extLst>
                  <a:ext uri="{FF2B5EF4-FFF2-40B4-BE49-F238E27FC236}">
                    <a16:creationId xmlns:a16="http://schemas.microsoft.com/office/drawing/2014/main" id="{0FAD3F23-A16E-49F3-A994-CFDBE5B6E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860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9" name="直接连接符 232">
                <a:extLst>
                  <a:ext uri="{FF2B5EF4-FFF2-40B4-BE49-F238E27FC236}">
                    <a16:creationId xmlns:a16="http://schemas.microsoft.com/office/drawing/2014/main" id="{EEC21DC2-13B0-4187-902D-DE139B7E4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242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5">
              <a:extLst>
                <a:ext uri="{FF2B5EF4-FFF2-40B4-BE49-F238E27FC236}">
                  <a16:creationId xmlns:a16="http://schemas.microsoft.com/office/drawing/2014/main" id="{5C08608C-1D3A-4BE3-8962-9C6C1C78E1A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1312325" y="2178768"/>
              <a:ext cx="4202428" cy="115250"/>
              <a:chOff x="0" y="0"/>
              <a:chExt cx="4202428" cy="152400"/>
            </a:xfrm>
          </p:grpSpPr>
          <p:sp>
            <p:nvSpPr>
              <p:cNvPr id="148" name="直接连接符 171">
                <a:extLst>
                  <a:ext uri="{FF2B5EF4-FFF2-40B4-BE49-F238E27FC236}">
                    <a16:creationId xmlns:a16="http://schemas.microsoft.com/office/drawing/2014/main" id="{88968943-564E-4893-A899-1212CBAD4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9" name="直接连接符 172">
                <a:extLst>
                  <a:ext uri="{FF2B5EF4-FFF2-40B4-BE49-F238E27FC236}">
                    <a16:creationId xmlns:a16="http://schemas.microsoft.com/office/drawing/2014/main" id="{EDBBA0F0-84FE-4BAF-878B-0D30F5B2A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01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0" name="直接连接符 173">
                <a:extLst>
                  <a:ext uri="{FF2B5EF4-FFF2-40B4-BE49-F238E27FC236}">
                    <a16:creationId xmlns:a16="http://schemas.microsoft.com/office/drawing/2014/main" id="{9FDA1FCE-3AB4-4FDB-AA45-266AEDB51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75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1" name="直接连接符 174">
                <a:extLst>
                  <a:ext uri="{FF2B5EF4-FFF2-40B4-BE49-F238E27FC236}">
                    <a16:creationId xmlns:a16="http://schemas.microsoft.com/office/drawing/2014/main" id="{03113261-30F0-4A2D-B572-14F96ADEE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8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2" name="直接连接符 175">
                <a:extLst>
                  <a:ext uri="{FF2B5EF4-FFF2-40B4-BE49-F238E27FC236}">
                    <a16:creationId xmlns:a16="http://schemas.microsoft.com/office/drawing/2014/main" id="{0A47BFBC-3A93-410F-A656-5A0CCF9D1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215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3" name="直接连接符 176">
                <a:extLst>
                  <a:ext uri="{FF2B5EF4-FFF2-40B4-BE49-F238E27FC236}">
                    <a16:creationId xmlns:a16="http://schemas.microsoft.com/office/drawing/2014/main" id="{C34E31E5-8A46-4298-9DAA-C159FC022F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087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4" name="直接连接符 177">
                <a:extLst>
                  <a:ext uri="{FF2B5EF4-FFF2-40B4-BE49-F238E27FC236}">
                    <a16:creationId xmlns:a16="http://schemas.microsoft.com/office/drawing/2014/main" id="{371A6A84-E00A-468D-B148-03BD6C4C01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106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5" name="直接连接符 178">
                <a:extLst>
                  <a:ext uri="{FF2B5EF4-FFF2-40B4-BE49-F238E27FC236}">
                    <a16:creationId xmlns:a16="http://schemas.microsoft.com/office/drawing/2014/main" id="{DEC9D24D-5CF0-44D8-8E8A-C440F2588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838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6" name="直接连接符 179">
                <a:extLst>
                  <a:ext uri="{FF2B5EF4-FFF2-40B4-BE49-F238E27FC236}">
                    <a16:creationId xmlns:a16="http://schemas.microsoft.com/office/drawing/2014/main" id="{A0AD99AE-B1BF-4171-A122-5ED4E549B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570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7" name="直接连接符 180">
                <a:extLst>
                  <a:ext uri="{FF2B5EF4-FFF2-40B4-BE49-F238E27FC236}">
                    <a16:creationId xmlns:a16="http://schemas.microsoft.com/office/drawing/2014/main" id="{8F0610BB-7BCD-4C3F-B1AF-267BBD278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302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8" name="直接连接符 181">
                <a:extLst>
                  <a:ext uri="{FF2B5EF4-FFF2-40B4-BE49-F238E27FC236}">
                    <a16:creationId xmlns:a16="http://schemas.microsoft.com/office/drawing/2014/main" id="{2B7961EC-C9BA-4B4B-9E02-D2BDC1F6B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0174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9" name="直接连接符 182">
                <a:extLst>
                  <a:ext uri="{FF2B5EF4-FFF2-40B4-BE49-F238E27FC236}">
                    <a16:creationId xmlns:a16="http://schemas.microsoft.com/office/drawing/2014/main" id="{31830042-D54F-48E8-A7F2-C9B732E74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019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0" name="直接连接符 183">
                <a:extLst>
                  <a:ext uri="{FF2B5EF4-FFF2-40B4-BE49-F238E27FC236}">
                    <a16:creationId xmlns:a16="http://schemas.microsoft.com/office/drawing/2014/main" id="{8D13B740-9DA9-4812-8B00-44272D6E5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5925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1" name="直接连接符 184">
                <a:extLst>
                  <a:ext uri="{FF2B5EF4-FFF2-40B4-BE49-F238E27FC236}">
                    <a16:creationId xmlns:a16="http://schemas.microsoft.com/office/drawing/2014/main" id="{7618834C-D3A0-46FD-B606-2C828AB2E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165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2" name="直接连接符 185">
                <a:extLst>
                  <a:ext uri="{FF2B5EF4-FFF2-40B4-BE49-F238E27FC236}">
                    <a16:creationId xmlns:a16="http://schemas.microsoft.com/office/drawing/2014/main" id="{178F42F8-C82B-4AB2-9A81-4B6CA2C5F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738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3" name="直接连接符 186">
                <a:extLst>
                  <a:ext uri="{FF2B5EF4-FFF2-40B4-BE49-F238E27FC236}">
                    <a16:creationId xmlns:a16="http://schemas.microsoft.com/office/drawing/2014/main" id="{3E3B8AA2-07A1-4E54-826B-F6C3F5A6C4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0261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4" name="直接连接符 187">
                <a:extLst>
                  <a:ext uri="{FF2B5EF4-FFF2-40B4-BE49-F238E27FC236}">
                    <a16:creationId xmlns:a16="http://schemas.microsoft.com/office/drawing/2014/main" id="{BFFC90CD-AB3A-4076-AC3B-2895256BA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0280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5" name="直接连接符 188">
                <a:extLst>
                  <a:ext uri="{FF2B5EF4-FFF2-40B4-BE49-F238E27FC236}">
                    <a16:creationId xmlns:a16="http://schemas.microsoft.com/office/drawing/2014/main" id="{7F63BC9B-12CE-454F-9997-997B099AC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6012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直接连接符 189">
                <a:extLst>
                  <a:ext uri="{FF2B5EF4-FFF2-40B4-BE49-F238E27FC236}">
                    <a16:creationId xmlns:a16="http://schemas.microsoft.com/office/drawing/2014/main" id="{E4829E90-402F-4853-85D7-771CA65AD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744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7" name="直接连接符 190">
                <a:extLst>
                  <a:ext uri="{FF2B5EF4-FFF2-40B4-BE49-F238E27FC236}">
                    <a16:creationId xmlns:a16="http://schemas.microsoft.com/office/drawing/2014/main" id="{0BA750C9-D71D-4856-A7C3-E69F8FE35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7476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直接连接符 191">
                <a:extLst>
                  <a:ext uri="{FF2B5EF4-FFF2-40B4-BE49-F238E27FC236}">
                    <a16:creationId xmlns:a16="http://schemas.microsoft.com/office/drawing/2014/main" id="{53792B85-4DCC-49AD-81A0-E38C0512B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034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9" name="直接连接符 192">
                <a:extLst>
                  <a:ext uri="{FF2B5EF4-FFF2-40B4-BE49-F238E27FC236}">
                    <a16:creationId xmlns:a16="http://schemas.microsoft.com/office/drawing/2014/main" id="{7F8AE237-5AAB-4FC2-B397-2EDD5D18B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036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0" name="直接连接符 193">
                <a:extLst>
                  <a:ext uri="{FF2B5EF4-FFF2-40B4-BE49-F238E27FC236}">
                    <a16:creationId xmlns:a16="http://schemas.microsoft.com/office/drawing/2014/main" id="{52801E21-C98B-4A34-9B5E-519836B4B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609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1" name="直接连接符 194">
                <a:extLst>
                  <a:ext uri="{FF2B5EF4-FFF2-40B4-BE49-F238E27FC236}">
                    <a16:creationId xmlns:a16="http://schemas.microsoft.com/office/drawing/2014/main" id="{9D87EEC0-9EF4-4042-A6FB-E96BD93DC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83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2" name="直接连接符 195">
                <a:extLst>
                  <a:ext uri="{FF2B5EF4-FFF2-40B4-BE49-F238E27FC236}">
                    <a16:creationId xmlns:a16="http://schemas.microsoft.com/office/drawing/2014/main" id="{C8937D94-0D66-4208-B4AF-5136849E9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756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3" name="直接连接符 196">
                <a:extLst>
                  <a:ext uri="{FF2B5EF4-FFF2-40B4-BE49-F238E27FC236}">
                    <a16:creationId xmlns:a16="http://schemas.microsoft.com/office/drawing/2014/main" id="{06BC70AE-AB9D-4476-A843-1681C493C7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138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4" name="直接连接符 197">
                <a:extLst>
                  <a:ext uri="{FF2B5EF4-FFF2-40B4-BE49-F238E27FC236}">
                    <a16:creationId xmlns:a16="http://schemas.microsoft.com/office/drawing/2014/main" id="{F650074F-5B3C-48B3-AB37-D5A6C91D6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140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5" name="直接连接符 198">
                <a:extLst>
                  <a:ext uri="{FF2B5EF4-FFF2-40B4-BE49-F238E27FC236}">
                    <a16:creationId xmlns:a16="http://schemas.microsoft.com/office/drawing/2014/main" id="{78C9FEB4-C009-41A5-B0E7-A3F99F27F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13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6" name="直接连接符 199">
                <a:extLst>
                  <a:ext uri="{FF2B5EF4-FFF2-40B4-BE49-F238E27FC236}">
                    <a16:creationId xmlns:a16="http://schemas.microsoft.com/office/drawing/2014/main" id="{BAE65D25-9384-47EB-9588-EC46EAEE4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287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7" name="直接连接符 200">
                <a:extLst>
                  <a:ext uri="{FF2B5EF4-FFF2-40B4-BE49-F238E27FC236}">
                    <a16:creationId xmlns:a16="http://schemas.microsoft.com/office/drawing/2014/main" id="{5F86C6A6-0F22-4D2F-A426-9D9AD57A8F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860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8" name="直接连接符 201">
                <a:extLst>
                  <a:ext uri="{FF2B5EF4-FFF2-40B4-BE49-F238E27FC236}">
                    <a16:creationId xmlns:a16="http://schemas.microsoft.com/office/drawing/2014/main" id="{C0410861-51EE-4319-BB55-6BCD7EAB5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242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 325">
              <a:extLst>
                <a:ext uri="{FF2B5EF4-FFF2-40B4-BE49-F238E27FC236}">
                  <a16:creationId xmlns:a16="http://schemas.microsoft.com/office/drawing/2014/main" id="{A376A3F8-8EE6-404E-ACEF-7935F5886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26" y="4022"/>
              <a:ext cx="434936" cy="4464742"/>
            </a:xfrm>
            <a:custGeom>
              <a:avLst/>
              <a:gdLst>
                <a:gd name="T0" fmla="*/ 2147483646 w 62"/>
                <a:gd name="T1" fmla="*/ 2147483646 h 637"/>
                <a:gd name="T2" fmla="*/ 1525559065 w 62"/>
                <a:gd name="T3" fmla="*/ 2147483646 h 637"/>
                <a:gd name="T4" fmla="*/ 0 w 62"/>
                <a:gd name="T5" fmla="*/ 2147483646 h 637"/>
                <a:gd name="T6" fmla="*/ 0 w 62"/>
                <a:gd name="T7" fmla="*/ 1522911581 h 637"/>
                <a:gd name="T8" fmla="*/ 1525559065 w 62"/>
                <a:gd name="T9" fmla="*/ 0 h 637"/>
                <a:gd name="T10" fmla="*/ 2147483646 w 62"/>
                <a:gd name="T11" fmla="*/ 1522911581 h 637"/>
                <a:gd name="T12" fmla="*/ 2147483646 w 62"/>
                <a:gd name="T13" fmla="*/ 2147483646 h 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637"/>
                <a:gd name="T23" fmla="*/ 62 w 62"/>
                <a:gd name="T24" fmla="*/ 637 h 6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637">
                  <a:moveTo>
                    <a:pt x="62" y="606"/>
                  </a:moveTo>
                  <a:cubicBezTo>
                    <a:pt x="62" y="623"/>
                    <a:pt x="48" y="637"/>
                    <a:pt x="31" y="637"/>
                  </a:cubicBezTo>
                  <a:cubicBezTo>
                    <a:pt x="14" y="637"/>
                    <a:pt x="0" y="623"/>
                    <a:pt x="0" y="60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606"/>
                    <a:pt x="62" y="606"/>
                    <a:pt x="62" y="60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3" name="组合 18">
              <a:extLst>
                <a:ext uri="{FF2B5EF4-FFF2-40B4-BE49-F238E27FC236}">
                  <a16:creationId xmlns:a16="http://schemas.microsoft.com/office/drawing/2014/main" id="{FF7F9594-86E5-454B-8FDF-9644E7291D47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841063" y="2175983"/>
              <a:ext cx="4202428" cy="115250"/>
              <a:chOff x="0" y="0"/>
              <a:chExt cx="4202428" cy="152400"/>
            </a:xfrm>
          </p:grpSpPr>
          <p:sp>
            <p:nvSpPr>
              <p:cNvPr id="117" name="直接连接符 133">
                <a:extLst>
                  <a:ext uri="{FF2B5EF4-FFF2-40B4-BE49-F238E27FC236}">
                    <a16:creationId xmlns:a16="http://schemas.microsoft.com/office/drawing/2014/main" id="{6255FE03-068A-405F-A8E5-2C609C20E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8" name="直接连接符 134">
                <a:extLst>
                  <a:ext uri="{FF2B5EF4-FFF2-40B4-BE49-F238E27FC236}">
                    <a16:creationId xmlns:a16="http://schemas.microsoft.com/office/drawing/2014/main" id="{56065B72-9EB5-4FCE-BC1B-492BF0F92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01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9" name="直接连接符 135">
                <a:extLst>
                  <a:ext uri="{FF2B5EF4-FFF2-40B4-BE49-F238E27FC236}">
                    <a16:creationId xmlns:a16="http://schemas.microsoft.com/office/drawing/2014/main" id="{7EE89421-9DF1-4562-9F54-C480AB5B5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75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0" name="直接连接符 136">
                <a:extLst>
                  <a:ext uri="{FF2B5EF4-FFF2-40B4-BE49-F238E27FC236}">
                    <a16:creationId xmlns:a16="http://schemas.microsoft.com/office/drawing/2014/main" id="{B0AC5350-5A6A-4303-A01B-5E8BD0C66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8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1" name="直接连接符 137">
                <a:extLst>
                  <a:ext uri="{FF2B5EF4-FFF2-40B4-BE49-F238E27FC236}">
                    <a16:creationId xmlns:a16="http://schemas.microsoft.com/office/drawing/2014/main" id="{DFBB8EDE-A6EB-4215-AE91-4116765E3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215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2" name="直接连接符 138">
                <a:extLst>
                  <a:ext uri="{FF2B5EF4-FFF2-40B4-BE49-F238E27FC236}">
                    <a16:creationId xmlns:a16="http://schemas.microsoft.com/office/drawing/2014/main" id="{1A4940A2-4075-4575-8AFD-E1180A87A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087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3" name="直接连接符 139">
                <a:extLst>
                  <a:ext uri="{FF2B5EF4-FFF2-40B4-BE49-F238E27FC236}">
                    <a16:creationId xmlns:a16="http://schemas.microsoft.com/office/drawing/2014/main" id="{1F17592B-10EE-4519-9F5C-AAF60AB4C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106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4" name="直接连接符 140">
                <a:extLst>
                  <a:ext uri="{FF2B5EF4-FFF2-40B4-BE49-F238E27FC236}">
                    <a16:creationId xmlns:a16="http://schemas.microsoft.com/office/drawing/2014/main" id="{0C4CF9F1-2DAF-45AE-ACB5-2986EB84A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838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5" name="直接连接符 141">
                <a:extLst>
                  <a:ext uri="{FF2B5EF4-FFF2-40B4-BE49-F238E27FC236}">
                    <a16:creationId xmlns:a16="http://schemas.microsoft.com/office/drawing/2014/main" id="{DAE2BDA6-B656-4DA7-8820-046A5AF99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570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6" name="直接连接符 142">
                <a:extLst>
                  <a:ext uri="{FF2B5EF4-FFF2-40B4-BE49-F238E27FC236}">
                    <a16:creationId xmlns:a16="http://schemas.microsoft.com/office/drawing/2014/main" id="{F97693EE-FB2A-48D7-838A-EB52FFE000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302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7" name="直接连接符 143">
                <a:extLst>
                  <a:ext uri="{FF2B5EF4-FFF2-40B4-BE49-F238E27FC236}">
                    <a16:creationId xmlns:a16="http://schemas.microsoft.com/office/drawing/2014/main" id="{F460E0C2-DFA3-44CC-9D98-BCD3C8CD23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0174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8" name="直接连接符 144">
                <a:extLst>
                  <a:ext uri="{FF2B5EF4-FFF2-40B4-BE49-F238E27FC236}">
                    <a16:creationId xmlns:a16="http://schemas.microsoft.com/office/drawing/2014/main" id="{F89AFD4F-FCE2-4F31-A0A0-31361467C4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019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9" name="直接连接符 145">
                <a:extLst>
                  <a:ext uri="{FF2B5EF4-FFF2-40B4-BE49-F238E27FC236}">
                    <a16:creationId xmlns:a16="http://schemas.microsoft.com/office/drawing/2014/main" id="{2523877A-DD3F-4522-99A1-33AC64BFE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5925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0" name="直接连接符 146">
                <a:extLst>
                  <a:ext uri="{FF2B5EF4-FFF2-40B4-BE49-F238E27FC236}">
                    <a16:creationId xmlns:a16="http://schemas.microsoft.com/office/drawing/2014/main" id="{D816B37B-C8B4-4185-875D-15C6F9BFE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165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1" name="直接连接符 147">
                <a:extLst>
                  <a:ext uri="{FF2B5EF4-FFF2-40B4-BE49-F238E27FC236}">
                    <a16:creationId xmlns:a16="http://schemas.microsoft.com/office/drawing/2014/main" id="{6570E931-4441-4FF6-B038-6FEAEFBBC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738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2" name="直接连接符 148">
                <a:extLst>
                  <a:ext uri="{FF2B5EF4-FFF2-40B4-BE49-F238E27FC236}">
                    <a16:creationId xmlns:a16="http://schemas.microsoft.com/office/drawing/2014/main" id="{2EFF02DC-68D7-44FA-94FD-2134881C5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0261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直接连接符 149">
                <a:extLst>
                  <a:ext uri="{FF2B5EF4-FFF2-40B4-BE49-F238E27FC236}">
                    <a16:creationId xmlns:a16="http://schemas.microsoft.com/office/drawing/2014/main" id="{DB9422DC-0C44-4D8B-BEFE-D97A8F3A0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0280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4" name="直接连接符 150">
                <a:extLst>
                  <a:ext uri="{FF2B5EF4-FFF2-40B4-BE49-F238E27FC236}">
                    <a16:creationId xmlns:a16="http://schemas.microsoft.com/office/drawing/2014/main" id="{DEAE8F87-798C-4E60-95D5-F9E307D65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6012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直接连接符 151">
                <a:extLst>
                  <a:ext uri="{FF2B5EF4-FFF2-40B4-BE49-F238E27FC236}">
                    <a16:creationId xmlns:a16="http://schemas.microsoft.com/office/drawing/2014/main" id="{D1E12E37-4227-4706-A370-FDE9DF9DC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744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直接连接符 152">
                <a:extLst>
                  <a:ext uri="{FF2B5EF4-FFF2-40B4-BE49-F238E27FC236}">
                    <a16:creationId xmlns:a16="http://schemas.microsoft.com/office/drawing/2014/main" id="{BFF4D7D9-3C5F-4A58-A3AD-4B56A8CEF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7476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直接连接符 153">
                <a:extLst>
                  <a:ext uri="{FF2B5EF4-FFF2-40B4-BE49-F238E27FC236}">
                    <a16:creationId xmlns:a16="http://schemas.microsoft.com/office/drawing/2014/main" id="{08A237A3-3BC2-4972-8331-544BF20F2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034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直接连接符 154">
                <a:extLst>
                  <a:ext uri="{FF2B5EF4-FFF2-40B4-BE49-F238E27FC236}">
                    <a16:creationId xmlns:a16="http://schemas.microsoft.com/office/drawing/2014/main" id="{68241984-1590-45CD-BBA2-A00B0D423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036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直接连接符 155">
                <a:extLst>
                  <a:ext uri="{FF2B5EF4-FFF2-40B4-BE49-F238E27FC236}">
                    <a16:creationId xmlns:a16="http://schemas.microsoft.com/office/drawing/2014/main" id="{79B6383F-4EB8-4965-AEEB-31F7F9BDCD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609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0" name="直接连接符 156">
                <a:extLst>
                  <a:ext uri="{FF2B5EF4-FFF2-40B4-BE49-F238E27FC236}">
                    <a16:creationId xmlns:a16="http://schemas.microsoft.com/office/drawing/2014/main" id="{0AD294B1-CDB3-4461-B291-A4705C63E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83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1" name="直接连接符 157">
                <a:extLst>
                  <a:ext uri="{FF2B5EF4-FFF2-40B4-BE49-F238E27FC236}">
                    <a16:creationId xmlns:a16="http://schemas.microsoft.com/office/drawing/2014/main" id="{6DC920BE-CCE7-4790-9356-9FF3E271C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756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2" name="直接连接符 158">
                <a:extLst>
                  <a:ext uri="{FF2B5EF4-FFF2-40B4-BE49-F238E27FC236}">
                    <a16:creationId xmlns:a16="http://schemas.microsoft.com/office/drawing/2014/main" id="{82D9DD74-BCD7-4ED3-B8E0-36D7AF90A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138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直接连接符 159">
                <a:extLst>
                  <a:ext uri="{FF2B5EF4-FFF2-40B4-BE49-F238E27FC236}">
                    <a16:creationId xmlns:a16="http://schemas.microsoft.com/office/drawing/2014/main" id="{D83DF2DE-8237-4A2C-B5B6-B625C0DE2E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140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直接连接符 160">
                <a:extLst>
                  <a:ext uri="{FF2B5EF4-FFF2-40B4-BE49-F238E27FC236}">
                    <a16:creationId xmlns:a16="http://schemas.microsoft.com/office/drawing/2014/main" id="{1A5D53D6-11AD-4CA7-BB26-73FB556CC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13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5" name="直接连接符 161">
                <a:extLst>
                  <a:ext uri="{FF2B5EF4-FFF2-40B4-BE49-F238E27FC236}">
                    <a16:creationId xmlns:a16="http://schemas.microsoft.com/office/drawing/2014/main" id="{B1810168-8671-4F2D-B9EE-6DBC2E904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287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6" name="直接连接符 162">
                <a:extLst>
                  <a:ext uri="{FF2B5EF4-FFF2-40B4-BE49-F238E27FC236}">
                    <a16:creationId xmlns:a16="http://schemas.microsoft.com/office/drawing/2014/main" id="{01E5AC75-17D8-4B9A-8465-B08ABCA39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860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7" name="直接连接符 163">
                <a:extLst>
                  <a:ext uri="{FF2B5EF4-FFF2-40B4-BE49-F238E27FC236}">
                    <a16:creationId xmlns:a16="http://schemas.microsoft.com/office/drawing/2014/main" id="{BB611060-542F-4FFA-8052-E5288FA5D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242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F2B4B0EC-84F3-4A7E-ADB3-90B751BDCEB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572327" y="2175983"/>
              <a:ext cx="4202428" cy="115250"/>
              <a:chOff x="0" y="0"/>
              <a:chExt cx="4202428" cy="152400"/>
            </a:xfrm>
          </p:grpSpPr>
          <p:sp>
            <p:nvSpPr>
              <p:cNvPr id="86" name="直接连接符 102">
                <a:extLst>
                  <a:ext uri="{FF2B5EF4-FFF2-40B4-BE49-F238E27FC236}">
                    <a16:creationId xmlns:a16="http://schemas.microsoft.com/office/drawing/2014/main" id="{B19C6EAF-9FE3-40B7-928E-3191F0172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7" name="直接连接符 103">
                <a:extLst>
                  <a:ext uri="{FF2B5EF4-FFF2-40B4-BE49-F238E27FC236}">
                    <a16:creationId xmlns:a16="http://schemas.microsoft.com/office/drawing/2014/main" id="{D532C6D4-9B48-4A2C-8B77-37E896EAF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01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8" name="直接连接符 104">
                <a:extLst>
                  <a:ext uri="{FF2B5EF4-FFF2-40B4-BE49-F238E27FC236}">
                    <a16:creationId xmlns:a16="http://schemas.microsoft.com/office/drawing/2014/main" id="{EDCC113C-BFCF-4628-8E73-90986BF85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75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9" name="直接连接符 105">
                <a:extLst>
                  <a:ext uri="{FF2B5EF4-FFF2-40B4-BE49-F238E27FC236}">
                    <a16:creationId xmlns:a16="http://schemas.microsoft.com/office/drawing/2014/main" id="{E8EF4E5F-AA18-4300-BFBB-C375762B8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8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0" name="直接连接符 106">
                <a:extLst>
                  <a:ext uri="{FF2B5EF4-FFF2-40B4-BE49-F238E27FC236}">
                    <a16:creationId xmlns:a16="http://schemas.microsoft.com/office/drawing/2014/main" id="{E33E48CC-84FD-483D-99DF-F0F244107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215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1" name="直接连接符 107">
                <a:extLst>
                  <a:ext uri="{FF2B5EF4-FFF2-40B4-BE49-F238E27FC236}">
                    <a16:creationId xmlns:a16="http://schemas.microsoft.com/office/drawing/2014/main" id="{C22C5190-D466-4C41-8B2C-31BAF729C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087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2" name="直接连接符 108">
                <a:extLst>
                  <a:ext uri="{FF2B5EF4-FFF2-40B4-BE49-F238E27FC236}">
                    <a16:creationId xmlns:a16="http://schemas.microsoft.com/office/drawing/2014/main" id="{EC8EFDD5-DD35-46BD-99B7-F345C5FCC5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106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3" name="直接连接符 109">
                <a:extLst>
                  <a:ext uri="{FF2B5EF4-FFF2-40B4-BE49-F238E27FC236}">
                    <a16:creationId xmlns:a16="http://schemas.microsoft.com/office/drawing/2014/main" id="{7DA67826-2EBA-46EA-B094-FE3E7C06DE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838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4" name="直接连接符 110">
                <a:extLst>
                  <a:ext uri="{FF2B5EF4-FFF2-40B4-BE49-F238E27FC236}">
                    <a16:creationId xmlns:a16="http://schemas.microsoft.com/office/drawing/2014/main" id="{BA2E336C-0BF7-40C8-AD0C-9FFC3E89C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570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5" name="直接连接符 111">
                <a:extLst>
                  <a:ext uri="{FF2B5EF4-FFF2-40B4-BE49-F238E27FC236}">
                    <a16:creationId xmlns:a16="http://schemas.microsoft.com/office/drawing/2014/main" id="{0536E3D9-ACF3-4DE8-91AD-DA77CF4BE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302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" name="直接连接符 112">
                <a:extLst>
                  <a:ext uri="{FF2B5EF4-FFF2-40B4-BE49-F238E27FC236}">
                    <a16:creationId xmlns:a16="http://schemas.microsoft.com/office/drawing/2014/main" id="{75CD657C-699A-4614-9B25-0EF2C2CCC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0174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" name="直接连接符 113">
                <a:extLst>
                  <a:ext uri="{FF2B5EF4-FFF2-40B4-BE49-F238E27FC236}">
                    <a16:creationId xmlns:a16="http://schemas.microsoft.com/office/drawing/2014/main" id="{79233F7E-17AD-4462-A2EB-9769E2373E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019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" name="直接连接符 114">
                <a:extLst>
                  <a:ext uri="{FF2B5EF4-FFF2-40B4-BE49-F238E27FC236}">
                    <a16:creationId xmlns:a16="http://schemas.microsoft.com/office/drawing/2014/main" id="{D6E65DA0-D93F-4759-A581-FA8538EF7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5925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" name="直接连接符 115">
                <a:extLst>
                  <a:ext uri="{FF2B5EF4-FFF2-40B4-BE49-F238E27FC236}">
                    <a16:creationId xmlns:a16="http://schemas.microsoft.com/office/drawing/2014/main" id="{D2A3F446-344B-4835-BCE9-A17A4F0A86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165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" name="直接连接符 116">
                <a:extLst>
                  <a:ext uri="{FF2B5EF4-FFF2-40B4-BE49-F238E27FC236}">
                    <a16:creationId xmlns:a16="http://schemas.microsoft.com/office/drawing/2014/main" id="{2FEE9F82-73AE-4510-8967-AD626C914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738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直接连接符 117">
                <a:extLst>
                  <a:ext uri="{FF2B5EF4-FFF2-40B4-BE49-F238E27FC236}">
                    <a16:creationId xmlns:a16="http://schemas.microsoft.com/office/drawing/2014/main" id="{83E099D0-A323-4FD9-BF28-511FF5713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0261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直接连接符 118">
                <a:extLst>
                  <a:ext uri="{FF2B5EF4-FFF2-40B4-BE49-F238E27FC236}">
                    <a16:creationId xmlns:a16="http://schemas.microsoft.com/office/drawing/2014/main" id="{9AC7E7BA-270E-43CE-A16A-6E363C8E6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0280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直接连接符 119">
                <a:extLst>
                  <a:ext uri="{FF2B5EF4-FFF2-40B4-BE49-F238E27FC236}">
                    <a16:creationId xmlns:a16="http://schemas.microsoft.com/office/drawing/2014/main" id="{15C2251B-F888-4B10-9902-0A0F443F7F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6012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直接连接符 120">
                <a:extLst>
                  <a:ext uri="{FF2B5EF4-FFF2-40B4-BE49-F238E27FC236}">
                    <a16:creationId xmlns:a16="http://schemas.microsoft.com/office/drawing/2014/main" id="{E3637F3C-14DA-4FFA-9C66-99455A4B47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744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直接连接符 121">
                <a:extLst>
                  <a:ext uri="{FF2B5EF4-FFF2-40B4-BE49-F238E27FC236}">
                    <a16:creationId xmlns:a16="http://schemas.microsoft.com/office/drawing/2014/main" id="{5D1C95AF-7EF9-4784-A875-E00ED0E39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7476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直接连接符 122">
                <a:extLst>
                  <a:ext uri="{FF2B5EF4-FFF2-40B4-BE49-F238E27FC236}">
                    <a16:creationId xmlns:a16="http://schemas.microsoft.com/office/drawing/2014/main" id="{84109020-9047-4943-ACF9-89C1837CA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034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7" name="直接连接符 123">
                <a:extLst>
                  <a:ext uri="{FF2B5EF4-FFF2-40B4-BE49-F238E27FC236}">
                    <a16:creationId xmlns:a16="http://schemas.microsoft.com/office/drawing/2014/main" id="{FF180372-BE97-4BA1-8CA2-E51BA6365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036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8" name="直接连接符 124">
                <a:extLst>
                  <a:ext uri="{FF2B5EF4-FFF2-40B4-BE49-F238E27FC236}">
                    <a16:creationId xmlns:a16="http://schemas.microsoft.com/office/drawing/2014/main" id="{83CFD612-25A0-4BB6-987B-D1E089753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609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9" name="直接连接符 125">
                <a:extLst>
                  <a:ext uri="{FF2B5EF4-FFF2-40B4-BE49-F238E27FC236}">
                    <a16:creationId xmlns:a16="http://schemas.microsoft.com/office/drawing/2014/main" id="{3E3CD93C-59F7-4C2E-8727-5D4A4E6C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83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0" name="直接连接符 126">
                <a:extLst>
                  <a:ext uri="{FF2B5EF4-FFF2-40B4-BE49-F238E27FC236}">
                    <a16:creationId xmlns:a16="http://schemas.microsoft.com/office/drawing/2014/main" id="{DCAB970D-D582-4906-B6BE-961D70217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756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1" name="直接连接符 127">
                <a:extLst>
                  <a:ext uri="{FF2B5EF4-FFF2-40B4-BE49-F238E27FC236}">
                    <a16:creationId xmlns:a16="http://schemas.microsoft.com/office/drawing/2014/main" id="{21F99115-5963-4085-BA56-FED82A710F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138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2" name="直接连接符 128">
                <a:extLst>
                  <a:ext uri="{FF2B5EF4-FFF2-40B4-BE49-F238E27FC236}">
                    <a16:creationId xmlns:a16="http://schemas.microsoft.com/office/drawing/2014/main" id="{B2816C04-ADDD-4502-AA41-B0CA88977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140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3" name="直接连接符 129">
                <a:extLst>
                  <a:ext uri="{FF2B5EF4-FFF2-40B4-BE49-F238E27FC236}">
                    <a16:creationId xmlns:a16="http://schemas.microsoft.com/office/drawing/2014/main" id="{C4C87FE1-97C5-458F-8E93-5AB9A8708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13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4" name="直接连接符 130">
                <a:extLst>
                  <a:ext uri="{FF2B5EF4-FFF2-40B4-BE49-F238E27FC236}">
                    <a16:creationId xmlns:a16="http://schemas.microsoft.com/office/drawing/2014/main" id="{5149D639-58F3-423D-B34E-AA72DD9F6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287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5" name="直接连接符 131">
                <a:extLst>
                  <a:ext uri="{FF2B5EF4-FFF2-40B4-BE49-F238E27FC236}">
                    <a16:creationId xmlns:a16="http://schemas.microsoft.com/office/drawing/2014/main" id="{9E8D16AC-F046-4ECF-9F5E-6F0572716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860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6" name="直接连接符 132">
                <a:extLst>
                  <a:ext uri="{FF2B5EF4-FFF2-40B4-BE49-F238E27FC236}">
                    <a16:creationId xmlns:a16="http://schemas.microsoft.com/office/drawing/2014/main" id="{960480A7-F1D9-49E3-B75D-131D41ADB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242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Freeform 325">
              <a:extLst>
                <a:ext uri="{FF2B5EF4-FFF2-40B4-BE49-F238E27FC236}">
                  <a16:creationId xmlns:a16="http://schemas.microsoft.com/office/drawing/2014/main" id="{4395798A-6ED9-446C-B419-C99378439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178" y="1237"/>
              <a:ext cx="434936" cy="4464742"/>
            </a:xfrm>
            <a:custGeom>
              <a:avLst/>
              <a:gdLst>
                <a:gd name="T0" fmla="*/ 2147483646 w 62"/>
                <a:gd name="T1" fmla="*/ 2147483646 h 637"/>
                <a:gd name="T2" fmla="*/ 1525559065 w 62"/>
                <a:gd name="T3" fmla="*/ 2147483646 h 637"/>
                <a:gd name="T4" fmla="*/ 0 w 62"/>
                <a:gd name="T5" fmla="*/ 2147483646 h 637"/>
                <a:gd name="T6" fmla="*/ 0 w 62"/>
                <a:gd name="T7" fmla="*/ 1522911581 h 637"/>
                <a:gd name="T8" fmla="*/ 1525559065 w 62"/>
                <a:gd name="T9" fmla="*/ 0 h 637"/>
                <a:gd name="T10" fmla="*/ 2147483646 w 62"/>
                <a:gd name="T11" fmla="*/ 1522911581 h 637"/>
                <a:gd name="T12" fmla="*/ 2147483646 w 62"/>
                <a:gd name="T13" fmla="*/ 2147483646 h 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637"/>
                <a:gd name="T23" fmla="*/ 62 w 62"/>
                <a:gd name="T24" fmla="*/ 637 h 6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637">
                  <a:moveTo>
                    <a:pt x="62" y="606"/>
                  </a:moveTo>
                  <a:cubicBezTo>
                    <a:pt x="62" y="623"/>
                    <a:pt x="48" y="637"/>
                    <a:pt x="31" y="637"/>
                  </a:cubicBezTo>
                  <a:cubicBezTo>
                    <a:pt x="14" y="637"/>
                    <a:pt x="0" y="623"/>
                    <a:pt x="0" y="60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606"/>
                    <a:pt x="62" y="606"/>
                    <a:pt x="62" y="60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22">
              <a:extLst>
                <a:ext uri="{FF2B5EF4-FFF2-40B4-BE49-F238E27FC236}">
                  <a16:creationId xmlns:a16="http://schemas.microsoft.com/office/drawing/2014/main" id="{B5D2DEDA-FE59-4EB0-B4CD-6660F90D04B8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270133" y="2174746"/>
              <a:ext cx="4202428" cy="115250"/>
              <a:chOff x="0" y="0"/>
              <a:chExt cx="4202428" cy="152400"/>
            </a:xfrm>
          </p:grpSpPr>
          <p:sp>
            <p:nvSpPr>
              <p:cNvPr id="55" name="直接连接符 64">
                <a:extLst>
                  <a:ext uri="{FF2B5EF4-FFF2-40B4-BE49-F238E27FC236}">
                    <a16:creationId xmlns:a16="http://schemas.microsoft.com/office/drawing/2014/main" id="{50F2310D-CB7E-461B-AAFB-9585D91FA2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直接连接符 65">
                <a:extLst>
                  <a:ext uri="{FF2B5EF4-FFF2-40B4-BE49-F238E27FC236}">
                    <a16:creationId xmlns:a16="http://schemas.microsoft.com/office/drawing/2014/main" id="{3F0F5372-1067-4281-A37D-EE48D124B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01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直接连接符 66">
                <a:extLst>
                  <a:ext uri="{FF2B5EF4-FFF2-40B4-BE49-F238E27FC236}">
                    <a16:creationId xmlns:a16="http://schemas.microsoft.com/office/drawing/2014/main" id="{1F15E9C4-AA7D-4281-854C-EC6A038F45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75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直接连接符 67">
                <a:extLst>
                  <a:ext uri="{FF2B5EF4-FFF2-40B4-BE49-F238E27FC236}">
                    <a16:creationId xmlns:a16="http://schemas.microsoft.com/office/drawing/2014/main" id="{4630A0F9-8241-4104-B490-DFF7C2B66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8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直接连接符 68">
                <a:extLst>
                  <a:ext uri="{FF2B5EF4-FFF2-40B4-BE49-F238E27FC236}">
                    <a16:creationId xmlns:a16="http://schemas.microsoft.com/office/drawing/2014/main" id="{83CA53BE-B598-461F-98AA-051DA6CEF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215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直接连接符 69">
                <a:extLst>
                  <a:ext uri="{FF2B5EF4-FFF2-40B4-BE49-F238E27FC236}">
                    <a16:creationId xmlns:a16="http://schemas.microsoft.com/office/drawing/2014/main" id="{974A7D72-68E5-4ED8-83D7-BEAD65001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087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直接连接符 70">
                <a:extLst>
                  <a:ext uri="{FF2B5EF4-FFF2-40B4-BE49-F238E27FC236}">
                    <a16:creationId xmlns:a16="http://schemas.microsoft.com/office/drawing/2014/main" id="{FA27A408-38B0-4377-B387-55C6806D1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106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直接连接符 71">
                <a:extLst>
                  <a:ext uri="{FF2B5EF4-FFF2-40B4-BE49-F238E27FC236}">
                    <a16:creationId xmlns:a16="http://schemas.microsoft.com/office/drawing/2014/main" id="{155AE900-6F2B-4071-B268-4685646ED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838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直接连接符 72">
                <a:extLst>
                  <a:ext uri="{FF2B5EF4-FFF2-40B4-BE49-F238E27FC236}">
                    <a16:creationId xmlns:a16="http://schemas.microsoft.com/office/drawing/2014/main" id="{0134774D-7C81-4D24-8D56-390CF02FE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570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直接连接符 73">
                <a:extLst>
                  <a:ext uri="{FF2B5EF4-FFF2-40B4-BE49-F238E27FC236}">
                    <a16:creationId xmlns:a16="http://schemas.microsoft.com/office/drawing/2014/main" id="{48920C58-AE83-4DB7-8F86-A6D7714B2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302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直接连接符 74">
                <a:extLst>
                  <a:ext uri="{FF2B5EF4-FFF2-40B4-BE49-F238E27FC236}">
                    <a16:creationId xmlns:a16="http://schemas.microsoft.com/office/drawing/2014/main" id="{634B0AD3-4D5B-49D7-A380-DBF128AA6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0174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直接连接符 75">
                <a:extLst>
                  <a:ext uri="{FF2B5EF4-FFF2-40B4-BE49-F238E27FC236}">
                    <a16:creationId xmlns:a16="http://schemas.microsoft.com/office/drawing/2014/main" id="{72935C95-4B90-470E-A6B3-CE7FBBE3E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019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直接连接符 76">
                <a:extLst>
                  <a:ext uri="{FF2B5EF4-FFF2-40B4-BE49-F238E27FC236}">
                    <a16:creationId xmlns:a16="http://schemas.microsoft.com/office/drawing/2014/main" id="{7626E9A9-3987-414F-924D-6CF6AD1F9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5925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直接连接符 77">
                <a:extLst>
                  <a:ext uri="{FF2B5EF4-FFF2-40B4-BE49-F238E27FC236}">
                    <a16:creationId xmlns:a16="http://schemas.microsoft.com/office/drawing/2014/main" id="{41C67E1F-BD02-4A3E-A268-95976A6BA4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165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直接连接符 78">
                <a:extLst>
                  <a:ext uri="{FF2B5EF4-FFF2-40B4-BE49-F238E27FC236}">
                    <a16:creationId xmlns:a16="http://schemas.microsoft.com/office/drawing/2014/main" id="{2D417BC4-48F2-4051-A15C-E2F0EB375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738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0" name="直接连接符 79">
                <a:extLst>
                  <a:ext uri="{FF2B5EF4-FFF2-40B4-BE49-F238E27FC236}">
                    <a16:creationId xmlns:a16="http://schemas.microsoft.com/office/drawing/2014/main" id="{5D49AA65-2C94-49F1-AC94-8B91D23BB4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0261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直接连接符 80">
                <a:extLst>
                  <a:ext uri="{FF2B5EF4-FFF2-40B4-BE49-F238E27FC236}">
                    <a16:creationId xmlns:a16="http://schemas.microsoft.com/office/drawing/2014/main" id="{D9952522-8ECF-45BB-9D4A-818BCBFACD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0280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直接连接符 81">
                <a:extLst>
                  <a:ext uri="{FF2B5EF4-FFF2-40B4-BE49-F238E27FC236}">
                    <a16:creationId xmlns:a16="http://schemas.microsoft.com/office/drawing/2014/main" id="{5FC1E77E-6825-473B-8298-0E13A1DBA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6012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直接连接符 82">
                <a:extLst>
                  <a:ext uri="{FF2B5EF4-FFF2-40B4-BE49-F238E27FC236}">
                    <a16:creationId xmlns:a16="http://schemas.microsoft.com/office/drawing/2014/main" id="{B45074DB-74E7-479D-9810-6669E8C62E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744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直接连接符 83">
                <a:extLst>
                  <a:ext uri="{FF2B5EF4-FFF2-40B4-BE49-F238E27FC236}">
                    <a16:creationId xmlns:a16="http://schemas.microsoft.com/office/drawing/2014/main" id="{9B9AAF83-ACA5-4CCE-A3BD-E51D1A026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7476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直接连接符 84">
                <a:extLst>
                  <a:ext uri="{FF2B5EF4-FFF2-40B4-BE49-F238E27FC236}">
                    <a16:creationId xmlns:a16="http://schemas.microsoft.com/office/drawing/2014/main" id="{D5E3F491-79D0-4B44-862C-D83D726DE5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034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直接连接符 85">
                <a:extLst>
                  <a:ext uri="{FF2B5EF4-FFF2-40B4-BE49-F238E27FC236}">
                    <a16:creationId xmlns:a16="http://schemas.microsoft.com/office/drawing/2014/main" id="{4DC20598-8BC2-4D74-83C4-0E5E71AE1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036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直接连接符 86">
                <a:extLst>
                  <a:ext uri="{FF2B5EF4-FFF2-40B4-BE49-F238E27FC236}">
                    <a16:creationId xmlns:a16="http://schemas.microsoft.com/office/drawing/2014/main" id="{D46B1CAA-2F97-4746-83B7-6B66AFECB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609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直接连接符 87">
                <a:extLst>
                  <a:ext uri="{FF2B5EF4-FFF2-40B4-BE49-F238E27FC236}">
                    <a16:creationId xmlns:a16="http://schemas.microsoft.com/office/drawing/2014/main" id="{9D850CC4-BE3D-4A51-A7D8-A4404D7DD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83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直接连接符 88">
                <a:extLst>
                  <a:ext uri="{FF2B5EF4-FFF2-40B4-BE49-F238E27FC236}">
                    <a16:creationId xmlns:a16="http://schemas.microsoft.com/office/drawing/2014/main" id="{CBA1732F-0AD7-4428-86CE-6C9F57A391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756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直接连接符 89">
                <a:extLst>
                  <a:ext uri="{FF2B5EF4-FFF2-40B4-BE49-F238E27FC236}">
                    <a16:creationId xmlns:a16="http://schemas.microsoft.com/office/drawing/2014/main" id="{7C7238E1-A4A8-408C-8076-3C5586D1F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138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直接连接符 90">
                <a:extLst>
                  <a:ext uri="{FF2B5EF4-FFF2-40B4-BE49-F238E27FC236}">
                    <a16:creationId xmlns:a16="http://schemas.microsoft.com/office/drawing/2014/main" id="{7A8C7165-160D-459B-9CBE-11423D39A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140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直接连接符 91">
                <a:extLst>
                  <a:ext uri="{FF2B5EF4-FFF2-40B4-BE49-F238E27FC236}">
                    <a16:creationId xmlns:a16="http://schemas.microsoft.com/office/drawing/2014/main" id="{5B8FEF02-E1CF-4C66-9FA5-ED7932FBD6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13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直接连接符 92">
                <a:extLst>
                  <a:ext uri="{FF2B5EF4-FFF2-40B4-BE49-F238E27FC236}">
                    <a16:creationId xmlns:a16="http://schemas.microsoft.com/office/drawing/2014/main" id="{1BE02A1D-491B-4800-A24D-9FF02C898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287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4" name="直接连接符 93">
                <a:extLst>
                  <a:ext uri="{FF2B5EF4-FFF2-40B4-BE49-F238E27FC236}">
                    <a16:creationId xmlns:a16="http://schemas.microsoft.com/office/drawing/2014/main" id="{404C42A0-14CF-4705-9DAC-B3480972A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860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5" name="直接连接符 94">
                <a:extLst>
                  <a:ext uri="{FF2B5EF4-FFF2-40B4-BE49-F238E27FC236}">
                    <a16:creationId xmlns:a16="http://schemas.microsoft.com/office/drawing/2014/main" id="{BAF01E87-76D5-4776-8488-317D65FDFF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242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23">
              <a:extLst>
                <a:ext uri="{FF2B5EF4-FFF2-40B4-BE49-F238E27FC236}">
                  <a16:creationId xmlns:a16="http://schemas.microsoft.com/office/drawing/2014/main" id="{E826C83C-5E80-4CD2-80BB-A350B39B3C9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001397" y="2174746"/>
              <a:ext cx="4202428" cy="115250"/>
              <a:chOff x="0" y="0"/>
              <a:chExt cx="4202428" cy="152400"/>
            </a:xfrm>
          </p:grpSpPr>
          <p:sp>
            <p:nvSpPr>
              <p:cNvPr id="24" name="直接连接符 33">
                <a:extLst>
                  <a:ext uri="{FF2B5EF4-FFF2-40B4-BE49-F238E27FC236}">
                    <a16:creationId xmlns:a16="http://schemas.microsoft.com/office/drawing/2014/main" id="{BE6FFB95-4671-4561-8880-B77219A16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直接连接符 34">
                <a:extLst>
                  <a:ext uri="{FF2B5EF4-FFF2-40B4-BE49-F238E27FC236}">
                    <a16:creationId xmlns:a16="http://schemas.microsoft.com/office/drawing/2014/main" id="{22B1E6CA-47EB-46A8-B97E-9FE136D12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01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直接连接符 35">
                <a:extLst>
                  <a:ext uri="{FF2B5EF4-FFF2-40B4-BE49-F238E27FC236}">
                    <a16:creationId xmlns:a16="http://schemas.microsoft.com/office/drawing/2014/main" id="{7C9DD724-2E0C-4E1D-B4DB-43B686141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75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直接连接符 36">
                <a:extLst>
                  <a:ext uri="{FF2B5EF4-FFF2-40B4-BE49-F238E27FC236}">
                    <a16:creationId xmlns:a16="http://schemas.microsoft.com/office/drawing/2014/main" id="{0A36B6B7-FBD0-4B33-9224-E68A7A262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48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直接连接符 37">
                <a:extLst>
                  <a:ext uri="{FF2B5EF4-FFF2-40B4-BE49-F238E27FC236}">
                    <a16:creationId xmlns:a16="http://schemas.microsoft.com/office/drawing/2014/main" id="{A706E40A-8F98-4CD1-838C-10E901D98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7215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直接连接符 38">
                <a:extLst>
                  <a:ext uri="{FF2B5EF4-FFF2-40B4-BE49-F238E27FC236}">
                    <a16:creationId xmlns:a16="http://schemas.microsoft.com/office/drawing/2014/main" id="{F96A7589-383F-4D8C-8B33-0212F7CCC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0087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直接连接符 39">
                <a:extLst>
                  <a:ext uri="{FF2B5EF4-FFF2-40B4-BE49-F238E27FC236}">
                    <a16:creationId xmlns:a16="http://schemas.microsoft.com/office/drawing/2014/main" id="{DF31BA18-972E-48C9-BEA3-0E41835C6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106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直接连接符 40">
                <a:extLst>
                  <a:ext uri="{FF2B5EF4-FFF2-40B4-BE49-F238E27FC236}">
                    <a16:creationId xmlns:a16="http://schemas.microsoft.com/office/drawing/2014/main" id="{1BA1BC41-D728-46C3-B691-CA1403DC9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838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直接连接符 41">
                <a:extLst>
                  <a:ext uri="{FF2B5EF4-FFF2-40B4-BE49-F238E27FC236}">
                    <a16:creationId xmlns:a16="http://schemas.microsoft.com/office/drawing/2014/main" id="{1A807C40-C283-455D-8FC8-B72A49526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1570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直接连接符 42">
                <a:extLst>
                  <a:ext uri="{FF2B5EF4-FFF2-40B4-BE49-F238E27FC236}">
                    <a16:creationId xmlns:a16="http://schemas.microsoft.com/office/drawing/2014/main" id="{AC930947-3F9A-43E3-921A-C5438954D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302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直接连接符 43">
                <a:extLst>
                  <a:ext uri="{FF2B5EF4-FFF2-40B4-BE49-F238E27FC236}">
                    <a16:creationId xmlns:a16="http://schemas.microsoft.com/office/drawing/2014/main" id="{E0ED9834-CCBA-464F-8F1E-34E4EDBB8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0174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直接连接符 44">
                <a:extLst>
                  <a:ext uri="{FF2B5EF4-FFF2-40B4-BE49-F238E27FC236}">
                    <a16:creationId xmlns:a16="http://schemas.microsoft.com/office/drawing/2014/main" id="{5D4404FA-A803-4C12-8AA0-7CBCBEDD1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019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直接连接符 45">
                <a:extLst>
                  <a:ext uri="{FF2B5EF4-FFF2-40B4-BE49-F238E27FC236}">
                    <a16:creationId xmlns:a16="http://schemas.microsoft.com/office/drawing/2014/main" id="{8813E1FF-6DD2-45F6-BF78-BD5BD8DE1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5925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直接连接符 46">
                <a:extLst>
                  <a:ext uri="{FF2B5EF4-FFF2-40B4-BE49-F238E27FC236}">
                    <a16:creationId xmlns:a16="http://schemas.microsoft.com/office/drawing/2014/main" id="{845315C1-8FB7-4143-88C3-A0C178D91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165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直接连接符 47">
                <a:extLst>
                  <a:ext uri="{FF2B5EF4-FFF2-40B4-BE49-F238E27FC236}">
                    <a16:creationId xmlns:a16="http://schemas.microsoft.com/office/drawing/2014/main" id="{E8FE28DA-6C58-45BE-8CDD-C9C1E1ECD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738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直接连接符 48">
                <a:extLst>
                  <a:ext uri="{FF2B5EF4-FFF2-40B4-BE49-F238E27FC236}">
                    <a16:creationId xmlns:a16="http://schemas.microsoft.com/office/drawing/2014/main" id="{E4F5BC88-F8AB-4728-BB23-6D0BEF2CB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0261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直接连接符 49">
                <a:extLst>
                  <a:ext uri="{FF2B5EF4-FFF2-40B4-BE49-F238E27FC236}">
                    <a16:creationId xmlns:a16="http://schemas.microsoft.com/office/drawing/2014/main" id="{1C9CC9F1-57A1-4A60-BCF1-FA00848EA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0280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直接连接符 50">
                <a:extLst>
                  <a:ext uri="{FF2B5EF4-FFF2-40B4-BE49-F238E27FC236}">
                    <a16:creationId xmlns:a16="http://schemas.microsoft.com/office/drawing/2014/main" id="{597E8876-B98B-4E9B-9E34-99A77F197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6012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直接连接符 51">
                <a:extLst>
                  <a:ext uri="{FF2B5EF4-FFF2-40B4-BE49-F238E27FC236}">
                    <a16:creationId xmlns:a16="http://schemas.microsoft.com/office/drawing/2014/main" id="{7E3B4CDA-0016-47A1-8AA0-BC7525695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744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直接连接符 52">
                <a:extLst>
                  <a:ext uri="{FF2B5EF4-FFF2-40B4-BE49-F238E27FC236}">
                    <a16:creationId xmlns:a16="http://schemas.microsoft.com/office/drawing/2014/main" id="{AE67D461-539F-4727-9892-282BD15DD2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7476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直接连接符 53">
                <a:extLst>
                  <a:ext uri="{FF2B5EF4-FFF2-40B4-BE49-F238E27FC236}">
                    <a16:creationId xmlns:a16="http://schemas.microsoft.com/office/drawing/2014/main" id="{51C05D2E-6719-47AE-BFF5-7C517CC483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034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直接连接符 54">
                <a:extLst>
                  <a:ext uri="{FF2B5EF4-FFF2-40B4-BE49-F238E27FC236}">
                    <a16:creationId xmlns:a16="http://schemas.microsoft.com/office/drawing/2014/main" id="{55B73473-F86B-4AE8-AC76-22D6C0D98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036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直接连接符 55">
                <a:extLst>
                  <a:ext uri="{FF2B5EF4-FFF2-40B4-BE49-F238E27FC236}">
                    <a16:creationId xmlns:a16="http://schemas.microsoft.com/office/drawing/2014/main" id="{22723B21-98A7-49AC-98F1-98510DB99A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609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直接连接符 56">
                <a:extLst>
                  <a:ext uri="{FF2B5EF4-FFF2-40B4-BE49-F238E27FC236}">
                    <a16:creationId xmlns:a16="http://schemas.microsoft.com/office/drawing/2014/main" id="{9D965D05-5495-48F2-B8DD-F08417D2D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183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直接连接符 57">
                <a:extLst>
                  <a:ext uri="{FF2B5EF4-FFF2-40B4-BE49-F238E27FC236}">
                    <a16:creationId xmlns:a16="http://schemas.microsoft.com/office/drawing/2014/main" id="{49BD2672-EB28-4528-8AE8-688D8A94A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756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直接连接符 58">
                <a:extLst>
                  <a:ext uri="{FF2B5EF4-FFF2-40B4-BE49-F238E27FC236}">
                    <a16:creationId xmlns:a16="http://schemas.microsoft.com/office/drawing/2014/main" id="{8C8494F8-5E87-4FB6-854A-E018582B6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138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直接连接符 59">
                <a:extLst>
                  <a:ext uri="{FF2B5EF4-FFF2-40B4-BE49-F238E27FC236}">
                    <a16:creationId xmlns:a16="http://schemas.microsoft.com/office/drawing/2014/main" id="{56669ECA-8004-43D1-961C-AAAF46D84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1407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直接连接符 60">
                <a:extLst>
                  <a:ext uri="{FF2B5EF4-FFF2-40B4-BE49-F238E27FC236}">
                    <a16:creationId xmlns:a16="http://schemas.microsoft.com/office/drawing/2014/main" id="{1CDFEA8F-5F2E-4912-99EC-8EF86845C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7139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直接连接符 61">
                <a:extLst>
                  <a:ext uri="{FF2B5EF4-FFF2-40B4-BE49-F238E27FC236}">
                    <a16:creationId xmlns:a16="http://schemas.microsoft.com/office/drawing/2014/main" id="{2643F910-CE71-4ADE-8E99-EDDCE7944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2871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直接连接符 62">
                <a:extLst>
                  <a:ext uri="{FF2B5EF4-FFF2-40B4-BE49-F238E27FC236}">
                    <a16:creationId xmlns:a16="http://schemas.microsoft.com/office/drawing/2014/main" id="{BBF2CCD0-E460-4EE6-976D-7BEDCA909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8603" y="54769"/>
                <a:ext cx="1" cy="97631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直接连接符 63">
                <a:extLst>
                  <a:ext uri="{FF2B5EF4-FFF2-40B4-BE49-F238E27FC236}">
                    <a16:creationId xmlns:a16="http://schemas.microsoft.com/office/drawing/2014/main" id="{35757868-621F-48F1-8619-9AC0ACF87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2428" y="0"/>
                <a:ext cx="1" cy="152400"/>
              </a:xfrm>
              <a:prstGeom prst="line">
                <a:avLst/>
              </a:prstGeom>
              <a:noFill/>
              <a:ln w="15875">
                <a:solidFill>
                  <a:srgbClr val="A5A5A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 325">
              <a:extLst>
                <a:ext uri="{FF2B5EF4-FFF2-40B4-BE49-F238E27FC236}">
                  <a16:creationId xmlns:a16="http://schemas.microsoft.com/office/drawing/2014/main" id="{AE3AFFDC-D6B7-48A5-B83F-46DE1CA54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248" y="0"/>
              <a:ext cx="434936" cy="4464742"/>
            </a:xfrm>
            <a:custGeom>
              <a:avLst/>
              <a:gdLst>
                <a:gd name="T0" fmla="*/ 2147483646 w 62"/>
                <a:gd name="T1" fmla="*/ 2147483646 h 637"/>
                <a:gd name="T2" fmla="*/ 1525559065 w 62"/>
                <a:gd name="T3" fmla="*/ 2147483646 h 637"/>
                <a:gd name="T4" fmla="*/ 0 w 62"/>
                <a:gd name="T5" fmla="*/ 2147483646 h 637"/>
                <a:gd name="T6" fmla="*/ 0 w 62"/>
                <a:gd name="T7" fmla="*/ 1522911581 h 637"/>
                <a:gd name="T8" fmla="*/ 1525559065 w 62"/>
                <a:gd name="T9" fmla="*/ 0 h 637"/>
                <a:gd name="T10" fmla="*/ 2147483646 w 62"/>
                <a:gd name="T11" fmla="*/ 1522911581 h 637"/>
                <a:gd name="T12" fmla="*/ 2147483646 w 62"/>
                <a:gd name="T13" fmla="*/ 2147483646 h 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637"/>
                <a:gd name="T23" fmla="*/ 62 w 62"/>
                <a:gd name="T24" fmla="*/ 637 h 6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637">
                  <a:moveTo>
                    <a:pt x="62" y="606"/>
                  </a:moveTo>
                  <a:cubicBezTo>
                    <a:pt x="62" y="623"/>
                    <a:pt x="48" y="637"/>
                    <a:pt x="31" y="637"/>
                  </a:cubicBezTo>
                  <a:cubicBezTo>
                    <a:pt x="14" y="637"/>
                    <a:pt x="0" y="623"/>
                    <a:pt x="0" y="60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606"/>
                    <a:pt x="62" y="606"/>
                    <a:pt x="62" y="60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" name="组合 25">
              <a:extLst>
                <a:ext uri="{FF2B5EF4-FFF2-40B4-BE49-F238E27FC236}">
                  <a16:creationId xmlns:a16="http://schemas.microsoft.com/office/drawing/2014/main" id="{989A760B-0952-41A6-9FB1-ABADD44707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0986" y="1584095"/>
              <a:ext cx="899458" cy="902417"/>
              <a:chOff x="0" y="0"/>
              <a:chExt cx="899458" cy="902417"/>
            </a:xfrm>
          </p:grpSpPr>
          <p:grpSp>
            <p:nvGrpSpPr>
              <p:cNvPr id="20" name="组合 28">
                <a:extLst>
                  <a:ext uri="{FF2B5EF4-FFF2-40B4-BE49-F238E27FC236}">
                    <a16:creationId xmlns:a16="http://schemas.microsoft.com/office/drawing/2014/main" id="{4C686F8A-0FE7-43B9-B1AF-FB714E6B7D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899458" cy="902417"/>
                <a:chOff x="0" y="0"/>
                <a:chExt cx="899458" cy="902417"/>
              </a:xfrm>
            </p:grpSpPr>
            <p:sp>
              <p:nvSpPr>
                <p:cNvPr id="22" name="Oval 360">
                  <a:extLst>
                    <a:ext uri="{FF2B5EF4-FFF2-40B4-BE49-F238E27FC236}">
                      <a16:creationId xmlns:a16="http://schemas.microsoft.com/office/drawing/2014/main" id="{C6635CA4-EEA1-4329-B443-E024691C8B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99458" cy="902417"/>
                </a:xfrm>
                <a:prstGeom prst="ellipse">
                  <a:avLst/>
                </a:prstGeom>
                <a:solidFill>
                  <a:srgbClr val="ACBB8B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endParaRPr lang="zh-CN" altLang="zh-CN" sz="1800">
                    <a:solidFill>
                      <a:srgbClr val="B81D2B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364">
                  <a:extLst>
                    <a:ext uri="{FF2B5EF4-FFF2-40B4-BE49-F238E27FC236}">
                      <a16:creationId xmlns:a16="http://schemas.microsoft.com/office/drawing/2014/main" id="{652F07F1-2499-4620-B3C0-1DF6F1FF63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4891" y="270821"/>
                  <a:ext cx="174567" cy="369844"/>
                </a:xfrm>
                <a:custGeom>
                  <a:avLst/>
                  <a:gdLst>
                    <a:gd name="T0" fmla="*/ 0 w 25"/>
                    <a:gd name="T1" fmla="*/ 1266073707 h 53"/>
                    <a:gd name="T2" fmla="*/ 926399138 w 25"/>
                    <a:gd name="T3" fmla="*/ 2147483646 h 53"/>
                    <a:gd name="T4" fmla="*/ 1218945500 w 25"/>
                    <a:gd name="T5" fmla="*/ 1266073707 h 53"/>
                    <a:gd name="T6" fmla="*/ 926399138 w 25"/>
                    <a:gd name="T7" fmla="*/ 0 h 53"/>
                    <a:gd name="T8" fmla="*/ 0 w 25"/>
                    <a:gd name="T9" fmla="*/ 1266073707 h 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53"/>
                    <a:gd name="T17" fmla="*/ 25 w 25"/>
                    <a:gd name="T18" fmla="*/ 53 h 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53">
                      <a:moveTo>
                        <a:pt x="0" y="26"/>
                      </a:moveTo>
                      <a:cubicBezTo>
                        <a:pt x="0" y="37"/>
                        <a:pt x="7" y="46"/>
                        <a:pt x="19" y="53"/>
                      </a:cubicBezTo>
                      <a:cubicBezTo>
                        <a:pt x="23" y="45"/>
                        <a:pt x="25" y="36"/>
                        <a:pt x="25" y="26"/>
                      </a:cubicBezTo>
                      <a:cubicBezTo>
                        <a:pt x="25" y="17"/>
                        <a:pt x="23" y="8"/>
                        <a:pt x="19" y="0"/>
                      </a:cubicBezTo>
                      <a:cubicBezTo>
                        <a:pt x="7" y="7"/>
                        <a:pt x="0" y="16"/>
                        <a:pt x="0" y="2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sym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800">
                      <a:solidFill>
                        <a:srgbClr val="AA89EB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 </a:t>
                  </a:r>
                  <a:endParaRPr lang="zh-CN" altLang="en-US" sz="1800">
                    <a:solidFill>
                      <a:srgbClr val="AA89EB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" name="文本框 27">
                <a:extLst>
                  <a:ext uri="{FF2B5EF4-FFF2-40B4-BE49-F238E27FC236}">
                    <a16:creationId xmlns:a16="http://schemas.microsoft.com/office/drawing/2014/main" id="{1D5C36E4-D3EF-4422-BDC2-A3C6505226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38" y="273861"/>
                <a:ext cx="784437" cy="377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53%</a:t>
                </a:r>
                <a:endParaRPr lang="zh-CN" altLang="en-US" sz="1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5" name="组合 305">
            <a:extLst>
              <a:ext uri="{FF2B5EF4-FFF2-40B4-BE49-F238E27FC236}">
                <a16:creationId xmlns:a16="http://schemas.microsoft.com/office/drawing/2014/main" id="{121E87C9-CCEE-4DB2-A4C8-E710DA430823}"/>
              </a:ext>
            </a:extLst>
          </p:cNvPr>
          <p:cNvGrpSpPr>
            <a:grpSpLocks/>
          </p:cNvGrpSpPr>
          <p:nvPr/>
        </p:nvGrpSpPr>
        <p:grpSpPr bwMode="auto">
          <a:xfrm>
            <a:off x="2619681" y="1347702"/>
            <a:ext cx="406507" cy="404812"/>
            <a:chOff x="0" y="0"/>
            <a:chExt cx="379395" cy="379395"/>
          </a:xfrm>
          <a:solidFill>
            <a:schemeClr val="bg1"/>
          </a:solidFill>
        </p:grpSpPr>
        <p:sp>
          <p:nvSpPr>
            <p:cNvPr id="276" name="Freeform 5054">
              <a:extLst>
                <a:ext uri="{FF2B5EF4-FFF2-40B4-BE49-F238E27FC236}">
                  <a16:creationId xmlns:a16="http://schemas.microsoft.com/office/drawing/2014/main" id="{A2029E7A-57DF-4AF8-AF0F-F9AD61BE917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95" cy="379395"/>
            </a:xfrm>
            <a:custGeom>
              <a:avLst/>
              <a:gdLst>
                <a:gd name="T0" fmla="*/ 1058389305 w 68"/>
                <a:gd name="T1" fmla="*/ 0 h 68"/>
                <a:gd name="T2" fmla="*/ 0 w 68"/>
                <a:gd name="T3" fmla="*/ 1058389305 h 68"/>
                <a:gd name="T4" fmla="*/ 1058389305 w 68"/>
                <a:gd name="T5" fmla="*/ 2116773030 h 68"/>
                <a:gd name="T6" fmla="*/ 2116773030 w 68"/>
                <a:gd name="T7" fmla="*/ 1058389305 h 68"/>
                <a:gd name="T8" fmla="*/ 1058389305 w 68"/>
                <a:gd name="T9" fmla="*/ 0 h 68"/>
                <a:gd name="T10" fmla="*/ 1058389305 w 68"/>
                <a:gd name="T11" fmla="*/ 2085645902 h 68"/>
                <a:gd name="T12" fmla="*/ 62259835 w 68"/>
                <a:gd name="T13" fmla="*/ 1058389305 h 68"/>
                <a:gd name="T14" fmla="*/ 1058389305 w 68"/>
                <a:gd name="T15" fmla="*/ 62259835 h 68"/>
                <a:gd name="T16" fmla="*/ 2054513194 w 68"/>
                <a:gd name="T17" fmla="*/ 1058389305 h 68"/>
                <a:gd name="T18" fmla="*/ 1058389305 w 68"/>
                <a:gd name="T19" fmla="*/ 2085645902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68"/>
                <a:gd name="T32" fmla="*/ 68 w 68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68">
                  <a:moveTo>
                    <a:pt x="34" y="0"/>
                  </a:move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53" y="68"/>
                    <a:pt x="68" y="53"/>
                    <a:pt x="68" y="34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7"/>
                  </a:moveTo>
                  <a:cubicBezTo>
                    <a:pt x="16" y="67"/>
                    <a:pt x="2" y="52"/>
                    <a:pt x="2" y="34"/>
                  </a:cubicBezTo>
                  <a:cubicBezTo>
                    <a:pt x="2" y="16"/>
                    <a:pt x="16" y="2"/>
                    <a:pt x="34" y="2"/>
                  </a:cubicBezTo>
                  <a:cubicBezTo>
                    <a:pt x="52" y="2"/>
                    <a:pt x="66" y="16"/>
                    <a:pt x="66" y="34"/>
                  </a:cubicBezTo>
                  <a:cubicBezTo>
                    <a:pt x="66" y="52"/>
                    <a:pt x="52" y="67"/>
                    <a:pt x="3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7" name="Freeform 5055">
              <a:extLst>
                <a:ext uri="{FF2B5EF4-FFF2-40B4-BE49-F238E27FC236}">
                  <a16:creationId xmlns:a16="http://schemas.microsoft.com/office/drawing/2014/main" id="{A8AA9632-F1B6-4D0D-9BBD-B149F89FC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50" y="61269"/>
              <a:ext cx="68339" cy="190876"/>
            </a:xfrm>
            <a:custGeom>
              <a:avLst/>
              <a:gdLst>
                <a:gd name="T0" fmla="*/ 389184910 w 12"/>
                <a:gd name="T1" fmla="*/ 31516996 h 34"/>
                <a:gd name="T2" fmla="*/ 356752360 w 12"/>
                <a:gd name="T3" fmla="*/ 0 h 34"/>
                <a:gd name="T4" fmla="*/ 324319809 w 12"/>
                <a:gd name="T5" fmla="*/ 31516996 h 34"/>
                <a:gd name="T6" fmla="*/ 324319809 w 12"/>
                <a:gd name="T7" fmla="*/ 724890908 h 34"/>
                <a:gd name="T8" fmla="*/ 0 w 12"/>
                <a:gd name="T9" fmla="*/ 1040060868 h 34"/>
                <a:gd name="T10" fmla="*/ 0 w 12"/>
                <a:gd name="T11" fmla="*/ 1071577864 h 34"/>
                <a:gd name="T12" fmla="*/ 32432550 w 12"/>
                <a:gd name="T13" fmla="*/ 1071577864 h 34"/>
                <a:gd name="T14" fmla="*/ 32432550 w 12"/>
                <a:gd name="T15" fmla="*/ 1071577864 h 34"/>
                <a:gd name="T16" fmla="*/ 389184910 w 12"/>
                <a:gd name="T17" fmla="*/ 756407904 h 34"/>
                <a:gd name="T18" fmla="*/ 389184910 w 12"/>
                <a:gd name="T19" fmla="*/ 756407904 h 34"/>
                <a:gd name="T20" fmla="*/ 389184910 w 12"/>
                <a:gd name="T21" fmla="*/ 724890908 h 34"/>
                <a:gd name="T22" fmla="*/ 389184910 w 12"/>
                <a:gd name="T23" fmla="*/ 31516996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34"/>
                <a:gd name="T38" fmla="*/ 12 w 12"/>
                <a:gd name="T39" fmla="*/ 34 h 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34">
                  <a:moveTo>
                    <a:pt x="12" y="1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11" y="0"/>
                    <a:pt x="10" y="0"/>
                    <a:pt x="10" y="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8" name="Freeform 5062">
            <a:extLst>
              <a:ext uri="{FF2B5EF4-FFF2-40B4-BE49-F238E27FC236}">
                <a16:creationId xmlns:a16="http://schemas.microsoft.com/office/drawing/2014/main" id="{32536C68-CD07-4979-B222-FDFE0211F3E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157215" y="1347707"/>
            <a:ext cx="454143" cy="369887"/>
          </a:xfrm>
          <a:custGeom>
            <a:avLst/>
            <a:gdLst>
              <a:gd name="T0" fmla="*/ 967070728 w 180"/>
              <a:gd name="T1" fmla="*/ 930723760 h 147"/>
              <a:gd name="T2" fmla="*/ 648955589 w 180"/>
              <a:gd name="T3" fmla="*/ 930723760 h 147"/>
              <a:gd name="T4" fmla="*/ 648955589 w 180"/>
              <a:gd name="T5" fmla="*/ 601489103 h 147"/>
              <a:gd name="T6" fmla="*/ 496259414 w 180"/>
              <a:gd name="T7" fmla="*/ 601489103 h 147"/>
              <a:gd name="T8" fmla="*/ 496259414 w 180"/>
              <a:gd name="T9" fmla="*/ 930723760 h 147"/>
              <a:gd name="T10" fmla="*/ 178144276 w 180"/>
              <a:gd name="T11" fmla="*/ 930723760 h 147"/>
              <a:gd name="T12" fmla="*/ 178144276 w 180"/>
              <a:gd name="T13" fmla="*/ 449533484 h 147"/>
              <a:gd name="T14" fmla="*/ 0 w 180"/>
              <a:gd name="T15" fmla="*/ 449533484 h 147"/>
              <a:gd name="T16" fmla="*/ 572608763 w 180"/>
              <a:gd name="T17" fmla="*/ 0 h 147"/>
              <a:gd name="T18" fmla="*/ 738027727 w 180"/>
              <a:gd name="T19" fmla="*/ 132960537 h 147"/>
              <a:gd name="T20" fmla="*/ 738027727 w 180"/>
              <a:gd name="T21" fmla="*/ 18995081 h 147"/>
              <a:gd name="T22" fmla="*/ 871634673 w 180"/>
              <a:gd name="T23" fmla="*/ 18995081 h 147"/>
              <a:gd name="T24" fmla="*/ 871634673 w 180"/>
              <a:gd name="T25" fmla="*/ 240595138 h 147"/>
              <a:gd name="T26" fmla="*/ 1145215003 w 180"/>
              <a:gd name="T27" fmla="*/ 449533484 h 147"/>
              <a:gd name="T28" fmla="*/ 967070728 w 180"/>
              <a:gd name="T29" fmla="*/ 449533484 h 147"/>
              <a:gd name="T30" fmla="*/ 967070728 w 180"/>
              <a:gd name="T31" fmla="*/ 930723760 h 147"/>
              <a:gd name="T32" fmla="*/ 680767607 w 180"/>
              <a:gd name="T33" fmla="*/ 918062050 h 147"/>
              <a:gd name="T34" fmla="*/ 935258709 w 180"/>
              <a:gd name="T35" fmla="*/ 918062050 h 147"/>
              <a:gd name="T36" fmla="*/ 935258709 w 180"/>
              <a:gd name="T37" fmla="*/ 436869258 h 147"/>
              <a:gd name="T38" fmla="*/ 1068868177 w 180"/>
              <a:gd name="T39" fmla="*/ 436869258 h 147"/>
              <a:gd name="T40" fmla="*/ 846186571 w 180"/>
              <a:gd name="T41" fmla="*/ 253259364 h 147"/>
              <a:gd name="T42" fmla="*/ 846186571 w 180"/>
              <a:gd name="T43" fmla="*/ 31656791 h 147"/>
              <a:gd name="T44" fmla="*/ 750753039 w 180"/>
              <a:gd name="T45" fmla="*/ 31656791 h 147"/>
              <a:gd name="T46" fmla="*/ 750753039 w 180"/>
              <a:gd name="T47" fmla="*/ 183612410 h 147"/>
              <a:gd name="T48" fmla="*/ 572608763 w 180"/>
              <a:gd name="T49" fmla="*/ 31656791 h 147"/>
              <a:gd name="T50" fmla="*/ 76346826 w 180"/>
              <a:gd name="T51" fmla="*/ 436869258 h 147"/>
              <a:gd name="T52" fmla="*/ 209956294 w 180"/>
              <a:gd name="T53" fmla="*/ 436869258 h 147"/>
              <a:gd name="T54" fmla="*/ 209956294 w 180"/>
              <a:gd name="T55" fmla="*/ 918062050 h 147"/>
              <a:gd name="T56" fmla="*/ 464447396 w 180"/>
              <a:gd name="T57" fmla="*/ 918062050 h 147"/>
              <a:gd name="T58" fmla="*/ 464447396 w 180"/>
              <a:gd name="T59" fmla="*/ 569829795 h 147"/>
              <a:gd name="T60" fmla="*/ 680767607 w 180"/>
              <a:gd name="T61" fmla="*/ 569829795 h 147"/>
              <a:gd name="T62" fmla="*/ 680767607 w 180"/>
              <a:gd name="T63" fmla="*/ 918062050 h 1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0"/>
              <a:gd name="T97" fmla="*/ 0 h 147"/>
              <a:gd name="T98" fmla="*/ 180 w 180"/>
              <a:gd name="T99" fmla="*/ 147 h 1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0" h="147">
                <a:moveTo>
                  <a:pt x="152" y="147"/>
                </a:moveTo>
                <a:lnTo>
                  <a:pt x="102" y="147"/>
                </a:lnTo>
                <a:lnTo>
                  <a:pt x="102" y="95"/>
                </a:lnTo>
                <a:lnTo>
                  <a:pt x="78" y="95"/>
                </a:lnTo>
                <a:lnTo>
                  <a:pt x="78" y="147"/>
                </a:lnTo>
                <a:lnTo>
                  <a:pt x="28" y="147"/>
                </a:lnTo>
                <a:lnTo>
                  <a:pt x="28" y="71"/>
                </a:lnTo>
                <a:lnTo>
                  <a:pt x="0" y="71"/>
                </a:lnTo>
                <a:lnTo>
                  <a:pt x="90" y="0"/>
                </a:lnTo>
                <a:lnTo>
                  <a:pt x="116" y="21"/>
                </a:lnTo>
                <a:lnTo>
                  <a:pt x="116" y="3"/>
                </a:lnTo>
                <a:lnTo>
                  <a:pt x="137" y="3"/>
                </a:lnTo>
                <a:lnTo>
                  <a:pt x="137" y="38"/>
                </a:lnTo>
                <a:lnTo>
                  <a:pt x="180" y="71"/>
                </a:lnTo>
                <a:lnTo>
                  <a:pt x="152" y="71"/>
                </a:lnTo>
                <a:lnTo>
                  <a:pt x="152" y="147"/>
                </a:lnTo>
                <a:close/>
                <a:moveTo>
                  <a:pt x="107" y="145"/>
                </a:moveTo>
                <a:lnTo>
                  <a:pt x="147" y="145"/>
                </a:lnTo>
                <a:lnTo>
                  <a:pt x="147" y="69"/>
                </a:lnTo>
                <a:lnTo>
                  <a:pt x="168" y="69"/>
                </a:lnTo>
                <a:lnTo>
                  <a:pt x="133" y="40"/>
                </a:lnTo>
                <a:lnTo>
                  <a:pt x="133" y="5"/>
                </a:lnTo>
                <a:lnTo>
                  <a:pt x="118" y="5"/>
                </a:lnTo>
                <a:lnTo>
                  <a:pt x="118" y="29"/>
                </a:lnTo>
                <a:lnTo>
                  <a:pt x="90" y="5"/>
                </a:lnTo>
                <a:lnTo>
                  <a:pt x="12" y="69"/>
                </a:lnTo>
                <a:lnTo>
                  <a:pt x="33" y="69"/>
                </a:lnTo>
                <a:lnTo>
                  <a:pt x="33" y="145"/>
                </a:lnTo>
                <a:lnTo>
                  <a:pt x="73" y="145"/>
                </a:lnTo>
                <a:lnTo>
                  <a:pt x="73" y="90"/>
                </a:lnTo>
                <a:lnTo>
                  <a:pt x="107" y="90"/>
                </a:lnTo>
                <a:lnTo>
                  <a:pt x="107" y="1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9" name="组合 309">
            <a:extLst>
              <a:ext uri="{FF2B5EF4-FFF2-40B4-BE49-F238E27FC236}">
                <a16:creationId xmlns:a16="http://schemas.microsoft.com/office/drawing/2014/main" id="{7D11016D-91E9-4EE4-A989-9BB8469DFD6E}"/>
              </a:ext>
            </a:extLst>
          </p:cNvPr>
          <p:cNvGrpSpPr>
            <a:grpSpLocks/>
          </p:cNvGrpSpPr>
          <p:nvPr/>
        </p:nvGrpSpPr>
        <p:grpSpPr bwMode="auto">
          <a:xfrm>
            <a:off x="4093266" y="1349289"/>
            <a:ext cx="249303" cy="400050"/>
            <a:chOff x="0" y="0"/>
            <a:chExt cx="233293" cy="374682"/>
          </a:xfrm>
          <a:solidFill>
            <a:schemeClr val="bg1"/>
          </a:solidFill>
        </p:grpSpPr>
        <p:sp>
          <p:nvSpPr>
            <p:cNvPr id="280" name="Freeform 5058">
              <a:extLst>
                <a:ext uri="{FF2B5EF4-FFF2-40B4-BE49-F238E27FC236}">
                  <a16:creationId xmlns:a16="http://schemas.microsoft.com/office/drawing/2014/main" id="{5FBA99E7-7D4C-4CF3-BA70-606F3126893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4259" y="346404"/>
              <a:ext cx="44774" cy="28278"/>
            </a:xfrm>
            <a:custGeom>
              <a:avLst/>
              <a:gdLst>
                <a:gd name="T0" fmla="*/ 187944462 w 8"/>
                <a:gd name="T1" fmla="*/ 0 h 5"/>
                <a:gd name="T2" fmla="*/ 62650020 w 8"/>
                <a:gd name="T3" fmla="*/ 0 h 5"/>
                <a:gd name="T4" fmla="*/ 0 w 8"/>
                <a:gd name="T5" fmla="*/ 63970492 h 5"/>
                <a:gd name="T6" fmla="*/ 62650020 w 8"/>
                <a:gd name="T7" fmla="*/ 159929057 h 5"/>
                <a:gd name="T8" fmla="*/ 187944462 w 8"/>
                <a:gd name="T9" fmla="*/ 159929057 h 5"/>
                <a:gd name="T10" fmla="*/ 250588885 w 8"/>
                <a:gd name="T11" fmla="*/ 63970492 h 5"/>
                <a:gd name="T12" fmla="*/ 187944462 w 8"/>
                <a:gd name="T13" fmla="*/ 0 h 5"/>
                <a:gd name="T14" fmla="*/ 187944462 w 8"/>
                <a:gd name="T15" fmla="*/ 95958565 h 5"/>
                <a:gd name="T16" fmla="*/ 62650020 w 8"/>
                <a:gd name="T17" fmla="*/ 95958565 h 5"/>
                <a:gd name="T18" fmla="*/ 31325010 w 8"/>
                <a:gd name="T19" fmla="*/ 63970492 h 5"/>
                <a:gd name="T20" fmla="*/ 62650020 w 8"/>
                <a:gd name="T21" fmla="*/ 63970492 h 5"/>
                <a:gd name="T22" fmla="*/ 187944462 w 8"/>
                <a:gd name="T23" fmla="*/ 63970492 h 5"/>
                <a:gd name="T24" fmla="*/ 219263875 w 8"/>
                <a:gd name="T25" fmla="*/ 63970492 h 5"/>
                <a:gd name="T26" fmla="*/ 187944462 w 8"/>
                <a:gd name="T27" fmla="*/ 95958565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5"/>
                <a:gd name="T44" fmla="*/ 8 w 8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5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8" y="4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  <a:moveTo>
                    <a:pt x="6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1" name="Freeform 5059">
              <a:extLst>
                <a:ext uri="{FF2B5EF4-FFF2-40B4-BE49-F238E27FC236}">
                  <a16:creationId xmlns:a16="http://schemas.microsoft.com/office/drawing/2014/main" id="{D20CC4F8-C2D5-4B31-BB6D-9C617998708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77764" y="318126"/>
              <a:ext cx="77765" cy="28278"/>
            </a:xfrm>
            <a:custGeom>
              <a:avLst/>
              <a:gdLst>
                <a:gd name="T0" fmla="*/ 370250274 w 14"/>
                <a:gd name="T1" fmla="*/ 0 h 5"/>
                <a:gd name="T2" fmla="*/ 61706528 w 14"/>
                <a:gd name="T3" fmla="*/ 0 h 5"/>
                <a:gd name="T4" fmla="*/ 0 w 14"/>
                <a:gd name="T5" fmla="*/ 95958565 h 5"/>
                <a:gd name="T6" fmla="*/ 61706528 w 14"/>
                <a:gd name="T7" fmla="*/ 159929057 h 5"/>
                <a:gd name="T8" fmla="*/ 370250274 w 14"/>
                <a:gd name="T9" fmla="*/ 159929057 h 5"/>
                <a:gd name="T10" fmla="*/ 431956802 w 14"/>
                <a:gd name="T11" fmla="*/ 95958565 h 5"/>
                <a:gd name="T12" fmla="*/ 370250274 w 14"/>
                <a:gd name="T13" fmla="*/ 0 h 5"/>
                <a:gd name="T14" fmla="*/ 370250274 w 14"/>
                <a:gd name="T15" fmla="*/ 95958565 h 5"/>
                <a:gd name="T16" fmla="*/ 61706528 w 14"/>
                <a:gd name="T17" fmla="*/ 95958565 h 5"/>
                <a:gd name="T18" fmla="*/ 30856041 w 14"/>
                <a:gd name="T19" fmla="*/ 95958565 h 5"/>
                <a:gd name="T20" fmla="*/ 61706528 w 14"/>
                <a:gd name="T21" fmla="*/ 63970492 h 5"/>
                <a:gd name="T22" fmla="*/ 370250274 w 14"/>
                <a:gd name="T23" fmla="*/ 63970492 h 5"/>
                <a:gd name="T24" fmla="*/ 401100761 w 14"/>
                <a:gd name="T25" fmla="*/ 95958565 h 5"/>
                <a:gd name="T26" fmla="*/ 370250274 w 14"/>
                <a:gd name="T27" fmla="*/ 95958565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5"/>
                <a:gd name="T44" fmla="*/ 14 w 14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5">
                  <a:moveTo>
                    <a:pt x="1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4" y="1"/>
                    <a:pt x="13" y="0"/>
                    <a:pt x="12" y="0"/>
                  </a:cubicBezTo>
                  <a:close/>
                  <a:moveTo>
                    <a:pt x="1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2" name="Freeform 5060">
              <a:extLst>
                <a:ext uri="{FF2B5EF4-FFF2-40B4-BE49-F238E27FC236}">
                  <a16:creationId xmlns:a16="http://schemas.microsoft.com/office/drawing/2014/main" id="{F31AA5B0-AE59-4C15-8441-3A3D46F36D2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5981" y="285136"/>
              <a:ext cx="101330" cy="32991"/>
            </a:xfrm>
            <a:custGeom>
              <a:avLst/>
              <a:gdLst>
                <a:gd name="T0" fmla="*/ 475361548 w 18"/>
                <a:gd name="T1" fmla="*/ 0 h 6"/>
                <a:gd name="T2" fmla="*/ 95070058 w 18"/>
                <a:gd name="T3" fmla="*/ 0 h 6"/>
                <a:gd name="T4" fmla="*/ 0 w 18"/>
                <a:gd name="T5" fmla="*/ 90703256 h 6"/>
                <a:gd name="T6" fmla="*/ 95070058 w 18"/>
                <a:gd name="T7" fmla="*/ 181401014 h 6"/>
                <a:gd name="T8" fmla="*/ 475361548 w 18"/>
                <a:gd name="T9" fmla="*/ 181401014 h 6"/>
                <a:gd name="T10" fmla="*/ 570431606 w 18"/>
                <a:gd name="T11" fmla="*/ 90703256 h 6"/>
                <a:gd name="T12" fmla="*/ 475361548 w 18"/>
                <a:gd name="T13" fmla="*/ 0 h 6"/>
                <a:gd name="T14" fmla="*/ 475361548 w 18"/>
                <a:gd name="T15" fmla="*/ 151170261 h 6"/>
                <a:gd name="T16" fmla="*/ 95070058 w 18"/>
                <a:gd name="T17" fmla="*/ 151170261 h 6"/>
                <a:gd name="T18" fmla="*/ 63381915 w 18"/>
                <a:gd name="T19" fmla="*/ 90703256 h 6"/>
                <a:gd name="T20" fmla="*/ 95070058 w 18"/>
                <a:gd name="T21" fmla="*/ 60467005 h 6"/>
                <a:gd name="T22" fmla="*/ 475361548 w 18"/>
                <a:gd name="T23" fmla="*/ 60467005 h 6"/>
                <a:gd name="T24" fmla="*/ 507049691 w 18"/>
                <a:gd name="T25" fmla="*/ 90703256 h 6"/>
                <a:gd name="T26" fmla="*/ 475361548 w 18"/>
                <a:gd name="T27" fmla="*/ 151170261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6"/>
                <a:gd name="T44" fmla="*/ 18 w 18"/>
                <a:gd name="T45" fmla="*/ 6 h 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6">
                  <a:moveTo>
                    <a:pt x="1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8" y="5"/>
                    <a:pt x="18" y="3"/>
                  </a:cubicBezTo>
                  <a:cubicBezTo>
                    <a:pt x="18" y="1"/>
                    <a:pt x="17" y="0"/>
                    <a:pt x="15" y="0"/>
                  </a:cubicBezTo>
                  <a:close/>
                  <a:moveTo>
                    <a:pt x="15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6" y="3"/>
                  </a:cubicBezTo>
                  <a:cubicBezTo>
                    <a:pt x="16" y="4"/>
                    <a:pt x="16" y="5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3" name="Freeform 5061">
              <a:extLst>
                <a:ext uri="{FF2B5EF4-FFF2-40B4-BE49-F238E27FC236}">
                  <a16:creationId xmlns:a16="http://schemas.microsoft.com/office/drawing/2014/main" id="{126658F1-BB7D-48FA-8A8F-DAF4DCE9172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0"/>
              <a:ext cx="233293" cy="280423"/>
            </a:xfrm>
            <a:custGeom>
              <a:avLst/>
              <a:gdLst>
                <a:gd name="T0" fmla="*/ 647926871 w 42"/>
                <a:gd name="T1" fmla="*/ 0 h 50"/>
                <a:gd name="T2" fmla="*/ 0 w 42"/>
                <a:gd name="T3" fmla="*/ 660553202 h 50"/>
                <a:gd name="T4" fmla="*/ 123411997 w 42"/>
                <a:gd name="T5" fmla="*/ 1069466020 h 50"/>
                <a:gd name="T6" fmla="*/ 370241546 w 42"/>
                <a:gd name="T7" fmla="*/ 1541288935 h 50"/>
                <a:gd name="T8" fmla="*/ 370241546 w 42"/>
                <a:gd name="T9" fmla="*/ 1572741179 h 50"/>
                <a:gd name="T10" fmla="*/ 925606641 w 42"/>
                <a:gd name="T11" fmla="*/ 1572741179 h 50"/>
                <a:gd name="T12" fmla="*/ 925606641 w 42"/>
                <a:gd name="T13" fmla="*/ 1541288935 h 50"/>
                <a:gd name="T14" fmla="*/ 1172436190 w 42"/>
                <a:gd name="T15" fmla="*/ 1069466020 h 50"/>
                <a:gd name="T16" fmla="*/ 1295848187 w 42"/>
                <a:gd name="T17" fmla="*/ 660553202 h 50"/>
                <a:gd name="T18" fmla="*/ 647926871 w 42"/>
                <a:gd name="T19" fmla="*/ 0 h 50"/>
                <a:gd name="T20" fmla="*/ 1110724637 w 42"/>
                <a:gd name="T21" fmla="*/ 1038008168 h 50"/>
                <a:gd name="T22" fmla="*/ 894750865 w 42"/>
                <a:gd name="T23" fmla="*/ 1509831083 h 50"/>
                <a:gd name="T24" fmla="*/ 401097322 w 42"/>
                <a:gd name="T25" fmla="*/ 1509831083 h 50"/>
                <a:gd name="T26" fmla="*/ 185123550 w 42"/>
                <a:gd name="T27" fmla="*/ 1038008168 h 50"/>
                <a:gd name="T28" fmla="*/ 30855777 w 42"/>
                <a:gd name="T29" fmla="*/ 660553202 h 50"/>
                <a:gd name="T30" fmla="*/ 647926871 w 42"/>
                <a:gd name="T31" fmla="*/ 31452244 h 50"/>
                <a:gd name="T32" fmla="*/ 1264992410 w 42"/>
                <a:gd name="T33" fmla="*/ 660553202 h 50"/>
                <a:gd name="T34" fmla="*/ 1110724637 w 42"/>
                <a:gd name="T35" fmla="*/ 1038008168 h 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50"/>
                <a:gd name="T56" fmla="*/ 42 w 42"/>
                <a:gd name="T57" fmla="*/ 50 h 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50">
                  <a:moveTo>
                    <a:pt x="21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26"/>
                    <a:pt x="1" y="30"/>
                    <a:pt x="4" y="34"/>
                  </a:cubicBezTo>
                  <a:cubicBezTo>
                    <a:pt x="6" y="36"/>
                    <a:pt x="11" y="44"/>
                    <a:pt x="12" y="49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4"/>
                    <a:pt x="36" y="36"/>
                    <a:pt x="38" y="34"/>
                  </a:cubicBezTo>
                  <a:cubicBezTo>
                    <a:pt x="41" y="30"/>
                    <a:pt x="42" y="26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36" y="33"/>
                  </a:moveTo>
                  <a:cubicBezTo>
                    <a:pt x="35" y="35"/>
                    <a:pt x="30" y="43"/>
                    <a:pt x="29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3"/>
                    <a:pt x="7" y="35"/>
                    <a:pt x="6" y="33"/>
                  </a:cubicBezTo>
                  <a:cubicBezTo>
                    <a:pt x="3" y="29"/>
                    <a:pt x="1" y="25"/>
                    <a:pt x="1" y="21"/>
                  </a:cubicBezTo>
                  <a:cubicBezTo>
                    <a:pt x="1" y="10"/>
                    <a:pt x="10" y="1"/>
                    <a:pt x="21" y="1"/>
                  </a:cubicBezTo>
                  <a:cubicBezTo>
                    <a:pt x="32" y="1"/>
                    <a:pt x="41" y="10"/>
                    <a:pt x="41" y="21"/>
                  </a:cubicBezTo>
                  <a:cubicBezTo>
                    <a:pt x="41" y="25"/>
                    <a:pt x="39" y="29"/>
                    <a:pt x="3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4" name="组合 314">
            <a:extLst>
              <a:ext uri="{FF2B5EF4-FFF2-40B4-BE49-F238E27FC236}">
                <a16:creationId xmlns:a16="http://schemas.microsoft.com/office/drawing/2014/main" id="{F5D1A5FA-76C8-4909-858C-E0AE68D2410E}"/>
              </a:ext>
            </a:extLst>
          </p:cNvPr>
          <p:cNvGrpSpPr>
            <a:grpSpLocks/>
          </p:cNvGrpSpPr>
          <p:nvPr/>
        </p:nvGrpSpPr>
        <p:grpSpPr bwMode="auto">
          <a:xfrm>
            <a:off x="5471575" y="1354057"/>
            <a:ext cx="300116" cy="376237"/>
            <a:chOff x="0" y="0"/>
            <a:chExt cx="280423" cy="351117"/>
          </a:xfrm>
          <a:solidFill>
            <a:schemeClr val="bg1"/>
          </a:solidFill>
        </p:grpSpPr>
        <p:sp>
          <p:nvSpPr>
            <p:cNvPr id="285" name="Freeform 5056">
              <a:extLst>
                <a:ext uri="{FF2B5EF4-FFF2-40B4-BE49-F238E27FC236}">
                  <a16:creationId xmlns:a16="http://schemas.microsoft.com/office/drawing/2014/main" id="{B8604083-E731-4FC5-9A65-D1252FE4194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68339" y="0"/>
              <a:ext cx="143746" cy="150815"/>
            </a:xfrm>
            <a:custGeom>
              <a:avLst/>
              <a:gdLst>
                <a:gd name="T0" fmla="*/ 397363702 w 26"/>
                <a:gd name="T1" fmla="*/ 842413490 h 27"/>
                <a:gd name="T2" fmla="*/ 794727404 w 26"/>
                <a:gd name="T3" fmla="*/ 405608564 h 27"/>
                <a:gd name="T4" fmla="*/ 397363702 w 26"/>
                <a:gd name="T5" fmla="*/ 0 h 27"/>
                <a:gd name="T6" fmla="*/ 0 w 26"/>
                <a:gd name="T7" fmla="*/ 405608564 h 27"/>
                <a:gd name="T8" fmla="*/ 397363702 w 26"/>
                <a:gd name="T9" fmla="*/ 842413490 h 27"/>
                <a:gd name="T10" fmla="*/ 397363702 w 26"/>
                <a:gd name="T11" fmla="*/ 31201948 h 27"/>
                <a:gd name="T12" fmla="*/ 764159265 w 26"/>
                <a:gd name="T13" fmla="*/ 405608564 h 27"/>
                <a:gd name="T14" fmla="*/ 397363702 w 26"/>
                <a:gd name="T15" fmla="*/ 811211542 h 27"/>
                <a:gd name="T16" fmla="*/ 30568140 w 26"/>
                <a:gd name="T17" fmla="*/ 405608564 h 27"/>
                <a:gd name="T18" fmla="*/ 397363702 w 26"/>
                <a:gd name="T19" fmla="*/ 31201948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7"/>
                <a:gd name="T32" fmla="*/ 26 w 26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7">
                  <a:moveTo>
                    <a:pt x="13" y="27"/>
                  </a:moveTo>
                  <a:cubicBezTo>
                    <a:pt x="20" y="27"/>
                    <a:pt x="26" y="21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lose/>
                  <a:moveTo>
                    <a:pt x="13" y="1"/>
                  </a:moveTo>
                  <a:cubicBezTo>
                    <a:pt x="20" y="1"/>
                    <a:pt x="25" y="7"/>
                    <a:pt x="25" y="13"/>
                  </a:cubicBezTo>
                  <a:cubicBezTo>
                    <a:pt x="25" y="20"/>
                    <a:pt x="20" y="26"/>
                    <a:pt x="13" y="26"/>
                  </a:cubicBezTo>
                  <a:cubicBezTo>
                    <a:pt x="6" y="26"/>
                    <a:pt x="1" y="20"/>
                    <a:pt x="1" y="13"/>
                  </a:cubicBezTo>
                  <a:cubicBezTo>
                    <a:pt x="1" y="7"/>
                    <a:pt x="6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6" name="Freeform 5057">
              <a:extLst>
                <a:ext uri="{FF2B5EF4-FFF2-40B4-BE49-F238E27FC236}">
                  <a16:creationId xmlns:a16="http://schemas.microsoft.com/office/drawing/2014/main" id="{06E0EA3E-0C61-4AD0-B648-A43B62F5FF1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155528"/>
              <a:ext cx="280423" cy="195589"/>
            </a:xfrm>
            <a:custGeom>
              <a:avLst/>
              <a:gdLst>
                <a:gd name="T0" fmla="*/ 1289648552 w 50"/>
                <a:gd name="T1" fmla="*/ 0 h 35"/>
                <a:gd name="T2" fmla="*/ 1069466020 w 50"/>
                <a:gd name="T3" fmla="*/ 0 h 35"/>
                <a:gd name="T4" fmla="*/ 912187977 w 50"/>
                <a:gd name="T5" fmla="*/ 687031510 h 35"/>
                <a:gd name="T6" fmla="*/ 786373394 w 50"/>
                <a:gd name="T7" fmla="*/ 156141493 h 35"/>
                <a:gd name="T8" fmla="*/ 880735733 w 50"/>
                <a:gd name="T9" fmla="*/ 62459950 h 35"/>
                <a:gd name="T10" fmla="*/ 849277881 w 50"/>
                <a:gd name="T11" fmla="*/ 0 h 35"/>
                <a:gd name="T12" fmla="*/ 786373394 w 50"/>
                <a:gd name="T13" fmla="*/ 0 h 35"/>
                <a:gd name="T14" fmla="*/ 723463298 w 50"/>
                <a:gd name="T15" fmla="*/ 0 h 35"/>
                <a:gd name="T16" fmla="*/ 692005446 w 50"/>
                <a:gd name="T17" fmla="*/ 62459950 h 35"/>
                <a:gd name="T18" fmla="*/ 786373394 w 50"/>
                <a:gd name="T19" fmla="*/ 156141493 h 35"/>
                <a:gd name="T20" fmla="*/ 660553202 w 50"/>
                <a:gd name="T21" fmla="*/ 687031510 h 35"/>
                <a:gd name="T22" fmla="*/ 503275158 w 50"/>
                <a:gd name="T23" fmla="*/ 0 h 35"/>
                <a:gd name="T24" fmla="*/ 283092627 w 50"/>
                <a:gd name="T25" fmla="*/ 0 h 35"/>
                <a:gd name="T26" fmla="*/ 0 w 50"/>
                <a:gd name="T27" fmla="*/ 374742936 h 35"/>
                <a:gd name="T28" fmla="*/ 0 w 50"/>
                <a:gd name="T29" fmla="*/ 1093001626 h 35"/>
                <a:gd name="T30" fmla="*/ 1572741179 w 50"/>
                <a:gd name="T31" fmla="*/ 1093001626 h 35"/>
                <a:gd name="T32" fmla="*/ 1572741179 w 50"/>
                <a:gd name="T33" fmla="*/ 374742936 h 35"/>
                <a:gd name="T34" fmla="*/ 1289648552 w 50"/>
                <a:gd name="T35" fmla="*/ 0 h 35"/>
                <a:gd name="T36" fmla="*/ 1541288935 w 50"/>
                <a:gd name="T37" fmla="*/ 1030541676 h 35"/>
                <a:gd name="T38" fmla="*/ 31452244 w 50"/>
                <a:gd name="T39" fmla="*/ 1030541676 h 35"/>
                <a:gd name="T40" fmla="*/ 31452244 w 50"/>
                <a:gd name="T41" fmla="*/ 374742936 h 35"/>
                <a:gd name="T42" fmla="*/ 283092627 w 50"/>
                <a:gd name="T43" fmla="*/ 31227181 h 35"/>
                <a:gd name="T44" fmla="*/ 471822914 w 50"/>
                <a:gd name="T45" fmla="*/ 31227181 h 35"/>
                <a:gd name="T46" fmla="*/ 660553202 w 50"/>
                <a:gd name="T47" fmla="*/ 905627364 h 35"/>
                <a:gd name="T48" fmla="*/ 786373394 w 50"/>
                <a:gd name="T49" fmla="*/ 312288574 h 35"/>
                <a:gd name="T50" fmla="*/ 912187977 w 50"/>
                <a:gd name="T51" fmla="*/ 905627364 h 35"/>
                <a:gd name="T52" fmla="*/ 1100918264 w 50"/>
                <a:gd name="T53" fmla="*/ 31227181 h 35"/>
                <a:gd name="T54" fmla="*/ 1289648552 w 50"/>
                <a:gd name="T55" fmla="*/ 31227181 h 35"/>
                <a:gd name="T56" fmla="*/ 1541288935 w 50"/>
                <a:gd name="T57" fmla="*/ 374742936 h 35"/>
                <a:gd name="T58" fmla="*/ 1541288935 w 50"/>
                <a:gd name="T59" fmla="*/ 1030541676 h 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35"/>
                <a:gd name="T92" fmla="*/ 50 w 50"/>
                <a:gd name="T93" fmla="*/ 35 h 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35">
                  <a:moveTo>
                    <a:pt x="41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5"/>
                    <a:pt x="46" y="0"/>
                    <a:pt x="41" y="0"/>
                  </a:cubicBezTo>
                  <a:close/>
                  <a:moveTo>
                    <a:pt x="49" y="33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6"/>
                    <a:pt x="5" y="1"/>
                    <a:pt x="9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1"/>
                    <a:pt x="49" y="6"/>
                    <a:pt x="49" y="12"/>
                  </a:cubicBezTo>
                  <a:lnTo>
                    <a:pt x="4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0" name="Oval 360">
            <a:extLst>
              <a:ext uri="{FF2B5EF4-FFF2-40B4-BE49-F238E27FC236}">
                <a16:creationId xmlns:a16="http://schemas.microsoft.com/office/drawing/2014/main" id="{A8D346ED-E2D5-410F-8CFD-D0A352448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4859" y="3974183"/>
            <a:ext cx="881292" cy="882650"/>
          </a:xfrm>
          <a:prstGeom prst="ellipse">
            <a:avLst/>
          </a:prstGeom>
          <a:solidFill>
            <a:srgbClr val="ACBB8B"/>
          </a:solidFill>
          <a:ln>
            <a:solidFill>
              <a:schemeClr val="bg1"/>
            </a:solidFill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B81D2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1" name="Freeform 364">
            <a:extLst>
              <a:ext uri="{FF2B5EF4-FFF2-40B4-BE49-F238E27FC236}">
                <a16:creationId xmlns:a16="http://schemas.microsoft.com/office/drawing/2014/main" id="{6DB567ED-FAE8-47DD-ADCD-F30CA6806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46" y="4234533"/>
            <a:ext cx="171495" cy="361950"/>
          </a:xfrm>
          <a:custGeom>
            <a:avLst/>
            <a:gdLst>
              <a:gd name="T0" fmla="*/ 0 w 25"/>
              <a:gd name="T1" fmla="*/ 1212600792 h 53"/>
              <a:gd name="T2" fmla="*/ 893611116 w 25"/>
              <a:gd name="T3" fmla="*/ 2147483646 h 53"/>
              <a:gd name="T4" fmla="*/ 1175804100 w 25"/>
              <a:gd name="T5" fmla="*/ 1212600792 h 53"/>
              <a:gd name="T6" fmla="*/ 893611116 w 25"/>
              <a:gd name="T7" fmla="*/ 0 h 53"/>
              <a:gd name="T8" fmla="*/ 0 w 25"/>
              <a:gd name="T9" fmla="*/ 1212600792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53"/>
              <a:gd name="T17" fmla="*/ 25 w 2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53">
                <a:moveTo>
                  <a:pt x="0" y="26"/>
                </a:moveTo>
                <a:cubicBezTo>
                  <a:pt x="0" y="37"/>
                  <a:pt x="7" y="46"/>
                  <a:pt x="19" y="53"/>
                </a:cubicBezTo>
                <a:cubicBezTo>
                  <a:pt x="23" y="45"/>
                  <a:pt x="25" y="36"/>
                  <a:pt x="25" y="26"/>
                </a:cubicBezTo>
                <a:cubicBezTo>
                  <a:pt x="25" y="17"/>
                  <a:pt x="23" y="8"/>
                  <a:pt x="19" y="0"/>
                </a:cubicBezTo>
                <a:cubicBezTo>
                  <a:pt x="7" y="7"/>
                  <a:pt x="0" y="16"/>
                  <a:pt x="0" y="2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AA89EB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1800">
              <a:solidFill>
                <a:srgbClr val="AA89E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2" name="文本框 339">
            <a:extLst>
              <a:ext uri="{FF2B5EF4-FFF2-40B4-BE49-F238E27FC236}">
                <a16:creationId xmlns:a16="http://schemas.microsoft.com/office/drawing/2014/main" id="{F89450A4-6BAE-4843-8BA1-D6804A42A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619" y="4226595"/>
            <a:ext cx="76855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45%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3" name="Oval 360">
            <a:extLst>
              <a:ext uri="{FF2B5EF4-FFF2-40B4-BE49-F238E27FC236}">
                <a16:creationId xmlns:a16="http://schemas.microsoft.com/office/drawing/2014/main" id="{CF4D8C34-02A0-4529-84F7-31D103F54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671" y="2591470"/>
            <a:ext cx="879704" cy="882650"/>
          </a:xfrm>
          <a:prstGeom prst="ellipse">
            <a:avLst/>
          </a:prstGeom>
          <a:solidFill>
            <a:srgbClr val="ACBB8B"/>
          </a:solidFill>
          <a:ln>
            <a:solidFill>
              <a:schemeClr val="bg1"/>
            </a:solidFill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B81D2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4" name="Freeform 364">
            <a:extLst>
              <a:ext uri="{FF2B5EF4-FFF2-40B4-BE49-F238E27FC236}">
                <a16:creationId xmlns:a16="http://schemas.microsoft.com/office/drawing/2014/main" id="{36753423-BEBB-4688-A0F2-826ED24DB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057" y="2851820"/>
            <a:ext cx="169907" cy="361950"/>
          </a:xfrm>
          <a:custGeom>
            <a:avLst/>
            <a:gdLst>
              <a:gd name="T0" fmla="*/ 0 w 25"/>
              <a:gd name="T1" fmla="*/ 1212600792 h 53"/>
              <a:gd name="T2" fmla="*/ 877145354 w 25"/>
              <a:gd name="T3" fmla="*/ 2147483646 h 53"/>
              <a:gd name="T4" fmla="*/ 1154137551 w 25"/>
              <a:gd name="T5" fmla="*/ 1212600792 h 53"/>
              <a:gd name="T6" fmla="*/ 877145354 w 25"/>
              <a:gd name="T7" fmla="*/ 0 h 53"/>
              <a:gd name="T8" fmla="*/ 0 w 25"/>
              <a:gd name="T9" fmla="*/ 1212600792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53"/>
              <a:gd name="T17" fmla="*/ 25 w 2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53">
                <a:moveTo>
                  <a:pt x="0" y="26"/>
                </a:moveTo>
                <a:cubicBezTo>
                  <a:pt x="0" y="37"/>
                  <a:pt x="7" y="46"/>
                  <a:pt x="19" y="53"/>
                </a:cubicBezTo>
                <a:cubicBezTo>
                  <a:pt x="23" y="45"/>
                  <a:pt x="25" y="36"/>
                  <a:pt x="25" y="26"/>
                </a:cubicBezTo>
                <a:cubicBezTo>
                  <a:pt x="25" y="17"/>
                  <a:pt x="23" y="8"/>
                  <a:pt x="19" y="0"/>
                </a:cubicBezTo>
                <a:cubicBezTo>
                  <a:pt x="7" y="7"/>
                  <a:pt x="0" y="16"/>
                  <a:pt x="0" y="2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AA89EB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1800">
              <a:solidFill>
                <a:srgbClr val="AA89E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5" name="文本框 342">
            <a:extLst>
              <a:ext uri="{FF2B5EF4-FFF2-40B4-BE49-F238E27FC236}">
                <a16:creationId xmlns:a16="http://schemas.microsoft.com/office/drawing/2014/main" id="{028F346B-A153-471A-B564-799D9FB11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429" y="2843888"/>
            <a:ext cx="766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75%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6" name="Oval 360">
            <a:extLst>
              <a:ext uri="{FF2B5EF4-FFF2-40B4-BE49-F238E27FC236}">
                <a16:creationId xmlns:a16="http://schemas.microsoft.com/office/drawing/2014/main" id="{62D6C197-FF45-4BF7-A08F-C935E9964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25" y="4917158"/>
            <a:ext cx="879704" cy="882650"/>
          </a:xfrm>
          <a:prstGeom prst="ellipse">
            <a:avLst/>
          </a:prstGeom>
          <a:solidFill>
            <a:srgbClr val="ACBB8B"/>
          </a:solidFill>
          <a:ln>
            <a:solidFill>
              <a:schemeClr val="bg1"/>
            </a:solidFill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B81D2B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7" name="Freeform 364">
            <a:extLst>
              <a:ext uri="{FF2B5EF4-FFF2-40B4-BE49-F238E27FC236}">
                <a16:creationId xmlns:a16="http://schemas.microsoft.com/office/drawing/2014/main" id="{AA224F8B-805E-436F-B734-2C615B53B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112" y="5177508"/>
            <a:ext cx="169907" cy="361950"/>
          </a:xfrm>
          <a:custGeom>
            <a:avLst/>
            <a:gdLst>
              <a:gd name="T0" fmla="*/ 0 w 25"/>
              <a:gd name="T1" fmla="*/ 1212600792 h 53"/>
              <a:gd name="T2" fmla="*/ 877145354 w 25"/>
              <a:gd name="T3" fmla="*/ 2147483646 h 53"/>
              <a:gd name="T4" fmla="*/ 1154137551 w 25"/>
              <a:gd name="T5" fmla="*/ 1212600792 h 53"/>
              <a:gd name="T6" fmla="*/ 877145354 w 25"/>
              <a:gd name="T7" fmla="*/ 0 h 53"/>
              <a:gd name="T8" fmla="*/ 0 w 25"/>
              <a:gd name="T9" fmla="*/ 1212600792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53"/>
              <a:gd name="T17" fmla="*/ 25 w 25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53">
                <a:moveTo>
                  <a:pt x="0" y="26"/>
                </a:moveTo>
                <a:cubicBezTo>
                  <a:pt x="0" y="37"/>
                  <a:pt x="7" y="46"/>
                  <a:pt x="19" y="53"/>
                </a:cubicBezTo>
                <a:cubicBezTo>
                  <a:pt x="23" y="45"/>
                  <a:pt x="25" y="36"/>
                  <a:pt x="25" y="26"/>
                </a:cubicBezTo>
                <a:cubicBezTo>
                  <a:pt x="25" y="17"/>
                  <a:pt x="23" y="8"/>
                  <a:pt x="19" y="0"/>
                </a:cubicBezTo>
                <a:cubicBezTo>
                  <a:pt x="7" y="7"/>
                  <a:pt x="0" y="16"/>
                  <a:pt x="0" y="2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D7F5EF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endParaRPr lang="zh-CN" altLang="en-US" sz="1800">
              <a:solidFill>
                <a:srgbClr val="D7F5E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8" name="文本框 345">
            <a:extLst>
              <a:ext uri="{FF2B5EF4-FFF2-40B4-BE49-F238E27FC236}">
                <a16:creationId xmlns:a16="http://schemas.microsoft.com/office/drawing/2014/main" id="{670658AC-C4CD-4407-B7BB-9B0A8ED0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483" y="5169570"/>
            <a:ext cx="76855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  <a:endParaRPr lang="zh-CN" alt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9" name="文本框 298">
            <a:extLst>
              <a:ext uri="{FF2B5EF4-FFF2-40B4-BE49-F238E27FC236}">
                <a16:creationId xmlns:a16="http://schemas.microsoft.com/office/drawing/2014/main" id="{1B2B7E10-90D1-45BF-A520-FB47040078E6}"/>
              </a:ext>
            </a:extLst>
          </p:cNvPr>
          <p:cNvSpPr txBox="1"/>
          <p:nvPr/>
        </p:nvSpPr>
        <p:spPr>
          <a:xfrm>
            <a:off x="7294585" y="211378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00" name="文本框 299">
            <a:extLst>
              <a:ext uri="{FF2B5EF4-FFF2-40B4-BE49-F238E27FC236}">
                <a16:creationId xmlns:a16="http://schemas.microsoft.com/office/drawing/2014/main" id="{51F51E22-A449-4ED3-B777-9A4174A85677}"/>
              </a:ext>
            </a:extLst>
          </p:cNvPr>
          <p:cNvSpPr txBox="1"/>
          <p:nvPr/>
        </p:nvSpPr>
        <p:spPr>
          <a:xfrm>
            <a:off x="7929135" y="2836298"/>
            <a:ext cx="30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1" name="椭圆 300">
            <a:extLst>
              <a:ext uri="{FF2B5EF4-FFF2-40B4-BE49-F238E27FC236}">
                <a16:creationId xmlns:a16="http://schemas.microsoft.com/office/drawing/2014/main" id="{486C445B-159F-40DD-A00A-FC8DF50733A9}"/>
              </a:ext>
            </a:extLst>
          </p:cNvPr>
          <p:cNvSpPr/>
          <p:nvPr/>
        </p:nvSpPr>
        <p:spPr>
          <a:xfrm>
            <a:off x="7333587" y="2836301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2" name="文本框 301">
            <a:extLst>
              <a:ext uri="{FF2B5EF4-FFF2-40B4-BE49-F238E27FC236}">
                <a16:creationId xmlns:a16="http://schemas.microsoft.com/office/drawing/2014/main" id="{E6D16BF0-8231-4947-8458-C6763957FA92}"/>
              </a:ext>
            </a:extLst>
          </p:cNvPr>
          <p:cNvSpPr txBox="1"/>
          <p:nvPr/>
        </p:nvSpPr>
        <p:spPr>
          <a:xfrm>
            <a:off x="7929135" y="3652564"/>
            <a:ext cx="30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3" name="椭圆 302">
            <a:extLst>
              <a:ext uri="{FF2B5EF4-FFF2-40B4-BE49-F238E27FC236}">
                <a16:creationId xmlns:a16="http://schemas.microsoft.com/office/drawing/2014/main" id="{BD816E28-ED66-435A-AF15-D4CEBFFF5A0A}"/>
              </a:ext>
            </a:extLst>
          </p:cNvPr>
          <p:cNvSpPr/>
          <p:nvPr/>
        </p:nvSpPr>
        <p:spPr>
          <a:xfrm>
            <a:off x="7333587" y="3652564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4" name="文本框 303">
            <a:extLst>
              <a:ext uri="{FF2B5EF4-FFF2-40B4-BE49-F238E27FC236}">
                <a16:creationId xmlns:a16="http://schemas.microsoft.com/office/drawing/2014/main" id="{969BBB0D-66F8-410C-B31F-4838032952D9}"/>
              </a:ext>
            </a:extLst>
          </p:cNvPr>
          <p:cNvSpPr txBox="1"/>
          <p:nvPr/>
        </p:nvSpPr>
        <p:spPr>
          <a:xfrm>
            <a:off x="7929135" y="4468830"/>
            <a:ext cx="30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5" name="椭圆 304">
            <a:extLst>
              <a:ext uri="{FF2B5EF4-FFF2-40B4-BE49-F238E27FC236}">
                <a16:creationId xmlns:a16="http://schemas.microsoft.com/office/drawing/2014/main" id="{80263CDF-B555-4697-950D-A5A6CCEEAEB6}"/>
              </a:ext>
            </a:extLst>
          </p:cNvPr>
          <p:cNvSpPr/>
          <p:nvPr/>
        </p:nvSpPr>
        <p:spPr>
          <a:xfrm>
            <a:off x="7333587" y="4468833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6" name="文本框 305">
            <a:extLst>
              <a:ext uri="{FF2B5EF4-FFF2-40B4-BE49-F238E27FC236}">
                <a16:creationId xmlns:a16="http://schemas.microsoft.com/office/drawing/2014/main" id="{420678B3-7381-486D-9DCF-64ECFCD66D3A}"/>
              </a:ext>
            </a:extLst>
          </p:cNvPr>
          <p:cNvSpPr txBox="1"/>
          <p:nvPr/>
        </p:nvSpPr>
        <p:spPr>
          <a:xfrm>
            <a:off x="7837433" y="5311566"/>
            <a:ext cx="30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7" name="椭圆 306">
            <a:extLst>
              <a:ext uri="{FF2B5EF4-FFF2-40B4-BE49-F238E27FC236}">
                <a16:creationId xmlns:a16="http://schemas.microsoft.com/office/drawing/2014/main" id="{538B076F-B17F-47D9-8DC7-40BAA6A8B18A}"/>
              </a:ext>
            </a:extLst>
          </p:cNvPr>
          <p:cNvSpPr/>
          <p:nvPr/>
        </p:nvSpPr>
        <p:spPr>
          <a:xfrm>
            <a:off x="7327586" y="5311569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08" name="直接连接符 307">
            <a:extLst>
              <a:ext uri="{FF2B5EF4-FFF2-40B4-BE49-F238E27FC236}">
                <a16:creationId xmlns:a16="http://schemas.microsoft.com/office/drawing/2014/main" id="{BFEC0C0B-835F-49A8-A1FB-8DFA14229401}"/>
              </a:ext>
            </a:extLst>
          </p:cNvPr>
          <p:cNvCxnSpPr/>
          <p:nvPr/>
        </p:nvCxnSpPr>
        <p:spPr>
          <a:xfrm>
            <a:off x="6550055" y="2836297"/>
            <a:ext cx="0" cy="24689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104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animBg="1"/>
      <p:bldP spid="290" grpId="0" animBg="1"/>
      <p:bldP spid="291" grpId="0" animBg="1"/>
      <p:bldP spid="292" grpId="0"/>
      <p:bldP spid="293" grpId="0" animBg="1"/>
      <p:bldP spid="294" grpId="0" animBg="1"/>
      <p:bldP spid="295" grpId="0"/>
      <p:bldP spid="296" grpId="0" animBg="1"/>
      <p:bldP spid="297" grpId="0" animBg="1"/>
      <p:bldP spid="298" grpId="0"/>
      <p:bldP spid="299" grpId="0"/>
      <p:bldP spid="300" grpId="0"/>
      <p:bldP spid="301" grpId="0" animBg="1"/>
      <p:bldP spid="302" grpId="0"/>
      <p:bldP spid="303" grpId="0" animBg="1"/>
      <p:bldP spid="304" grpId="0"/>
      <p:bldP spid="305" grpId="0" animBg="1"/>
      <p:bldP spid="306" grpId="0"/>
      <p:bldP spid="3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762B0E-F46C-4BF4-8858-34649E2D74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2" y="-149357"/>
            <a:ext cx="5852172" cy="426111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2C67016-AFF3-4DEB-A5D6-6214978B3B09}"/>
              </a:ext>
            </a:extLst>
          </p:cNvPr>
          <p:cNvSpPr txBox="1"/>
          <p:nvPr/>
        </p:nvSpPr>
        <p:spPr>
          <a:xfrm>
            <a:off x="6255281" y="2964341"/>
            <a:ext cx="2901969" cy="830997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4800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9CE0ED02-6D51-4ABE-8231-EC704C702917}"/>
              </a:ext>
            </a:extLst>
          </p:cNvPr>
          <p:cNvSpPr/>
          <p:nvPr/>
        </p:nvSpPr>
        <p:spPr>
          <a:xfrm>
            <a:off x="1546579" y="1160423"/>
            <a:ext cx="495300" cy="4953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C68EB9D-0752-4A02-8C10-F4D8E4C238C3}"/>
              </a:ext>
            </a:extLst>
          </p:cNvPr>
          <p:cNvSpPr txBox="1"/>
          <p:nvPr/>
        </p:nvSpPr>
        <p:spPr>
          <a:xfrm>
            <a:off x="2260585" y="1039529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7897D38-166C-4A1E-8890-1EC0A7659153}"/>
              </a:ext>
            </a:extLst>
          </p:cNvPr>
          <p:cNvSpPr txBox="1"/>
          <p:nvPr/>
        </p:nvSpPr>
        <p:spPr>
          <a:xfrm>
            <a:off x="2289159" y="1484274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2EC426C-8B66-44FD-917C-41FFF971D688}"/>
              </a:ext>
            </a:extLst>
          </p:cNvPr>
          <p:cNvSpPr/>
          <p:nvPr/>
        </p:nvSpPr>
        <p:spPr>
          <a:xfrm>
            <a:off x="1518006" y="2455823"/>
            <a:ext cx="495300" cy="4953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1E04329-0D4A-418C-B5F3-E75170563BAF}"/>
              </a:ext>
            </a:extLst>
          </p:cNvPr>
          <p:cNvSpPr txBox="1"/>
          <p:nvPr/>
        </p:nvSpPr>
        <p:spPr>
          <a:xfrm>
            <a:off x="2232009" y="2334929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BF5BC2F-EEA9-4814-9BE8-7174C184FD49}"/>
              </a:ext>
            </a:extLst>
          </p:cNvPr>
          <p:cNvSpPr txBox="1"/>
          <p:nvPr/>
        </p:nvSpPr>
        <p:spPr>
          <a:xfrm>
            <a:off x="2260583" y="277967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9FDA043-247A-49B9-8434-28CE54CCB4D2}"/>
              </a:ext>
            </a:extLst>
          </p:cNvPr>
          <p:cNvSpPr/>
          <p:nvPr/>
        </p:nvSpPr>
        <p:spPr>
          <a:xfrm>
            <a:off x="1575155" y="3694073"/>
            <a:ext cx="495300" cy="4953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0F37504-A966-4D75-B1CE-5CD9F21E70C8}"/>
              </a:ext>
            </a:extLst>
          </p:cNvPr>
          <p:cNvSpPr txBox="1"/>
          <p:nvPr/>
        </p:nvSpPr>
        <p:spPr>
          <a:xfrm>
            <a:off x="2289158" y="3573179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D7453E6-47F8-42BF-B04B-938F0781BC7A}"/>
              </a:ext>
            </a:extLst>
          </p:cNvPr>
          <p:cNvSpPr txBox="1"/>
          <p:nvPr/>
        </p:nvSpPr>
        <p:spPr>
          <a:xfrm>
            <a:off x="2317733" y="401792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8A25F48-55FC-4BC1-AC07-8CE5A539E9F0}"/>
              </a:ext>
            </a:extLst>
          </p:cNvPr>
          <p:cNvSpPr/>
          <p:nvPr/>
        </p:nvSpPr>
        <p:spPr>
          <a:xfrm>
            <a:off x="1546579" y="4989473"/>
            <a:ext cx="495300" cy="4953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15B9017-4F24-490E-9031-467CB6374DC2}"/>
              </a:ext>
            </a:extLst>
          </p:cNvPr>
          <p:cNvSpPr txBox="1"/>
          <p:nvPr/>
        </p:nvSpPr>
        <p:spPr>
          <a:xfrm>
            <a:off x="2260585" y="4868579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996A665-A472-4AF1-8179-AC13452BD4E8}"/>
              </a:ext>
            </a:extLst>
          </p:cNvPr>
          <p:cNvSpPr txBox="1"/>
          <p:nvPr/>
        </p:nvSpPr>
        <p:spPr>
          <a:xfrm>
            <a:off x="2289159" y="531332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5373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30F1063-33C7-4B78-92AE-272B355AC72E}"/>
              </a:ext>
            </a:extLst>
          </p:cNvPr>
          <p:cNvSpPr txBox="1"/>
          <p:nvPr/>
        </p:nvSpPr>
        <p:spPr>
          <a:xfrm>
            <a:off x="851540" y="24806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277D10-0470-45CE-9C09-84D868E20A96}"/>
              </a:ext>
            </a:extLst>
          </p:cNvPr>
          <p:cNvSpPr/>
          <p:nvPr/>
        </p:nvSpPr>
        <p:spPr>
          <a:xfrm>
            <a:off x="649783" y="1197252"/>
            <a:ext cx="11119380" cy="5221356"/>
          </a:xfrm>
          <a:prstGeom prst="rect">
            <a:avLst/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06A47C-3267-41AE-801C-8BBE38BD7B74}"/>
              </a:ext>
            </a:extLst>
          </p:cNvPr>
          <p:cNvSpPr txBox="1"/>
          <p:nvPr/>
        </p:nvSpPr>
        <p:spPr>
          <a:xfrm>
            <a:off x="880113" y="692807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040500-D21F-45D7-81AC-238C7116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266700"/>
            <a:ext cx="1072911" cy="3105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808C46-C278-405C-AA40-BEB9022F2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9548">
            <a:off x="2680420" y="-625176"/>
            <a:ext cx="6262141" cy="9289453"/>
          </a:xfrm>
          <a:prstGeom prst="rect">
            <a:avLst/>
          </a:prstGeom>
        </p:spPr>
      </p:pic>
      <p:sp>
        <p:nvSpPr>
          <p:cNvPr id="8" name="五边形 6">
            <a:extLst>
              <a:ext uri="{FF2B5EF4-FFF2-40B4-BE49-F238E27FC236}">
                <a16:creationId xmlns:a16="http://schemas.microsoft.com/office/drawing/2014/main" id="{AADB2DCD-56F3-4720-AC4D-FB494FFC151B}"/>
              </a:ext>
            </a:extLst>
          </p:cNvPr>
          <p:cNvSpPr/>
          <p:nvPr/>
        </p:nvSpPr>
        <p:spPr>
          <a:xfrm>
            <a:off x="7278527" y="1733554"/>
            <a:ext cx="4006968" cy="4169857"/>
          </a:xfrm>
          <a:prstGeom prst="homePlate">
            <a:avLst>
              <a:gd name="adj" fmla="val 282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五边形 7">
            <a:extLst>
              <a:ext uri="{FF2B5EF4-FFF2-40B4-BE49-F238E27FC236}">
                <a16:creationId xmlns:a16="http://schemas.microsoft.com/office/drawing/2014/main" id="{D63E75ED-7F51-4171-8425-67919DBE4B15}"/>
              </a:ext>
            </a:extLst>
          </p:cNvPr>
          <p:cNvSpPr/>
          <p:nvPr/>
        </p:nvSpPr>
        <p:spPr>
          <a:xfrm>
            <a:off x="5577320" y="1736847"/>
            <a:ext cx="3331461" cy="4160265"/>
          </a:xfrm>
          <a:prstGeom prst="homePlate">
            <a:avLst>
              <a:gd name="adj" fmla="val 28224"/>
            </a:avLst>
          </a:prstGeom>
          <a:solidFill>
            <a:srgbClr val="ACBB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五边形 8">
            <a:extLst>
              <a:ext uri="{FF2B5EF4-FFF2-40B4-BE49-F238E27FC236}">
                <a16:creationId xmlns:a16="http://schemas.microsoft.com/office/drawing/2014/main" id="{BC8D5BEF-1486-4428-A2DD-8D80B082239A}"/>
              </a:ext>
            </a:extLst>
          </p:cNvPr>
          <p:cNvSpPr/>
          <p:nvPr/>
        </p:nvSpPr>
        <p:spPr>
          <a:xfrm>
            <a:off x="3166667" y="1733550"/>
            <a:ext cx="3397028" cy="4169853"/>
          </a:xfrm>
          <a:prstGeom prst="homePlate">
            <a:avLst>
              <a:gd name="adj" fmla="val 282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五边形 20">
            <a:extLst>
              <a:ext uri="{FF2B5EF4-FFF2-40B4-BE49-F238E27FC236}">
                <a16:creationId xmlns:a16="http://schemas.microsoft.com/office/drawing/2014/main" id="{4498874B-F8A9-4676-A351-7E0504264842}"/>
              </a:ext>
            </a:extLst>
          </p:cNvPr>
          <p:cNvSpPr/>
          <p:nvPr/>
        </p:nvSpPr>
        <p:spPr>
          <a:xfrm>
            <a:off x="1229821" y="1733550"/>
            <a:ext cx="2946183" cy="4169853"/>
          </a:xfrm>
          <a:custGeom>
            <a:avLst/>
            <a:gdLst/>
            <a:ahLst/>
            <a:cxnLst/>
            <a:rect l="l" t="t" r="r" b="b"/>
            <a:pathLst>
              <a:path w="1747984" h="2099604">
                <a:moveTo>
                  <a:pt x="1747984" y="1049802"/>
                </a:moveTo>
                <a:lnTo>
                  <a:pt x="1155392" y="2099604"/>
                </a:lnTo>
                <a:lnTo>
                  <a:pt x="0" y="2099604"/>
                </a:lnTo>
                <a:lnTo>
                  <a:pt x="0" y="0"/>
                </a:lnTo>
                <a:lnTo>
                  <a:pt x="1155392" y="0"/>
                </a:lnTo>
                <a:close/>
              </a:path>
            </a:pathLst>
          </a:custGeom>
          <a:solidFill>
            <a:srgbClr val="ACBB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9487769-2182-4072-A9DC-31EABACB4AF5}"/>
              </a:ext>
            </a:extLst>
          </p:cNvPr>
          <p:cNvSpPr txBox="1"/>
          <p:nvPr/>
        </p:nvSpPr>
        <p:spPr>
          <a:xfrm>
            <a:off x="2008276" y="1873908"/>
            <a:ext cx="959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8D3BE65-98B3-43E1-AD07-0D142F8EA64C}"/>
              </a:ext>
            </a:extLst>
          </p:cNvPr>
          <p:cNvSpPr txBox="1"/>
          <p:nvPr/>
        </p:nvSpPr>
        <p:spPr>
          <a:xfrm>
            <a:off x="4368756" y="1873908"/>
            <a:ext cx="959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ACBB8B"/>
                </a:solidFill>
                <a:cs typeface="+mn-ea"/>
                <a:sym typeface="+mn-lt"/>
              </a:rPr>
              <a:t>02</a:t>
            </a:r>
            <a:endParaRPr lang="zh-CN" altLang="en-US" sz="4400" b="1" dirty="0">
              <a:solidFill>
                <a:srgbClr val="ACBB8B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F151273-E425-4118-8B53-8D2416D11F39}"/>
              </a:ext>
            </a:extLst>
          </p:cNvPr>
          <p:cNvSpPr txBox="1"/>
          <p:nvPr/>
        </p:nvSpPr>
        <p:spPr>
          <a:xfrm>
            <a:off x="6756449" y="1873908"/>
            <a:ext cx="959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FA6CB38-71DF-4FB6-A3B5-BCB9B091B23F}"/>
              </a:ext>
            </a:extLst>
          </p:cNvPr>
          <p:cNvSpPr txBox="1"/>
          <p:nvPr/>
        </p:nvSpPr>
        <p:spPr>
          <a:xfrm>
            <a:off x="8885513" y="1873908"/>
            <a:ext cx="959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ACBB8B"/>
                </a:solidFill>
                <a:cs typeface="+mn-ea"/>
                <a:sym typeface="+mn-lt"/>
              </a:rPr>
              <a:t>04</a:t>
            </a:r>
            <a:endParaRPr lang="zh-CN" altLang="en-US" sz="4400" b="1" dirty="0">
              <a:solidFill>
                <a:srgbClr val="ACBB8B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619CF04-EB46-4992-AD53-30040FA334CE}"/>
              </a:ext>
            </a:extLst>
          </p:cNvPr>
          <p:cNvSpPr txBox="1"/>
          <p:nvPr/>
        </p:nvSpPr>
        <p:spPr>
          <a:xfrm>
            <a:off x="1580265" y="416400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64902AC-87F7-4E93-A69E-F5040279CF82}"/>
              </a:ext>
            </a:extLst>
          </p:cNvPr>
          <p:cNvSpPr txBox="1"/>
          <p:nvPr/>
        </p:nvSpPr>
        <p:spPr>
          <a:xfrm>
            <a:off x="1254887" y="4699930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507503D-9D0A-4E0F-BCD8-84CCEB0A382C}"/>
              </a:ext>
            </a:extLst>
          </p:cNvPr>
          <p:cNvSpPr txBox="1"/>
          <p:nvPr/>
        </p:nvSpPr>
        <p:spPr>
          <a:xfrm>
            <a:off x="1254887" y="5036996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BCDB4DF-C5D2-43AE-B67C-1901BE67CB5C}"/>
              </a:ext>
            </a:extLst>
          </p:cNvPr>
          <p:cNvSpPr txBox="1"/>
          <p:nvPr/>
        </p:nvSpPr>
        <p:spPr>
          <a:xfrm>
            <a:off x="6413162" y="422144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D160B7C-C986-4751-9AF7-1A518FEDA8EA}"/>
              </a:ext>
            </a:extLst>
          </p:cNvPr>
          <p:cNvSpPr txBox="1"/>
          <p:nvPr/>
        </p:nvSpPr>
        <p:spPr>
          <a:xfrm>
            <a:off x="6087783" y="475736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C5B6039-0646-4AE8-BEAB-95785FD90378}"/>
              </a:ext>
            </a:extLst>
          </p:cNvPr>
          <p:cNvSpPr txBox="1"/>
          <p:nvPr/>
        </p:nvSpPr>
        <p:spPr>
          <a:xfrm>
            <a:off x="6087783" y="509443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4AF062D-0FDC-4A5E-AACD-5C67F333119F}"/>
              </a:ext>
            </a:extLst>
          </p:cNvPr>
          <p:cNvSpPr txBox="1"/>
          <p:nvPr/>
        </p:nvSpPr>
        <p:spPr>
          <a:xfrm>
            <a:off x="3983520" y="418628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ACBB8B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3C16446-87DA-44C8-9013-EADC8210C860}"/>
              </a:ext>
            </a:extLst>
          </p:cNvPr>
          <p:cNvSpPr txBox="1"/>
          <p:nvPr/>
        </p:nvSpPr>
        <p:spPr>
          <a:xfrm>
            <a:off x="3658142" y="472221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ACBB8B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ACBB8B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2602CB1-33B1-4379-9932-BB09F8C5A8BC}"/>
              </a:ext>
            </a:extLst>
          </p:cNvPr>
          <p:cNvSpPr txBox="1"/>
          <p:nvPr/>
        </p:nvSpPr>
        <p:spPr>
          <a:xfrm>
            <a:off x="3658142" y="505927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ACBB8B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ACBB8B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1CBFEB6-D2D7-455B-A7A4-8928C8A815DD}"/>
              </a:ext>
            </a:extLst>
          </p:cNvPr>
          <p:cNvSpPr txBox="1"/>
          <p:nvPr/>
        </p:nvSpPr>
        <p:spPr>
          <a:xfrm>
            <a:off x="8708513" y="420183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ACBB8B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4C9122D-34D5-4F43-A847-93AAD6208E45}"/>
              </a:ext>
            </a:extLst>
          </p:cNvPr>
          <p:cNvSpPr txBox="1"/>
          <p:nvPr/>
        </p:nvSpPr>
        <p:spPr>
          <a:xfrm>
            <a:off x="8383135" y="4737761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ACBB8B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ACBB8B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AA1B4D7-C1C9-4610-8C37-08E0621EAE1B}"/>
              </a:ext>
            </a:extLst>
          </p:cNvPr>
          <p:cNvSpPr txBox="1"/>
          <p:nvPr/>
        </p:nvSpPr>
        <p:spPr>
          <a:xfrm>
            <a:off x="8383135" y="507482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ACBB8B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ACBB8B"/>
              </a:solidFill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F0A5980-391E-41F2-8D9A-4E71B52A1F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4221" y="2678505"/>
            <a:ext cx="1426795" cy="1297019"/>
          </a:xfrm>
          <a:prstGeom prst="ellipse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0851D0D-E3D0-49ED-ACBB-AA62F9B14F5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972" y="2636561"/>
            <a:ext cx="1532931" cy="1338963"/>
          </a:xfrm>
          <a:prstGeom prst="ellipse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47D65E96-6B7A-41CB-908B-7D2907D90A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852" y="2623682"/>
            <a:ext cx="1535803" cy="1351838"/>
          </a:xfrm>
          <a:prstGeom prst="ellipse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4974EA65-50D4-4CBA-9F2E-ADBE89B3979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985" y="2582797"/>
            <a:ext cx="1530048" cy="13392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49330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30F1063-33C7-4B78-92AE-272B355AC72E}"/>
              </a:ext>
            </a:extLst>
          </p:cNvPr>
          <p:cNvSpPr txBox="1"/>
          <p:nvPr/>
        </p:nvSpPr>
        <p:spPr>
          <a:xfrm>
            <a:off x="851540" y="24806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277D10-0470-45CE-9C09-84D868E20A96}"/>
              </a:ext>
            </a:extLst>
          </p:cNvPr>
          <p:cNvSpPr/>
          <p:nvPr/>
        </p:nvSpPr>
        <p:spPr>
          <a:xfrm>
            <a:off x="649783" y="1197252"/>
            <a:ext cx="11119380" cy="5221356"/>
          </a:xfrm>
          <a:prstGeom prst="rect">
            <a:avLst/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06A47C-3267-41AE-801C-8BBE38BD7B74}"/>
              </a:ext>
            </a:extLst>
          </p:cNvPr>
          <p:cNvSpPr txBox="1"/>
          <p:nvPr/>
        </p:nvSpPr>
        <p:spPr>
          <a:xfrm>
            <a:off x="880113" y="692807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040500-D21F-45D7-81AC-238C7116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266700"/>
            <a:ext cx="1072911" cy="3105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808C46-C278-405C-AA40-BEB9022F2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9548">
            <a:off x="2680420" y="-625176"/>
            <a:ext cx="6262141" cy="928945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2514079D-6EF5-44E8-BF99-5DE5BA746094}"/>
              </a:ext>
            </a:extLst>
          </p:cNvPr>
          <p:cNvGrpSpPr/>
          <p:nvPr/>
        </p:nvGrpSpPr>
        <p:grpSpPr>
          <a:xfrm>
            <a:off x="1381251" y="1927116"/>
            <a:ext cx="2333500" cy="2333500"/>
            <a:chOff x="4785765" y="3896672"/>
            <a:chExt cx="2620469" cy="2620469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3985C881-C671-4316-970F-7CF7220D090B}"/>
                </a:ext>
              </a:extLst>
            </p:cNvPr>
            <p:cNvSpPr/>
            <p:nvPr/>
          </p:nvSpPr>
          <p:spPr>
            <a:xfrm>
              <a:off x="4785765" y="3896672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DEFF845-A61B-4D32-9EF2-0E0CC7F66C35}"/>
                </a:ext>
              </a:extLst>
            </p:cNvPr>
            <p:cNvSpPr/>
            <p:nvPr/>
          </p:nvSpPr>
          <p:spPr>
            <a:xfrm>
              <a:off x="5161329" y="4272236"/>
              <a:ext cx="1869341" cy="18693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A679873-E225-4F14-8A68-9664116972BC}"/>
              </a:ext>
            </a:extLst>
          </p:cNvPr>
          <p:cNvSpPr txBox="1"/>
          <p:nvPr/>
        </p:nvSpPr>
        <p:spPr>
          <a:xfrm>
            <a:off x="2136769" y="2709149"/>
            <a:ext cx="1243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ACBB8B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rgbClr val="ACBB8B"/>
              </a:soli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ABAFD95-55FA-4473-8783-2D55D41EA838}"/>
              </a:ext>
            </a:extLst>
          </p:cNvPr>
          <p:cNvGrpSpPr/>
          <p:nvPr/>
        </p:nvGrpSpPr>
        <p:grpSpPr>
          <a:xfrm>
            <a:off x="5155915" y="1927116"/>
            <a:ext cx="2333500" cy="2333500"/>
            <a:chOff x="4785765" y="3896672"/>
            <a:chExt cx="2620469" cy="2620469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68425D3-8BB8-46DF-B692-E6849412995F}"/>
                </a:ext>
              </a:extLst>
            </p:cNvPr>
            <p:cNvSpPr/>
            <p:nvPr/>
          </p:nvSpPr>
          <p:spPr>
            <a:xfrm>
              <a:off x="4785765" y="3896672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B07A958D-1CA0-483C-A59E-61156EDD3569}"/>
                </a:ext>
              </a:extLst>
            </p:cNvPr>
            <p:cNvSpPr/>
            <p:nvPr/>
          </p:nvSpPr>
          <p:spPr>
            <a:xfrm>
              <a:off x="5161329" y="4272236"/>
              <a:ext cx="1869341" cy="1869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321580A1-C214-477F-8704-34C345E0F20A}"/>
              </a:ext>
            </a:extLst>
          </p:cNvPr>
          <p:cNvSpPr txBox="1"/>
          <p:nvPr/>
        </p:nvSpPr>
        <p:spPr>
          <a:xfrm>
            <a:off x="5911432" y="2709149"/>
            <a:ext cx="1243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ACBB8B"/>
                </a:solidFill>
                <a:cs typeface="+mn-ea"/>
                <a:sym typeface="+mn-lt"/>
              </a:rPr>
              <a:t>02</a:t>
            </a:r>
            <a:endParaRPr lang="zh-CN" altLang="en-US" sz="4400" b="1" dirty="0">
              <a:solidFill>
                <a:srgbClr val="ACBB8B"/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6D1CB02-828B-4FAE-B991-E00970DA74DC}"/>
              </a:ext>
            </a:extLst>
          </p:cNvPr>
          <p:cNvGrpSpPr/>
          <p:nvPr/>
        </p:nvGrpSpPr>
        <p:grpSpPr>
          <a:xfrm>
            <a:off x="8906002" y="1927116"/>
            <a:ext cx="2333500" cy="2333500"/>
            <a:chOff x="4785765" y="3896672"/>
            <a:chExt cx="2620469" cy="2620469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0CFD941-0636-4A92-B7D3-5663B71F77D8}"/>
                </a:ext>
              </a:extLst>
            </p:cNvPr>
            <p:cNvSpPr/>
            <p:nvPr/>
          </p:nvSpPr>
          <p:spPr>
            <a:xfrm>
              <a:off x="4785765" y="3896672"/>
              <a:ext cx="2620469" cy="2620469"/>
            </a:xfrm>
            <a:prstGeom prst="ellipse">
              <a:avLst/>
            </a:prstGeom>
            <a:noFill/>
            <a:ln>
              <a:solidFill>
                <a:srgbClr val="4857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C059A25B-E3EF-4EE5-8860-68BCEE09E0A4}"/>
                </a:ext>
              </a:extLst>
            </p:cNvPr>
            <p:cNvSpPr/>
            <p:nvPr/>
          </p:nvSpPr>
          <p:spPr>
            <a:xfrm>
              <a:off x="5161329" y="4272236"/>
              <a:ext cx="1869341" cy="18693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C3BC0F41-282A-4BB0-8D9B-CC8AD2D2C0B1}"/>
              </a:ext>
            </a:extLst>
          </p:cNvPr>
          <p:cNvSpPr txBox="1"/>
          <p:nvPr/>
        </p:nvSpPr>
        <p:spPr>
          <a:xfrm>
            <a:off x="9661517" y="2709149"/>
            <a:ext cx="1243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ACBB8B"/>
                </a:solidFill>
                <a:cs typeface="+mn-ea"/>
                <a:sym typeface="+mn-lt"/>
              </a:rPr>
              <a:t>03</a:t>
            </a:r>
            <a:endParaRPr lang="zh-CN" altLang="en-US" sz="4400" b="1" dirty="0">
              <a:solidFill>
                <a:srgbClr val="ACBB8B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B2907EF-B560-4AFA-BDAD-BDB2FF5A039D}"/>
              </a:ext>
            </a:extLst>
          </p:cNvPr>
          <p:cNvSpPr txBox="1"/>
          <p:nvPr/>
        </p:nvSpPr>
        <p:spPr>
          <a:xfrm>
            <a:off x="1706630" y="473359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5CEC64F-3106-4A37-A710-6B6E69AD332A}"/>
              </a:ext>
            </a:extLst>
          </p:cNvPr>
          <p:cNvSpPr txBox="1"/>
          <p:nvPr/>
        </p:nvSpPr>
        <p:spPr>
          <a:xfrm>
            <a:off x="1381251" y="526952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3986E19-DBC9-47D7-A39F-75FCFC627D39}"/>
              </a:ext>
            </a:extLst>
          </p:cNvPr>
          <p:cNvSpPr txBox="1"/>
          <p:nvPr/>
        </p:nvSpPr>
        <p:spPr>
          <a:xfrm>
            <a:off x="1381251" y="560658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A5217F5-BC8B-4E68-9FD4-007C27B3118E}"/>
              </a:ext>
            </a:extLst>
          </p:cNvPr>
          <p:cNvSpPr txBox="1"/>
          <p:nvPr/>
        </p:nvSpPr>
        <p:spPr>
          <a:xfrm>
            <a:off x="5395693" y="470820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D2566AD-0750-469B-A8A2-F6B5128147E3}"/>
              </a:ext>
            </a:extLst>
          </p:cNvPr>
          <p:cNvSpPr txBox="1"/>
          <p:nvPr/>
        </p:nvSpPr>
        <p:spPr>
          <a:xfrm>
            <a:off x="5070315" y="524413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D204D67-EB41-4373-9DEA-C80B6BB9D7F6}"/>
              </a:ext>
            </a:extLst>
          </p:cNvPr>
          <p:cNvSpPr txBox="1"/>
          <p:nvPr/>
        </p:nvSpPr>
        <p:spPr>
          <a:xfrm>
            <a:off x="5070315" y="558119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9020EE1-24BB-4B72-A99C-514ED490E3F0}"/>
              </a:ext>
            </a:extLst>
          </p:cNvPr>
          <p:cNvSpPr txBox="1"/>
          <p:nvPr/>
        </p:nvSpPr>
        <p:spPr>
          <a:xfrm>
            <a:off x="9231380" y="470820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801267D-648A-40CD-B736-07369B50A72C}"/>
              </a:ext>
            </a:extLst>
          </p:cNvPr>
          <p:cNvSpPr txBox="1"/>
          <p:nvPr/>
        </p:nvSpPr>
        <p:spPr>
          <a:xfrm>
            <a:off x="8906002" y="524413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ABD8D7C-6FD4-4D20-8E66-196BB4EF989B}"/>
              </a:ext>
            </a:extLst>
          </p:cNvPr>
          <p:cNvSpPr txBox="1"/>
          <p:nvPr/>
        </p:nvSpPr>
        <p:spPr>
          <a:xfrm>
            <a:off x="8906002" y="558119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8244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30F1063-33C7-4B78-92AE-272B355AC72E}"/>
              </a:ext>
            </a:extLst>
          </p:cNvPr>
          <p:cNvSpPr txBox="1"/>
          <p:nvPr/>
        </p:nvSpPr>
        <p:spPr>
          <a:xfrm>
            <a:off x="851540" y="24806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277D10-0470-45CE-9C09-84D868E20A96}"/>
              </a:ext>
            </a:extLst>
          </p:cNvPr>
          <p:cNvSpPr/>
          <p:nvPr/>
        </p:nvSpPr>
        <p:spPr>
          <a:xfrm>
            <a:off x="649783" y="1197252"/>
            <a:ext cx="11119380" cy="5221356"/>
          </a:xfrm>
          <a:prstGeom prst="rect">
            <a:avLst/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06A47C-3267-41AE-801C-8BBE38BD7B74}"/>
              </a:ext>
            </a:extLst>
          </p:cNvPr>
          <p:cNvSpPr txBox="1"/>
          <p:nvPr/>
        </p:nvSpPr>
        <p:spPr>
          <a:xfrm>
            <a:off x="880113" y="692807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040500-D21F-45D7-81AC-238C7116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266700"/>
            <a:ext cx="1072911" cy="3105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808C46-C278-405C-AA40-BEB9022F2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9548">
            <a:off x="2680420" y="-625176"/>
            <a:ext cx="6262141" cy="92894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FE8EA36-67C5-4F3A-B6D1-A11FC869D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23" y="2389475"/>
            <a:ext cx="4398949" cy="3377635"/>
          </a:xfrm>
          <a:custGeom>
            <a:avLst/>
            <a:gdLst>
              <a:gd name="connsiteX0" fmla="*/ 3333734 w 3796894"/>
              <a:gd name="connsiteY0" fmla="*/ 158827 h 2914704"/>
              <a:gd name="connsiteX1" fmla="*/ 3333734 w 3796894"/>
              <a:gd name="connsiteY1" fmla="*/ 159782 h 2914704"/>
              <a:gd name="connsiteX2" fmla="*/ 154601 w 3796894"/>
              <a:gd name="connsiteY2" fmla="*/ 159782 h 2914704"/>
              <a:gd name="connsiteX3" fmla="*/ 154601 w 3796894"/>
              <a:gd name="connsiteY3" fmla="*/ 2128067 h 2914704"/>
              <a:gd name="connsiteX4" fmla="*/ 3626221 w 3796894"/>
              <a:gd name="connsiteY4" fmla="*/ 2128067 h 2914704"/>
              <a:gd name="connsiteX5" fmla="*/ 3626221 w 3796894"/>
              <a:gd name="connsiteY5" fmla="*/ 2118575 h 2914704"/>
              <a:gd name="connsiteX6" fmla="*/ 3640861 w 3796894"/>
              <a:gd name="connsiteY6" fmla="*/ 2118575 h 2914704"/>
              <a:gd name="connsiteX7" fmla="*/ 3640861 w 3796894"/>
              <a:gd name="connsiteY7" fmla="*/ 158827 h 2914704"/>
              <a:gd name="connsiteX8" fmla="*/ 0 w 3796894"/>
              <a:gd name="connsiteY8" fmla="*/ 0 h 2914704"/>
              <a:gd name="connsiteX9" fmla="*/ 3796894 w 3796894"/>
              <a:gd name="connsiteY9" fmla="*/ 0 h 2914704"/>
              <a:gd name="connsiteX10" fmla="*/ 3796894 w 3796894"/>
              <a:gd name="connsiteY10" fmla="*/ 2914704 h 2914704"/>
              <a:gd name="connsiteX11" fmla="*/ 0 w 3796894"/>
              <a:gd name="connsiteY11" fmla="*/ 2914704 h 29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6894" h="2914704">
                <a:moveTo>
                  <a:pt x="3333734" y="158827"/>
                </a:moveTo>
                <a:lnTo>
                  <a:pt x="3333734" y="159782"/>
                </a:lnTo>
                <a:lnTo>
                  <a:pt x="154601" y="159782"/>
                </a:lnTo>
                <a:lnTo>
                  <a:pt x="154601" y="2128067"/>
                </a:lnTo>
                <a:lnTo>
                  <a:pt x="3626221" y="2128067"/>
                </a:lnTo>
                <a:lnTo>
                  <a:pt x="3626221" y="2118575"/>
                </a:lnTo>
                <a:lnTo>
                  <a:pt x="3640861" y="2118575"/>
                </a:lnTo>
                <a:lnTo>
                  <a:pt x="3640861" y="158827"/>
                </a:lnTo>
                <a:close/>
                <a:moveTo>
                  <a:pt x="0" y="0"/>
                </a:moveTo>
                <a:lnTo>
                  <a:pt x="3796894" y="0"/>
                </a:lnTo>
                <a:lnTo>
                  <a:pt x="3796894" y="2914704"/>
                </a:lnTo>
                <a:lnTo>
                  <a:pt x="0" y="2914704"/>
                </a:lnTo>
                <a:close/>
              </a:path>
            </a:pathLst>
          </a:cu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DA0C0E5-0E52-4A0C-A7BC-04E7981D4882}"/>
              </a:ext>
            </a:extLst>
          </p:cNvPr>
          <p:cNvSpPr txBox="1"/>
          <p:nvPr/>
        </p:nvSpPr>
        <p:spPr>
          <a:xfrm>
            <a:off x="7050080" y="184065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F6B85D8-1A46-4E36-AF28-88B4A3A20C8C}"/>
              </a:ext>
            </a:extLst>
          </p:cNvPr>
          <p:cNvSpPr txBox="1"/>
          <p:nvPr/>
        </p:nvSpPr>
        <p:spPr>
          <a:xfrm>
            <a:off x="7684631" y="2563172"/>
            <a:ext cx="30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496CC8B-F5C5-4992-8EDA-3A609960CDBE}"/>
              </a:ext>
            </a:extLst>
          </p:cNvPr>
          <p:cNvSpPr/>
          <p:nvPr/>
        </p:nvSpPr>
        <p:spPr>
          <a:xfrm>
            <a:off x="7089082" y="2563175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D949F32-F5EA-40A1-BD29-315826558E44}"/>
              </a:ext>
            </a:extLst>
          </p:cNvPr>
          <p:cNvSpPr txBox="1"/>
          <p:nvPr/>
        </p:nvSpPr>
        <p:spPr>
          <a:xfrm>
            <a:off x="7684631" y="3379438"/>
            <a:ext cx="30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8A59A70B-DC37-45A8-BC85-F5F258CC25DD}"/>
              </a:ext>
            </a:extLst>
          </p:cNvPr>
          <p:cNvSpPr/>
          <p:nvPr/>
        </p:nvSpPr>
        <p:spPr>
          <a:xfrm>
            <a:off x="7089082" y="3379441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FA002F8-C7FC-4C78-A51C-385B81F0F31F}"/>
              </a:ext>
            </a:extLst>
          </p:cNvPr>
          <p:cNvSpPr txBox="1"/>
          <p:nvPr/>
        </p:nvSpPr>
        <p:spPr>
          <a:xfrm>
            <a:off x="7684631" y="4195704"/>
            <a:ext cx="30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6CE0B7A5-E2B5-47F7-B38D-3C19701EA9D2}"/>
              </a:ext>
            </a:extLst>
          </p:cNvPr>
          <p:cNvSpPr/>
          <p:nvPr/>
        </p:nvSpPr>
        <p:spPr>
          <a:xfrm>
            <a:off x="7089082" y="4195707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F3A4B93-4AF9-4A1D-B45F-FDE2647AE031}"/>
              </a:ext>
            </a:extLst>
          </p:cNvPr>
          <p:cNvSpPr txBox="1"/>
          <p:nvPr/>
        </p:nvSpPr>
        <p:spPr>
          <a:xfrm>
            <a:off x="7592928" y="5038440"/>
            <a:ext cx="30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034995F2-AE6D-4988-AFE7-DCF452F4C0C1}"/>
              </a:ext>
            </a:extLst>
          </p:cNvPr>
          <p:cNvSpPr/>
          <p:nvPr/>
        </p:nvSpPr>
        <p:spPr>
          <a:xfrm>
            <a:off x="7083081" y="5038443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CD5DCAC-9959-4D20-859D-B764AE8346E4}"/>
              </a:ext>
            </a:extLst>
          </p:cNvPr>
          <p:cNvCxnSpPr/>
          <p:nvPr/>
        </p:nvCxnSpPr>
        <p:spPr>
          <a:xfrm>
            <a:off x="6305551" y="2563171"/>
            <a:ext cx="0" cy="24689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8B34B395-6546-49E2-AB17-345FF74200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031" y="1661893"/>
            <a:ext cx="2291444" cy="32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07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29AC640-8EB8-462C-80C9-73B9C41F9732}"/>
              </a:ext>
            </a:extLst>
          </p:cNvPr>
          <p:cNvGrpSpPr/>
          <p:nvPr/>
        </p:nvGrpSpPr>
        <p:grpSpPr>
          <a:xfrm>
            <a:off x="1" y="5"/>
            <a:ext cx="12859659" cy="6884051"/>
            <a:chOff x="0" y="1"/>
            <a:chExt cx="12859659" cy="688405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4DB5E8B-EECE-4C8C-BA5A-C67E04FAF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1475339" y="1475340"/>
              <a:ext cx="6884050" cy="3933371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6E422B3-29D9-4884-99BA-8CA930159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713"/>
            <a:stretch/>
          </p:blipFill>
          <p:spPr>
            <a:xfrm rot="5400000">
              <a:off x="5931029" y="-44579"/>
              <a:ext cx="6884050" cy="697321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8EEE086-61B2-4432-9FF9-4C2F29E66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429332" y="3127701"/>
              <a:ext cx="6884050" cy="62865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DAB7583-E371-44B9-B198-79ACC9540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05672" y="3127701"/>
              <a:ext cx="6884050" cy="62865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72BCA55-31A1-4374-80D8-FBDE5D55B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091545" y="3089148"/>
              <a:ext cx="6884050" cy="705757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1F96ED5D-F99D-4956-8D4B-1C6FD24DD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7" y="-21722"/>
            <a:ext cx="4215495" cy="596532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194867E-63B5-4F4F-9CDE-D2777BA39248}"/>
              </a:ext>
            </a:extLst>
          </p:cNvPr>
          <p:cNvSpPr txBox="1"/>
          <p:nvPr/>
        </p:nvSpPr>
        <p:spPr>
          <a:xfrm>
            <a:off x="4700307" y="1231056"/>
            <a:ext cx="5605423" cy="52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2030</a:t>
            </a:r>
            <a:endParaRPr lang="zh-CN" altLang="en-US" sz="2800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423A21B-F629-4D00-B226-CFD95665297A}"/>
              </a:ext>
            </a:extLst>
          </p:cNvPr>
          <p:cNvSpPr txBox="1"/>
          <p:nvPr/>
        </p:nvSpPr>
        <p:spPr>
          <a:xfrm>
            <a:off x="4488829" y="2404483"/>
            <a:ext cx="5816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Thank you for listening.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87D65E5-62A4-4F05-A1FA-16090B905022}"/>
              </a:ext>
            </a:extLst>
          </p:cNvPr>
          <p:cNvSpPr txBox="1"/>
          <p:nvPr/>
        </p:nvSpPr>
        <p:spPr>
          <a:xfrm>
            <a:off x="4474853" y="3304801"/>
            <a:ext cx="6242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 click here to add words</a:t>
            </a:r>
          </a:p>
          <a:p>
            <a:pPr algn="dist"/>
            <a:endParaRPr lang="en-US" altLang="zh-CN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4488A5A-5BD6-4325-9AFE-8C9E515A7D66}"/>
              </a:ext>
            </a:extLst>
          </p:cNvPr>
          <p:cNvCxnSpPr>
            <a:cxnSpLocks/>
          </p:cNvCxnSpPr>
          <p:nvPr/>
        </p:nvCxnSpPr>
        <p:spPr>
          <a:xfrm>
            <a:off x="4663779" y="2108318"/>
            <a:ext cx="5641948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19C22BE-A75F-447C-A5C1-5F9055BAB2B3}"/>
              </a:ext>
            </a:extLst>
          </p:cNvPr>
          <p:cNvCxnSpPr>
            <a:cxnSpLocks/>
          </p:cNvCxnSpPr>
          <p:nvPr/>
        </p:nvCxnSpPr>
        <p:spPr>
          <a:xfrm>
            <a:off x="4587579" y="3951132"/>
            <a:ext cx="5641948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D4B6618C-0B7B-4D60-90AA-8D618F04847B}"/>
              </a:ext>
            </a:extLst>
          </p:cNvPr>
          <p:cNvSpPr/>
          <p:nvPr/>
        </p:nvSpPr>
        <p:spPr>
          <a:xfrm>
            <a:off x="4488831" y="4205593"/>
            <a:ext cx="2657100" cy="591647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2FCFDEA-60A9-422F-B165-22AB00427D2B}"/>
              </a:ext>
            </a:extLst>
          </p:cNvPr>
          <p:cNvSpPr txBox="1"/>
          <p:nvPr/>
        </p:nvSpPr>
        <p:spPr>
          <a:xfrm>
            <a:off x="4470212" y="4301360"/>
            <a:ext cx="3283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Presenter: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F667FA3-5A5C-4176-BC8F-B713E00DECE4}"/>
              </a:ext>
            </a:extLst>
          </p:cNvPr>
          <p:cNvSpPr txBox="1"/>
          <p:nvPr/>
        </p:nvSpPr>
        <p:spPr>
          <a:xfrm>
            <a:off x="7878393" y="4270583"/>
            <a:ext cx="3283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Time:</a:t>
            </a:r>
            <a:r>
              <a:rPr lang="en-US" altLang="zh-CN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2030.6</a:t>
            </a:r>
            <a:endParaRPr lang="zh-CN" altLang="en-US" sz="2400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548930B-E6D8-4CE5-BEA0-EFCC2499AFA5}"/>
              </a:ext>
            </a:extLst>
          </p:cNvPr>
          <p:cNvSpPr/>
          <p:nvPr/>
        </p:nvSpPr>
        <p:spPr>
          <a:xfrm>
            <a:off x="7629981" y="4189456"/>
            <a:ext cx="2675747" cy="591647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DC163C81-0D6E-4D82-8CAE-BED132724171}"/>
              </a:ext>
            </a:extLst>
          </p:cNvPr>
          <p:cNvSpPr/>
          <p:nvPr/>
        </p:nvSpPr>
        <p:spPr>
          <a:xfrm>
            <a:off x="9752436" y="23410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3" name="TextBox 3">
            <a:hlinkClick r:id="rId7"/>
            <a:extLst>
              <a:ext uri="{FF2B5EF4-FFF2-40B4-BE49-F238E27FC236}">
                <a16:creationId xmlns:a16="http://schemas.microsoft.com/office/drawing/2014/main" id="{8A87581C-95E5-4F12-A6B5-E03B57EE57BC}"/>
              </a:ext>
            </a:extLst>
          </p:cNvPr>
          <p:cNvSpPr txBox="1"/>
          <p:nvPr/>
        </p:nvSpPr>
        <p:spPr>
          <a:xfrm>
            <a:off x="926387" y="578116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3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hyp="http://schemas.microsoft.com/office/drawing/2018/hyperlinkcolor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/>
      <p:bldP spid="20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1DE2548-6142-4CA5-9509-FFE225200F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10215" y="0"/>
            <a:ext cx="457157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050A396-9EF2-4151-AB3F-9A0DDB26995B}"/>
              </a:ext>
            </a:extLst>
          </p:cNvPr>
          <p:cNvSpPr txBox="1"/>
          <p:nvPr/>
        </p:nvSpPr>
        <p:spPr>
          <a:xfrm>
            <a:off x="3992925" y="2758581"/>
            <a:ext cx="4381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Part One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DF5A37-FEA6-473B-A356-65FFC0F4F11C}"/>
              </a:ext>
            </a:extLst>
          </p:cNvPr>
          <p:cNvSpPr txBox="1"/>
          <p:nvPr/>
        </p:nvSpPr>
        <p:spPr>
          <a:xfrm>
            <a:off x="3992926" y="3811557"/>
            <a:ext cx="411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DB5BB49-E825-4E0B-8DA6-C68F8B4132B5}"/>
              </a:ext>
            </a:extLst>
          </p:cNvPr>
          <p:cNvCxnSpPr>
            <a:cxnSpLocks/>
          </p:cNvCxnSpPr>
          <p:nvPr/>
        </p:nvCxnSpPr>
        <p:spPr>
          <a:xfrm>
            <a:off x="3992926" y="4439821"/>
            <a:ext cx="4118689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49D9D1B-B400-41E2-9322-8649DA9975EF}"/>
              </a:ext>
            </a:extLst>
          </p:cNvPr>
          <p:cNvCxnSpPr>
            <a:cxnSpLocks/>
          </p:cNvCxnSpPr>
          <p:nvPr/>
        </p:nvCxnSpPr>
        <p:spPr>
          <a:xfrm>
            <a:off x="3992926" y="2468051"/>
            <a:ext cx="4118689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479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30F1063-33C7-4B78-92AE-272B355AC72E}"/>
              </a:ext>
            </a:extLst>
          </p:cNvPr>
          <p:cNvSpPr txBox="1"/>
          <p:nvPr/>
        </p:nvSpPr>
        <p:spPr>
          <a:xfrm>
            <a:off x="851540" y="24806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277D10-0470-45CE-9C09-84D868E20A96}"/>
              </a:ext>
            </a:extLst>
          </p:cNvPr>
          <p:cNvSpPr/>
          <p:nvPr/>
        </p:nvSpPr>
        <p:spPr>
          <a:xfrm>
            <a:off x="649783" y="1197252"/>
            <a:ext cx="11119380" cy="5221356"/>
          </a:xfrm>
          <a:prstGeom prst="rect">
            <a:avLst/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06A47C-3267-41AE-801C-8BBE38BD7B74}"/>
              </a:ext>
            </a:extLst>
          </p:cNvPr>
          <p:cNvSpPr txBox="1"/>
          <p:nvPr/>
        </p:nvSpPr>
        <p:spPr>
          <a:xfrm>
            <a:off x="880113" y="692807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040500-D21F-45D7-81AC-238C7116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266700"/>
            <a:ext cx="1072911" cy="3105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808C46-C278-405C-AA40-BEB9022F2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9548">
            <a:off x="2680420" y="-625176"/>
            <a:ext cx="6262141" cy="9289453"/>
          </a:xfrm>
          <a:prstGeom prst="rect">
            <a:avLst/>
          </a:prstGeom>
        </p:spPr>
      </p:pic>
      <p:cxnSp>
        <p:nvCxnSpPr>
          <p:cNvPr id="8" name="肘形连接符 59">
            <a:extLst>
              <a:ext uri="{FF2B5EF4-FFF2-40B4-BE49-F238E27FC236}">
                <a16:creationId xmlns:a16="http://schemas.microsoft.com/office/drawing/2014/main" id="{AFA7D6FE-4589-493D-91CF-38A24118062B}"/>
              </a:ext>
            </a:extLst>
          </p:cNvPr>
          <p:cNvCxnSpPr>
            <a:stCxn id="18" idx="0"/>
            <a:endCxn id="15" idx="0"/>
          </p:cNvCxnSpPr>
          <p:nvPr/>
        </p:nvCxnSpPr>
        <p:spPr>
          <a:xfrm rot="5400000" flipH="1" flipV="1">
            <a:off x="6999880" y="2528081"/>
            <a:ext cx="10777" cy="1818531"/>
          </a:xfrm>
          <a:prstGeom prst="bentConnector3">
            <a:avLst>
              <a:gd name="adj1" fmla="val 4289775"/>
            </a:avLst>
          </a:prstGeom>
          <a:ln w="127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57">
            <a:extLst>
              <a:ext uri="{FF2B5EF4-FFF2-40B4-BE49-F238E27FC236}">
                <a16:creationId xmlns:a16="http://schemas.microsoft.com/office/drawing/2014/main" id="{AE7A4969-E9AC-479A-BC3D-5CB02B7A4AAF}"/>
              </a:ext>
            </a:extLst>
          </p:cNvPr>
          <p:cNvCxnSpPr>
            <a:stCxn id="12" idx="4"/>
            <a:endCxn id="18" idx="4"/>
          </p:cNvCxnSpPr>
          <p:nvPr/>
        </p:nvCxnSpPr>
        <p:spPr>
          <a:xfrm rot="16200000" flipH="1">
            <a:off x="5181664" y="2762406"/>
            <a:ext cx="1462" cy="1827211"/>
          </a:xfrm>
          <a:prstGeom prst="bentConnector3">
            <a:avLst>
              <a:gd name="adj1" fmla="val 29574419"/>
            </a:avLst>
          </a:prstGeom>
          <a:ln w="127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5DD70B5-7FF4-4BB2-8BFF-B83EBFCA012E}"/>
              </a:ext>
            </a:extLst>
          </p:cNvPr>
          <p:cNvCxnSpPr/>
          <p:nvPr/>
        </p:nvCxnSpPr>
        <p:spPr>
          <a:xfrm>
            <a:off x="2639616" y="3543080"/>
            <a:ext cx="6912768" cy="0"/>
          </a:xfrm>
          <a:prstGeom prst="line">
            <a:avLst/>
          </a:prstGeom>
          <a:ln w="571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AEC2BB9-8DC3-4ED6-8DF1-18734B74BB8B}"/>
              </a:ext>
            </a:extLst>
          </p:cNvPr>
          <p:cNvGrpSpPr>
            <a:grpSpLocks noChangeAspect="1"/>
          </p:cNvGrpSpPr>
          <p:nvPr/>
        </p:nvGrpSpPr>
        <p:grpSpPr>
          <a:xfrm>
            <a:off x="4151785" y="3441274"/>
            <a:ext cx="234011" cy="234011"/>
            <a:chOff x="3686163" y="1743062"/>
            <a:chExt cx="1044000" cy="104400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A373B2E-0A46-4AA8-9716-FFC45E8D48B1}"/>
                </a:ext>
              </a:extLst>
            </p:cNvPr>
            <p:cNvSpPr/>
            <p:nvPr/>
          </p:nvSpPr>
          <p:spPr>
            <a:xfrm>
              <a:off x="3686163" y="1743062"/>
              <a:ext cx="1044000" cy="1044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2E67E312-E035-4681-BF4C-1D77F344E9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8444" y="1945343"/>
              <a:ext cx="626400" cy="626400"/>
            </a:xfrm>
            <a:prstGeom prst="ellipse">
              <a:avLst/>
            </a:prstGeom>
            <a:solidFill>
              <a:srgbClr val="ACBB8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6806092-0303-4A7E-A022-1CF6657892D8}"/>
              </a:ext>
            </a:extLst>
          </p:cNvPr>
          <p:cNvGrpSpPr>
            <a:grpSpLocks noChangeAspect="1"/>
          </p:cNvGrpSpPr>
          <p:nvPr/>
        </p:nvGrpSpPr>
        <p:grpSpPr>
          <a:xfrm>
            <a:off x="7797525" y="3431959"/>
            <a:ext cx="234011" cy="234011"/>
            <a:chOff x="3686163" y="1743062"/>
            <a:chExt cx="1044000" cy="104400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AC284B5-88BE-49DA-BD53-CA6FEF100397}"/>
                </a:ext>
              </a:extLst>
            </p:cNvPr>
            <p:cNvSpPr/>
            <p:nvPr/>
          </p:nvSpPr>
          <p:spPr>
            <a:xfrm>
              <a:off x="3686163" y="1743062"/>
              <a:ext cx="1044000" cy="1044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39CFEEE0-321C-400A-96D4-EA1E316D02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8444" y="1945343"/>
              <a:ext cx="626400" cy="626400"/>
            </a:xfrm>
            <a:prstGeom prst="ellipse">
              <a:avLst/>
            </a:prstGeom>
            <a:solidFill>
              <a:srgbClr val="ACBB8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51FB9A5-DC23-4266-8D92-4878471775C2}"/>
              </a:ext>
            </a:extLst>
          </p:cNvPr>
          <p:cNvGrpSpPr>
            <a:grpSpLocks noChangeAspect="1"/>
          </p:cNvGrpSpPr>
          <p:nvPr/>
        </p:nvGrpSpPr>
        <p:grpSpPr>
          <a:xfrm>
            <a:off x="5978996" y="3442734"/>
            <a:ext cx="234011" cy="234011"/>
            <a:chOff x="3686163" y="1743062"/>
            <a:chExt cx="1044000" cy="104400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E74A8856-8D26-4ACF-A38C-3311E8B857D8}"/>
                </a:ext>
              </a:extLst>
            </p:cNvPr>
            <p:cNvSpPr/>
            <p:nvPr/>
          </p:nvSpPr>
          <p:spPr>
            <a:xfrm>
              <a:off x="3686163" y="1743062"/>
              <a:ext cx="1044000" cy="10440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C00BCC32-0A7E-43DB-9D96-D1ED29BEED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8444" y="1945343"/>
              <a:ext cx="626400" cy="626400"/>
            </a:xfrm>
            <a:prstGeom prst="ellipse">
              <a:avLst/>
            </a:prstGeom>
            <a:solidFill>
              <a:srgbClr val="ACBB8B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400" dirty="0">
                <a:cs typeface="+mn-ea"/>
                <a:sym typeface="+mn-lt"/>
              </a:endParaRPr>
            </a:p>
          </p:txBody>
        </p:sp>
      </p:grpSp>
      <p:cxnSp>
        <p:nvCxnSpPr>
          <p:cNvPr id="20" name="肘形连接符 51">
            <a:extLst>
              <a:ext uri="{FF2B5EF4-FFF2-40B4-BE49-F238E27FC236}">
                <a16:creationId xmlns:a16="http://schemas.microsoft.com/office/drawing/2014/main" id="{7A953726-07AB-406B-A11A-DB210A728D1D}"/>
              </a:ext>
            </a:extLst>
          </p:cNvPr>
          <p:cNvCxnSpPr>
            <a:stCxn id="12" idx="0"/>
          </p:cNvCxnSpPr>
          <p:nvPr/>
        </p:nvCxnSpPr>
        <p:spPr>
          <a:xfrm rot="16200000" flipV="1">
            <a:off x="3217076" y="2389559"/>
            <a:ext cx="474254" cy="1629175"/>
          </a:xfrm>
          <a:prstGeom prst="bentConnector2">
            <a:avLst/>
          </a:prstGeom>
          <a:ln w="127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55">
            <a:extLst>
              <a:ext uri="{FF2B5EF4-FFF2-40B4-BE49-F238E27FC236}">
                <a16:creationId xmlns:a16="http://schemas.microsoft.com/office/drawing/2014/main" id="{4D9ADA2F-ABDA-4814-828D-F5F364FE01F9}"/>
              </a:ext>
            </a:extLst>
          </p:cNvPr>
          <p:cNvCxnSpPr>
            <a:stCxn id="15" idx="4"/>
          </p:cNvCxnSpPr>
          <p:nvPr/>
        </p:nvCxnSpPr>
        <p:spPr>
          <a:xfrm rot="16200000" flipH="1">
            <a:off x="8542872" y="3037626"/>
            <a:ext cx="453178" cy="1709861"/>
          </a:xfrm>
          <a:prstGeom prst="bentConnector2">
            <a:avLst/>
          </a:prstGeom>
          <a:ln w="127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8C32FB97-F7EA-43EE-A3DB-0B30DF993EAD}"/>
              </a:ext>
            </a:extLst>
          </p:cNvPr>
          <p:cNvSpPr txBox="1"/>
          <p:nvPr/>
        </p:nvSpPr>
        <p:spPr>
          <a:xfrm>
            <a:off x="1395824" y="210396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51A22E9-2C9C-4B3B-89CB-CDBE4B193E47}"/>
              </a:ext>
            </a:extLst>
          </p:cNvPr>
          <p:cNvSpPr txBox="1"/>
          <p:nvPr/>
        </p:nvSpPr>
        <p:spPr>
          <a:xfrm>
            <a:off x="1070446" y="263988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9C41A57-7339-49E7-A974-F6E7A7A2D4B8}"/>
              </a:ext>
            </a:extLst>
          </p:cNvPr>
          <p:cNvSpPr txBox="1"/>
          <p:nvPr/>
        </p:nvSpPr>
        <p:spPr>
          <a:xfrm>
            <a:off x="1070446" y="2976950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5722EF9-EAAB-40A0-A29B-F5F6D6C9818C}"/>
              </a:ext>
            </a:extLst>
          </p:cNvPr>
          <p:cNvSpPr txBox="1"/>
          <p:nvPr/>
        </p:nvSpPr>
        <p:spPr>
          <a:xfrm>
            <a:off x="3165508" y="442641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EED6229-FBA1-4E2D-8ADF-6FF2198DD432}"/>
              </a:ext>
            </a:extLst>
          </p:cNvPr>
          <p:cNvSpPr txBox="1"/>
          <p:nvPr/>
        </p:nvSpPr>
        <p:spPr>
          <a:xfrm>
            <a:off x="2840130" y="4962336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DE262C6-5897-4C03-9FA2-FC66A692A8F6}"/>
              </a:ext>
            </a:extLst>
          </p:cNvPr>
          <p:cNvSpPr txBox="1"/>
          <p:nvPr/>
        </p:nvSpPr>
        <p:spPr>
          <a:xfrm>
            <a:off x="2840130" y="529940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1CFA6D3-D8E7-430E-AF00-0BC6528CB57F}"/>
              </a:ext>
            </a:extLst>
          </p:cNvPr>
          <p:cNvSpPr txBox="1"/>
          <p:nvPr/>
        </p:nvSpPr>
        <p:spPr>
          <a:xfrm>
            <a:off x="7053318" y="442773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B28D8E2-F3BC-4DE4-AB27-8A94E0C30F4E}"/>
              </a:ext>
            </a:extLst>
          </p:cNvPr>
          <p:cNvSpPr txBox="1"/>
          <p:nvPr/>
        </p:nvSpPr>
        <p:spPr>
          <a:xfrm>
            <a:off x="6727939" y="496366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C8E0F6C-1E1D-4390-98DA-470448ECA665}"/>
              </a:ext>
            </a:extLst>
          </p:cNvPr>
          <p:cNvSpPr txBox="1"/>
          <p:nvPr/>
        </p:nvSpPr>
        <p:spPr>
          <a:xfrm>
            <a:off x="6727939" y="530072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DA32F52-E8A6-4E41-8713-34BA1C12FF43}"/>
              </a:ext>
            </a:extLst>
          </p:cNvPr>
          <p:cNvSpPr txBox="1"/>
          <p:nvPr/>
        </p:nvSpPr>
        <p:spPr>
          <a:xfrm>
            <a:off x="9153090" y="212208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EEC8F732-BD75-4B72-96F6-952F55F2F990}"/>
              </a:ext>
            </a:extLst>
          </p:cNvPr>
          <p:cNvSpPr txBox="1"/>
          <p:nvPr/>
        </p:nvSpPr>
        <p:spPr>
          <a:xfrm>
            <a:off x="8827711" y="2658011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EB53769-7DC8-4F8A-94D2-E95E259600A5}"/>
              </a:ext>
            </a:extLst>
          </p:cNvPr>
          <p:cNvSpPr txBox="1"/>
          <p:nvPr/>
        </p:nvSpPr>
        <p:spPr>
          <a:xfrm>
            <a:off x="8827711" y="299507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30F1063-33C7-4B78-92AE-272B355AC72E}"/>
              </a:ext>
            </a:extLst>
          </p:cNvPr>
          <p:cNvSpPr txBox="1"/>
          <p:nvPr/>
        </p:nvSpPr>
        <p:spPr>
          <a:xfrm>
            <a:off x="851540" y="24806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277D10-0470-45CE-9C09-84D868E20A96}"/>
              </a:ext>
            </a:extLst>
          </p:cNvPr>
          <p:cNvSpPr/>
          <p:nvPr/>
        </p:nvSpPr>
        <p:spPr>
          <a:xfrm>
            <a:off x="649783" y="1197252"/>
            <a:ext cx="11119380" cy="5221356"/>
          </a:xfrm>
          <a:prstGeom prst="rect">
            <a:avLst/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06A47C-3267-41AE-801C-8BBE38BD7B74}"/>
              </a:ext>
            </a:extLst>
          </p:cNvPr>
          <p:cNvSpPr txBox="1"/>
          <p:nvPr/>
        </p:nvSpPr>
        <p:spPr>
          <a:xfrm>
            <a:off x="880113" y="692807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040500-D21F-45D7-81AC-238C7116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266700"/>
            <a:ext cx="1072911" cy="3105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808C46-C278-405C-AA40-BEB9022F2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9548">
            <a:off x="2680420" y="-625176"/>
            <a:ext cx="6262141" cy="9289453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86F96FC5-1341-4515-B28A-38B4F8FD94CD}"/>
              </a:ext>
            </a:extLst>
          </p:cNvPr>
          <p:cNvSpPr>
            <a:spLocks noChangeAspect="1"/>
          </p:cNvSpPr>
          <p:nvPr/>
        </p:nvSpPr>
        <p:spPr>
          <a:xfrm>
            <a:off x="2431603" y="2387760"/>
            <a:ext cx="360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B67A481-DCDC-4681-88EA-D7CEC84CC389}"/>
              </a:ext>
            </a:extLst>
          </p:cNvPr>
          <p:cNvSpPr>
            <a:spLocks noChangeAspect="1"/>
          </p:cNvSpPr>
          <p:nvPr/>
        </p:nvSpPr>
        <p:spPr>
          <a:xfrm>
            <a:off x="2808952" y="2387760"/>
            <a:ext cx="360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2D94A24-9480-42B8-AFF9-6AABC4236BD7}"/>
              </a:ext>
            </a:extLst>
          </p:cNvPr>
          <p:cNvSpPr>
            <a:spLocks noChangeAspect="1"/>
          </p:cNvSpPr>
          <p:nvPr/>
        </p:nvSpPr>
        <p:spPr>
          <a:xfrm>
            <a:off x="3186301" y="2387760"/>
            <a:ext cx="360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3FE3CB6-0885-4CD4-BCA0-FFA3A92959C7}"/>
              </a:ext>
            </a:extLst>
          </p:cNvPr>
          <p:cNvSpPr>
            <a:spLocks noChangeAspect="1"/>
          </p:cNvSpPr>
          <p:nvPr/>
        </p:nvSpPr>
        <p:spPr>
          <a:xfrm>
            <a:off x="3570519" y="2387760"/>
            <a:ext cx="360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451E52C-7E20-486D-B038-537023DA8372}"/>
              </a:ext>
            </a:extLst>
          </p:cNvPr>
          <p:cNvSpPr>
            <a:spLocks noChangeAspect="1"/>
          </p:cNvSpPr>
          <p:nvPr/>
        </p:nvSpPr>
        <p:spPr>
          <a:xfrm>
            <a:off x="7981639" y="2358806"/>
            <a:ext cx="360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5568B59-E57B-4F65-8001-1367EDB798F2}"/>
              </a:ext>
            </a:extLst>
          </p:cNvPr>
          <p:cNvSpPr>
            <a:spLocks noChangeAspect="1"/>
          </p:cNvSpPr>
          <p:nvPr/>
        </p:nvSpPr>
        <p:spPr>
          <a:xfrm>
            <a:off x="2431603" y="2774304"/>
            <a:ext cx="360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7CE48BA-F5B2-44D6-AA5F-E6621E8D058D}"/>
              </a:ext>
            </a:extLst>
          </p:cNvPr>
          <p:cNvSpPr>
            <a:spLocks noChangeAspect="1"/>
          </p:cNvSpPr>
          <p:nvPr/>
        </p:nvSpPr>
        <p:spPr>
          <a:xfrm>
            <a:off x="2808952" y="2774304"/>
            <a:ext cx="360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6068B46-7528-42BB-A0A2-ECEF7FC512BF}"/>
              </a:ext>
            </a:extLst>
          </p:cNvPr>
          <p:cNvSpPr>
            <a:spLocks noChangeAspect="1"/>
          </p:cNvSpPr>
          <p:nvPr/>
        </p:nvSpPr>
        <p:spPr>
          <a:xfrm>
            <a:off x="3186301" y="2774304"/>
            <a:ext cx="360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A919754-6B23-427B-8D9A-22858E714BEF}"/>
              </a:ext>
            </a:extLst>
          </p:cNvPr>
          <p:cNvSpPr>
            <a:spLocks noChangeAspect="1"/>
          </p:cNvSpPr>
          <p:nvPr/>
        </p:nvSpPr>
        <p:spPr>
          <a:xfrm>
            <a:off x="7564976" y="2752180"/>
            <a:ext cx="360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C2F5F66-49F9-490C-86A2-39FA7FECBAF7}"/>
              </a:ext>
            </a:extLst>
          </p:cNvPr>
          <p:cNvSpPr>
            <a:spLocks noChangeAspect="1"/>
          </p:cNvSpPr>
          <p:nvPr/>
        </p:nvSpPr>
        <p:spPr>
          <a:xfrm>
            <a:off x="7981639" y="2745350"/>
            <a:ext cx="3600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78E3FB8E-5F1E-49AD-81DF-17A8E6D83B48}"/>
              </a:ext>
            </a:extLst>
          </p:cNvPr>
          <p:cNvSpPr txBox="1"/>
          <p:nvPr/>
        </p:nvSpPr>
        <p:spPr>
          <a:xfrm>
            <a:off x="3930519" y="2379278"/>
            <a:ext cx="18722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70%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DC1CC38B-2E4B-4369-AC2B-A5BF9D4601BB}"/>
              </a:ext>
            </a:extLst>
          </p:cNvPr>
          <p:cNvSpPr txBox="1"/>
          <p:nvPr/>
        </p:nvSpPr>
        <p:spPr>
          <a:xfrm>
            <a:off x="8341639" y="2303351"/>
            <a:ext cx="18722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30%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139A3A9-32FE-4161-8006-83CB5A6A5F9F}"/>
              </a:ext>
            </a:extLst>
          </p:cNvPr>
          <p:cNvCxnSpPr>
            <a:cxnSpLocks/>
          </p:cNvCxnSpPr>
          <p:nvPr/>
        </p:nvCxnSpPr>
        <p:spPr>
          <a:xfrm>
            <a:off x="2359598" y="3576906"/>
            <a:ext cx="7422415" cy="0"/>
          </a:xfrm>
          <a:prstGeom prst="line">
            <a:avLst/>
          </a:prstGeom>
          <a:ln w="1905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110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30F1063-33C7-4B78-92AE-272B355AC72E}"/>
              </a:ext>
            </a:extLst>
          </p:cNvPr>
          <p:cNvSpPr txBox="1"/>
          <p:nvPr/>
        </p:nvSpPr>
        <p:spPr>
          <a:xfrm>
            <a:off x="851540" y="24806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277D10-0470-45CE-9C09-84D868E20A96}"/>
              </a:ext>
            </a:extLst>
          </p:cNvPr>
          <p:cNvSpPr/>
          <p:nvPr/>
        </p:nvSpPr>
        <p:spPr>
          <a:xfrm>
            <a:off x="649783" y="1197252"/>
            <a:ext cx="11119380" cy="5221356"/>
          </a:xfrm>
          <a:prstGeom prst="rect">
            <a:avLst/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06A47C-3267-41AE-801C-8BBE38BD7B74}"/>
              </a:ext>
            </a:extLst>
          </p:cNvPr>
          <p:cNvSpPr txBox="1"/>
          <p:nvPr/>
        </p:nvSpPr>
        <p:spPr>
          <a:xfrm>
            <a:off x="880113" y="692807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040500-D21F-45D7-81AC-238C7116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266700"/>
            <a:ext cx="1072911" cy="3105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808C46-C278-405C-AA40-BEB9022F2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9548">
            <a:off x="2680420" y="-625176"/>
            <a:ext cx="6262141" cy="9289453"/>
          </a:xfrm>
          <a:prstGeom prst="rect">
            <a:avLst/>
          </a:prstGeom>
        </p:spPr>
      </p:pic>
      <p:sp>
        <p:nvSpPr>
          <p:cNvPr id="8" name="L-Shape 2">
            <a:extLst>
              <a:ext uri="{FF2B5EF4-FFF2-40B4-BE49-F238E27FC236}">
                <a16:creationId xmlns:a16="http://schemas.microsoft.com/office/drawing/2014/main" id="{AD7891BD-6A11-431E-99D7-2C5F3B9FD77B}"/>
              </a:ext>
            </a:extLst>
          </p:cNvPr>
          <p:cNvSpPr/>
          <p:nvPr/>
        </p:nvSpPr>
        <p:spPr>
          <a:xfrm rot="5400000">
            <a:off x="1652999" y="3521818"/>
            <a:ext cx="1405029" cy="233854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/>
          </a:solidFill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9" name="Isosceles Triangle 5">
            <a:extLst>
              <a:ext uri="{FF2B5EF4-FFF2-40B4-BE49-F238E27FC236}">
                <a16:creationId xmlns:a16="http://schemas.microsoft.com/office/drawing/2014/main" id="{A75F197B-8077-4553-9A36-69E693D91284}"/>
              </a:ext>
            </a:extLst>
          </p:cNvPr>
          <p:cNvSpPr/>
          <p:nvPr/>
        </p:nvSpPr>
        <p:spPr>
          <a:xfrm>
            <a:off x="3131124" y="3350001"/>
            <a:ext cx="398349" cy="39824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L-Shape 6">
            <a:extLst>
              <a:ext uri="{FF2B5EF4-FFF2-40B4-BE49-F238E27FC236}">
                <a16:creationId xmlns:a16="http://schemas.microsoft.com/office/drawing/2014/main" id="{8432635E-9310-49E1-83D3-6867731579C9}"/>
              </a:ext>
            </a:extLst>
          </p:cNvPr>
          <p:cNvSpPr/>
          <p:nvPr/>
        </p:nvSpPr>
        <p:spPr>
          <a:xfrm rot="5400000">
            <a:off x="4237586" y="2882426"/>
            <a:ext cx="1405029" cy="233854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/>
          </a:solidFill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Isosceles Triangle 10">
            <a:extLst>
              <a:ext uri="{FF2B5EF4-FFF2-40B4-BE49-F238E27FC236}">
                <a16:creationId xmlns:a16="http://schemas.microsoft.com/office/drawing/2014/main" id="{3AA88672-BEC6-4755-AA8A-83D9F85FE926}"/>
              </a:ext>
            </a:extLst>
          </p:cNvPr>
          <p:cNvSpPr/>
          <p:nvPr/>
        </p:nvSpPr>
        <p:spPr>
          <a:xfrm>
            <a:off x="5715708" y="2710613"/>
            <a:ext cx="398349" cy="39824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L-Shape 11">
            <a:extLst>
              <a:ext uri="{FF2B5EF4-FFF2-40B4-BE49-F238E27FC236}">
                <a16:creationId xmlns:a16="http://schemas.microsoft.com/office/drawing/2014/main" id="{A1532FC4-E57E-4A1C-B1BC-814EC4126FCA}"/>
              </a:ext>
            </a:extLst>
          </p:cNvPr>
          <p:cNvSpPr/>
          <p:nvPr/>
        </p:nvSpPr>
        <p:spPr>
          <a:xfrm rot="5400000">
            <a:off x="6822169" y="2243034"/>
            <a:ext cx="1405029" cy="233854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/>
          </a:solidFill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Isosceles Triangle 15">
            <a:extLst>
              <a:ext uri="{FF2B5EF4-FFF2-40B4-BE49-F238E27FC236}">
                <a16:creationId xmlns:a16="http://schemas.microsoft.com/office/drawing/2014/main" id="{3389D4F4-118B-4A7E-97A9-21540CD63D45}"/>
              </a:ext>
            </a:extLst>
          </p:cNvPr>
          <p:cNvSpPr/>
          <p:nvPr/>
        </p:nvSpPr>
        <p:spPr>
          <a:xfrm>
            <a:off x="8300295" y="2071221"/>
            <a:ext cx="398349" cy="39824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L-Shape 16">
            <a:extLst>
              <a:ext uri="{FF2B5EF4-FFF2-40B4-BE49-F238E27FC236}">
                <a16:creationId xmlns:a16="http://schemas.microsoft.com/office/drawing/2014/main" id="{1228AAD7-4A07-4E0E-9365-B69E599EA015}"/>
              </a:ext>
            </a:extLst>
          </p:cNvPr>
          <p:cNvSpPr/>
          <p:nvPr/>
        </p:nvSpPr>
        <p:spPr>
          <a:xfrm rot="5400000">
            <a:off x="9406756" y="1603644"/>
            <a:ext cx="1405029" cy="233854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/>
          </a:solidFill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4191399-01ED-4754-9BB6-1A387086DB01}"/>
              </a:ext>
            </a:extLst>
          </p:cNvPr>
          <p:cNvSpPr>
            <a:spLocks noEditPoints="1"/>
          </p:cNvSpPr>
          <p:nvPr/>
        </p:nvSpPr>
        <p:spPr bwMode="auto">
          <a:xfrm>
            <a:off x="2286522" y="4446372"/>
            <a:ext cx="374644" cy="398983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8880C08D-C314-4CE6-9087-8E29ABC99D5C}"/>
              </a:ext>
            </a:extLst>
          </p:cNvPr>
          <p:cNvSpPr>
            <a:spLocks noEditPoints="1"/>
          </p:cNvSpPr>
          <p:nvPr/>
        </p:nvSpPr>
        <p:spPr bwMode="auto">
          <a:xfrm>
            <a:off x="4760701" y="3768734"/>
            <a:ext cx="482851" cy="483236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32D68836-231C-4A40-8D47-E5CD4ED3725E}"/>
              </a:ext>
            </a:extLst>
          </p:cNvPr>
          <p:cNvSpPr>
            <a:spLocks noEditPoints="1"/>
          </p:cNvSpPr>
          <p:nvPr/>
        </p:nvSpPr>
        <p:spPr bwMode="auto">
          <a:xfrm>
            <a:off x="7360375" y="3136604"/>
            <a:ext cx="411327" cy="412518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1" name="Freeform 26">
            <a:extLst>
              <a:ext uri="{FF2B5EF4-FFF2-40B4-BE49-F238E27FC236}">
                <a16:creationId xmlns:a16="http://schemas.microsoft.com/office/drawing/2014/main" id="{6B6AFA97-486C-4C57-ADE0-86F33426BCFC}"/>
              </a:ext>
            </a:extLst>
          </p:cNvPr>
          <p:cNvSpPr>
            <a:spLocks/>
          </p:cNvSpPr>
          <p:nvPr/>
        </p:nvSpPr>
        <p:spPr bwMode="auto">
          <a:xfrm>
            <a:off x="10022677" y="2558658"/>
            <a:ext cx="338607" cy="35107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1" dirty="0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D038ACB-CDCA-4749-AF91-283AB6CF2834}"/>
              </a:ext>
            </a:extLst>
          </p:cNvPr>
          <p:cNvSpPr txBox="1"/>
          <p:nvPr/>
        </p:nvSpPr>
        <p:spPr>
          <a:xfrm>
            <a:off x="1731210" y="501878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92D5DDF-AA80-4290-837E-DE7AA698252D}"/>
              </a:ext>
            </a:extLst>
          </p:cNvPr>
          <p:cNvSpPr txBox="1"/>
          <p:nvPr/>
        </p:nvSpPr>
        <p:spPr>
          <a:xfrm>
            <a:off x="1405830" y="555470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6A100D6-3069-4D79-B441-C08A65D42E35}"/>
              </a:ext>
            </a:extLst>
          </p:cNvPr>
          <p:cNvSpPr txBox="1"/>
          <p:nvPr/>
        </p:nvSpPr>
        <p:spPr>
          <a:xfrm>
            <a:off x="1405830" y="589177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EE397EF-5AF7-4409-BC24-1EB348652C83}"/>
              </a:ext>
            </a:extLst>
          </p:cNvPr>
          <p:cNvSpPr txBox="1"/>
          <p:nvPr/>
        </p:nvSpPr>
        <p:spPr>
          <a:xfrm>
            <a:off x="4386618" y="437033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33102E0-35D0-4628-8BC7-AE846C53635A}"/>
              </a:ext>
            </a:extLst>
          </p:cNvPr>
          <p:cNvSpPr txBox="1"/>
          <p:nvPr/>
        </p:nvSpPr>
        <p:spPr>
          <a:xfrm>
            <a:off x="4061239" y="490625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2161EB0-FC60-413D-A0E7-284777D42CDF}"/>
              </a:ext>
            </a:extLst>
          </p:cNvPr>
          <p:cNvSpPr txBox="1"/>
          <p:nvPr/>
        </p:nvSpPr>
        <p:spPr>
          <a:xfrm>
            <a:off x="4061239" y="5243320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CD9BFE8-988A-4033-9634-50F1E0C5E2CA}"/>
              </a:ext>
            </a:extLst>
          </p:cNvPr>
          <p:cNvSpPr txBox="1"/>
          <p:nvPr/>
        </p:nvSpPr>
        <p:spPr>
          <a:xfrm>
            <a:off x="7045122" y="378769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DD0A1D3-5569-4453-B0B6-49363C2ED4B8}"/>
              </a:ext>
            </a:extLst>
          </p:cNvPr>
          <p:cNvSpPr txBox="1"/>
          <p:nvPr/>
        </p:nvSpPr>
        <p:spPr>
          <a:xfrm>
            <a:off x="6719743" y="432362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F6721C8-A82E-4EB3-8312-807319D0CAE6}"/>
              </a:ext>
            </a:extLst>
          </p:cNvPr>
          <p:cNvSpPr txBox="1"/>
          <p:nvPr/>
        </p:nvSpPr>
        <p:spPr>
          <a:xfrm>
            <a:off x="6719743" y="466068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9E26079-6B7A-452F-AC81-DAE765FC39DC}"/>
              </a:ext>
            </a:extLst>
          </p:cNvPr>
          <p:cNvSpPr txBox="1"/>
          <p:nvPr/>
        </p:nvSpPr>
        <p:spPr>
          <a:xfrm>
            <a:off x="9470258" y="325003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9C9EA96-81F5-4E1F-AF90-1F043E5356CA}"/>
              </a:ext>
            </a:extLst>
          </p:cNvPr>
          <p:cNvSpPr txBox="1"/>
          <p:nvPr/>
        </p:nvSpPr>
        <p:spPr>
          <a:xfrm>
            <a:off x="9144879" y="378595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52A85E8-9097-4DEF-8372-A1B8BA1DBD8D}"/>
              </a:ext>
            </a:extLst>
          </p:cNvPr>
          <p:cNvSpPr txBox="1"/>
          <p:nvPr/>
        </p:nvSpPr>
        <p:spPr>
          <a:xfrm>
            <a:off x="9144879" y="412302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8308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30F1063-33C7-4B78-92AE-272B355AC72E}"/>
              </a:ext>
            </a:extLst>
          </p:cNvPr>
          <p:cNvSpPr txBox="1"/>
          <p:nvPr/>
        </p:nvSpPr>
        <p:spPr>
          <a:xfrm>
            <a:off x="851540" y="24806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277D10-0470-45CE-9C09-84D868E20A96}"/>
              </a:ext>
            </a:extLst>
          </p:cNvPr>
          <p:cNvSpPr/>
          <p:nvPr/>
        </p:nvSpPr>
        <p:spPr>
          <a:xfrm>
            <a:off x="649783" y="1197252"/>
            <a:ext cx="11119380" cy="5221356"/>
          </a:xfrm>
          <a:prstGeom prst="rect">
            <a:avLst/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06A47C-3267-41AE-801C-8BBE38BD7B74}"/>
              </a:ext>
            </a:extLst>
          </p:cNvPr>
          <p:cNvSpPr txBox="1"/>
          <p:nvPr/>
        </p:nvSpPr>
        <p:spPr>
          <a:xfrm>
            <a:off x="880113" y="692807"/>
            <a:ext cx="362685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040500-D21F-45D7-81AC-238C7116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266700"/>
            <a:ext cx="1072911" cy="3105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808C46-C278-405C-AA40-BEB9022F2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9548">
            <a:off x="2680420" y="-625176"/>
            <a:ext cx="6262141" cy="9289453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34724EE-D320-4BE8-8F1F-A9ACAD0CEBB0}"/>
              </a:ext>
            </a:extLst>
          </p:cNvPr>
          <p:cNvCxnSpPr/>
          <p:nvPr/>
        </p:nvCxnSpPr>
        <p:spPr>
          <a:xfrm>
            <a:off x="3454400" y="4275367"/>
            <a:ext cx="0" cy="13643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任意多边形 28">
            <a:extLst>
              <a:ext uri="{FF2B5EF4-FFF2-40B4-BE49-F238E27FC236}">
                <a16:creationId xmlns:a16="http://schemas.microsoft.com/office/drawing/2014/main" id="{E58CF416-A905-413B-A5A2-2B95B9A78EAC}"/>
              </a:ext>
            </a:extLst>
          </p:cNvPr>
          <p:cNvSpPr/>
          <p:nvPr/>
        </p:nvSpPr>
        <p:spPr>
          <a:xfrm>
            <a:off x="3355976" y="5640402"/>
            <a:ext cx="196851" cy="196850"/>
          </a:xfrm>
          <a:custGeom>
            <a:avLst/>
            <a:gdLst>
              <a:gd name="connsiteX0" fmla="*/ 232229 w 464458"/>
              <a:gd name="connsiteY0" fmla="*/ 108858 h 464458"/>
              <a:gd name="connsiteX1" fmla="*/ 108858 w 464458"/>
              <a:gd name="connsiteY1" fmla="*/ 232229 h 464458"/>
              <a:gd name="connsiteX2" fmla="*/ 232229 w 464458"/>
              <a:gd name="connsiteY2" fmla="*/ 355600 h 464458"/>
              <a:gd name="connsiteX3" fmla="*/ 355600 w 464458"/>
              <a:gd name="connsiteY3" fmla="*/ 232229 h 464458"/>
              <a:gd name="connsiteX4" fmla="*/ 232229 w 464458"/>
              <a:gd name="connsiteY4" fmla="*/ 108858 h 464458"/>
              <a:gd name="connsiteX5" fmla="*/ 232229 w 464458"/>
              <a:gd name="connsiteY5" fmla="*/ 0 h 464458"/>
              <a:gd name="connsiteX6" fmla="*/ 464458 w 464458"/>
              <a:gd name="connsiteY6" fmla="*/ 232229 h 464458"/>
              <a:gd name="connsiteX7" fmla="*/ 232229 w 464458"/>
              <a:gd name="connsiteY7" fmla="*/ 464458 h 464458"/>
              <a:gd name="connsiteX8" fmla="*/ 0 w 464458"/>
              <a:gd name="connsiteY8" fmla="*/ 232229 h 464458"/>
              <a:gd name="connsiteX9" fmla="*/ 232229 w 464458"/>
              <a:gd name="connsiteY9" fmla="*/ 0 h 46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458" h="464458">
                <a:moveTo>
                  <a:pt x="232229" y="108858"/>
                </a:moveTo>
                <a:cubicBezTo>
                  <a:pt x="164093" y="108858"/>
                  <a:pt x="108858" y="164093"/>
                  <a:pt x="108858" y="232229"/>
                </a:cubicBezTo>
                <a:cubicBezTo>
                  <a:pt x="108858" y="300365"/>
                  <a:pt x="164093" y="355600"/>
                  <a:pt x="232229" y="355600"/>
                </a:cubicBezTo>
                <a:cubicBezTo>
                  <a:pt x="300365" y="355600"/>
                  <a:pt x="355600" y="300365"/>
                  <a:pt x="355600" y="232229"/>
                </a:cubicBezTo>
                <a:cubicBezTo>
                  <a:pt x="355600" y="164093"/>
                  <a:pt x="300365" y="108858"/>
                  <a:pt x="232229" y="108858"/>
                </a:cubicBezTo>
                <a:close/>
                <a:moveTo>
                  <a:pt x="232229" y="0"/>
                </a:moveTo>
                <a:cubicBezTo>
                  <a:pt x="360486" y="0"/>
                  <a:pt x="464458" y="103972"/>
                  <a:pt x="464458" y="232229"/>
                </a:cubicBezTo>
                <a:cubicBezTo>
                  <a:pt x="464458" y="360486"/>
                  <a:pt x="360486" y="464458"/>
                  <a:pt x="232229" y="464458"/>
                </a:cubicBezTo>
                <a:cubicBezTo>
                  <a:pt x="103972" y="464458"/>
                  <a:pt x="0" y="360486"/>
                  <a:pt x="0" y="232229"/>
                </a:cubicBezTo>
                <a:cubicBezTo>
                  <a:pt x="0" y="103972"/>
                  <a:pt x="103972" y="0"/>
                  <a:pt x="232229" y="0"/>
                </a:cubicBezTo>
                <a:close/>
              </a:path>
            </a:pathLst>
          </a:custGeom>
          <a:solidFill>
            <a:srgbClr val="ACBB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FC600B2-1484-4590-A6DB-BAEFC7663863}"/>
              </a:ext>
            </a:extLst>
          </p:cNvPr>
          <p:cNvCxnSpPr/>
          <p:nvPr/>
        </p:nvCxnSpPr>
        <p:spPr>
          <a:xfrm>
            <a:off x="7024007" y="4275367"/>
            <a:ext cx="0" cy="13643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30">
            <a:extLst>
              <a:ext uri="{FF2B5EF4-FFF2-40B4-BE49-F238E27FC236}">
                <a16:creationId xmlns:a16="http://schemas.microsoft.com/office/drawing/2014/main" id="{C8ADAE67-E1BC-4399-96F8-4191257F6CC0}"/>
              </a:ext>
            </a:extLst>
          </p:cNvPr>
          <p:cNvSpPr/>
          <p:nvPr/>
        </p:nvSpPr>
        <p:spPr>
          <a:xfrm>
            <a:off x="6925581" y="5640402"/>
            <a:ext cx="196851" cy="196850"/>
          </a:xfrm>
          <a:custGeom>
            <a:avLst/>
            <a:gdLst>
              <a:gd name="connsiteX0" fmla="*/ 232229 w 464458"/>
              <a:gd name="connsiteY0" fmla="*/ 108858 h 464458"/>
              <a:gd name="connsiteX1" fmla="*/ 108858 w 464458"/>
              <a:gd name="connsiteY1" fmla="*/ 232229 h 464458"/>
              <a:gd name="connsiteX2" fmla="*/ 232229 w 464458"/>
              <a:gd name="connsiteY2" fmla="*/ 355600 h 464458"/>
              <a:gd name="connsiteX3" fmla="*/ 355600 w 464458"/>
              <a:gd name="connsiteY3" fmla="*/ 232229 h 464458"/>
              <a:gd name="connsiteX4" fmla="*/ 232229 w 464458"/>
              <a:gd name="connsiteY4" fmla="*/ 108858 h 464458"/>
              <a:gd name="connsiteX5" fmla="*/ 232229 w 464458"/>
              <a:gd name="connsiteY5" fmla="*/ 0 h 464458"/>
              <a:gd name="connsiteX6" fmla="*/ 464458 w 464458"/>
              <a:gd name="connsiteY6" fmla="*/ 232229 h 464458"/>
              <a:gd name="connsiteX7" fmla="*/ 232229 w 464458"/>
              <a:gd name="connsiteY7" fmla="*/ 464458 h 464458"/>
              <a:gd name="connsiteX8" fmla="*/ 0 w 464458"/>
              <a:gd name="connsiteY8" fmla="*/ 232229 h 464458"/>
              <a:gd name="connsiteX9" fmla="*/ 232229 w 464458"/>
              <a:gd name="connsiteY9" fmla="*/ 0 h 46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458" h="464458">
                <a:moveTo>
                  <a:pt x="232229" y="108858"/>
                </a:moveTo>
                <a:cubicBezTo>
                  <a:pt x="164093" y="108858"/>
                  <a:pt x="108858" y="164093"/>
                  <a:pt x="108858" y="232229"/>
                </a:cubicBezTo>
                <a:cubicBezTo>
                  <a:pt x="108858" y="300365"/>
                  <a:pt x="164093" y="355600"/>
                  <a:pt x="232229" y="355600"/>
                </a:cubicBezTo>
                <a:cubicBezTo>
                  <a:pt x="300365" y="355600"/>
                  <a:pt x="355600" y="300365"/>
                  <a:pt x="355600" y="232229"/>
                </a:cubicBezTo>
                <a:cubicBezTo>
                  <a:pt x="355600" y="164093"/>
                  <a:pt x="300365" y="108858"/>
                  <a:pt x="232229" y="108858"/>
                </a:cubicBezTo>
                <a:close/>
                <a:moveTo>
                  <a:pt x="232229" y="0"/>
                </a:moveTo>
                <a:cubicBezTo>
                  <a:pt x="360486" y="0"/>
                  <a:pt x="464458" y="103972"/>
                  <a:pt x="464458" y="232229"/>
                </a:cubicBezTo>
                <a:cubicBezTo>
                  <a:pt x="464458" y="360486"/>
                  <a:pt x="360486" y="464458"/>
                  <a:pt x="232229" y="464458"/>
                </a:cubicBezTo>
                <a:cubicBezTo>
                  <a:pt x="103972" y="464458"/>
                  <a:pt x="0" y="360486"/>
                  <a:pt x="0" y="232229"/>
                </a:cubicBezTo>
                <a:cubicBezTo>
                  <a:pt x="0" y="103972"/>
                  <a:pt x="103972" y="0"/>
                  <a:pt x="232229" y="0"/>
                </a:cubicBezTo>
                <a:close/>
              </a:path>
            </a:pathLst>
          </a:custGeom>
          <a:solidFill>
            <a:srgbClr val="ACBB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54E20ED-3F2D-4617-A84F-B068B3BC8E2F}"/>
              </a:ext>
            </a:extLst>
          </p:cNvPr>
          <p:cNvCxnSpPr/>
          <p:nvPr/>
        </p:nvCxnSpPr>
        <p:spPr>
          <a:xfrm>
            <a:off x="5210175" y="1649874"/>
            <a:ext cx="0" cy="13643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 32">
            <a:extLst>
              <a:ext uri="{FF2B5EF4-FFF2-40B4-BE49-F238E27FC236}">
                <a16:creationId xmlns:a16="http://schemas.microsoft.com/office/drawing/2014/main" id="{687351EB-2E06-41D2-AAA5-D51FD0394FFE}"/>
              </a:ext>
            </a:extLst>
          </p:cNvPr>
          <p:cNvSpPr/>
          <p:nvPr/>
        </p:nvSpPr>
        <p:spPr>
          <a:xfrm>
            <a:off x="5111749" y="1453020"/>
            <a:ext cx="196851" cy="196850"/>
          </a:xfrm>
          <a:custGeom>
            <a:avLst/>
            <a:gdLst>
              <a:gd name="connsiteX0" fmla="*/ 232229 w 464458"/>
              <a:gd name="connsiteY0" fmla="*/ 108858 h 464458"/>
              <a:gd name="connsiteX1" fmla="*/ 108858 w 464458"/>
              <a:gd name="connsiteY1" fmla="*/ 232229 h 464458"/>
              <a:gd name="connsiteX2" fmla="*/ 232229 w 464458"/>
              <a:gd name="connsiteY2" fmla="*/ 355600 h 464458"/>
              <a:gd name="connsiteX3" fmla="*/ 355600 w 464458"/>
              <a:gd name="connsiteY3" fmla="*/ 232229 h 464458"/>
              <a:gd name="connsiteX4" fmla="*/ 232229 w 464458"/>
              <a:gd name="connsiteY4" fmla="*/ 108858 h 464458"/>
              <a:gd name="connsiteX5" fmla="*/ 232229 w 464458"/>
              <a:gd name="connsiteY5" fmla="*/ 0 h 464458"/>
              <a:gd name="connsiteX6" fmla="*/ 464458 w 464458"/>
              <a:gd name="connsiteY6" fmla="*/ 232229 h 464458"/>
              <a:gd name="connsiteX7" fmla="*/ 232229 w 464458"/>
              <a:gd name="connsiteY7" fmla="*/ 464458 h 464458"/>
              <a:gd name="connsiteX8" fmla="*/ 0 w 464458"/>
              <a:gd name="connsiteY8" fmla="*/ 232229 h 464458"/>
              <a:gd name="connsiteX9" fmla="*/ 232229 w 464458"/>
              <a:gd name="connsiteY9" fmla="*/ 0 h 46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458" h="464458">
                <a:moveTo>
                  <a:pt x="232229" y="108858"/>
                </a:moveTo>
                <a:cubicBezTo>
                  <a:pt x="164093" y="108858"/>
                  <a:pt x="108858" y="164093"/>
                  <a:pt x="108858" y="232229"/>
                </a:cubicBezTo>
                <a:cubicBezTo>
                  <a:pt x="108858" y="300365"/>
                  <a:pt x="164093" y="355600"/>
                  <a:pt x="232229" y="355600"/>
                </a:cubicBezTo>
                <a:cubicBezTo>
                  <a:pt x="300365" y="355600"/>
                  <a:pt x="355600" y="300365"/>
                  <a:pt x="355600" y="232229"/>
                </a:cubicBezTo>
                <a:cubicBezTo>
                  <a:pt x="355600" y="164093"/>
                  <a:pt x="300365" y="108858"/>
                  <a:pt x="232229" y="108858"/>
                </a:cubicBezTo>
                <a:close/>
                <a:moveTo>
                  <a:pt x="232229" y="0"/>
                </a:moveTo>
                <a:cubicBezTo>
                  <a:pt x="360486" y="0"/>
                  <a:pt x="464458" y="103972"/>
                  <a:pt x="464458" y="232229"/>
                </a:cubicBezTo>
                <a:cubicBezTo>
                  <a:pt x="464458" y="360486"/>
                  <a:pt x="360486" y="464458"/>
                  <a:pt x="232229" y="464458"/>
                </a:cubicBezTo>
                <a:cubicBezTo>
                  <a:pt x="103972" y="464458"/>
                  <a:pt x="0" y="360486"/>
                  <a:pt x="0" y="232229"/>
                </a:cubicBezTo>
                <a:cubicBezTo>
                  <a:pt x="0" y="103972"/>
                  <a:pt x="103972" y="0"/>
                  <a:pt x="232229" y="0"/>
                </a:cubicBezTo>
                <a:close/>
              </a:path>
            </a:pathLst>
          </a:custGeom>
          <a:solidFill>
            <a:srgbClr val="ACBB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60C6648-9F99-4A23-87A4-51CF1CAA2A05}"/>
              </a:ext>
            </a:extLst>
          </p:cNvPr>
          <p:cNvCxnSpPr/>
          <p:nvPr/>
        </p:nvCxnSpPr>
        <p:spPr>
          <a:xfrm>
            <a:off x="8783411" y="1649874"/>
            <a:ext cx="0" cy="13643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 34">
            <a:extLst>
              <a:ext uri="{FF2B5EF4-FFF2-40B4-BE49-F238E27FC236}">
                <a16:creationId xmlns:a16="http://schemas.microsoft.com/office/drawing/2014/main" id="{8891BB0B-9B70-405A-B9EF-CF9564175532}"/>
              </a:ext>
            </a:extLst>
          </p:cNvPr>
          <p:cNvSpPr/>
          <p:nvPr/>
        </p:nvSpPr>
        <p:spPr>
          <a:xfrm>
            <a:off x="8684985" y="1453020"/>
            <a:ext cx="196851" cy="196850"/>
          </a:xfrm>
          <a:custGeom>
            <a:avLst/>
            <a:gdLst>
              <a:gd name="connsiteX0" fmla="*/ 232229 w 464458"/>
              <a:gd name="connsiteY0" fmla="*/ 108858 h 464458"/>
              <a:gd name="connsiteX1" fmla="*/ 108858 w 464458"/>
              <a:gd name="connsiteY1" fmla="*/ 232229 h 464458"/>
              <a:gd name="connsiteX2" fmla="*/ 232229 w 464458"/>
              <a:gd name="connsiteY2" fmla="*/ 355600 h 464458"/>
              <a:gd name="connsiteX3" fmla="*/ 355600 w 464458"/>
              <a:gd name="connsiteY3" fmla="*/ 232229 h 464458"/>
              <a:gd name="connsiteX4" fmla="*/ 232229 w 464458"/>
              <a:gd name="connsiteY4" fmla="*/ 108858 h 464458"/>
              <a:gd name="connsiteX5" fmla="*/ 232229 w 464458"/>
              <a:gd name="connsiteY5" fmla="*/ 0 h 464458"/>
              <a:gd name="connsiteX6" fmla="*/ 464458 w 464458"/>
              <a:gd name="connsiteY6" fmla="*/ 232229 h 464458"/>
              <a:gd name="connsiteX7" fmla="*/ 232229 w 464458"/>
              <a:gd name="connsiteY7" fmla="*/ 464458 h 464458"/>
              <a:gd name="connsiteX8" fmla="*/ 0 w 464458"/>
              <a:gd name="connsiteY8" fmla="*/ 232229 h 464458"/>
              <a:gd name="connsiteX9" fmla="*/ 232229 w 464458"/>
              <a:gd name="connsiteY9" fmla="*/ 0 h 46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458" h="464458">
                <a:moveTo>
                  <a:pt x="232229" y="108858"/>
                </a:moveTo>
                <a:cubicBezTo>
                  <a:pt x="164093" y="108858"/>
                  <a:pt x="108858" y="164093"/>
                  <a:pt x="108858" y="232229"/>
                </a:cubicBezTo>
                <a:cubicBezTo>
                  <a:pt x="108858" y="300365"/>
                  <a:pt x="164093" y="355600"/>
                  <a:pt x="232229" y="355600"/>
                </a:cubicBezTo>
                <a:cubicBezTo>
                  <a:pt x="300365" y="355600"/>
                  <a:pt x="355600" y="300365"/>
                  <a:pt x="355600" y="232229"/>
                </a:cubicBezTo>
                <a:cubicBezTo>
                  <a:pt x="355600" y="164093"/>
                  <a:pt x="300365" y="108858"/>
                  <a:pt x="232229" y="108858"/>
                </a:cubicBezTo>
                <a:close/>
                <a:moveTo>
                  <a:pt x="232229" y="0"/>
                </a:moveTo>
                <a:cubicBezTo>
                  <a:pt x="360486" y="0"/>
                  <a:pt x="464458" y="103972"/>
                  <a:pt x="464458" y="232229"/>
                </a:cubicBezTo>
                <a:cubicBezTo>
                  <a:pt x="464458" y="360486"/>
                  <a:pt x="360486" y="464458"/>
                  <a:pt x="232229" y="464458"/>
                </a:cubicBezTo>
                <a:cubicBezTo>
                  <a:pt x="103972" y="464458"/>
                  <a:pt x="0" y="360486"/>
                  <a:pt x="0" y="232229"/>
                </a:cubicBezTo>
                <a:cubicBezTo>
                  <a:pt x="0" y="103972"/>
                  <a:pt x="103972" y="0"/>
                  <a:pt x="232229" y="0"/>
                </a:cubicBezTo>
                <a:close/>
              </a:path>
            </a:pathLst>
          </a:custGeom>
          <a:solidFill>
            <a:srgbClr val="ACBB8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5032377-5750-47A1-84E5-D47FFE40472B}"/>
              </a:ext>
            </a:extLst>
          </p:cNvPr>
          <p:cNvGrpSpPr/>
          <p:nvPr/>
        </p:nvGrpSpPr>
        <p:grpSpPr>
          <a:xfrm>
            <a:off x="2465358" y="2632042"/>
            <a:ext cx="1987615" cy="1987614"/>
            <a:chOff x="2465356" y="2632042"/>
            <a:chExt cx="1987614" cy="1987614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BF7B1F51-F506-46DA-ADD3-CC38819C957E}"/>
                </a:ext>
              </a:extLst>
            </p:cNvPr>
            <p:cNvSpPr/>
            <p:nvPr/>
          </p:nvSpPr>
          <p:spPr>
            <a:xfrm>
              <a:off x="2465356" y="2632042"/>
              <a:ext cx="1987614" cy="1987614"/>
            </a:xfrm>
            <a:prstGeom prst="ellipse">
              <a:avLst/>
            </a:prstGeom>
            <a:solidFill>
              <a:srgbClr val="ACBB8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A64C054B-0015-4631-AB0C-A6429A3A3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3024" y="3014213"/>
              <a:ext cx="652278" cy="1120580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8DBA7C7-E3E5-474F-93FD-B54A848CEBC6}"/>
              </a:ext>
            </a:extLst>
          </p:cNvPr>
          <p:cNvGrpSpPr/>
          <p:nvPr/>
        </p:nvGrpSpPr>
        <p:grpSpPr>
          <a:xfrm>
            <a:off x="4223249" y="2632042"/>
            <a:ext cx="1987615" cy="1987614"/>
            <a:chOff x="4223247" y="2632042"/>
            <a:chExt cx="1987614" cy="1987614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FC1FCE24-497E-4E61-B826-30D1C2D8CE22}"/>
                </a:ext>
              </a:extLst>
            </p:cNvPr>
            <p:cNvSpPr/>
            <p:nvPr/>
          </p:nvSpPr>
          <p:spPr>
            <a:xfrm>
              <a:off x="4223247" y="2632042"/>
              <a:ext cx="1987614" cy="1987614"/>
            </a:xfrm>
            <a:prstGeom prst="ellipse">
              <a:avLst/>
            </a:prstGeom>
            <a:solidFill>
              <a:srgbClr val="ACBB8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1290547-CF46-4136-9327-75F81E4B5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9022" y="3059730"/>
              <a:ext cx="1116064" cy="1132238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5439063-6950-4C79-97B6-1A4B97BB848F}"/>
              </a:ext>
            </a:extLst>
          </p:cNvPr>
          <p:cNvGrpSpPr/>
          <p:nvPr/>
        </p:nvGrpSpPr>
        <p:grpSpPr>
          <a:xfrm>
            <a:off x="5981139" y="2632042"/>
            <a:ext cx="1987615" cy="1987614"/>
            <a:chOff x="5981138" y="2632042"/>
            <a:chExt cx="1987614" cy="1987614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AD48CC0-56CE-4F2C-AA5B-76F1262C1274}"/>
                </a:ext>
              </a:extLst>
            </p:cNvPr>
            <p:cNvSpPr/>
            <p:nvPr/>
          </p:nvSpPr>
          <p:spPr>
            <a:xfrm>
              <a:off x="5981138" y="2632042"/>
              <a:ext cx="1987614" cy="1987614"/>
            </a:xfrm>
            <a:prstGeom prst="ellipse">
              <a:avLst/>
            </a:prstGeom>
            <a:solidFill>
              <a:srgbClr val="ACBB8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D282C00-7CBE-4E8D-BF53-5CBAC654B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51379" y="3102283"/>
              <a:ext cx="1047132" cy="1047132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4DE04F6-8164-436C-BF05-611E75309B0E}"/>
              </a:ext>
            </a:extLst>
          </p:cNvPr>
          <p:cNvGrpSpPr/>
          <p:nvPr/>
        </p:nvGrpSpPr>
        <p:grpSpPr>
          <a:xfrm>
            <a:off x="7739031" y="2632042"/>
            <a:ext cx="1987615" cy="1987614"/>
            <a:chOff x="7739030" y="2632042"/>
            <a:chExt cx="1987614" cy="1987614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1BDB9C3B-47A0-4612-B085-4F3BFA4405F4}"/>
                </a:ext>
              </a:extLst>
            </p:cNvPr>
            <p:cNvSpPr/>
            <p:nvPr/>
          </p:nvSpPr>
          <p:spPr>
            <a:xfrm>
              <a:off x="7739030" y="2632042"/>
              <a:ext cx="1987614" cy="1987614"/>
            </a:xfrm>
            <a:prstGeom prst="ellipse">
              <a:avLst/>
            </a:prstGeom>
            <a:solidFill>
              <a:srgbClr val="ACBB8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D250E804-098F-4B22-BA23-DC2361491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98570" y="3072900"/>
              <a:ext cx="1170407" cy="1003206"/>
            </a:xfrm>
            <a:prstGeom prst="rect">
              <a:avLst/>
            </a:prstGeom>
          </p:spPr>
        </p:pic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C4571DF5-A5BB-40EA-9688-51028CC1C2FF}"/>
              </a:ext>
            </a:extLst>
          </p:cNvPr>
          <p:cNvSpPr txBox="1"/>
          <p:nvPr/>
        </p:nvSpPr>
        <p:spPr>
          <a:xfrm>
            <a:off x="2631186" y="586773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011CAAF-E444-4684-9F14-FDA814B57C61}"/>
              </a:ext>
            </a:extLst>
          </p:cNvPr>
          <p:cNvSpPr txBox="1"/>
          <p:nvPr/>
        </p:nvSpPr>
        <p:spPr>
          <a:xfrm>
            <a:off x="4345822" y="123336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058949A-8091-451D-A31D-4A04B9521AF3}"/>
              </a:ext>
            </a:extLst>
          </p:cNvPr>
          <p:cNvSpPr txBox="1"/>
          <p:nvPr/>
        </p:nvSpPr>
        <p:spPr>
          <a:xfrm>
            <a:off x="6259022" y="585405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B654256-4FA7-49A5-9440-2B609F2C1634}"/>
              </a:ext>
            </a:extLst>
          </p:cNvPr>
          <p:cNvSpPr txBox="1"/>
          <p:nvPr/>
        </p:nvSpPr>
        <p:spPr>
          <a:xfrm>
            <a:off x="7843128" y="128405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3794089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33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1DE2548-6142-4CA5-9509-FFE225200F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10215" y="0"/>
            <a:ext cx="4571570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050A396-9EF2-4151-AB3F-9A0DDB26995B}"/>
              </a:ext>
            </a:extLst>
          </p:cNvPr>
          <p:cNvSpPr txBox="1"/>
          <p:nvPr/>
        </p:nvSpPr>
        <p:spPr>
          <a:xfrm>
            <a:off x="3992925" y="2758581"/>
            <a:ext cx="4381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Part 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DF5A37-FEA6-473B-A356-65FFC0F4F11C}"/>
              </a:ext>
            </a:extLst>
          </p:cNvPr>
          <p:cNvSpPr txBox="1"/>
          <p:nvPr/>
        </p:nvSpPr>
        <p:spPr>
          <a:xfrm>
            <a:off x="3992926" y="3811557"/>
            <a:ext cx="411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DB5BB49-E825-4E0B-8DA6-C68F8B4132B5}"/>
              </a:ext>
            </a:extLst>
          </p:cNvPr>
          <p:cNvCxnSpPr>
            <a:cxnSpLocks/>
          </p:cNvCxnSpPr>
          <p:nvPr/>
        </p:nvCxnSpPr>
        <p:spPr>
          <a:xfrm>
            <a:off x="3992926" y="4439821"/>
            <a:ext cx="4118689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49D9D1B-B400-41E2-9322-8649DA9975EF}"/>
              </a:ext>
            </a:extLst>
          </p:cNvPr>
          <p:cNvCxnSpPr>
            <a:cxnSpLocks/>
          </p:cNvCxnSpPr>
          <p:nvPr/>
        </p:nvCxnSpPr>
        <p:spPr>
          <a:xfrm>
            <a:off x="3992926" y="2468051"/>
            <a:ext cx="4118689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882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30F1063-33C7-4B78-92AE-272B355AC72E}"/>
              </a:ext>
            </a:extLst>
          </p:cNvPr>
          <p:cNvSpPr txBox="1"/>
          <p:nvPr/>
        </p:nvSpPr>
        <p:spPr>
          <a:xfrm>
            <a:off x="851540" y="248062"/>
            <a:ext cx="316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1277D10-0470-45CE-9C09-84D868E20A96}"/>
              </a:ext>
            </a:extLst>
          </p:cNvPr>
          <p:cNvSpPr/>
          <p:nvPr/>
        </p:nvSpPr>
        <p:spPr>
          <a:xfrm>
            <a:off x="649783" y="1197252"/>
            <a:ext cx="11119380" cy="5221356"/>
          </a:xfrm>
          <a:prstGeom prst="rect">
            <a:avLst/>
          </a:prstGeom>
          <a:solidFill>
            <a:srgbClr val="AC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406A47C-3267-41AE-801C-8BBE38BD7B74}"/>
              </a:ext>
            </a:extLst>
          </p:cNvPr>
          <p:cNvSpPr txBox="1"/>
          <p:nvPr/>
        </p:nvSpPr>
        <p:spPr>
          <a:xfrm>
            <a:off x="880113" y="692807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040500-D21F-45D7-81AC-238C71165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266700"/>
            <a:ext cx="1072911" cy="3105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C808C46-C278-405C-AA40-BEB9022F28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59548">
            <a:off x="2680420" y="-625176"/>
            <a:ext cx="6262141" cy="9289453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D63E6F0-D3E2-4C88-84D0-88EADE55FD8E}"/>
              </a:ext>
            </a:extLst>
          </p:cNvPr>
          <p:cNvCxnSpPr/>
          <p:nvPr/>
        </p:nvCxnSpPr>
        <p:spPr>
          <a:xfrm>
            <a:off x="2612115" y="3582570"/>
            <a:ext cx="720000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388F7B9A-29C2-4A44-899A-9709D906E03D}"/>
              </a:ext>
            </a:extLst>
          </p:cNvPr>
          <p:cNvSpPr/>
          <p:nvPr/>
        </p:nvSpPr>
        <p:spPr>
          <a:xfrm>
            <a:off x="5492037" y="3006510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cs typeface="+mn-ea"/>
                <a:sym typeface="+mn-lt"/>
              </a:rPr>
              <a:t>1</a:t>
            </a:r>
            <a:endParaRPr lang="zh-CN" altLang="en-US" sz="2000" dirty="0">
              <a:solidFill>
                <a:srgbClr val="ACBB8B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2BFB73D-49DE-4915-8904-E894894C6658}"/>
              </a:ext>
            </a:extLst>
          </p:cNvPr>
          <p:cNvCxnSpPr/>
          <p:nvPr/>
        </p:nvCxnSpPr>
        <p:spPr>
          <a:xfrm>
            <a:off x="6212115" y="2070402"/>
            <a:ext cx="0" cy="3672408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FD0338F7-CD62-46A5-B797-70FEE8C0100F}"/>
              </a:ext>
            </a:extLst>
          </p:cNvPr>
          <p:cNvSpPr/>
          <p:nvPr/>
        </p:nvSpPr>
        <p:spPr>
          <a:xfrm>
            <a:off x="5492409" y="3680833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cs typeface="+mn-ea"/>
                <a:sym typeface="+mn-lt"/>
              </a:rPr>
              <a:t>2</a:t>
            </a:r>
            <a:endParaRPr lang="zh-CN" altLang="en-US" sz="2000" dirty="0">
              <a:solidFill>
                <a:srgbClr val="ACBB8B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05A2CB3-C83F-4802-B4AE-EA3B157B4FF6}"/>
              </a:ext>
            </a:extLst>
          </p:cNvPr>
          <p:cNvSpPr/>
          <p:nvPr/>
        </p:nvSpPr>
        <p:spPr>
          <a:xfrm>
            <a:off x="6355761" y="3006510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A1AF9DB-F1F2-4D7B-93C1-F48D6B132A34}"/>
              </a:ext>
            </a:extLst>
          </p:cNvPr>
          <p:cNvSpPr/>
          <p:nvPr/>
        </p:nvSpPr>
        <p:spPr>
          <a:xfrm>
            <a:off x="6356133" y="3680833"/>
            <a:ext cx="627687" cy="44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srgbClr val="ACBB8B"/>
                </a:solidFill>
                <a:cs typeface="+mn-ea"/>
                <a:sym typeface="+mn-lt"/>
              </a:rPr>
              <a:t>4</a:t>
            </a:r>
            <a:endParaRPr lang="zh-CN" altLang="en-US" sz="2000" dirty="0">
              <a:solidFill>
                <a:srgbClr val="ACBB8B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324079B-152A-4A07-A765-73D46CA69CDE}"/>
              </a:ext>
            </a:extLst>
          </p:cNvPr>
          <p:cNvSpPr txBox="1"/>
          <p:nvPr/>
        </p:nvSpPr>
        <p:spPr>
          <a:xfrm>
            <a:off x="3003374" y="199840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62246E5-59FF-4ACF-B58C-9B70B251B9BE}"/>
              </a:ext>
            </a:extLst>
          </p:cNvPr>
          <p:cNvSpPr txBox="1"/>
          <p:nvPr/>
        </p:nvSpPr>
        <p:spPr>
          <a:xfrm>
            <a:off x="2677995" y="2534329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1DBFFD7-A71C-4627-AE00-E27EA2321E69}"/>
              </a:ext>
            </a:extLst>
          </p:cNvPr>
          <p:cNvSpPr txBox="1"/>
          <p:nvPr/>
        </p:nvSpPr>
        <p:spPr>
          <a:xfrm>
            <a:off x="2677995" y="2871395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7DE54CF-8622-4364-8F74-2115FD84A812}"/>
              </a:ext>
            </a:extLst>
          </p:cNvPr>
          <p:cNvSpPr txBox="1"/>
          <p:nvPr/>
        </p:nvSpPr>
        <p:spPr>
          <a:xfrm>
            <a:off x="3003746" y="400393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0558F03-031A-498F-A82E-092FFE480190}"/>
              </a:ext>
            </a:extLst>
          </p:cNvPr>
          <p:cNvSpPr txBox="1"/>
          <p:nvPr/>
        </p:nvSpPr>
        <p:spPr>
          <a:xfrm>
            <a:off x="2678367" y="453986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6DCC825-9AAE-4CF9-9E9B-F7563571946B}"/>
              </a:ext>
            </a:extLst>
          </p:cNvPr>
          <p:cNvSpPr txBox="1"/>
          <p:nvPr/>
        </p:nvSpPr>
        <p:spPr>
          <a:xfrm>
            <a:off x="2678367" y="487692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3D6B509-D8AB-49E4-B876-0DBF169DC3FC}"/>
              </a:ext>
            </a:extLst>
          </p:cNvPr>
          <p:cNvSpPr txBox="1"/>
          <p:nvPr/>
        </p:nvSpPr>
        <p:spPr>
          <a:xfrm>
            <a:off x="7811565" y="207282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21BF3A0-3ED8-4BB1-82AA-516DA187217A}"/>
              </a:ext>
            </a:extLst>
          </p:cNvPr>
          <p:cNvSpPr txBox="1"/>
          <p:nvPr/>
        </p:nvSpPr>
        <p:spPr>
          <a:xfrm>
            <a:off x="7486187" y="2608746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492AA6D-08E4-4E64-82DC-3C875FA838D0}"/>
              </a:ext>
            </a:extLst>
          </p:cNvPr>
          <p:cNvSpPr txBox="1"/>
          <p:nvPr/>
        </p:nvSpPr>
        <p:spPr>
          <a:xfrm>
            <a:off x="7486187" y="2945812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A5A5EBE-2A29-4C0E-A0AD-B2A9F9F822BB}"/>
              </a:ext>
            </a:extLst>
          </p:cNvPr>
          <p:cNvSpPr txBox="1"/>
          <p:nvPr/>
        </p:nvSpPr>
        <p:spPr>
          <a:xfrm>
            <a:off x="7846372" y="396015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4B11D5D-FB29-416F-835D-ED6D6B2E2F01}"/>
              </a:ext>
            </a:extLst>
          </p:cNvPr>
          <p:cNvSpPr txBox="1"/>
          <p:nvPr/>
        </p:nvSpPr>
        <p:spPr>
          <a:xfrm>
            <a:off x="7520994" y="4496080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3CC519B-1B65-4E5F-9928-0B674654B96C}"/>
              </a:ext>
            </a:extLst>
          </p:cNvPr>
          <p:cNvSpPr txBox="1"/>
          <p:nvPr/>
        </p:nvSpPr>
        <p:spPr>
          <a:xfrm>
            <a:off x="7520994" y="4833146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4744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3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77B6276-8295-4065-8013-8E685F40627C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11"/>
  <p:tag name="ISPRING_SCORM_PASSING_SCORE" val="100.000000"/>
  <p:tag name="ISPRING_OUTPUT_FOLDER" val="D:\ppt\第11批\634067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956</Words>
  <Application>Microsoft Office PowerPoint</Application>
  <PresentationFormat>宽屏</PresentationFormat>
  <Paragraphs>264</Paragraphs>
  <Slides>26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字魂59号-创粗黑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185</cp:revision>
  <dcterms:created xsi:type="dcterms:W3CDTF">2017-08-18T03:02:00Z</dcterms:created>
  <dcterms:modified xsi:type="dcterms:W3CDTF">2020-07-01T09:24:26Z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