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4" r:id="rId28"/>
    <p:sldId id="283" r:id="rId29"/>
    <p:sldId id="286" r:id="rId30"/>
    <p:sldId id="304" r:id="rId31"/>
    <p:sldId id="305" r:id="rId32"/>
    <p:sldId id="30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074"/>
    <a:srgbClr val="EEEEEE"/>
    <a:srgbClr val="262626"/>
    <a:srgbClr val="D0D1D5"/>
    <a:srgbClr val="F0EBE5"/>
    <a:srgbClr val="F1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5AF-4A44-8001-10E9148BBB65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F-4A44-8001-10E9148BBB65}"/>
              </c:ext>
            </c:extLst>
          </c:dPt>
          <c:cat>
            <c:strRef>
              <c:f>Sheet1!$A$2:$A$3</c:f>
              <c:strCache>
                <c:ptCount val="2"/>
                <c:pt idx="0">
                  <c:v>数据1</c:v>
                </c:pt>
                <c:pt idx="1">
                  <c:v>数据2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F-4A44-8001-10E9148BB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5AF-4A44-8001-10E9148BBB65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F-4A44-8001-10E9148BBB65}"/>
              </c:ext>
            </c:extLst>
          </c:dPt>
          <c:cat>
            <c:strRef>
              <c:f>Sheet1!$A$2:$A$3</c:f>
              <c:strCache>
                <c:ptCount val="2"/>
                <c:pt idx="0">
                  <c:v>数据1</c:v>
                </c:pt>
                <c:pt idx="1">
                  <c:v>数据2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F-4A44-8001-10E9148BB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5AF-4A44-8001-10E9148BBB65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F-4A44-8001-10E9148BBB65}"/>
              </c:ext>
            </c:extLst>
          </c:dPt>
          <c:cat>
            <c:strRef>
              <c:f>Sheet1!$A$2:$A$3</c:f>
              <c:strCache>
                <c:ptCount val="2"/>
                <c:pt idx="0">
                  <c:v>数据1</c:v>
                </c:pt>
                <c:pt idx="1">
                  <c:v>数据2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F-4A44-8001-10E9148BB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E8-4991-B9A6-47326B70A0D5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45</c:v>
                </c:pt>
                <c:pt idx="2">
                  <c:v>50</c:v>
                </c:pt>
                <c:pt idx="3">
                  <c:v>35</c:v>
                </c:pt>
                <c:pt idx="4">
                  <c:v>60</c:v>
                </c:pt>
                <c:pt idx="5">
                  <c:v>88</c:v>
                </c:pt>
                <c:pt idx="6">
                  <c:v>58</c:v>
                </c:pt>
                <c:pt idx="7">
                  <c:v>69</c:v>
                </c:pt>
                <c:pt idx="8">
                  <c:v>50</c:v>
                </c:pt>
                <c:pt idx="9">
                  <c:v>70</c:v>
                </c:pt>
                <c:pt idx="10">
                  <c:v>78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8-4991-B9A6-47326B70A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582080"/>
        <c:axId val="51583616"/>
      </c:barChart>
      <c:catAx>
        <c:axId val="515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1583616"/>
        <c:crosses val="autoZero"/>
        <c:auto val="1"/>
        <c:lblAlgn val="ctr"/>
        <c:lblOffset val="100"/>
        <c:noMultiLvlLbl val="0"/>
      </c:catAx>
      <c:valAx>
        <c:axId val="51583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58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EEEE"/>
              </a:solidFill>
              <a:ln w="1587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37B-460C-B24C-9B97F1B09B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54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EEEE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37B-460C-B24C-9B97F1B09B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EEEE"/>
              </a:solidFill>
              <a:ln w="1587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37B-460C-B24C-9B97F1B09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23424"/>
        <c:axId val="51625344"/>
      </c:lineChart>
      <c:catAx>
        <c:axId val="516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1625344"/>
        <c:crosses val="autoZero"/>
        <c:auto val="1"/>
        <c:lblAlgn val="ctr"/>
        <c:lblOffset val="100"/>
        <c:noMultiLvlLbl val="0"/>
      </c:catAx>
      <c:valAx>
        <c:axId val="516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16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F178-C14F-448B-9776-F2398291B43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53091-D51E-4495-A32C-C2C0B43B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74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85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58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29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851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04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02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3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905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95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97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23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034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554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88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44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978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120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08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53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553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154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67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3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6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36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1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5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9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53091-D51E-4495-A32C-C2C0B43B94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03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96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7A8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0344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410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603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38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426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059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21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9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83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39AF77F-D9FD-4087-BBD5-7B303065B7C9}"/>
              </a:ext>
            </a:extLst>
          </p:cNvPr>
          <p:cNvSpPr/>
          <p:nvPr userDrawn="1"/>
        </p:nvSpPr>
        <p:spPr>
          <a:xfrm>
            <a:off x="13352427" y="0"/>
            <a:ext cx="615553" cy="6858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alpha val="0"/>
                  </a:schemeClr>
                </a:solidFill>
              </a:rPr>
              <a:t>公众号 第一</a:t>
            </a:r>
            <a:r>
              <a:rPr lang="en-US" altLang="zh-CN" sz="2800" b="1" dirty="0">
                <a:solidFill>
                  <a:schemeClr val="tx1">
                    <a:alpha val="0"/>
                  </a:schemeClr>
                </a:solidFill>
              </a:rPr>
              <a:t>PPT</a:t>
            </a:r>
            <a:r>
              <a:rPr lang="zh-CN" altLang="en-US" sz="2800" b="1" dirty="0">
                <a:solidFill>
                  <a:schemeClr val="tx1">
                    <a:alpha val="0"/>
                  </a:schemeClr>
                </a:solidFill>
              </a:rPr>
              <a:t>设计之家 微信搜索即可</a:t>
            </a:r>
          </a:p>
        </p:txBody>
      </p:sp>
      <p:sp>
        <p:nvSpPr>
          <p:cNvPr id="12" name="图文框 11">
            <a:extLst>
              <a:ext uri="{FF2B5EF4-FFF2-40B4-BE49-F238E27FC236}">
                <a16:creationId xmlns:a16="http://schemas.microsoft.com/office/drawing/2014/main" id="{F2C2300C-4B35-49CE-BD83-E18C0B5D7B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6.png"/><Relationship Id="rId10" Type="http://schemas.openxmlformats.org/officeDocument/2006/relationships/image" Target="../media/image29.sv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公众号：陈西设计之家。微信搜索即可">
            <a:extLst>
              <a:ext uri="{FF2B5EF4-FFF2-40B4-BE49-F238E27FC236}">
                <a16:creationId xmlns:a16="http://schemas.microsoft.com/office/drawing/2014/main" id="{3356090B-BB8C-4DE0-A8DF-8868F8558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537883"/>
            <a:ext cx="10972800" cy="5782237"/>
          </a:xfrm>
          <a:custGeom>
            <a:avLst/>
            <a:gdLst>
              <a:gd name="connsiteX0" fmla="*/ 0 w 10972800"/>
              <a:gd name="connsiteY0" fmla="*/ 0 h 5782237"/>
              <a:gd name="connsiteX1" fmla="*/ 10972800 w 10972800"/>
              <a:gd name="connsiteY1" fmla="*/ 0 h 5782237"/>
              <a:gd name="connsiteX2" fmla="*/ 10972800 w 10972800"/>
              <a:gd name="connsiteY2" fmla="*/ 5782237 h 5782237"/>
              <a:gd name="connsiteX3" fmla="*/ 0 w 10972800"/>
              <a:gd name="connsiteY3" fmla="*/ 5782237 h 578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5782237">
                <a:moveTo>
                  <a:pt x="0" y="0"/>
                </a:moveTo>
                <a:lnTo>
                  <a:pt x="10972800" y="0"/>
                </a:lnTo>
                <a:lnTo>
                  <a:pt x="10972800" y="5782237"/>
                </a:lnTo>
                <a:lnTo>
                  <a:pt x="0" y="5782237"/>
                </a:lnTo>
                <a:close/>
              </a:path>
            </a:pathLst>
          </a:custGeom>
        </p:spPr>
      </p:pic>
      <p:sp>
        <p:nvSpPr>
          <p:cNvPr id="32" name="公众号：陈西设计之家。微信搜索即可">
            <a:extLst>
              <a:ext uri="{FF2B5EF4-FFF2-40B4-BE49-F238E27FC236}">
                <a16:creationId xmlns:a16="http://schemas.microsoft.com/office/drawing/2014/main" id="{CA43E74E-A295-41E5-924A-A5C96B5C1CA4}"/>
              </a:ext>
            </a:extLst>
          </p:cNvPr>
          <p:cNvSpPr/>
          <p:nvPr/>
        </p:nvSpPr>
        <p:spPr>
          <a:xfrm>
            <a:off x="1240489" y="1183341"/>
            <a:ext cx="9768170" cy="4491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8738940-F9CA-44E4-B354-FE09F0872A39}"/>
              </a:ext>
            </a:extLst>
          </p:cNvPr>
          <p:cNvSpPr txBox="1"/>
          <p:nvPr/>
        </p:nvSpPr>
        <p:spPr>
          <a:xfrm>
            <a:off x="2141967" y="2639719"/>
            <a:ext cx="839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BUSINESS </a:t>
            </a:r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 </a:t>
            </a: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TEMPLATES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2CF02A5-C219-455F-9884-67F61277B8AE}"/>
              </a:ext>
            </a:extLst>
          </p:cNvPr>
          <p:cNvSpPr txBox="1"/>
          <p:nvPr/>
        </p:nvSpPr>
        <p:spPr>
          <a:xfrm>
            <a:off x="4666343" y="3660798"/>
            <a:ext cx="285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D9BDDAE-9686-4672-8FF8-4ED32F8C9E9D}"/>
              </a:ext>
            </a:extLst>
          </p:cNvPr>
          <p:cNvGrpSpPr/>
          <p:nvPr/>
        </p:nvGrpSpPr>
        <p:grpSpPr>
          <a:xfrm>
            <a:off x="4387034" y="3845464"/>
            <a:ext cx="3417933" cy="0"/>
            <a:chOff x="4348117" y="3845464"/>
            <a:chExt cx="3417933" cy="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4A21732-5ABA-4CEB-8092-6D7CDC2EB8BF}"/>
                </a:ext>
              </a:extLst>
            </p:cNvPr>
            <p:cNvCxnSpPr>
              <a:cxnSpLocks/>
            </p:cNvCxnSpPr>
            <p:nvPr/>
          </p:nvCxnSpPr>
          <p:spPr>
            <a:xfrm>
              <a:off x="752565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11247198-8384-4061-963A-EB1B47849E31}"/>
                </a:ext>
              </a:extLst>
            </p:cNvPr>
            <p:cNvCxnSpPr>
              <a:cxnSpLocks/>
            </p:cNvCxnSpPr>
            <p:nvPr/>
          </p:nvCxnSpPr>
          <p:spPr>
            <a:xfrm>
              <a:off x="434811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7F41653-B38D-4E8D-A1E2-7D2A7F127CDA}"/>
              </a:ext>
            </a:extLst>
          </p:cNvPr>
          <p:cNvGrpSpPr/>
          <p:nvPr/>
        </p:nvGrpSpPr>
        <p:grpSpPr>
          <a:xfrm>
            <a:off x="3434097" y="4229574"/>
            <a:ext cx="5836512" cy="369331"/>
            <a:chOff x="4094577" y="4378749"/>
            <a:chExt cx="3551276" cy="30777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F25F884-3B1E-4D0F-B056-07B4A7BB262C}"/>
                </a:ext>
              </a:extLst>
            </p:cNvPr>
            <p:cNvSpPr txBox="1"/>
            <p:nvPr/>
          </p:nvSpPr>
          <p:spPr>
            <a:xfrm>
              <a:off x="4094577" y="4378749"/>
              <a:ext cx="1775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Reporter: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ABB9F9B-D423-418D-9F0A-2D7462646042}"/>
                </a:ext>
              </a:extLst>
            </p:cNvPr>
            <p:cNvSpPr txBox="1"/>
            <p:nvPr/>
          </p:nvSpPr>
          <p:spPr>
            <a:xfrm>
              <a:off x="5718646" y="4378749"/>
              <a:ext cx="1927207" cy="25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Reporting time: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2030.07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694D57E-2B51-4FD6-952D-48C30C801D20}"/>
              </a:ext>
            </a:extLst>
          </p:cNvPr>
          <p:cNvSpPr/>
          <p:nvPr/>
        </p:nvSpPr>
        <p:spPr>
          <a:xfrm>
            <a:off x="9270609" y="65332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41F20C3D-3771-4D83-B881-64DFC8FA9340}"/>
              </a:ext>
            </a:extLst>
          </p:cNvPr>
          <p:cNvSpPr txBox="1"/>
          <p:nvPr/>
        </p:nvSpPr>
        <p:spPr>
          <a:xfrm>
            <a:off x="6423330" y="635360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B6802412-2B9F-4F4A-AE65-4EC646E69A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3001" y="1834958"/>
            <a:ext cx="3091936" cy="2095500"/>
          </a:xfrm>
          <a:custGeom>
            <a:avLst/>
            <a:gdLst>
              <a:gd name="connsiteX0" fmla="*/ 0 w 3091936"/>
              <a:gd name="connsiteY0" fmla="*/ 0 h 2095500"/>
              <a:gd name="connsiteX1" fmla="*/ 3091936 w 3091936"/>
              <a:gd name="connsiteY1" fmla="*/ 0 h 2095500"/>
              <a:gd name="connsiteX2" fmla="*/ 3091936 w 3091936"/>
              <a:gd name="connsiteY2" fmla="*/ 2095500 h 2095500"/>
              <a:gd name="connsiteX3" fmla="*/ 0 w 3091936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36" h="2095500">
                <a:moveTo>
                  <a:pt x="0" y="0"/>
                </a:moveTo>
                <a:lnTo>
                  <a:pt x="3091936" y="0"/>
                </a:lnTo>
                <a:lnTo>
                  <a:pt x="3091936" y="2095500"/>
                </a:lnTo>
                <a:lnTo>
                  <a:pt x="0" y="2095500"/>
                </a:lnTo>
                <a:close/>
              </a:path>
            </a:pathLst>
          </a:cu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67B8B4EF-ED83-483E-AE77-DC09FF02A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203" y="1834958"/>
            <a:ext cx="3091936" cy="2095500"/>
          </a:xfrm>
          <a:custGeom>
            <a:avLst/>
            <a:gdLst>
              <a:gd name="connsiteX0" fmla="*/ 0 w 3091936"/>
              <a:gd name="connsiteY0" fmla="*/ 0 h 2095500"/>
              <a:gd name="connsiteX1" fmla="*/ 3091936 w 3091936"/>
              <a:gd name="connsiteY1" fmla="*/ 0 h 2095500"/>
              <a:gd name="connsiteX2" fmla="*/ 3091936 w 3091936"/>
              <a:gd name="connsiteY2" fmla="*/ 2095500 h 2095500"/>
              <a:gd name="connsiteX3" fmla="*/ 0 w 3091936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36" h="2095500">
                <a:moveTo>
                  <a:pt x="0" y="0"/>
                </a:moveTo>
                <a:lnTo>
                  <a:pt x="3091936" y="0"/>
                </a:lnTo>
                <a:lnTo>
                  <a:pt x="3091936" y="2095500"/>
                </a:lnTo>
                <a:lnTo>
                  <a:pt x="0" y="2095500"/>
                </a:lnTo>
                <a:close/>
              </a:path>
            </a:pathLst>
          </a:custGeom>
        </p:spPr>
      </p:pic>
      <p:pic>
        <p:nvPicPr>
          <p:cNvPr id="50" name="公众号：陈西设计之家。微信搜索即可">
            <a:extLst>
              <a:ext uri="{FF2B5EF4-FFF2-40B4-BE49-F238E27FC236}">
                <a16:creationId xmlns:a16="http://schemas.microsoft.com/office/drawing/2014/main" id="{65151533-703D-4FF3-9170-D01C8003EC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405" y="1834958"/>
            <a:ext cx="3091936" cy="2095500"/>
          </a:xfrm>
          <a:custGeom>
            <a:avLst/>
            <a:gdLst>
              <a:gd name="connsiteX0" fmla="*/ 0 w 3091936"/>
              <a:gd name="connsiteY0" fmla="*/ 0 h 2095500"/>
              <a:gd name="connsiteX1" fmla="*/ 3091936 w 3091936"/>
              <a:gd name="connsiteY1" fmla="*/ 0 h 2095500"/>
              <a:gd name="connsiteX2" fmla="*/ 3091936 w 3091936"/>
              <a:gd name="connsiteY2" fmla="*/ 2095500 h 2095500"/>
              <a:gd name="connsiteX3" fmla="*/ 0 w 3091936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936" h="2095500">
                <a:moveTo>
                  <a:pt x="0" y="0"/>
                </a:moveTo>
                <a:lnTo>
                  <a:pt x="3091936" y="0"/>
                </a:lnTo>
                <a:lnTo>
                  <a:pt x="3091936" y="2095500"/>
                </a:lnTo>
                <a:lnTo>
                  <a:pt x="0" y="2095500"/>
                </a:lnTo>
                <a:close/>
              </a:path>
            </a:pathLst>
          </a:cu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AA6B975-2CA2-437A-A069-4F64E14E0508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8DD9A3-AAEB-4F5D-B459-8B188ED31E8D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72393D9-FA12-4310-9FDE-7E38028E92B3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公众号：陈西设计之家。微信搜索即可">
            <a:extLst>
              <a:ext uri="{FF2B5EF4-FFF2-40B4-BE49-F238E27FC236}">
                <a16:creationId xmlns:a16="http://schemas.microsoft.com/office/drawing/2014/main" id="{DB27A6ED-4F34-445F-A81E-3512528DA144}"/>
              </a:ext>
            </a:extLst>
          </p:cNvPr>
          <p:cNvSpPr txBox="1"/>
          <p:nvPr/>
        </p:nvSpPr>
        <p:spPr>
          <a:xfrm>
            <a:off x="759941" y="4795143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949106-EB1F-4B09-8B05-75489364F0F2}"/>
              </a:ext>
            </a:extLst>
          </p:cNvPr>
          <p:cNvSpPr txBox="1"/>
          <p:nvPr/>
        </p:nvSpPr>
        <p:spPr>
          <a:xfrm>
            <a:off x="759941" y="5196861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BAA2BF8-93BD-4AF1-B8AE-7278B8B401B5}"/>
              </a:ext>
            </a:extLst>
          </p:cNvPr>
          <p:cNvSpPr txBox="1"/>
          <p:nvPr/>
        </p:nvSpPr>
        <p:spPr>
          <a:xfrm>
            <a:off x="758311" y="433747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公众号：陈西设计之家。微信搜索即可">
            <a:extLst>
              <a:ext uri="{FF2B5EF4-FFF2-40B4-BE49-F238E27FC236}">
                <a16:creationId xmlns:a16="http://schemas.microsoft.com/office/drawing/2014/main" id="{E550B831-115C-4A23-BAAD-088B008F0A8B}"/>
              </a:ext>
            </a:extLst>
          </p:cNvPr>
          <p:cNvSpPr txBox="1"/>
          <p:nvPr/>
        </p:nvSpPr>
        <p:spPr>
          <a:xfrm>
            <a:off x="4452094" y="4795143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D520BA8-C0FD-45A8-949F-9D65C847F4C5}"/>
              </a:ext>
            </a:extLst>
          </p:cNvPr>
          <p:cNvSpPr txBox="1"/>
          <p:nvPr/>
        </p:nvSpPr>
        <p:spPr>
          <a:xfrm>
            <a:off x="4452094" y="5196861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80692B0-4AED-4855-BDE9-5369C49F856B}"/>
              </a:ext>
            </a:extLst>
          </p:cNvPr>
          <p:cNvSpPr txBox="1"/>
          <p:nvPr/>
        </p:nvSpPr>
        <p:spPr>
          <a:xfrm>
            <a:off x="4450464" y="433747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D247561-3C22-4883-9FA3-181E595BE0DF}"/>
              </a:ext>
            </a:extLst>
          </p:cNvPr>
          <p:cNvSpPr txBox="1"/>
          <p:nvPr/>
        </p:nvSpPr>
        <p:spPr>
          <a:xfrm>
            <a:off x="8142617" y="4795143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4C5930F-2451-453D-BFCE-A677CA19CE2D}"/>
              </a:ext>
            </a:extLst>
          </p:cNvPr>
          <p:cNvSpPr txBox="1"/>
          <p:nvPr/>
        </p:nvSpPr>
        <p:spPr>
          <a:xfrm>
            <a:off x="8142617" y="5196861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D7FF093-0C32-48D6-8D36-EB5F8A6C5E8A}"/>
              </a:ext>
            </a:extLst>
          </p:cNvPr>
          <p:cNvSpPr txBox="1"/>
          <p:nvPr/>
        </p:nvSpPr>
        <p:spPr>
          <a:xfrm>
            <a:off x="8140987" y="433747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83632004-FDEA-490C-B587-B5DAE4FB8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公众号：陈西设计之家。微信搜索即可">
            <a:extLst>
              <a:ext uri="{FF2B5EF4-FFF2-40B4-BE49-F238E27FC236}">
                <a16:creationId xmlns:a16="http://schemas.microsoft.com/office/drawing/2014/main" id="{B68427A5-17DF-41A6-99D9-094F203F0D78}"/>
              </a:ext>
            </a:extLst>
          </p:cNvPr>
          <p:cNvSpPr txBox="1"/>
          <p:nvPr/>
        </p:nvSpPr>
        <p:spPr>
          <a:xfrm>
            <a:off x="5054601" y="4287765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7B9331-F644-4B26-ADEF-B19567398D0E}"/>
              </a:ext>
            </a:extLst>
          </p:cNvPr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</a:t>
            </a:r>
          </a:p>
        </p:txBody>
      </p:sp>
    </p:spTree>
    <p:extLst>
      <p:ext uri="{BB962C8B-B14F-4D97-AF65-F5344CB8AC3E}">
        <p14:creationId xmlns:p14="http://schemas.microsoft.com/office/powerpoint/2010/main" val="6255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/>
      </p:transition>
    </mc:Choice>
    <mc:Fallback xmlns:a14="http://schemas.microsoft.com/office/drawing/2010/main" xmlns:a16="http://schemas.microsoft.com/office/drawing/2014/main" xmlns="">
      <p:transition spd="slow">
        <p:blinds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公众号：陈西设计之家。微信搜索即可">
            <a:extLst>
              <a:ext uri="{FF2B5EF4-FFF2-40B4-BE49-F238E27FC236}">
                <a16:creationId xmlns:a16="http://schemas.microsoft.com/office/drawing/2014/main" id="{5F379F31-5F2C-4242-AB6D-509752C6B89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公众号：陈西设计之家。微信搜索即可">
            <a:extLst>
              <a:ext uri="{FF2B5EF4-FFF2-40B4-BE49-F238E27FC236}">
                <a16:creationId xmlns:a16="http://schemas.microsoft.com/office/drawing/2014/main" id="{4958927C-CC26-4DF3-A32F-A739108915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7900" y="1276350"/>
            <a:ext cx="1600200" cy="4305300"/>
          </a:xfrm>
          <a:custGeom>
            <a:avLst/>
            <a:gdLst>
              <a:gd name="connsiteX0" fmla="*/ 0 w 1600200"/>
              <a:gd name="connsiteY0" fmla="*/ 0 h 4305300"/>
              <a:gd name="connsiteX1" fmla="*/ 1600200 w 1600200"/>
              <a:gd name="connsiteY1" fmla="*/ 0 h 4305300"/>
              <a:gd name="connsiteX2" fmla="*/ 1600200 w 1600200"/>
              <a:gd name="connsiteY2" fmla="*/ 4305300 h 4305300"/>
              <a:gd name="connsiteX3" fmla="*/ 0 w 16002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4305300">
                <a:moveTo>
                  <a:pt x="0" y="0"/>
                </a:moveTo>
                <a:lnTo>
                  <a:pt x="1600200" y="0"/>
                </a:lnTo>
                <a:lnTo>
                  <a:pt x="1600200" y="4305300"/>
                </a:lnTo>
                <a:lnTo>
                  <a:pt x="0" y="4305300"/>
                </a:lnTo>
                <a:close/>
              </a:path>
            </a:pathLst>
          </a:cu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6DE141B-BD22-4B6B-9630-35355FB00B3F}"/>
              </a:ext>
            </a:extLst>
          </p:cNvPr>
          <p:cNvSpPr txBox="1"/>
          <p:nvPr/>
        </p:nvSpPr>
        <p:spPr>
          <a:xfrm>
            <a:off x="6853741" y="4953222"/>
            <a:ext cx="34665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317315E-175C-4A84-8ECF-A62F1187B1B1}"/>
              </a:ext>
            </a:extLst>
          </p:cNvPr>
          <p:cNvSpPr txBox="1"/>
          <p:nvPr/>
        </p:nvSpPr>
        <p:spPr>
          <a:xfrm>
            <a:off x="6853741" y="3175680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2428DBF-9760-4BEA-B78B-99A92E083A31}"/>
              </a:ext>
            </a:extLst>
          </p:cNvPr>
          <p:cNvSpPr txBox="1"/>
          <p:nvPr/>
        </p:nvSpPr>
        <p:spPr>
          <a:xfrm>
            <a:off x="6853740" y="3793771"/>
            <a:ext cx="471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8367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shred pattern="rectangle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79EB2F9E-A858-4F04-BBC8-B8CD79263ED3}"/>
              </a:ext>
            </a:extLst>
          </p:cNvPr>
          <p:cNvSpPr/>
          <p:nvPr/>
        </p:nvSpPr>
        <p:spPr>
          <a:xfrm>
            <a:off x="5683688" y="3116944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公众号：陈西设计之家。微信搜索即可">
            <a:extLst>
              <a:ext uri="{FF2B5EF4-FFF2-40B4-BE49-F238E27FC236}">
                <a16:creationId xmlns:a16="http://schemas.microsoft.com/office/drawing/2014/main" id="{EC647377-2074-4C69-89E4-64789E473390}"/>
              </a:ext>
            </a:extLst>
          </p:cNvPr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173318-1CC0-4435-9D48-AB75D9A4C903}"/>
              </a:ext>
            </a:extLst>
          </p:cNvPr>
          <p:cNvSpPr txBox="1"/>
          <p:nvPr/>
        </p:nvSpPr>
        <p:spPr>
          <a:xfrm>
            <a:off x="1200090" y="1971675"/>
            <a:ext cx="800219" cy="2914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Timeline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圆: 空心 3">
            <a:extLst>
              <a:ext uri="{FF2B5EF4-FFF2-40B4-BE49-F238E27FC236}">
                <a16:creationId xmlns:a16="http://schemas.microsoft.com/office/drawing/2014/main" id="{48B4FACC-9529-4A53-ABDA-7876D94860AC}"/>
              </a:ext>
            </a:extLst>
          </p:cNvPr>
          <p:cNvSpPr/>
          <p:nvPr/>
        </p:nvSpPr>
        <p:spPr>
          <a:xfrm>
            <a:off x="5595108" y="1502092"/>
            <a:ext cx="329565" cy="329565"/>
          </a:xfrm>
          <a:prstGeom prst="donu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509E66A-3BDD-42C8-BC0F-2C3E5174B6A4}"/>
              </a:ext>
            </a:extLst>
          </p:cNvPr>
          <p:cNvCxnSpPr>
            <a:cxnSpLocks/>
          </p:cNvCxnSpPr>
          <p:nvPr/>
        </p:nvCxnSpPr>
        <p:spPr>
          <a:xfrm>
            <a:off x="5759890" y="2022606"/>
            <a:ext cx="0" cy="95025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公众号：陈西设计之家。微信搜索即可">
            <a:extLst>
              <a:ext uri="{FF2B5EF4-FFF2-40B4-BE49-F238E27FC236}">
                <a16:creationId xmlns:a16="http://schemas.microsoft.com/office/drawing/2014/main" id="{41F0B577-4141-4DCC-A536-004C8EE13620}"/>
              </a:ext>
            </a:extLst>
          </p:cNvPr>
          <p:cNvSpPr/>
          <p:nvPr/>
        </p:nvSpPr>
        <p:spPr>
          <a:xfrm>
            <a:off x="5721789" y="3155045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DC43C56-A87E-4179-B8D8-DF82650B3ACC}"/>
              </a:ext>
            </a:extLst>
          </p:cNvPr>
          <p:cNvCxnSpPr>
            <a:cxnSpLocks/>
          </p:cNvCxnSpPr>
          <p:nvPr/>
        </p:nvCxnSpPr>
        <p:spPr>
          <a:xfrm>
            <a:off x="5759890" y="3474034"/>
            <a:ext cx="0" cy="130116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公众号：陈西设计之家。微信搜索即可">
            <a:extLst>
              <a:ext uri="{FF2B5EF4-FFF2-40B4-BE49-F238E27FC236}">
                <a16:creationId xmlns:a16="http://schemas.microsoft.com/office/drawing/2014/main" id="{079E0FE3-1AA5-44F3-A412-70A04082B87E}"/>
              </a:ext>
            </a:extLst>
          </p:cNvPr>
          <p:cNvSpPr/>
          <p:nvPr/>
        </p:nvSpPr>
        <p:spPr>
          <a:xfrm>
            <a:off x="5683688" y="5009978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69B1B88-22A3-41A2-8BAF-0A2D765ABBBA}"/>
              </a:ext>
            </a:extLst>
          </p:cNvPr>
          <p:cNvSpPr/>
          <p:nvPr/>
        </p:nvSpPr>
        <p:spPr>
          <a:xfrm>
            <a:off x="5721789" y="5048079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CBBEF37-5897-454B-9C26-43A0B123CE32}"/>
              </a:ext>
            </a:extLst>
          </p:cNvPr>
          <p:cNvCxnSpPr>
            <a:cxnSpLocks/>
          </p:cNvCxnSpPr>
          <p:nvPr/>
        </p:nvCxnSpPr>
        <p:spPr>
          <a:xfrm>
            <a:off x="5759890" y="5367068"/>
            <a:ext cx="0" cy="149093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DDD58B9A-8F83-40B4-8A32-D5106EAC64F6}"/>
              </a:ext>
            </a:extLst>
          </p:cNvPr>
          <p:cNvSpPr txBox="1"/>
          <p:nvPr/>
        </p:nvSpPr>
        <p:spPr>
          <a:xfrm>
            <a:off x="6580813" y="319635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CCF0351-0F0F-4976-AC1D-E5387268DE10}"/>
              </a:ext>
            </a:extLst>
          </p:cNvPr>
          <p:cNvSpPr txBox="1"/>
          <p:nvPr/>
        </p:nvSpPr>
        <p:spPr>
          <a:xfrm>
            <a:off x="6580811" y="3598076"/>
            <a:ext cx="46083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90DB328-0DF3-4219-B45B-188CE41BD5E6}"/>
              </a:ext>
            </a:extLst>
          </p:cNvPr>
          <p:cNvSpPr txBox="1"/>
          <p:nvPr/>
        </p:nvSpPr>
        <p:spPr>
          <a:xfrm>
            <a:off x="6579183" y="2713287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2021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D35EDA3-0B7B-45B7-8A0D-BB4C987D46BB}"/>
              </a:ext>
            </a:extLst>
          </p:cNvPr>
          <p:cNvSpPr txBox="1"/>
          <p:nvPr/>
        </p:nvSpPr>
        <p:spPr>
          <a:xfrm>
            <a:off x="6580813" y="508766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631666A-4B4F-46BA-AAF3-126498D500DE}"/>
              </a:ext>
            </a:extLst>
          </p:cNvPr>
          <p:cNvSpPr txBox="1"/>
          <p:nvPr/>
        </p:nvSpPr>
        <p:spPr>
          <a:xfrm>
            <a:off x="6580811" y="5489386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465F532-4B79-4A93-99CA-6367F9EE2949}"/>
              </a:ext>
            </a:extLst>
          </p:cNvPr>
          <p:cNvSpPr txBox="1"/>
          <p:nvPr/>
        </p:nvSpPr>
        <p:spPr>
          <a:xfrm>
            <a:off x="6579183" y="4604597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2022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2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16="http://schemas.microsoft.com/office/drawing/2014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79EB2F9E-A858-4F04-BBC8-B8CD79263ED3}"/>
              </a:ext>
            </a:extLst>
          </p:cNvPr>
          <p:cNvSpPr/>
          <p:nvPr/>
        </p:nvSpPr>
        <p:spPr>
          <a:xfrm>
            <a:off x="5682502" y="1081958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509E66A-3BDD-42C8-BC0F-2C3E5174B6A4}"/>
              </a:ext>
            </a:extLst>
          </p:cNvPr>
          <p:cNvCxnSpPr>
            <a:cxnSpLocks/>
          </p:cNvCxnSpPr>
          <p:nvPr/>
        </p:nvCxnSpPr>
        <p:spPr>
          <a:xfrm>
            <a:off x="5758704" y="-199571"/>
            <a:ext cx="0" cy="111204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公众号：陈西设计之家。微信搜索即可">
            <a:extLst>
              <a:ext uri="{FF2B5EF4-FFF2-40B4-BE49-F238E27FC236}">
                <a16:creationId xmlns:a16="http://schemas.microsoft.com/office/drawing/2014/main" id="{41F0B577-4141-4DCC-A536-004C8EE13620}"/>
              </a:ext>
            </a:extLst>
          </p:cNvPr>
          <p:cNvSpPr/>
          <p:nvPr/>
        </p:nvSpPr>
        <p:spPr>
          <a:xfrm>
            <a:off x="5720603" y="1120059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公众号：陈西设计之家。微信搜索即可">
            <a:extLst>
              <a:ext uri="{FF2B5EF4-FFF2-40B4-BE49-F238E27FC236}">
                <a16:creationId xmlns:a16="http://schemas.microsoft.com/office/drawing/2014/main" id="{9DC43C56-A87E-4179-B8D8-DF82650B3ACC}"/>
              </a:ext>
            </a:extLst>
          </p:cNvPr>
          <p:cNvCxnSpPr>
            <a:cxnSpLocks/>
          </p:cNvCxnSpPr>
          <p:nvPr/>
        </p:nvCxnSpPr>
        <p:spPr>
          <a:xfrm>
            <a:off x="5758704" y="1439048"/>
            <a:ext cx="0" cy="130116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079E0FE3-1AA5-44F3-A412-70A04082B87E}"/>
              </a:ext>
            </a:extLst>
          </p:cNvPr>
          <p:cNvSpPr/>
          <p:nvPr/>
        </p:nvSpPr>
        <p:spPr>
          <a:xfrm>
            <a:off x="5682502" y="2974992"/>
            <a:ext cx="152404" cy="152404"/>
          </a:xfrm>
          <a:prstGeom prst="ellipse">
            <a:avLst/>
          </a:pr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69B1B88-22A3-41A2-8BAF-0A2D765ABBBA}"/>
              </a:ext>
            </a:extLst>
          </p:cNvPr>
          <p:cNvSpPr/>
          <p:nvPr/>
        </p:nvSpPr>
        <p:spPr>
          <a:xfrm>
            <a:off x="5720603" y="3013093"/>
            <a:ext cx="76202" cy="76202"/>
          </a:xfrm>
          <a:prstGeom prst="ellipse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CBBEF37-5897-454B-9C26-43A0B123CE32}"/>
              </a:ext>
            </a:extLst>
          </p:cNvPr>
          <p:cNvCxnSpPr>
            <a:cxnSpLocks/>
          </p:cNvCxnSpPr>
          <p:nvPr/>
        </p:nvCxnSpPr>
        <p:spPr>
          <a:xfrm>
            <a:off x="5758704" y="3332082"/>
            <a:ext cx="0" cy="126569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DDD58B9A-8F83-40B4-8A32-D5106EAC64F6}"/>
              </a:ext>
            </a:extLst>
          </p:cNvPr>
          <p:cNvSpPr txBox="1"/>
          <p:nvPr/>
        </p:nvSpPr>
        <p:spPr>
          <a:xfrm>
            <a:off x="6379735" y="947403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CCF0351-0F0F-4976-AC1D-E5387268DE10}"/>
              </a:ext>
            </a:extLst>
          </p:cNvPr>
          <p:cNvSpPr txBox="1"/>
          <p:nvPr/>
        </p:nvSpPr>
        <p:spPr>
          <a:xfrm>
            <a:off x="6379733" y="1349121"/>
            <a:ext cx="478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1" name="公众号：陈西设计之家。微信搜索即可">
            <a:extLst>
              <a:ext uri="{FF2B5EF4-FFF2-40B4-BE49-F238E27FC236}">
                <a16:creationId xmlns:a16="http://schemas.microsoft.com/office/drawing/2014/main" id="{390DB328-0DF3-4219-B45B-188CE41BD5E6}"/>
              </a:ext>
            </a:extLst>
          </p:cNvPr>
          <p:cNvSpPr txBox="1"/>
          <p:nvPr/>
        </p:nvSpPr>
        <p:spPr>
          <a:xfrm>
            <a:off x="4121161" y="918828"/>
            <a:ext cx="117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2023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D35EDA3-0B7B-45B7-8A0D-BB4C987D46BB}"/>
              </a:ext>
            </a:extLst>
          </p:cNvPr>
          <p:cNvSpPr txBox="1"/>
          <p:nvPr/>
        </p:nvSpPr>
        <p:spPr>
          <a:xfrm>
            <a:off x="2182247" y="2851733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631666A-4B4F-46BA-AAF3-126498D500DE}"/>
              </a:ext>
            </a:extLst>
          </p:cNvPr>
          <p:cNvSpPr txBox="1"/>
          <p:nvPr/>
        </p:nvSpPr>
        <p:spPr>
          <a:xfrm>
            <a:off x="1285316" y="3253451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465F532-4B79-4A93-99CA-6367F9EE2949}"/>
              </a:ext>
            </a:extLst>
          </p:cNvPr>
          <p:cNvSpPr txBox="1"/>
          <p:nvPr/>
        </p:nvSpPr>
        <p:spPr>
          <a:xfrm>
            <a:off x="6365555" y="2818753"/>
            <a:ext cx="108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2024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F76D78A-9544-4A01-98E4-B334CB789C1C}"/>
              </a:ext>
            </a:extLst>
          </p:cNvPr>
          <p:cNvSpPr/>
          <p:nvPr/>
        </p:nvSpPr>
        <p:spPr>
          <a:xfrm>
            <a:off x="5144204" y="4868026"/>
            <a:ext cx="1175656" cy="11756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D5A50BE-E6A9-47B7-93CD-FC6391A68BCB}"/>
              </a:ext>
            </a:extLst>
          </p:cNvPr>
          <p:cNvSpPr txBox="1"/>
          <p:nvPr/>
        </p:nvSpPr>
        <p:spPr>
          <a:xfrm>
            <a:off x="5287289" y="5225021"/>
            <a:ext cx="94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2025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5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:a16="http://schemas.microsoft.com/office/drawing/2014/main"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FCEBF84C-4D05-4100-A7EF-00D23B41AC15}"/>
              </a:ext>
            </a:extLst>
          </p:cNvPr>
          <p:cNvSpPr/>
          <p:nvPr/>
        </p:nvSpPr>
        <p:spPr>
          <a:xfrm>
            <a:off x="896471" y="833718"/>
            <a:ext cx="10399058" cy="519056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公众号：陈西设计之家。微信搜索即可">
            <a:extLst>
              <a:ext uri="{FF2B5EF4-FFF2-40B4-BE49-F238E27FC236}">
                <a16:creationId xmlns:a16="http://schemas.microsoft.com/office/drawing/2014/main" id="{D3B83F33-84C5-4110-8C2A-43844FD04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6752" y="1362635"/>
            <a:ext cx="1398496" cy="1398496"/>
          </a:xfrm>
          <a:custGeom>
            <a:avLst/>
            <a:gdLst>
              <a:gd name="connsiteX0" fmla="*/ 699248 w 1398496"/>
              <a:gd name="connsiteY0" fmla="*/ 0 h 1398496"/>
              <a:gd name="connsiteX1" fmla="*/ 1398496 w 1398496"/>
              <a:gd name="connsiteY1" fmla="*/ 699248 h 1398496"/>
              <a:gd name="connsiteX2" fmla="*/ 699248 w 1398496"/>
              <a:gd name="connsiteY2" fmla="*/ 1398496 h 1398496"/>
              <a:gd name="connsiteX3" fmla="*/ 0 w 1398496"/>
              <a:gd name="connsiteY3" fmla="*/ 699248 h 1398496"/>
              <a:gd name="connsiteX4" fmla="*/ 699248 w 1398496"/>
              <a:gd name="connsiteY4" fmla="*/ 0 h 139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496" h="1398496">
                <a:moveTo>
                  <a:pt x="699248" y="0"/>
                </a:moveTo>
                <a:cubicBezTo>
                  <a:pt x="1085432" y="0"/>
                  <a:pt x="1398496" y="313064"/>
                  <a:pt x="1398496" y="699248"/>
                </a:cubicBezTo>
                <a:cubicBezTo>
                  <a:pt x="1398496" y="1085432"/>
                  <a:pt x="1085432" y="1398496"/>
                  <a:pt x="699248" y="1398496"/>
                </a:cubicBezTo>
                <a:cubicBezTo>
                  <a:pt x="313064" y="1398496"/>
                  <a:pt x="0" y="1085432"/>
                  <a:pt x="0" y="699248"/>
                </a:cubicBezTo>
                <a:cubicBezTo>
                  <a:pt x="0" y="313064"/>
                  <a:pt x="313064" y="0"/>
                  <a:pt x="699248" y="0"/>
                </a:cubicBezTo>
                <a:close/>
              </a:path>
            </a:pathLst>
          </a:custGeom>
          <a:ln w="6350">
            <a:noFill/>
          </a:ln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AE1786EC-B0AF-4849-838F-C6013B5A54F7}"/>
              </a:ext>
            </a:extLst>
          </p:cNvPr>
          <p:cNvSpPr txBox="1"/>
          <p:nvPr/>
        </p:nvSpPr>
        <p:spPr>
          <a:xfrm>
            <a:off x="2324847" y="4191342"/>
            <a:ext cx="75423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 pulvinar ultricies, purus lectus malesuada libero, sit amet commodo sires quis quis urna.</a:t>
            </a:r>
          </a:p>
          <a:p>
            <a:pPr algn="ctr"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7" name="公众号：陈西设计之家。微信搜索即可">
            <a:extLst>
              <a:ext uri="{FF2B5EF4-FFF2-40B4-BE49-F238E27FC236}">
                <a16:creationId xmlns:a16="http://schemas.microsoft.com/office/drawing/2014/main" id="{80381B57-E6F1-48B8-8A35-A62968500C22}"/>
              </a:ext>
            </a:extLst>
          </p:cNvPr>
          <p:cNvSpPr txBox="1"/>
          <p:nvPr/>
        </p:nvSpPr>
        <p:spPr>
          <a:xfrm>
            <a:off x="3622577" y="3004722"/>
            <a:ext cx="494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ECC9517-AEEE-438A-AE07-C06E657C6AA3}"/>
              </a:ext>
            </a:extLst>
          </p:cNvPr>
          <p:cNvSpPr txBox="1"/>
          <p:nvPr/>
        </p:nvSpPr>
        <p:spPr>
          <a:xfrm>
            <a:off x="4876799" y="3736531"/>
            <a:ext cx="243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What's in the text</a:t>
            </a:r>
          </a:p>
        </p:txBody>
      </p:sp>
    </p:spTree>
    <p:extLst>
      <p:ext uri="{BB962C8B-B14F-4D97-AF65-F5344CB8AC3E}">
        <p14:creationId xmlns:p14="http://schemas.microsoft.com/office/powerpoint/2010/main" val="37144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EAA6B975-2CA2-437A-A069-4F64E14E0508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8DD9A3-AAEB-4F5D-B459-8B188ED31E8D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72393D9-FA12-4310-9FDE-7E38028E92B3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DB27A6ED-4F34-445F-A81E-3512528DA144}"/>
              </a:ext>
            </a:extLst>
          </p:cNvPr>
          <p:cNvSpPr txBox="1"/>
          <p:nvPr/>
        </p:nvSpPr>
        <p:spPr>
          <a:xfrm>
            <a:off x="1045691" y="21003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949106-EB1F-4B09-8B05-75489364F0F2}"/>
              </a:ext>
            </a:extLst>
          </p:cNvPr>
          <p:cNvSpPr txBox="1"/>
          <p:nvPr/>
        </p:nvSpPr>
        <p:spPr>
          <a:xfrm>
            <a:off x="1045691" y="2502062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BAA2BF8-93BD-4AF1-B8AE-7278B8B401B5}"/>
              </a:ext>
            </a:extLst>
          </p:cNvPr>
          <p:cNvSpPr txBox="1"/>
          <p:nvPr/>
        </p:nvSpPr>
        <p:spPr>
          <a:xfrm>
            <a:off x="1044061" y="164267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550B831-115C-4A23-BAAD-088B008F0A8B}"/>
              </a:ext>
            </a:extLst>
          </p:cNvPr>
          <p:cNvSpPr txBox="1"/>
          <p:nvPr/>
        </p:nvSpPr>
        <p:spPr>
          <a:xfrm>
            <a:off x="4737844" y="21003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D520BA8-C0FD-45A8-949F-9D65C847F4C5}"/>
              </a:ext>
            </a:extLst>
          </p:cNvPr>
          <p:cNvSpPr txBox="1"/>
          <p:nvPr/>
        </p:nvSpPr>
        <p:spPr>
          <a:xfrm>
            <a:off x="4737844" y="2502062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80692B0-4AED-4855-BDE9-5369C49F856B}"/>
              </a:ext>
            </a:extLst>
          </p:cNvPr>
          <p:cNvSpPr txBox="1"/>
          <p:nvPr/>
        </p:nvSpPr>
        <p:spPr>
          <a:xfrm>
            <a:off x="4736214" y="164267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D247561-3C22-4883-9FA3-181E595BE0DF}"/>
              </a:ext>
            </a:extLst>
          </p:cNvPr>
          <p:cNvSpPr txBox="1"/>
          <p:nvPr/>
        </p:nvSpPr>
        <p:spPr>
          <a:xfrm>
            <a:off x="8428367" y="21003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4C5930F-2451-453D-BFCE-A677CA19CE2D}"/>
              </a:ext>
            </a:extLst>
          </p:cNvPr>
          <p:cNvSpPr txBox="1"/>
          <p:nvPr/>
        </p:nvSpPr>
        <p:spPr>
          <a:xfrm>
            <a:off x="8428367" y="2502062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D7FF093-0C32-48D6-8D36-EB5F8A6C5E8A}"/>
              </a:ext>
            </a:extLst>
          </p:cNvPr>
          <p:cNvSpPr txBox="1"/>
          <p:nvPr/>
        </p:nvSpPr>
        <p:spPr>
          <a:xfrm>
            <a:off x="8426737" y="164267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C9892D-FF70-4A3F-A64C-0F4C71753888}"/>
              </a:ext>
            </a:extLst>
          </p:cNvPr>
          <p:cNvSpPr txBox="1"/>
          <p:nvPr/>
        </p:nvSpPr>
        <p:spPr>
          <a:xfrm>
            <a:off x="1045691" y="4478339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22" name="公众号：陈西设计之家。微信搜索即可">
            <a:extLst>
              <a:ext uri="{FF2B5EF4-FFF2-40B4-BE49-F238E27FC236}">
                <a16:creationId xmlns:a16="http://schemas.microsoft.com/office/drawing/2014/main" id="{C1DFC5B9-7B53-46F6-B2B7-B545DAB4B5A1}"/>
              </a:ext>
            </a:extLst>
          </p:cNvPr>
          <p:cNvSpPr txBox="1"/>
          <p:nvPr/>
        </p:nvSpPr>
        <p:spPr>
          <a:xfrm>
            <a:off x="1045691" y="4880057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B7664C-517D-494B-8ABA-E574E360CB1F}"/>
              </a:ext>
            </a:extLst>
          </p:cNvPr>
          <p:cNvSpPr txBox="1"/>
          <p:nvPr/>
        </p:nvSpPr>
        <p:spPr>
          <a:xfrm>
            <a:off x="1044061" y="4020668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E24B5FB-4227-4E1D-AA12-196A778DAB38}"/>
              </a:ext>
            </a:extLst>
          </p:cNvPr>
          <p:cNvSpPr txBox="1"/>
          <p:nvPr/>
        </p:nvSpPr>
        <p:spPr>
          <a:xfrm>
            <a:off x="4737844" y="4478339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42A0CAB-146F-4555-B73F-D2BBA40ED4AC}"/>
              </a:ext>
            </a:extLst>
          </p:cNvPr>
          <p:cNvSpPr txBox="1"/>
          <p:nvPr/>
        </p:nvSpPr>
        <p:spPr>
          <a:xfrm>
            <a:off x="4737844" y="4880057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4F8522F-0A03-4EB8-BF8F-ECA10377D352}"/>
              </a:ext>
            </a:extLst>
          </p:cNvPr>
          <p:cNvSpPr txBox="1"/>
          <p:nvPr/>
        </p:nvSpPr>
        <p:spPr>
          <a:xfrm>
            <a:off x="4736214" y="4020668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0D76A4E-8F7D-466B-8CF1-466579B4572B}"/>
              </a:ext>
            </a:extLst>
          </p:cNvPr>
          <p:cNvSpPr txBox="1"/>
          <p:nvPr/>
        </p:nvSpPr>
        <p:spPr>
          <a:xfrm>
            <a:off x="8428367" y="4478339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9CAB008-5044-4E69-AA58-8E0DDE5F0BB8}"/>
              </a:ext>
            </a:extLst>
          </p:cNvPr>
          <p:cNvSpPr txBox="1"/>
          <p:nvPr/>
        </p:nvSpPr>
        <p:spPr>
          <a:xfrm>
            <a:off x="8428367" y="4880057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E64CDB3-4065-4628-90EC-03A82DCB1CF3}"/>
              </a:ext>
            </a:extLst>
          </p:cNvPr>
          <p:cNvSpPr txBox="1"/>
          <p:nvPr/>
        </p:nvSpPr>
        <p:spPr>
          <a:xfrm>
            <a:off x="8426737" y="4020668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06.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715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Singl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83632004-FDEA-490C-B587-B5DAE4FB8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8427A5-17DF-41A6-99D9-094F203F0D78}"/>
              </a:ext>
            </a:extLst>
          </p:cNvPr>
          <p:cNvSpPr txBox="1"/>
          <p:nvPr/>
        </p:nvSpPr>
        <p:spPr>
          <a:xfrm>
            <a:off x="5054601" y="4287765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III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7B9331-F644-4B26-ADEF-B19567398D0E}"/>
              </a:ext>
            </a:extLst>
          </p:cNvPr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</a:t>
            </a:r>
          </a:p>
        </p:txBody>
      </p:sp>
    </p:spTree>
    <p:extLst>
      <p:ext uri="{BB962C8B-B14F-4D97-AF65-F5344CB8AC3E}">
        <p14:creationId xmlns:p14="http://schemas.microsoft.com/office/powerpoint/2010/main" val="35089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A84226CF-F8B2-468A-ABA4-C44AED5639FF}"/>
              </a:ext>
            </a:extLst>
          </p:cNvPr>
          <p:cNvSpPr/>
          <p:nvPr/>
        </p:nvSpPr>
        <p:spPr>
          <a:xfrm>
            <a:off x="6096001" y="4482"/>
            <a:ext cx="6096000" cy="685351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公众号：陈西设计之家。微信搜索即可">
            <a:extLst>
              <a:ext uri="{FF2B5EF4-FFF2-40B4-BE49-F238E27FC236}">
                <a16:creationId xmlns:a16="http://schemas.microsoft.com/office/drawing/2014/main" id="{048DF9FF-9487-4085-B844-553B27F8B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5380" y="1005840"/>
            <a:ext cx="2268220" cy="4747261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3" name="图片 2" descr="黑色的屏幕&#10;&#10;描述已自动生成">
            <a:extLst>
              <a:ext uri="{FF2B5EF4-FFF2-40B4-BE49-F238E27FC236}">
                <a16:creationId xmlns:a16="http://schemas.microsoft.com/office/drawing/2014/main" id="{FE8AF65A-C529-45B5-BDCA-4685D7C05C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9" y="928403"/>
            <a:ext cx="2438402" cy="5001194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D226F3B-04E8-4734-9AB6-B4B9A2BF40D2}"/>
              </a:ext>
            </a:extLst>
          </p:cNvPr>
          <p:cNvSpPr txBox="1"/>
          <p:nvPr/>
        </p:nvSpPr>
        <p:spPr>
          <a:xfrm>
            <a:off x="947853" y="156257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7042F0A-F5CB-4767-82D7-513872E12DBB}"/>
              </a:ext>
            </a:extLst>
          </p:cNvPr>
          <p:cNvSpPr txBox="1"/>
          <p:nvPr/>
        </p:nvSpPr>
        <p:spPr>
          <a:xfrm>
            <a:off x="947853" y="1964288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625A314-38A0-444B-8293-6AE6825F4EAB}"/>
              </a:ext>
            </a:extLst>
          </p:cNvPr>
          <p:cNvSpPr txBox="1"/>
          <p:nvPr/>
        </p:nvSpPr>
        <p:spPr>
          <a:xfrm>
            <a:off x="946223" y="110489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062E35A-9009-45BA-BAD0-E138D9F3E030}"/>
              </a:ext>
            </a:extLst>
          </p:cNvPr>
          <p:cNvSpPr txBox="1"/>
          <p:nvPr/>
        </p:nvSpPr>
        <p:spPr>
          <a:xfrm>
            <a:off x="946223" y="4234052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16822CC-BB49-4DD2-9EC8-EF96780D991D}"/>
              </a:ext>
            </a:extLst>
          </p:cNvPr>
          <p:cNvSpPr txBox="1"/>
          <p:nvPr/>
        </p:nvSpPr>
        <p:spPr>
          <a:xfrm>
            <a:off x="946223" y="4635770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67831C6-BDBA-4E65-8E20-AB4F61B33D03}"/>
              </a:ext>
            </a:extLst>
          </p:cNvPr>
          <p:cNvSpPr txBox="1"/>
          <p:nvPr/>
        </p:nvSpPr>
        <p:spPr>
          <a:xfrm>
            <a:off x="944593" y="3776381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9AD89B1-710E-4E8F-A03A-030127998797}"/>
              </a:ext>
            </a:extLst>
          </p:cNvPr>
          <p:cNvSpPr txBox="1"/>
          <p:nvPr/>
        </p:nvSpPr>
        <p:spPr>
          <a:xfrm>
            <a:off x="8407773" y="156257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4A3CCE6-CC7A-4C28-A6A1-1EEBC315349A}"/>
              </a:ext>
            </a:extLst>
          </p:cNvPr>
          <p:cNvSpPr txBox="1"/>
          <p:nvPr/>
        </p:nvSpPr>
        <p:spPr>
          <a:xfrm>
            <a:off x="8407773" y="1964288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8451E52-7E4A-4BD9-9BF5-16F9C2CBA946}"/>
              </a:ext>
            </a:extLst>
          </p:cNvPr>
          <p:cNvSpPr txBox="1"/>
          <p:nvPr/>
        </p:nvSpPr>
        <p:spPr>
          <a:xfrm>
            <a:off x="8406143" y="110489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5A70EA5-2701-4C86-8C6D-97DCA69CC3F7}"/>
              </a:ext>
            </a:extLst>
          </p:cNvPr>
          <p:cNvSpPr txBox="1"/>
          <p:nvPr/>
        </p:nvSpPr>
        <p:spPr>
          <a:xfrm>
            <a:off x="8406143" y="4234052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26ABEC2-F866-44E0-B90E-D6E017A12C8D}"/>
              </a:ext>
            </a:extLst>
          </p:cNvPr>
          <p:cNvSpPr txBox="1"/>
          <p:nvPr/>
        </p:nvSpPr>
        <p:spPr>
          <a:xfrm>
            <a:off x="8406143" y="4635770"/>
            <a:ext cx="2691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53" name="公众号：陈西设计之家。微信搜索即可">
            <a:extLst>
              <a:ext uri="{FF2B5EF4-FFF2-40B4-BE49-F238E27FC236}">
                <a16:creationId xmlns:a16="http://schemas.microsoft.com/office/drawing/2014/main" id="{0194FADD-0F18-43AF-9E12-362C73B92189}"/>
              </a:ext>
            </a:extLst>
          </p:cNvPr>
          <p:cNvSpPr txBox="1"/>
          <p:nvPr/>
        </p:nvSpPr>
        <p:spPr>
          <a:xfrm>
            <a:off x="8404513" y="3776381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9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A84226CF-F8B2-468A-ABA4-C44AED5639FF}"/>
              </a:ext>
            </a:extLst>
          </p:cNvPr>
          <p:cNvSpPr/>
          <p:nvPr/>
        </p:nvSpPr>
        <p:spPr>
          <a:xfrm>
            <a:off x="0" y="4482"/>
            <a:ext cx="5314950" cy="685351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公众号：陈西设计之家。微信搜索即可">
            <a:extLst>
              <a:ext uri="{FF2B5EF4-FFF2-40B4-BE49-F238E27FC236}">
                <a16:creationId xmlns:a16="http://schemas.microsoft.com/office/drawing/2014/main" id="{C01C3CBB-AD18-473F-AF72-7F1714D3DA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87" y="2713266"/>
            <a:ext cx="3284644" cy="4667250"/>
          </a:xfrm>
          <a:custGeom>
            <a:avLst/>
            <a:gdLst>
              <a:gd name="connsiteX0" fmla="*/ 242669 w 3284644"/>
              <a:gd name="connsiteY0" fmla="*/ 0 h 4667250"/>
              <a:gd name="connsiteX1" fmla="*/ 3041975 w 3284644"/>
              <a:gd name="connsiteY1" fmla="*/ 0 h 4667250"/>
              <a:gd name="connsiteX2" fmla="*/ 3284644 w 3284644"/>
              <a:gd name="connsiteY2" fmla="*/ 242669 h 4667250"/>
              <a:gd name="connsiteX3" fmla="*/ 3284644 w 3284644"/>
              <a:gd name="connsiteY3" fmla="*/ 4424581 h 4667250"/>
              <a:gd name="connsiteX4" fmla="*/ 3041975 w 3284644"/>
              <a:gd name="connsiteY4" fmla="*/ 4667250 h 4667250"/>
              <a:gd name="connsiteX5" fmla="*/ 242669 w 3284644"/>
              <a:gd name="connsiteY5" fmla="*/ 4667250 h 4667250"/>
              <a:gd name="connsiteX6" fmla="*/ 0 w 3284644"/>
              <a:gd name="connsiteY6" fmla="*/ 4424581 h 4667250"/>
              <a:gd name="connsiteX7" fmla="*/ 0 w 3284644"/>
              <a:gd name="connsiteY7" fmla="*/ 242669 h 4667250"/>
              <a:gd name="connsiteX8" fmla="*/ 242669 w 3284644"/>
              <a:gd name="connsiteY8" fmla="*/ 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4644" h="4667250">
                <a:moveTo>
                  <a:pt x="242669" y="0"/>
                </a:moveTo>
                <a:lnTo>
                  <a:pt x="3041975" y="0"/>
                </a:lnTo>
                <a:cubicBezTo>
                  <a:pt x="3175997" y="0"/>
                  <a:pt x="3284644" y="108647"/>
                  <a:pt x="3284644" y="242669"/>
                </a:cubicBezTo>
                <a:lnTo>
                  <a:pt x="3284644" y="4424581"/>
                </a:lnTo>
                <a:cubicBezTo>
                  <a:pt x="3284644" y="4558603"/>
                  <a:pt x="3175997" y="4667250"/>
                  <a:pt x="3041975" y="4667250"/>
                </a:cubicBezTo>
                <a:lnTo>
                  <a:pt x="242669" y="4667250"/>
                </a:lnTo>
                <a:cubicBezTo>
                  <a:pt x="108647" y="4667250"/>
                  <a:pt x="0" y="4558603"/>
                  <a:pt x="0" y="4424581"/>
                </a:cubicBezTo>
                <a:lnTo>
                  <a:pt x="0" y="242669"/>
                </a:lnTo>
                <a:cubicBezTo>
                  <a:pt x="0" y="108647"/>
                  <a:pt x="108647" y="0"/>
                  <a:pt x="242669" y="0"/>
                </a:cubicBezTo>
                <a:close/>
              </a:path>
            </a:pathLst>
          </a:custGeom>
        </p:spPr>
      </p:pic>
      <p:pic>
        <p:nvPicPr>
          <p:cNvPr id="23" name="公众号：陈西设计之家。微信搜索即可" descr="黑色的屏幕&#10;&#10;描述已自动生成">
            <a:extLst>
              <a:ext uri="{FF2B5EF4-FFF2-40B4-BE49-F238E27FC236}">
                <a16:creationId xmlns:a16="http://schemas.microsoft.com/office/drawing/2014/main" id="{9F640F25-8C32-456F-8053-43E6CD2161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43" y="2625457"/>
            <a:ext cx="3483188" cy="714406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812FCB6-6CEE-4045-84E6-A4AC339AF1A2}"/>
              </a:ext>
            </a:extLst>
          </p:cNvPr>
          <p:cNvSpPr txBox="1"/>
          <p:nvPr/>
        </p:nvSpPr>
        <p:spPr>
          <a:xfrm>
            <a:off x="6439620" y="1396694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5BC6F8-B1D8-4AD7-8DC3-23FF530BCEF3}"/>
              </a:ext>
            </a:extLst>
          </p:cNvPr>
          <p:cNvSpPr txBox="1"/>
          <p:nvPr/>
        </p:nvSpPr>
        <p:spPr>
          <a:xfrm>
            <a:off x="6439618" y="1798412"/>
            <a:ext cx="46083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6A50BC-C2EE-454C-AC00-434711AAB2B3}"/>
              </a:ext>
            </a:extLst>
          </p:cNvPr>
          <p:cNvSpPr txBox="1"/>
          <p:nvPr/>
        </p:nvSpPr>
        <p:spPr>
          <a:xfrm>
            <a:off x="6437990" y="913623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8932E7A-7AA9-4773-B9FC-D00AF14A89E3}"/>
              </a:ext>
            </a:extLst>
          </p:cNvPr>
          <p:cNvSpPr txBox="1"/>
          <p:nvPr/>
        </p:nvSpPr>
        <p:spPr>
          <a:xfrm>
            <a:off x="6439620" y="3288004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CAC854C-C25C-4685-9EE4-C208CCD90E09}"/>
              </a:ext>
            </a:extLst>
          </p:cNvPr>
          <p:cNvSpPr txBox="1"/>
          <p:nvPr/>
        </p:nvSpPr>
        <p:spPr>
          <a:xfrm>
            <a:off x="6439618" y="3689722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062E764-EE03-4CD9-ADF7-2D2128997DA2}"/>
              </a:ext>
            </a:extLst>
          </p:cNvPr>
          <p:cNvSpPr txBox="1"/>
          <p:nvPr/>
        </p:nvSpPr>
        <p:spPr>
          <a:xfrm>
            <a:off x="6437990" y="2804933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167707C-81FB-4565-811B-B3896C596B1F}"/>
              </a:ext>
            </a:extLst>
          </p:cNvPr>
          <p:cNvSpPr txBox="1"/>
          <p:nvPr/>
        </p:nvSpPr>
        <p:spPr>
          <a:xfrm>
            <a:off x="6439620" y="5140733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4" name="公众号：陈西设计之家。微信搜索即可">
            <a:extLst>
              <a:ext uri="{FF2B5EF4-FFF2-40B4-BE49-F238E27FC236}">
                <a16:creationId xmlns:a16="http://schemas.microsoft.com/office/drawing/2014/main" id="{C67A62FF-F858-4EB0-8FB6-F660EBE85668}"/>
              </a:ext>
            </a:extLst>
          </p:cNvPr>
          <p:cNvSpPr txBox="1"/>
          <p:nvPr/>
        </p:nvSpPr>
        <p:spPr>
          <a:xfrm>
            <a:off x="6439618" y="5542451"/>
            <a:ext cx="39987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2E42017-C3FC-40EC-99B1-6EA8BD725C06}"/>
              </a:ext>
            </a:extLst>
          </p:cNvPr>
          <p:cNvSpPr txBox="1"/>
          <p:nvPr/>
        </p:nvSpPr>
        <p:spPr>
          <a:xfrm>
            <a:off x="6437990" y="4657662"/>
            <a:ext cx="11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E1F2AE-9F10-498E-A4A8-B425CBA702E6}"/>
              </a:ext>
            </a:extLst>
          </p:cNvPr>
          <p:cNvSpPr txBox="1"/>
          <p:nvPr/>
        </p:nvSpPr>
        <p:spPr>
          <a:xfrm>
            <a:off x="776528" y="768753"/>
            <a:ext cx="3804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Mockup</a:t>
            </a:r>
            <a:endParaRPr lang="zh-CN" altLang="en-US" sz="6600" i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2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公众号：陈西设计之家。微信搜索即可">
            <a:extLst>
              <a:ext uri="{FF2B5EF4-FFF2-40B4-BE49-F238E27FC236}">
                <a16:creationId xmlns:a16="http://schemas.microsoft.com/office/drawing/2014/main" id="{F6B2F852-C701-4572-9AC4-546369839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341" y="0"/>
            <a:ext cx="4572000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6C22C2B-20CF-4C8D-A816-66B64054E0AB}"/>
              </a:ext>
            </a:extLst>
          </p:cNvPr>
          <p:cNvSpPr/>
          <p:nvPr/>
        </p:nvSpPr>
        <p:spPr>
          <a:xfrm>
            <a:off x="0" y="0"/>
            <a:ext cx="2707341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CDA9F6-017B-40A4-97FC-1E0C94632A2C}"/>
              </a:ext>
            </a:extLst>
          </p:cNvPr>
          <p:cNvSpPr/>
          <p:nvPr/>
        </p:nvSpPr>
        <p:spPr>
          <a:xfrm>
            <a:off x="5737412" y="753035"/>
            <a:ext cx="5683623" cy="5351930"/>
          </a:xfrm>
          <a:prstGeom prst="rect">
            <a:avLst/>
          </a:prstGeom>
          <a:solidFill>
            <a:srgbClr val="EEEEEE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                           ·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6AFE674-610F-4EE0-A2BB-228E13DB01EF}"/>
              </a:ext>
            </a:extLst>
          </p:cNvPr>
          <p:cNvCxnSpPr/>
          <p:nvPr/>
        </p:nvCxnSpPr>
        <p:spPr>
          <a:xfrm>
            <a:off x="596512" y="4409528"/>
            <a:ext cx="0" cy="719718"/>
          </a:xfrm>
          <a:prstGeom prst="line">
            <a:avLst/>
          </a:prstGeom>
          <a:ln w="127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DA06722B-C5F4-44F3-8E11-054FD9CF1A7F}"/>
              </a:ext>
            </a:extLst>
          </p:cNvPr>
          <p:cNvSpPr txBox="1"/>
          <p:nvPr/>
        </p:nvSpPr>
        <p:spPr>
          <a:xfrm>
            <a:off x="6468233" y="1991555"/>
            <a:ext cx="6945995" cy="111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Simple and practical</a:t>
            </a:r>
            <a:endParaRPr lang="en-US" altLang="zh-CN" sz="28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Universal</a:t>
            </a:r>
            <a:r>
              <a:rPr lang="en-US" altLang="zh-CN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Templates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26D2181-4F94-4B44-9316-B4905E95ECF8}"/>
              </a:ext>
            </a:extLst>
          </p:cNvPr>
          <p:cNvSpPr txBox="1"/>
          <p:nvPr/>
        </p:nvSpPr>
        <p:spPr>
          <a:xfrm>
            <a:off x="6468232" y="3581407"/>
            <a:ext cx="351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AC3BB12-2B89-41E1-8B61-36A4208CF854}"/>
              </a:ext>
            </a:extLst>
          </p:cNvPr>
          <p:cNvCxnSpPr>
            <a:cxnSpLocks/>
          </p:cNvCxnSpPr>
          <p:nvPr/>
        </p:nvCxnSpPr>
        <p:spPr>
          <a:xfrm>
            <a:off x="6582351" y="3293855"/>
            <a:ext cx="63722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5579979B-5A2F-43ED-B3E5-9F1D66D78594}"/>
              </a:ext>
            </a:extLst>
          </p:cNvPr>
          <p:cNvSpPr txBox="1"/>
          <p:nvPr/>
        </p:nvSpPr>
        <p:spPr>
          <a:xfrm>
            <a:off x="6480933" y="4322036"/>
            <a:ext cx="209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Reporter: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freeppt7.com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566DAB1-0411-40EC-906D-29121B9E94A2}"/>
              </a:ext>
            </a:extLst>
          </p:cNvPr>
          <p:cNvSpPr txBox="1"/>
          <p:nvPr/>
        </p:nvSpPr>
        <p:spPr>
          <a:xfrm>
            <a:off x="6480933" y="4674611"/>
            <a:ext cx="3718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Reporting time: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2030.07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公众号：陈西设计之家。微信搜索即可">
            <a:extLst>
              <a:ext uri="{FF2B5EF4-FFF2-40B4-BE49-F238E27FC236}">
                <a16:creationId xmlns:a16="http://schemas.microsoft.com/office/drawing/2014/main" id="{2D9280C0-A154-464C-90F5-3C5A0B9E8EAB}"/>
              </a:ext>
            </a:extLst>
          </p:cNvPr>
          <p:cNvSpPr/>
          <p:nvPr/>
        </p:nvSpPr>
        <p:spPr>
          <a:xfrm>
            <a:off x="399755" y="6175326"/>
            <a:ext cx="388978" cy="388978"/>
          </a:xfrm>
          <a:prstGeom prst="mathMultiply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89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公众号：陈西设计之家。微信搜索即可">
            <a:extLst>
              <a:ext uri="{FF2B5EF4-FFF2-40B4-BE49-F238E27FC236}">
                <a16:creationId xmlns:a16="http://schemas.microsoft.com/office/drawing/2014/main" id="{FBE8A816-9011-4D82-9E6B-B59CAF4A8E54}"/>
              </a:ext>
            </a:extLst>
          </p:cNvPr>
          <p:cNvSpPr/>
          <p:nvPr/>
        </p:nvSpPr>
        <p:spPr>
          <a:xfrm>
            <a:off x="7124183" y="0"/>
            <a:ext cx="5067818" cy="6858000"/>
          </a:xfrm>
          <a:custGeom>
            <a:avLst/>
            <a:gdLst>
              <a:gd name="connsiteX0" fmla="*/ 2679832 w 5103919"/>
              <a:gd name="connsiteY0" fmla="*/ 0 h 6858000"/>
              <a:gd name="connsiteX1" fmla="*/ 5103919 w 5103919"/>
              <a:gd name="connsiteY1" fmla="*/ 0 h 6858000"/>
              <a:gd name="connsiteX2" fmla="*/ 5103919 w 5103919"/>
              <a:gd name="connsiteY2" fmla="*/ 6858000 h 6858000"/>
              <a:gd name="connsiteX3" fmla="*/ 0 w 51039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919" h="6858000">
                <a:moveTo>
                  <a:pt x="2679832" y="0"/>
                </a:moveTo>
                <a:lnTo>
                  <a:pt x="5103919" y="0"/>
                </a:lnTo>
                <a:lnTo>
                  <a:pt x="510391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BF32F786-6E2F-4260-944C-11FFC5F1F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565" y="1920689"/>
            <a:ext cx="4876800" cy="3141479"/>
          </a:xfrm>
          <a:custGeom>
            <a:avLst/>
            <a:gdLst>
              <a:gd name="connsiteX0" fmla="*/ 0 w 4876800"/>
              <a:gd name="connsiteY0" fmla="*/ 0 h 3141479"/>
              <a:gd name="connsiteX1" fmla="*/ 4876800 w 4876800"/>
              <a:gd name="connsiteY1" fmla="*/ 0 h 3141479"/>
              <a:gd name="connsiteX2" fmla="*/ 4876800 w 4876800"/>
              <a:gd name="connsiteY2" fmla="*/ 3141479 h 3141479"/>
              <a:gd name="connsiteX3" fmla="*/ 0 w 4876800"/>
              <a:gd name="connsiteY3" fmla="*/ 3141479 h 314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3141479">
                <a:moveTo>
                  <a:pt x="0" y="0"/>
                </a:moveTo>
                <a:lnTo>
                  <a:pt x="4876800" y="0"/>
                </a:lnTo>
                <a:lnTo>
                  <a:pt x="4876800" y="3141479"/>
                </a:lnTo>
                <a:lnTo>
                  <a:pt x="0" y="3141479"/>
                </a:lnTo>
                <a:close/>
              </a:path>
            </a:pathLst>
          </a:custGeom>
        </p:spPr>
      </p:pic>
      <p:pic>
        <p:nvPicPr>
          <p:cNvPr id="24" name="公众号：陈西设计之家。微信搜索即可" descr="电脑的屏幕&#10;&#10;描述已自动生成">
            <a:extLst>
              <a:ext uri="{FF2B5EF4-FFF2-40B4-BE49-F238E27FC236}">
                <a16:creationId xmlns:a16="http://schemas.microsoft.com/office/drawing/2014/main" id="{6A6A9CE9-E238-4BAF-9F76-0E175BC55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6" t="16111" r="7168" b="13055"/>
          <a:stretch/>
        </p:blipFill>
        <p:spPr>
          <a:xfrm>
            <a:off x="5182121" y="1690866"/>
            <a:ext cx="6416919" cy="3796553"/>
          </a:xfrm>
          <a:custGeom>
            <a:avLst/>
            <a:gdLst>
              <a:gd name="connsiteX0" fmla="*/ 1047750 w 8210550"/>
              <a:gd name="connsiteY0" fmla="*/ 406400 h 4857750"/>
              <a:gd name="connsiteX1" fmla="*/ 1047750 w 8210550"/>
              <a:gd name="connsiteY1" fmla="*/ 4229100 h 4857750"/>
              <a:gd name="connsiteX2" fmla="*/ 7143750 w 8210550"/>
              <a:gd name="connsiteY2" fmla="*/ 4229100 h 4857750"/>
              <a:gd name="connsiteX3" fmla="*/ 7143750 w 8210550"/>
              <a:gd name="connsiteY3" fmla="*/ 406400 h 4857750"/>
              <a:gd name="connsiteX4" fmla="*/ 0 w 8210550"/>
              <a:gd name="connsiteY4" fmla="*/ 0 h 4857750"/>
              <a:gd name="connsiteX5" fmla="*/ 8210550 w 8210550"/>
              <a:gd name="connsiteY5" fmla="*/ 0 h 4857750"/>
              <a:gd name="connsiteX6" fmla="*/ 8210550 w 8210550"/>
              <a:gd name="connsiteY6" fmla="*/ 4857750 h 4857750"/>
              <a:gd name="connsiteX7" fmla="*/ 0 w 8210550"/>
              <a:gd name="connsiteY7" fmla="*/ 485775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0550" h="4857750">
                <a:moveTo>
                  <a:pt x="1047750" y="406400"/>
                </a:moveTo>
                <a:lnTo>
                  <a:pt x="1047750" y="4229100"/>
                </a:lnTo>
                <a:lnTo>
                  <a:pt x="7143750" y="4229100"/>
                </a:lnTo>
                <a:lnTo>
                  <a:pt x="7143750" y="406400"/>
                </a:lnTo>
                <a:close/>
                <a:moveTo>
                  <a:pt x="0" y="0"/>
                </a:moveTo>
                <a:lnTo>
                  <a:pt x="8210550" y="0"/>
                </a:lnTo>
                <a:lnTo>
                  <a:pt x="8210550" y="4857750"/>
                </a:lnTo>
                <a:lnTo>
                  <a:pt x="0" y="4857750"/>
                </a:lnTo>
                <a:close/>
              </a:path>
            </a:pathLst>
          </a:cu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FA47AC98-F3FF-47A4-A5A8-F64DEFA938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899" y="3512943"/>
            <a:ext cx="674914" cy="674914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99B64736-142E-4097-9273-190B5EDEBDAB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5BE6EFC-0E56-4E0F-9C74-23B1D2A5FA5D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B2EFC83-1971-4880-A01F-609620450FD1}"/>
              </a:ext>
            </a:extLst>
          </p:cNvPr>
          <p:cNvSpPr txBox="1"/>
          <p:nvPr/>
        </p:nvSpPr>
        <p:spPr>
          <a:xfrm>
            <a:off x="1575115" y="1977265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EC76570-F901-4C8B-A445-3BD7960ACC1C}"/>
              </a:ext>
            </a:extLst>
          </p:cNvPr>
          <p:cNvSpPr txBox="1"/>
          <p:nvPr/>
        </p:nvSpPr>
        <p:spPr>
          <a:xfrm>
            <a:off x="1575114" y="2313813"/>
            <a:ext cx="3492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</a:t>
            </a:r>
          </a:p>
        </p:txBody>
      </p:sp>
      <p:pic>
        <p:nvPicPr>
          <p:cNvPr id="43" name="公众号：陈西设计之家。微信搜索即可">
            <a:extLst>
              <a:ext uri="{FF2B5EF4-FFF2-40B4-BE49-F238E27FC236}">
                <a16:creationId xmlns:a16="http://schemas.microsoft.com/office/drawing/2014/main" id="{007AA0B7-25C8-4899-9AE9-6EABC1D786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900" y="2039918"/>
            <a:ext cx="674914" cy="674914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789E353A-8B95-4877-9F4F-E9831DC3B3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899" y="4985968"/>
            <a:ext cx="674914" cy="67491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47B2B152-48DA-423B-B173-D4840B720F76}"/>
              </a:ext>
            </a:extLst>
          </p:cNvPr>
          <p:cNvSpPr txBox="1"/>
          <p:nvPr/>
        </p:nvSpPr>
        <p:spPr>
          <a:xfrm>
            <a:off x="1575115" y="3450290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D0A6912-05B3-409D-ACE5-899BF6BFFC54}"/>
              </a:ext>
            </a:extLst>
          </p:cNvPr>
          <p:cNvSpPr txBox="1"/>
          <p:nvPr/>
        </p:nvSpPr>
        <p:spPr>
          <a:xfrm>
            <a:off x="1575114" y="3786838"/>
            <a:ext cx="31185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28621B8-0CB3-4294-B2F0-4A29C22BF980}"/>
              </a:ext>
            </a:extLst>
          </p:cNvPr>
          <p:cNvSpPr txBox="1"/>
          <p:nvPr/>
        </p:nvSpPr>
        <p:spPr>
          <a:xfrm>
            <a:off x="1575115" y="498596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3910BCC-7BBE-444A-8CD2-7DCC5828E699}"/>
              </a:ext>
            </a:extLst>
          </p:cNvPr>
          <p:cNvSpPr txBox="1"/>
          <p:nvPr/>
        </p:nvSpPr>
        <p:spPr>
          <a:xfrm>
            <a:off x="1575114" y="5322516"/>
            <a:ext cx="34927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80ECE68-2BE7-4ADD-B63F-33B28D4B031A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4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 invX="1"/>
      </p:transition>
    </mc:Choice>
    <mc:Fallback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5CA76C5-D3B4-4B7B-8CC3-701F3F09A755}"/>
              </a:ext>
            </a:extLst>
          </p:cNvPr>
          <p:cNvSpPr/>
          <p:nvPr/>
        </p:nvSpPr>
        <p:spPr>
          <a:xfrm>
            <a:off x="0" y="3715657"/>
            <a:ext cx="12191985" cy="3142343"/>
          </a:xfrm>
          <a:custGeom>
            <a:avLst/>
            <a:gdLst>
              <a:gd name="connsiteX0" fmla="*/ 0 w 12191985"/>
              <a:gd name="connsiteY0" fmla="*/ 0 h 2393576"/>
              <a:gd name="connsiteX1" fmla="*/ 12191985 w 12191985"/>
              <a:gd name="connsiteY1" fmla="*/ 0 h 2393576"/>
              <a:gd name="connsiteX2" fmla="*/ 12191985 w 12191985"/>
              <a:gd name="connsiteY2" fmla="*/ 2393576 h 2393576"/>
              <a:gd name="connsiteX3" fmla="*/ 0 w 12191985"/>
              <a:gd name="connsiteY3" fmla="*/ 2393576 h 2393576"/>
              <a:gd name="connsiteX4" fmla="*/ 0 w 12191985"/>
              <a:gd name="connsiteY4" fmla="*/ 0 h 2393576"/>
              <a:gd name="connsiteX0" fmla="*/ 0 w 12191985"/>
              <a:gd name="connsiteY0" fmla="*/ 770966 h 3164542"/>
              <a:gd name="connsiteX1" fmla="*/ 4141694 w 12191985"/>
              <a:gd name="connsiteY1" fmla="*/ 0 h 3164542"/>
              <a:gd name="connsiteX2" fmla="*/ 12191985 w 12191985"/>
              <a:gd name="connsiteY2" fmla="*/ 770966 h 3164542"/>
              <a:gd name="connsiteX3" fmla="*/ 12191985 w 12191985"/>
              <a:gd name="connsiteY3" fmla="*/ 3164542 h 3164542"/>
              <a:gd name="connsiteX4" fmla="*/ 0 w 12191985"/>
              <a:gd name="connsiteY4" fmla="*/ 3164542 h 3164542"/>
              <a:gd name="connsiteX5" fmla="*/ 0 w 12191985"/>
              <a:gd name="connsiteY5" fmla="*/ 770966 h 3164542"/>
              <a:gd name="connsiteX0" fmla="*/ 0 w 12191985"/>
              <a:gd name="connsiteY0" fmla="*/ 770966 h 3164542"/>
              <a:gd name="connsiteX1" fmla="*/ 4141694 w 12191985"/>
              <a:gd name="connsiteY1" fmla="*/ 0 h 3164542"/>
              <a:gd name="connsiteX2" fmla="*/ 9054353 w 12191985"/>
              <a:gd name="connsiteY2" fmla="*/ 1255059 h 3164542"/>
              <a:gd name="connsiteX3" fmla="*/ 12191985 w 12191985"/>
              <a:gd name="connsiteY3" fmla="*/ 770966 h 3164542"/>
              <a:gd name="connsiteX4" fmla="*/ 12191985 w 12191985"/>
              <a:gd name="connsiteY4" fmla="*/ 3164542 h 3164542"/>
              <a:gd name="connsiteX5" fmla="*/ 0 w 12191985"/>
              <a:gd name="connsiteY5" fmla="*/ 3164542 h 3164542"/>
              <a:gd name="connsiteX6" fmla="*/ 0 w 12191985"/>
              <a:gd name="connsiteY6" fmla="*/ 770966 h 3164542"/>
              <a:gd name="connsiteX0" fmla="*/ 0 w 12191985"/>
              <a:gd name="connsiteY0" fmla="*/ 519955 h 2913531"/>
              <a:gd name="connsiteX1" fmla="*/ 4177553 w 12191985"/>
              <a:gd name="connsiteY1" fmla="*/ 0 h 2913531"/>
              <a:gd name="connsiteX2" fmla="*/ 9054353 w 12191985"/>
              <a:gd name="connsiteY2" fmla="*/ 1004048 h 2913531"/>
              <a:gd name="connsiteX3" fmla="*/ 12191985 w 12191985"/>
              <a:gd name="connsiteY3" fmla="*/ 519955 h 2913531"/>
              <a:gd name="connsiteX4" fmla="*/ 12191985 w 12191985"/>
              <a:gd name="connsiteY4" fmla="*/ 2913531 h 2913531"/>
              <a:gd name="connsiteX5" fmla="*/ 0 w 12191985"/>
              <a:gd name="connsiteY5" fmla="*/ 2913531 h 2913531"/>
              <a:gd name="connsiteX6" fmla="*/ 0 w 12191985"/>
              <a:gd name="connsiteY6" fmla="*/ 519955 h 2913531"/>
              <a:gd name="connsiteX0" fmla="*/ 0 w 12191985"/>
              <a:gd name="connsiteY0" fmla="*/ 519955 h 2913531"/>
              <a:gd name="connsiteX1" fmla="*/ 4177553 w 12191985"/>
              <a:gd name="connsiteY1" fmla="*/ 0 h 2913531"/>
              <a:gd name="connsiteX2" fmla="*/ 9215717 w 12191985"/>
              <a:gd name="connsiteY2" fmla="*/ 1093695 h 2913531"/>
              <a:gd name="connsiteX3" fmla="*/ 12191985 w 12191985"/>
              <a:gd name="connsiteY3" fmla="*/ 519955 h 2913531"/>
              <a:gd name="connsiteX4" fmla="*/ 12191985 w 12191985"/>
              <a:gd name="connsiteY4" fmla="*/ 2913531 h 2913531"/>
              <a:gd name="connsiteX5" fmla="*/ 0 w 12191985"/>
              <a:gd name="connsiteY5" fmla="*/ 2913531 h 2913531"/>
              <a:gd name="connsiteX6" fmla="*/ 0 w 12191985"/>
              <a:gd name="connsiteY6" fmla="*/ 519955 h 2913531"/>
              <a:gd name="connsiteX0" fmla="*/ 0 w 12191985"/>
              <a:gd name="connsiteY0" fmla="*/ 519955 h 2913531"/>
              <a:gd name="connsiteX1" fmla="*/ 4177553 w 12191985"/>
              <a:gd name="connsiteY1" fmla="*/ 0 h 2913531"/>
              <a:gd name="connsiteX2" fmla="*/ 9215717 w 12191985"/>
              <a:gd name="connsiteY2" fmla="*/ 1093695 h 2913531"/>
              <a:gd name="connsiteX3" fmla="*/ 12191985 w 12191985"/>
              <a:gd name="connsiteY3" fmla="*/ 519955 h 2913531"/>
              <a:gd name="connsiteX4" fmla="*/ 12191985 w 12191985"/>
              <a:gd name="connsiteY4" fmla="*/ 2913531 h 2913531"/>
              <a:gd name="connsiteX5" fmla="*/ 0 w 12191985"/>
              <a:gd name="connsiteY5" fmla="*/ 2913531 h 2913531"/>
              <a:gd name="connsiteX6" fmla="*/ 0 w 12191985"/>
              <a:gd name="connsiteY6" fmla="*/ 519955 h 2913531"/>
              <a:gd name="connsiteX0" fmla="*/ 0 w 12191985"/>
              <a:gd name="connsiteY0" fmla="*/ 519955 h 2913531"/>
              <a:gd name="connsiteX1" fmla="*/ 4177553 w 12191985"/>
              <a:gd name="connsiteY1" fmla="*/ 0 h 2913531"/>
              <a:gd name="connsiteX2" fmla="*/ 9215717 w 12191985"/>
              <a:gd name="connsiteY2" fmla="*/ 1093695 h 2913531"/>
              <a:gd name="connsiteX3" fmla="*/ 12191985 w 12191985"/>
              <a:gd name="connsiteY3" fmla="*/ 519955 h 2913531"/>
              <a:gd name="connsiteX4" fmla="*/ 12191985 w 12191985"/>
              <a:gd name="connsiteY4" fmla="*/ 2913531 h 2913531"/>
              <a:gd name="connsiteX5" fmla="*/ 0 w 12191985"/>
              <a:gd name="connsiteY5" fmla="*/ 2913531 h 2913531"/>
              <a:gd name="connsiteX6" fmla="*/ 0 w 12191985"/>
              <a:gd name="connsiteY6" fmla="*/ 519955 h 2913531"/>
              <a:gd name="connsiteX0" fmla="*/ 0 w 12191985"/>
              <a:gd name="connsiteY0" fmla="*/ 519955 h 2913531"/>
              <a:gd name="connsiteX1" fmla="*/ 4177553 w 12191985"/>
              <a:gd name="connsiteY1" fmla="*/ 0 h 2913531"/>
              <a:gd name="connsiteX2" fmla="*/ 9215717 w 12191985"/>
              <a:gd name="connsiteY2" fmla="*/ 1093695 h 2913531"/>
              <a:gd name="connsiteX3" fmla="*/ 12191985 w 12191985"/>
              <a:gd name="connsiteY3" fmla="*/ 519955 h 2913531"/>
              <a:gd name="connsiteX4" fmla="*/ 12191985 w 12191985"/>
              <a:gd name="connsiteY4" fmla="*/ 2913531 h 2913531"/>
              <a:gd name="connsiteX5" fmla="*/ 0 w 12191985"/>
              <a:gd name="connsiteY5" fmla="*/ 2913531 h 2913531"/>
              <a:gd name="connsiteX6" fmla="*/ 0 w 12191985"/>
              <a:gd name="connsiteY6" fmla="*/ 519955 h 2913531"/>
              <a:gd name="connsiteX0" fmla="*/ 0 w 12191985"/>
              <a:gd name="connsiteY0" fmla="*/ 519955 h 2913531"/>
              <a:gd name="connsiteX1" fmla="*/ 4177553 w 12191985"/>
              <a:gd name="connsiteY1" fmla="*/ 0 h 2913531"/>
              <a:gd name="connsiteX2" fmla="*/ 9259260 w 12191985"/>
              <a:gd name="connsiteY2" fmla="*/ 934038 h 2913531"/>
              <a:gd name="connsiteX3" fmla="*/ 12191985 w 12191985"/>
              <a:gd name="connsiteY3" fmla="*/ 519955 h 2913531"/>
              <a:gd name="connsiteX4" fmla="*/ 12191985 w 12191985"/>
              <a:gd name="connsiteY4" fmla="*/ 2913531 h 2913531"/>
              <a:gd name="connsiteX5" fmla="*/ 0 w 12191985"/>
              <a:gd name="connsiteY5" fmla="*/ 2913531 h 2913531"/>
              <a:gd name="connsiteX6" fmla="*/ 0 w 12191985"/>
              <a:gd name="connsiteY6" fmla="*/ 519955 h 291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85" h="2913531">
                <a:moveTo>
                  <a:pt x="0" y="519955"/>
                </a:moveTo>
                <a:cubicBezTo>
                  <a:pt x="1380565" y="173320"/>
                  <a:pt x="1990165" y="5977"/>
                  <a:pt x="4177553" y="0"/>
                </a:cubicBezTo>
                <a:cubicBezTo>
                  <a:pt x="5426635" y="119529"/>
                  <a:pt x="8159595" y="981850"/>
                  <a:pt x="9259260" y="934038"/>
                </a:cubicBezTo>
                <a:cubicBezTo>
                  <a:pt x="10358925" y="886226"/>
                  <a:pt x="11199896" y="711202"/>
                  <a:pt x="12191985" y="519955"/>
                </a:cubicBezTo>
                <a:lnTo>
                  <a:pt x="12191985" y="2913531"/>
                </a:lnTo>
                <a:lnTo>
                  <a:pt x="0" y="2913531"/>
                </a:lnTo>
                <a:lnTo>
                  <a:pt x="0" y="519955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255C8C4-E690-42AE-BD7A-DC1B6C1DA7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892" y="2006419"/>
            <a:ext cx="4600575" cy="2647950"/>
          </a:xfrm>
          <a:custGeom>
            <a:avLst/>
            <a:gdLst>
              <a:gd name="connsiteX0" fmla="*/ 0 w 4600575"/>
              <a:gd name="connsiteY0" fmla="*/ 0 h 2647950"/>
              <a:gd name="connsiteX1" fmla="*/ 4600575 w 4600575"/>
              <a:gd name="connsiteY1" fmla="*/ 0 h 2647950"/>
              <a:gd name="connsiteX2" fmla="*/ 4600575 w 4600575"/>
              <a:gd name="connsiteY2" fmla="*/ 2647950 h 2647950"/>
              <a:gd name="connsiteX3" fmla="*/ 0 w 4600575"/>
              <a:gd name="connsiteY3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0575" h="2647950">
                <a:moveTo>
                  <a:pt x="0" y="0"/>
                </a:moveTo>
                <a:lnTo>
                  <a:pt x="4600575" y="0"/>
                </a:lnTo>
                <a:lnTo>
                  <a:pt x="4600575" y="2647950"/>
                </a:lnTo>
                <a:lnTo>
                  <a:pt x="0" y="2647950"/>
                </a:lnTo>
                <a:close/>
              </a:path>
            </a:pathLst>
          </a:cu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99B64736-142E-4097-9273-190B5EDEBDAB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5BE6EFC-0E56-4E0F-9C74-23B1D2A5FA5D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80ECE68-2BE7-4ADD-B63F-33B28D4B031A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公众号：陈西设计之家。微信搜索即可">
            <a:extLst>
              <a:ext uri="{FF2B5EF4-FFF2-40B4-BE49-F238E27FC236}">
                <a16:creationId xmlns:a16="http://schemas.microsoft.com/office/drawing/2014/main" id="{DFA2F253-7BB9-4F4F-8458-B3A696EC76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462" y="1804765"/>
            <a:ext cx="4852958" cy="4092290"/>
          </a:xfrm>
          <a:custGeom>
            <a:avLst/>
            <a:gdLst>
              <a:gd name="connsiteX0" fmla="*/ 2431638 w 4852958"/>
              <a:gd name="connsiteY0" fmla="*/ 3045660 h 4092290"/>
              <a:gd name="connsiteX1" fmla="*/ 2296303 w 4852958"/>
              <a:gd name="connsiteY1" fmla="*/ 3180995 h 4092290"/>
              <a:gd name="connsiteX2" fmla="*/ 2431638 w 4852958"/>
              <a:gd name="connsiteY2" fmla="*/ 3316330 h 4092290"/>
              <a:gd name="connsiteX3" fmla="*/ 2566973 w 4852958"/>
              <a:gd name="connsiteY3" fmla="*/ 3180995 h 4092290"/>
              <a:gd name="connsiteX4" fmla="*/ 2431638 w 4852958"/>
              <a:gd name="connsiteY4" fmla="*/ 3045660 h 4092290"/>
              <a:gd name="connsiteX5" fmla="*/ 190578 w 4852958"/>
              <a:gd name="connsiteY5" fmla="*/ 268329 h 4092290"/>
              <a:gd name="connsiteX6" fmla="*/ 190578 w 4852958"/>
              <a:gd name="connsiteY6" fmla="*/ 2763879 h 4092290"/>
              <a:gd name="connsiteX7" fmla="*/ 4645804 w 4852958"/>
              <a:gd name="connsiteY7" fmla="*/ 2763879 h 4092290"/>
              <a:gd name="connsiteX8" fmla="*/ 4645804 w 4852958"/>
              <a:gd name="connsiteY8" fmla="*/ 268329 h 4092290"/>
              <a:gd name="connsiteX9" fmla="*/ 0 w 4852958"/>
              <a:gd name="connsiteY9" fmla="*/ 0 h 4092290"/>
              <a:gd name="connsiteX10" fmla="*/ 4852958 w 4852958"/>
              <a:gd name="connsiteY10" fmla="*/ 0 h 4092290"/>
              <a:gd name="connsiteX11" fmla="*/ 4852958 w 4852958"/>
              <a:gd name="connsiteY11" fmla="*/ 4092290 h 4092290"/>
              <a:gd name="connsiteX12" fmla="*/ 0 w 4852958"/>
              <a:gd name="connsiteY12" fmla="*/ 4092290 h 40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958" h="4092290">
                <a:moveTo>
                  <a:pt x="2431638" y="3045660"/>
                </a:moveTo>
                <a:cubicBezTo>
                  <a:pt x="2356895" y="3045660"/>
                  <a:pt x="2296303" y="3106252"/>
                  <a:pt x="2296303" y="3180995"/>
                </a:cubicBezTo>
                <a:cubicBezTo>
                  <a:pt x="2296303" y="3255738"/>
                  <a:pt x="2356895" y="3316330"/>
                  <a:pt x="2431638" y="3316330"/>
                </a:cubicBezTo>
                <a:cubicBezTo>
                  <a:pt x="2506381" y="3316330"/>
                  <a:pt x="2566973" y="3255738"/>
                  <a:pt x="2566973" y="3180995"/>
                </a:cubicBezTo>
                <a:cubicBezTo>
                  <a:pt x="2566973" y="3106252"/>
                  <a:pt x="2506381" y="3045660"/>
                  <a:pt x="2431638" y="3045660"/>
                </a:cubicBezTo>
                <a:close/>
                <a:moveTo>
                  <a:pt x="190578" y="268329"/>
                </a:moveTo>
                <a:lnTo>
                  <a:pt x="190578" y="2763879"/>
                </a:lnTo>
                <a:lnTo>
                  <a:pt x="4645804" y="2763879"/>
                </a:lnTo>
                <a:lnTo>
                  <a:pt x="4645804" y="268329"/>
                </a:lnTo>
                <a:close/>
                <a:moveTo>
                  <a:pt x="0" y="0"/>
                </a:moveTo>
                <a:lnTo>
                  <a:pt x="4852958" y="0"/>
                </a:lnTo>
                <a:lnTo>
                  <a:pt x="4852958" y="4092290"/>
                </a:lnTo>
                <a:lnTo>
                  <a:pt x="0" y="4092290"/>
                </a:lnTo>
                <a:close/>
              </a:path>
            </a:pathLst>
          </a:custGeom>
          <a:effectLst>
            <a:reflection blurRad="6350" stA="25000" endPos="20000" dir="5400000" sy="-100000" algn="bl" rotWithShape="0"/>
          </a:effectLst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BBFAEF82-C4A3-4C30-8991-98AFE320EFBC}"/>
              </a:ext>
            </a:extLst>
          </p:cNvPr>
          <p:cNvSpPr txBox="1"/>
          <p:nvPr/>
        </p:nvSpPr>
        <p:spPr>
          <a:xfrm>
            <a:off x="6566324" y="2564068"/>
            <a:ext cx="191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C4E6072-D34E-4604-8A04-D7588554002F}"/>
              </a:ext>
            </a:extLst>
          </p:cNvPr>
          <p:cNvSpPr txBox="1"/>
          <p:nvPr/>
        </p:nvSpPr>
        <p:spPr>
          <a:xfrm>
            <a:off x="6564694" y="170467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D66D7A5-E6E3-4284-B976-D8281529890E}"/>
              </a:ext>
            </a:extLst>
          </p:cNvPr>
          <p:cNvSpPr txBox="1"/>
          <p:nvPr/>
        </p:nvSpPr>
        <p:spPr>
          <a:xfrm>
            <a:off x="9390850" y="216235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FB6BC8A-1C76-4442-996F-A87F99FA62CD}"/>
              </a:ext>
            </a:extLst>
          </p:cNvPr>
          <p:cNvSpPr txBox="1"/>
          <p:nvPr/>
        </p:nvSpPr>
        <p:spPr>
          <a:xfrm>
            <a:off x="9390850" y="2564068"/>
            <a:ext cx="191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8D1176F-9649-43C4-A084-3CEA0788C20E}"/>
              </a:ext>
            </a:extLst>
          </p:cNvPr>
          <p:cNvSpPr txBox="1"/>
          <p:nvPr/>
        </p:nvSpPr>
        <p:spPr>
          <a:xfrm>
            <a:off x="9389220" y="1704679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EF870860-BC17-471B-8481-EEEF123C1329}"/>
              </a:ext>
            </a:extLst>
          </p:cNvPr>
          <p:cNvSpPr txBox="1"/>
          <p:nvPr/>
        </p:nvSpPr>
        <p:spPr>
          <a:xfrm>
            <a:off x="6564457" y="2162350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FCBDE54-4123-4C73-9E35-6FB3F9110BCA}"/>
              </a:ext>
            </a:extLst>
          </p:cNvPr>
          <p:cNvSpPr txBox="1"/>
          <p:nvPr/>
        </p:nvSpPr>
        <p:spPr>
          <a:xfrm>
            <a:off x="6429532" y="5096561"/>
            <a:ext cx="5627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Powerpoint</a:t>
            </a:r>
            <a:endParaRPr lang="zh-CN" altLang="en-US" sz="6600" i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4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:a14="http://schemas.microsoft.com/office/drawing/2010/main" xmlns:a16="http://schemas.microsoft.com/office/drawing/2014/main"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5AC992E3-CCE1-4BFE-A7BC-CECE2C0C0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1493">
            <a:off x="5043201" y="3396867"/>
            <a:ext cx="2683311" cy="5616024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27" name="公众号：陈西设计之家。微信搜索即可" descr="黑色的屏幕&#10;&#10;描述已自动生成">
            <a:extLst>
              <a:ext uri="{FF2B5EF4-FFF2-40B4-BE49-F238E27FC236}">
                <a16:creationId xmlns:a16="http://schemas.microsoft.com/office/drawing/2014/main" id="{4896AC8E-3903-4858-9123-D095A3D9B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1493">
            <a:off x="4932072" y="3307535"/>
            <a:ext cx="2884637" cy="59164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9E1B130-C143-4FBE-A229-EC2CA3DD8E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1493">
            <a:off x="9591913" y="1956811"/>
            <a:ext cx="2683311" cy="5616024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20" name="公众号：陈西设计之家。微信搜索即可" descr="黑色的屏幕&#10;&#10;描述已自动生成">
            <a:extLst>
              <a:ext uri="{FF2B5EF4-FFF2-40B4-BE49-F238E27FC236}">
                <a16:creationId xmlns:a16="http://schemas.microsoft.com/office/drawing/2014/main" id="{A03D4710-BD74-4529-A824-AD95ECA691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1493">
            <a:off x="9480784" y="1867479"/>
            <a:ext cx="2884637" cy="591642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22C8E8-07A8-43BE-B395-9A0048CD91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1493">
            <a:off x="8014343" y="-2197597"/>
            <a:ext cx="2683311" cy="5616024"/>
          </a:xfrm>
          <a:custGeom>
            <a:avLst/>
            <a:gdLst>
              <a:gd name="connsiteX0" fmla="*/ 210400 w 2268220"/>
              <a:gd name="connsiteY0" fmla="*/ 0 h 4747261"/>
              <a:gd name="connsiteX1" fmla="*/ 2057820 w 2268220"/>
              <a:gd name="connsiteY1" fmla="*/ 0 h 4747261"/>
              <a:gd name="connsiteX2" fmla="*/ 2268220 w 2268220"/>
              <a:gd name="connsiteY2" fmla="*/ 210400 h 4747261"/>
              <a:gd name="connsiteX3" fmla="*/ 2268220 w 2268220"/>
              <a:gd name="connsiteY3" fmla="*/ 4536861 h 4747261"/>
              <a:gd name="connsiteX4" fmla="*/ 2057820 w 2268220"/>
              <a:gd name="connsiteY4" fmla="*/ 4747261 h 4747261"/>
              <a:gd name="connsiteX5" fmla="*/ 210400 w 2268220"/>
              <a:gd name="connsiteY5" fmla="*/ 4747261 h 4747261"/>
              <a:gd name="connsiteX6" fmla="*/ 0 w 2268220"/>
              <a:gd name="connsiteY6" fmla="*/ 4536861 h 4747261"/>
              <a:gd name="connsiteX7" fmla="*/ 0 w 2268220"/>
              <a:gd name="connsiteY7" fmla="*/ 210400 h 4747261"/>
              <a:gd name="connsiteX8" fmla="*/ 210400 w 2268220"/>
              <a:gd name="connsiteY8" fmla="*/ 0 h 47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8220" h="4747261">
                <a:moveTo>
                  <a:pt x="210400" y="0"/>
                </a:moveTo>
                <a:lnTo>
                  <a:pt x="2057820" y="0"/>
                </a:lnTo>
                <a:cubicBezTo>
                  <a:pt x="2174021" y="0"/>
                  <a:pt x="2268220" y="94199"/>
                  <a:pt x="2268220" y="210400"/>
                </a:cubicBezTo>
                <a:lnTo>
                  <a:pt x="2268220" y="4536861"/>
                </a:lnTo>
                <a:cubicBezTo>
                  <a:pt x="2268220" y="4653062"/>
                  <a:pt x="2174021" y="4747261"/>
                  <a:pt x="2057820" y="4747261"/>
                </a:cubicBezTo>
                <a:lnTo>
                  <a:pt x="210400" y="4747261"/>
                </a:lnTo>
                <a:cubicBezTo>
                  <a:pt x="94199" y="4747261"/>
                  <a:pt x="0" y="4653062"/>
                  <a:pt x="0" y="4536861"/>
                </a:cubicBezTo>
                <a:lnTo>
                  <a:pt x="0" y="210400"/>
                </a:lnTo>
                <a:cubicBezTo>
                  <a:pt x="0" y="94199"/>
                  <a:pt x="94199" y="0"/>
                  <a:pt x="210400" y="0"/>
                </a:cubicBezTo>
                <a:close/>
              </a:path>
            </a:pathLst>
          </a:custGeom>
        </p:spPr>
      </p:pic>
      <p:pic>
        <p:nvPicPr>
          <p:cNvPr id="32" name="公众号：陈西设计之家。微信搜索即可" descr="黑色的屏幕&#10;&#10;描述已自动生成">
            <a:extLst>
              <a:ext uri="{FF2B5EF4-FFF2-40B4-BE49-F238E27FC236}">
                <a16:creationId xmlns:a16="http://schemas.microsoft.com/office/drawing/2014/main" id="{48EC1FE6-2520-48B2-BA7E-FF317E821F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1493">
            <a:off x="7903214" y="-2286929"/>
            <a:ext cx="2884637" cy="591642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A62F0B7-6D96-47E9-89CF-8821F56599C6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0F3C54A-3485-47C4-BCD6-7058235F69B5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B3F9228-E5F1-4C0E-8834-C918996527B8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69C46BA8-289F-45D0-A125-73ACEBD00F29}"/>
              </a:ext>
            </a:extLst>
          </p:cNvPr>
          <p:cNvSpPr txBox="1"/>
          <p:nvPr/>
        </p:nvSpPr>
        <p:spPr>
          <a:xfrm>
            <a:off x="696885" y="1730824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12F529F-B192-41F6-B556-C9D7F8DDE493}"/>
              </a:ext>
            </a:extLst>
          </p:cNvPr>
          <p:cNvSpPr txBox="1"/>
          <p:nvPr/>
        </p:nvSpPr>
        <p:spPr>
          <a:xfrm>
            <a:off x="714815" y="3612158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 pulvinar ultricies, purus lectus malesuada libero, sit amet commodo sires quis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1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:a14="http://schemas.microsoft.com/office/drawing/2010/main" xmlns:a16="http://schemas.microsoft.com/office/drawing/2014/main"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83632004-FDEA-490C-B587-B5DAE4FB8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8427A5-17DF-41A6-99D9-094F203F0D78}"/>
              </a:ext>
            </a:extLst>
          </p:cNvPr>
          <p:cNvSpPr txBox="1"/>
          <p:nvPr/>
        </p:nvSpPr>
        <p:spPr>
          <a:xfrm>
            <a:off x="5054601" y="4287765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7B9331-F644-4B26-ADEF-B19567398D0E}"/>
              </a:ext>
            </a:extLst>
          </p:cNvPr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</a:t>
            </a:r>
          </a:p>
        </p:txBody>
      </p:sp>
    </p:spTree>
    <p:extLst>
      <p:ext uri="{BB962C8B-B14F-4D97-AF65-F5344CB8AC3E}">
        <p14:creationId xmlns:p14="http://schemas.microsoft.com/office/powerpoint/2010/main" val="36081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:a14="http://schemas.microsoft.com/office/drawing/2010/main" xmlns:a16="http://schemas.microsoft.com/office/drawing/2014/main"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ABC44B3D-7AFB-425A-9717-5307C7C08041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091485-81E8-4078-87EC-DAF02C21AC8C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B8C875-A06C-47A4-81AE-D20335206794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2D28DF37-334D-4059-BCD9-3FA444DB3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18670"/>
              </p:ext>
            </p:extLst>
          </p:nvPr>
        </p:nvGraphicFramePr>
        <p:xfrm>
          <a:off x="1163309" y="1782137"/>
          <a:ext cx="2696790" cy="232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26886686-22CB-43E0-BCCE-EBC71D6FFDAA}"/>
              </a:ext>
            </a:extLst>
          </p:cNvPr>
          <p:cNvSpPr txBox="1"/>
          <p:nvPr/>
        </p:nvSpPr>
        <p:spPr>
          <a:xfrm>
            <a:off x="2038932" y="2654538"/>
            <a:ext cx="105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75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66BA6ED-7D3E-417E-ACBA-63F6E8F1D2BE}"/>
              </a:ext>
            </a:extLst>
          </p:cNvPr>
          <p:cNvSpPr txBox="1"/>
          <p:nvPr/>
        </p:nvSpPr>
        <p:spPr>
          <a:xfrm>
            <a:off x="1247026" y="4887269"/>
            <a:ext cx="25293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9DA325C-C6BD-4E6B-A501-8DE79B0E0B7C}"/>
              </a:ext>
            </a:extLst>
          </p:cNvPr>
          <p:cNvSpPr txBox="1"/>
          <p:nvPr/>
        </p:nvSpPr>
        <p:spPr>
          <a:xfrm>
            <a:off x="1556360" y="43925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graphicFrame>
        <p:nvGraphicFramePr>
          <p:cNvPr id="35" name="公众号：陈西设计之家。微信搜索即可">
            <a:extLst>
              <a:ext uri="{FF2B5EF4-FFF2-40B4-BE49-F238E27FC236}">
                <a16:creationId xmlns:a16="http://schemas.microsoft.com/office/drawing/2014/main" id="{5733B832-D7F3-467E-817B-217BE4266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554807"/>
              </p:ext>
            </p:extLst>
          </p:nvPr>
        </p:nvGraphicFramePr>
        <p:xfrm>
          <a:off x="4652005" y="1782137"/>
          <a:ext cx="2696790" cy="232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文本框 37">
            <a:extLst>
              <a:ext uri="{FF2B5EF4-FFF2-40B4-BE49-F238E27FC236}">
                <a16:creationId xmlns:a16="http://schemas.microsoft.com/office/drawing/2014/main" id="{4346D7E6-8D80-47B7-834C-D0865B4354B9}"/>
              </a:ext>
            </a:extLst>
          </p:cNvPr>
          <p:cNvSpPr txBox="1"/>
          <p:nvPr/>
        </p:nvSpPr>
        <p:spPr>
          <a:xfrm>
            <a:off x="5527628" y="2654538"/>
            <a:ext cx="105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85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3B3E254D-6C5B-4911-8109-4724E00BBAA2}"/>
              </a:ext>
            </a:extLst>
          </p:cNvPr>
          <p:cNvSpPr txBox="1"/>
          <p:nvPr/>
        </p:nvSpPr>
        <p:spPr>
          <a:xfrm>
            <a:off x="4735722" y="4887269"/>
            <a:ext cx="25293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9BD76B6-50D1-4C8E-872D-07C8D6A50F85}"/>
              </a:ext>
            </a:extLst>
          </p:cNvPr>
          <p:cNvSpPr txBox="1"/>
          <p:nvPr/>
        </p:nvSpPr>
        <p:spPr>
          <a:xfrm>
            <a:off x="5045056" y="43925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graphicFrame>
        <p:nvGraphicFramePr>
          <p:cNvPr id="41" name="图表 40">
            <a:extLst>
              <a:ext uri="{FF2B5EF4-FFF2-40B4-BE49-F238E27FC236}">
                <a16:creationId xmlns:a16="http://schemas.microsoft.com/office/drawing/2014/main" id="{19BA527F-3ED5-4150-857B-DA1B306AB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609027"/>
              </p:ext>
            </p:extLst>
          </p:nvPr>
        </p:nvGraphicFramePr>
        <p:xfrm>
          <a:off x="8415620" y="1782137"/>
          <a:ext cx="2696790" cy="232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BA7F389F-72DF-4E22-8001-83613BD015CC}"/>
              </a:ext>
            </a:extLst>
          </p:cNvPr>
          <p:cNvSpPr txBox="1"/>
          <p:nvPr/>
        </p:nvSpPr>
        <p:spPr>
          <a:xfrm>
            <a:off x="9291243" y="2654538"/>
            <a:ext cx="105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92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5E1CFB4-E262-4A29-865B-D879553B0351}"/>
              </a:ext>
            </a:extLst>
          </p:cNvPr>
          <p:cNvSpPr txBox="1"/>
          <p:nvPr/>
        </p:nvSpPr>
        <p:spPr>
          <a:xfrm>
            <a:off x="8499337" y="4887269"/>
            <a:ext cx="25293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3E0220A-D339-4A4A-B5E5-A1ABA1753F76}"/>
              </a:ext>
            </a:extLst>
          </p:cNvPr>
          <p:cNvSpPr txBox="1"/>
          <p:nvPr/>
        </p:nvSpPr>
        <p:spPr>
          <a:xfrm>
            <a:off x="8808671" y="4392544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60309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:c="http://schemas.openxmlformats.org/drawingml/2006/chart" xmlns:p14="http://schemas.microsoft.com/office/powerpoint/2010/main" xmlns:a16="http://schemas.microsoft.com/office/drawing/2014/main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公众号：陈西设计之家。微信搜索即可">
            <a:extLst>
              <a:ext uri="{FF2B5EF4-FFF2-40B4-BE49-F238E27FC236}">
                <a16:creationId xmlns:a16="http://schemas.microsoft.com/office/drawing/2014/main" id="{AA243729-2478-41DC-9E0B-CECF25BF0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051268"/>
              </p:ext>
            </p:extLst>
          </p:nvPr>
        </p:nvGraphicFramePr>
        <p:xfrm>
          <a:off x="5029200" y="985510"/>
          <a:ext cx="6369050" cy="503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C31F1B1C-F8AA-4403-97B3-4E3416FA9AAB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AFA221A-2956-45BB-BD42-969AAD5C5E35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公众号：陈西设计之家。微信搜索即可">
            <a:extLst>
              <a:ext uri="{FF2B5EF4-FFF2-40B4-BE49-F238E27FC236}">
                <a16:creationId xmlns:a16="http://schemas.microsoft.com/office/drawing/2014/main" id="{520D4CF7-33F9-491B-9836-80DF8889BEB1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8D95417A-20F8-40EB-AB9A-7E0D7B9AC0B1}"/>
              </a:ext>
            </a:extLst>
          </p:cNvPr>
          <p:cNvSpPr txBox="1"/>
          <p:nvPr/>
        </p:nvSpPr>
        <p:spPr>
          <a:xfrm>
            <a:off x="768155" y="4269296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 pulvinar ultricies, purus lectus malesuada libero, sit amet commodo sires quis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84A7F84-14FB-464C-AAE7-CCF53FBD7231}"/>
              </a:ext>
            </a:extLst>
          </p:cNvPr>
          <p:cNvSpPr txBox="1"/>
          <p:nvPr/>
        </p:nvSpPr>
        <p:spPr>
          <a:xfrm>
            <a:off x="750224" y="3033869"/>
            <a:ext cx="37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8828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:c="http://schemas.openxmlformats.org/drawingml/2006/chart" xmlns:a16="http://schemas.microsoft.com/office/drawing/2014/main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公众号：陈西设计之家。微信搜索即可">
            <a:extLst>
              <a:ext uri="{FF2B5EF4-FFF2-40B4-BE49-F238E27FC236}">
                <a16:creationId xmlns:a16="http://schemas.microsoft.com/office/drawing/2014/main" id="{8EBB6CF4-6A69-4E39-9D4D-5CEB737B26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991" y="3621828"/>
            <a:ext cx="3759901" cy="2375560"/>
          </a:xfrm>
          <a:custGeom>
            <a:avLst/>
            <a:gdLst>
              <a:gd name="connsiteX0" fmla="*/ 0 w 3759901"/>
              <a:gd name="connsiteY0" fmla="*/ 0 h 2375560"/>
              <a:gd name="connsiteX1" fmla="*/ 3759901 w 3759901"/>
              <a:gd name="connsiteY1" fmla="*/ 0 h 2375560"/>
              <a:gd name="connsiteX2" fmla="*/ 3759901 w 3759901"/>
              <a:gd name="connsiteY2" fmla="*/ 2375560 h 2375560"/>
              <a:gd name="connsiteX3" fmla="*/ 0 w 3759901"/>
              <a:gd name="connsiteY3" fmla="*/ 2375560 h 237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9901" h="2375560">
                <a:moveTo>
                  <a:pt x="0" y="0"/>
                </a:moveTo>
                <a:lnTo>
                  <a:pt x="3759901" y="0"/>
                </a:lnTo>
                <a:lnTo>
                  <a:pt x="3759901" y="2375560"/>
                </a:lnTo>
                <a:lnTo>
                  <a:pt x="0" y="2375560"/>
                </a:lnTo>
                <a:close/>
              </a:path>
            </a:pathLst>
          </a:cu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31F1B1C-F8AA-4403-97B3-4E3416FA9AAB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AFA221A-2956-45BB-BD42-969AAD5C5E35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公众号：陈西设计之家。微信搜索即可">
            <a:extLst>
              <a:ext uri="{FF2B5EF4-FFF2-40B4-BE49-F238E27FC236}">
                <a16:creationId xmlns:a16="http://schemas.microsoft.com/office/drawing/2014/main" id="{520D4CF7-33F9-491B-9836-80DF8889BEB1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8D95417A-20F8-40EB-AB9A-7E0D7B9AC0B1}"/>
              </a:ext>
            </a:extLst>
          </p:cNvPr>
          <p:cNvSpPr txBox="1"/>
          <p:nvPr/>
        </p:nvSpPr>
        <p:spPr>
          <a:xfrm>
            <a:off x="5448068" y="1310372"/>
            <a:ext cx="563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 pulvinar ultricies, purus lectus malesuada libero, sit amet commodo sires quis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251048AF-1890-4967-92FC-981992BAC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731933"/>
              </p:ext>
            </p:extLst>
          </p:nvPr>
        </p:nvGraphicFramePr>
        <p:xfrm>
          <a:off x="5448067" y="2928510"/>
          <a:ext cx="5811603" cy="319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D5E9C4A2-A246-4C1B-BEF7-5ECB05E6E473}"/>
              </a:ext>
            </a:extLst>
          </p:cNvPr>
          <p:cNvSpPr txBox="1"/>
          <p:nvPr/>
        </p:nvSpPr>
        <p:spPr>
          <a:xfrm>
            <a:off x="758311" y="1602023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F74BD6A-0C46-49DA-83D1-8283FE3DF887}"/>
              </a:ext>
            </a:extLst>
          </p:cNvPr>
          <p:cNvSpPr txBox="1"/>
          <p:nvPr/>
        </p:nvSpPr>
        <p:spPr>
          <a:xfrm>
            <a:off x="758311" y="2220114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12A7267-812D-457B-ABE0-19353D149720}"/>
              </a:ext>
            </a:extLst>
          </p:cNvPr>
          <p:cNvSpPr txBox="1"/>
          <p:nvPr/>
        </p:nvSpPr>
        <p:spPr>
          <a:xfrm>
            <a:off x="776240" y="2959174"/>
            <a:ext cx="210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What's in the text</a:t>
            </a:r>
          </a:p>
        </p:txBody>
      </p:sp>
    </p:spTree>
    <p:extLst>
      <p:ext uri="{BB962C8B-B14F-4D97-AF65-F5344CB8AC3E}">
        <p14:creationId xmlns:p14="http://schemas.microsoft.com/office/powerpoint/2010/main" val="171806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:c="http://schemas.openxmlformats.org/drawingml/2006/chart"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333B825F-755C-4A09-B5AB-F10BAB43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1" y="1295400"/>
            <a:ext cx="3238500" cy="5562600"/>
          </a:xfrm>
          <a:custGeom>
            <a:avLst/>
            <a:gdLst>
              <a:gd name="connsiteX0" fmla="*/ 0 w 3238500"/>
              <a:gd name="connsiteY0" fmla="*/ 0 h 5562600"/>
              <a:gd name="connsiteX1" fmla="*/ 3238500 w 3238500"/>
              <a:gd name="connsiteY1" fmla="*/ 0 h 5562600"/>
              <a:gd name="connsiteX2" fmla="*/ 3238500 w 3238500"/>
              <a:gd name="connsiteY2" fmla="*/ 5562600 h 5562600"/>
              <a:gd name="connsiteX3" fmla="*/ 0 w 32385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5562600">
                <a:moveTo>
                  <a:pt x="0" y="0"/>
                </a:moveTo>
                <a:lnTo>
                  <a:pt x="3238500" y="0"/>
                </a:lnTo>
                <a:lnTo>
                  <a:pt x="3238500" y="5562600"/>
                </a:lnTo>
                <a:lnTo>
                  <a:pt x="0" y="5562600"/>
                </a:lnTo>
                <a:close/>
              </a:path>
            </a:pathLst>
          </a:cu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ED1CE8C-3567-4686-AA26-569021DD087B}"/>
              </a:ext>
            </a:extLst>
          </p:cNvPr>
          <p:cNvSpPr txBox="1"/>
          <p:nvPr/>
        </p:nvSpPr>
        <p:spPr>
          <a:xfrm>
            <a:off x="5057090" y="1205755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F0E89F-8400-4089-8C6A-3380EF8FD4B4}"/>
              </a:ext>
            </a:extLst>
          </p:cNvPr>
          <p:cNvSpPr txBox="1"/>
          <p:nvPr/>
        </p:nvSpPr>
        <p:spPr>
          <a:xfrm>
            <a:off x="5057090" y="2529021"/>
            <a:ext cx="642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 pulvinar ultricies, purus lectus malesuada libero, sit amet commodo sires quis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5D18948-CA66-4E72-8D5D-BB3B04A67967}"/>
              </a:ext>
            </a:extLst>
          </p:cNvPr>
          <p:cNvSpPr txBox="1"/>
          <p:nvPr/>
        </p:nvSpPr>
        <p:spPr>
          <a:xfrm>
            <a:off x="5057089" y="1823846"/>
            <a:ext cx="41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9307706-A8E2-450C-81B2-727AF7749AC0}"/>
              </a:ext>
            </a:extLst>
          </p:cNvPr>
          <p:cNvSpPr/>
          <p:nvPr/>
        </p:nvSpPr>
        <p:spPr>
          <a:xfrm>
            <a:off x="5171390" y="4308275"/>
            <a:ext cx="1775011" cy="1775011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公众号：陈西设计之家。微信搜索即可">
            <a:extLst>
              <a:ext uri="{FF2B5EF4-FFF2-40B4-BE49-F238E27FC236}">
                <a16:creationId xmlns:a16="http://schemas.microsoft.com/office/drawing/2014/main" id="{2918CC4C-B4D2-47B1-AD67-7E15C5A00232}"/>
              </a:ext>
            </a:extLst>
          </p:cNvPr>
          <p:cNvSpPr/>
          <p:nvPr/>
        </p:nvSpPr>
        <p:spPr>
          <a:xfrm>
            <a:off x="7384614" y="4308275"/>
            <a:ext cx="1775011" cy="1775011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35DD4E32-03F8-4A30-9219-22906B845B65}"/>
              </a:ext>
            </a:extLst>
          </p:cNvPr>
          <p:cNvSpPr/>
          <p:nvPr/>
        </p:nvSpPr>
        <p:spPr>
          <a:xfrm>
            <a:off x="9635938" y="4308275"/>
            <a:ext cx="1775011" cy="1775011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A257899-9A88-45C6-8952-95BFD291C21F}"/>
              </a:ext>
            </a:extLst>
          </p:cNvPr>
          <p:cNvSpPr txBox="1"/>
          <p:nvPr/>
        </p:nvSpPr>
        <p:spPr>
          <a:xfrm>
            <a:off x="5722953" y="458529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528C3C9-424B-434D-B018-B1E897F3393F}"/>
              </a:ext>
            </a:extLst>
          </p:cNvPr>
          <p:cNvSpPr txBox="1"/>
          <p:nvPr/>
        </p:nvSpPr>
        <p:spPr>
          <a:xfrm>
            <a:off x="5103551" y="5015935"/>
            <a:ext cx="19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to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title.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914E699-C452-4792-8CFC-F9A23C751B07}"/>
              </a:ext>
            </a:extLst>
          </p:cNvPr>
          <p:cNvSpPr txBox="1"/>
          <p:nvPr/>
        </p:nvSpPr>
        <p:spPr>
          <a:xfrm>
            <a:off x="7958830" y="458529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B352FFF-5E6F-4A04-91C8-9170A08AA8A5}"/>
              </a:ext>
            </a:extLst>
          </p:cNvPr>
          <p:cNvSpPr txBox="1"/>
          <p:nvPr/>
        </p:nvSpPr>
        <p:spPr>
          <a:xfrm>
            <a:off x="7339428" y="5015935"/>
            <a:ext cx="19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to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title.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E7E517C-E13E-4004-AA85-3B5BF2321B4B}"/>
              </a:ext>
            </a:extLst>
          </p:cNvPr>
          <p:cNvSpPr txBox="1"/>
          <p:nvPr/>
        </p:nvSpPr>
        <p:spPr>
          <a:xfrm>
            <a:off x="10187502" y="4585292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0907119-A81D-4F83-8118-C06F2789B4BC}"/>
              </a:ext>
            </a:extLst>
          </p:cNvPr>
          <p:cNvSpPr txBox="1"/>
          <p:nvPr/>
        </p:nvSpPr>
        <p:spPr>
          <a:xfrm>
            <a:off x="9568100" y="5015935"/>
            <a:ext cx="19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to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title.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88A8104-E185-43BB-85D9-EF35AC3C160D}"/>
              </a:ext>
            </a:extLst>
          </p:cNvPr>
          <p:cNvSpPr txBox="1"/>
          <p:nvPr/>
        </p:nvSpPr>
        <p:spPr>
          <a:xfrm>
            <a:off x="834390" y="648202"/>
            <a:ext cx="323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i="1" dirty="0">
                <a:solidFill>
                  <a:srgbClr val="EEEEEE"/>
                </a:solidFill>
                <a:cs typeface="+mn-ea"/>
                <a:sym typeface="+mn-lt"/>
              </a:rPr>
              <a:t>YOUR PHOTO</a:t>
            </a:r>
            <a:endParaRPr lang="zh-CN" altLang="en-US" sz="3600" i="1" dirty="0">
              <a:solidFill>
                <a:srgbClr val="EEEEE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07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78A3E2FD-3287-4756-91F1-C728B2FFF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97D7C6C-F36B-49BB-A894-F8DA7BC9741A}"/>
              </a:ext>
            </a:extLst>
          </p:cNvPr>
          <p:cNvSpPr txBox="1"/>
          <p:nvPr/>
        </p:nvSpPr>
        <p:spPr>
          <a:xfrm>
            <a:off x="913546" y="4290171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2342D4B-4461-4827-B719-2561FB4157B1}"/>
              </a:ext>
            </a:extLst>
          </p:cNvPr>
          <p:cNvSpPr txBox="1"/>
          <p:nvPr/>
        </p:nvSpPr>
        <p:spPr>
          <a:xfrm>
            <a:off x="913546" y="4908262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D8D22F-5E24-4F3C-AD98-C587CF9FB430}"/>
              </a:ext>
            </a:extLst>
          </p:cNvPr>
          <p:cNvSpPr txBox="1"/>
          <p:nvPr/>
        </p:nvSpPr>
        <p:spPr>
          <a:xfrm>
            <a:off x="931475" y="5647322"/>
            <a:ext cx="210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What's in the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DC2607-756D-4117-AF30-006E863F9366}"/>
              </a:ext>
            </a:extLst>
          </p:cNvPr>
          <p:cNvSpPr txBox="1"/>
          <p:nvPr/>
        </p:nvSpPr>
        <p:spPr>
          <a:xfrm>
            <a:off x="4896367" y="5076609"/>
            <a:ext cx="245394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3" name="公众号：陈西设计之家。微信搜索即可">
            <a:extLst>
              <a:ext uri="{FF2B5EF4-FFF2-40B4-BE49-F238E27FC236}">
                <a16:creationId xmlns:a16="http://schemas.microsoft.com/office/drawing/2014/main" id="{2AD79B7F-3925-4535-972B-B1FEE34DFF3D}"/>
              </a:ext>
            </a:extLst>
          </p:cNvPr>
          <p:cNvSpPr txBox="1"/>
          <p:nvPr/>
        </p:nvSpPr>
        <p:spPr>
          <a:xfrm>
            <a:off x="4894737" y="4217220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7DF99AB-4801-4CB2-B529-60EDB112FCEE}"/>
              </a:ext>
            </a:extLst>
          </p:cNvPr>
          <p:cNvSpPr txBox="1"/>
          <p:nvPr/>
        </p:nvSpPr>
        <p:spPr>
          <a:xfrm>
            <a:off x="8493993" y="4674891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9964639-5784-449F-B11B-BBD4B908E96C}"/>
              </a:ext>
            </a:extLst>
          </p:cNvPr>
          <p:cNvSpPr txBox="1"/>
          <p:nvPr/>
        </p:nvSpPr>
        <p:spPr>
          <a:xfrm>
            <a:off x="8493993" y="5076609"/>
            <a:ext cx="26094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CE40185-90DF-409F-A847-69D45F957C12}"/>
              </a:ext>
            </a:extLst>
          </p:cNvPr>
          <p:cNvSpPr txBox="1"/>
          <p:nvPr/>
        </p:nvSpPr>
        <p:spPr>
          <a:xfrm>
            <a:off x="8492363" y="4217220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AA54144-E416-4A54-A4B5-E1E395061CC5}"/>
              </a:ext>
            </a:extLst>
          </p:cNvPr>
          <p:cNvSpPr txBox="1"/>
          <p:nvPr/>
        </p:nvSpPr>
        <p:spPr>
          <a:xfrm>
            <a:off x="4894500" y="4674891"/>
            <a:ext cx="191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768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:a14="http://schemas.microsoft.com/office/drawing/2010/main" xmlns:a16="http://schemas.microsoft.com/office/drawing/2014/main"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公众号：陈西设计之家。微信搜索即可">
            <a:extLst>
              <a:ext uri="{FF2B5EF4-FFF2-40B4-BE49-F238E27FC236}">
                <a16:creationId xmlns:a16="http://schemas.microsoft.com/office/drawing/2014/main" id="{3356090B-BB8C-4DE0-A8DF-8868F8558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537883"/>
            <a:ext cx="10972800" cy="5782237"/>
          </a:xfrm>
          <a:custGeom>
            <a:avLst/>
            <a:gdLst>
              <a:gd name="connsiteX0" fmla="*/ 0 w 10972800"/>
              <a:gd name="connsiteY0" fmla="*/ 0 h 5782237"/>
              <a:gd name="connsiteX1" fmla="*/ 10972800 w 10972800"/>
              <a:gd name="connsiteY1" fmla="*/ 0 h 5782237"/>
              <a:gd name="connsiteX2" fmla="*/ 10972800 w 10972800"/>
              <a:gd name="connsiteY2" fmla="*/ 5782237 h 5782237"/>
              <a:gd name="connsiteX3" fmla="*/ 0 w 10972800"/>
              <a:gd name="connsiteY3" fmla="*/ 5782237 h 578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5782237">
                <a:moveTo>
                  <a:pt x="0" y="0"/>
                </a:moveTo>
                <a:lnTo>
                  <a:pt x="10972800" y="0"/>
                </a:lnTo>
                <a:lnTo>
                  <a:pt x="10972800" y="5782237"/>
                </a:lnTo>
                <a:lnTo>
                  <a:pt x="0" y="5782237"/>
                </a:lnTo>
                <a:close/>
              </a:path>
            </a:pathLst>
          </a:custGeom>
        </p:spPr>
      </p:pic>
      <p:sp>
        <p:nvSpPr>
          <p:cNvPr id="32" name="公众号：陈西设计之家。微信搜索即可">
            <a:extLst>
              <a:ext uri="{FF2B5EF4-FFF2-40B4-BE49-F238E27FC236}">
                <a16:creationId xmlns:a16="http://schemas.microsoft.com/office/drawing/2014/main" id="{CA43E74E-A295-41E5-924A-A5C96B5C1CA4}"/>
              </a:ext>
            </a:extLst>
          </p:cNvPr>
          <p:cNvSpPr/>
          <p:nvPr/>
        </p:nvSpPr>
        <p:spPr>
          <a:xfrm>
            <a:off x="1240489" y="1183341"/>
            <a:ext cx="9768170" cy="4491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B9D4147-9412-423C-A0F6-F6F4EF768994}"/>
              </a:ext>
            </a:extLst>
          </p:cNvPr>
          <p:cNvSpPr/>
          <p:nvPr/>
        </p:nvSpPr>
        <p:spPr>
          <a:xfrm>
            <a:off x="0" y="-674594"/>
            <a:ext cx="412376" cy="412376"/>
          </a:xfrm>
          <a:prstGeom prst="rect">
            <a:avLst/>
          </a:prstGeom>
          <a:solidFill>
            <a:srgbClr val="7A8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02FCF02-6A81-4BCC-976A-8770B9CF6DD6}"/>
              </a:ext>
            </a:extLst>
          </p:cNvPr>
          <p:cNvSpPr/>
          <p:nvPr/>
        </p:nvSpPr>
        <p:spPr>
          <a:xfrm>
            <a:off x="699247" y="-674594"/>
            <a:ext cx="412376" cy="412376"/>
          </a:xfrm>
          <a:prstGeom prst="rect">
            <a:avLst/>
          </a:prstGeom>
          <a:solidFill>
            <a:srgbClr val="F0E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8738940-F9CA-44E4-B354-FE09F0872A39}"/>
              </a:ext>
            </a:extLst>
          </p:cNvPr>
          <p:cNvSpPr txBox="1"/>
          <p:nvPr/>
        </p:nvSpPr>
        <p:spPr>
          <a:xfrm>
            <a:off x="2059011" y="2659559"/>
            <a:ext cx="813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Thank you for watching.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2CF02A5-C219-455F-9884-67F61277B8AE}"/>
              </a:ext>
            </a:extLst>
          </p:cNvPr>
          <p:cNvSpPr txBox="1"/>
          <p:nvPr/>
        </p:nvSpPr>
        <p:spPr>
          <a:xfrm>
            <a:off x="4666343" y="3660798"/>
            <a:ext cx="285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text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D9BDDAE-9686-4672-8FF8-4ED32F8C9E9D}"/>
              </a:ext>
            </a:extLst>
          </p:cNvPr>
          <p:cNvGrpSpPr/>
          <p:nvPr/>
        </p:nvGrpSpPr>
        <p:grpSpPr>
          <a:xfrm>
            <a:off x="4387034" y="3845464"/>
            <a:ext cx="3417933" cy="0"/>
            <a:chOff x="4348117" y="3845464"/>
            <a:chExt cx="3417933" cy="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4A21732-5ABA-4CEB-8092-6D7CDC2EB8BF}"/>
                </a:ext>
              </a:extLst>
            </p:cNvPr>
            <p:cNvCxnSpPr>
              <a:cxnSpLocks/>
            </p:cNvCxnSpPr>
            <p:nvPr/>
          </p:nvCxnSpPr>
          <p:spPr>
            <a:xfrm>
              <a:off x="752565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11247198-8384-4061-963A-EB1B47849E31}"/>
                </a:ext>
              </a:extLst>
            </p:cNvPr>
            <p:cNvCxnSpPr>
              <a:cxnSpLocks/>
            </p:cNvCxnSpPr>
            <p:nvPr/>
          </p:nvCxnSpPr>
          <p:spPr>
            <a:xfrm>
              <a:off x="4348117" y="3845464"/>
              <a:ext cx="24039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DB46C5C-4B4D-41B4-88E9-306638FCA696}"/>
              </a:ext>
            </a:extLst>
          </p:cNvPr>
          <p:cNvGrpSpPr/>
          <p:nvPr/>
        </p:nvGrpSpPr>
        <p:grpSpPr>
          <a:xfrm>
            <a:off x="3390315" y="4189743"/>
            <a:ext cx="5985914" cy="422476"/>
            <a:chOff x="4094577" y="4378749"/>
            <a:chExt cx="3551276" cy="30777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12F3090-DA22-4761-8245-53D932A680C2}"/>
                </a:ext>
              </a:extLst>
            </p:cNvPr>
            <p:cNvSpPr txBox="1"/>
            <p:nvPr/>
          </p:nvSpPr>
          <p:spPr>
            <a:xfrm>
              <a:off x="4094577" y="4378749"/>
              <a:ext cx="1775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Reporter: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20D79EA-5C29-4FCB-9A57-57D2A251C082}"/>
                </a:ext>
              </a:extLst>
            </p:cNvPr>
            <p:cNvSpPr txBox="1"/>
            <p:nvPr/>
          </p:nvSpPr>
          <p:spPr>
            <a:xfrm>
              <a:off x="5718646" y="4378749"/>
              <a:ext cx="1927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Reporting time: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2030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Years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Month</a:t>
              </a:r>
            </a:p>
          </p:txBody>
        </p:sp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5F503C7C-E44D-434D-8FAD-6F28BF2DA895}"/>
              </a:ext>
            </a:extLst>
          </p:cNvPr>
          <p:cNvSpPr/>
          <p:nvPr/>
        </p:nvSpPr>
        <p:spPr>
          <a:xfrm>
            <a:off x="9270609" y="65332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8" name="TextBox 3">
            <a:hlinkClick r:id="rId4"/>
            <a:extLst>
              <a:ext uri="{FF2B5EF4-FFF2-40B4-BE49-F238E27FC236}">
                <a16:creationId xmlns:a16="http://schemas.microsoft.com/office/drawing/2014/main" id="{38FAECBB-CA78-4390-9D20-D1BDEBDBF533}"/>
              </a:ext>
            </a:extLst>
          </p:cNvPr>
          <p:cNvSpPr txBox="1"/>
          <p:nvPr/>
        </p:nvSpPr>
        <p:spPr>
          <a:xfrm>
            <a:off x="6423330" y="635360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公众号：陈西设计之家。微信搜索即可">
            <a:extLst>
              <a:ext uri="{FF2B5EF4-FFF2-40B4-BE49-F238E27FC236}">
                <a16:creationId xmlns:a16="http://schemas.microsoft.com/office/drawing/2014/main" id="{3F6EC7DE-9E68-415A-AA1C-81742B0C5277}"/>
              </a:ext>
            </a:extLst>
          </p:cNvPr>
          <p:cNvSpPr/>
          <p:nvPr/>
        </p:nvSpPr>
        <p:spPr>
          <a:xfrm>
            <a:off x="685800" y="1314450"/>
            <a:ext cx="10820400" cy="493395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7DD56FA0-1458-4A4C-A920-2D72049A25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6428" y="2051552"/>
            <a:ext cx="3960784" cy="3557860"/>
          </a:xfrm>
          <a:custGeom>
            <a:avLst/>
            <a:gdLst>
              <a:gd name="connsiteX0" fmla="*/ 0 w 3960784"/>
              <a:gd name="connsiteY0" fmla="*/ 0 h 3557860"/>
              <a:gd name="connsiteX1" fmla="*/ 3960784 w 3960784"/>
              <a:gd name="connsiteY1" fmla="*/ 0 h 3557860"/>
              <a:gd name="connsiteX2" fmla="*/ 3960784 w 3960784"/>
              <a:gd name="connsiteY2" fmla="*/ 3557860 h 3557860"/>
              <a:gd name="connsiteX3" fmla="*/ 0 w 3960784"/>
              <a:gd name="connsiteY3" fmla="*/ 3557860 h 35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784" h="3557860">
                <a:moveTo>
                  <a:pt x="0" y="0"/>
                </a:moveTo>
                <a:lnTo>
                  <a:pt x="3960784" y="0"/>
                </a:lnTo>
                <a:lnTo>
                  <a:pt x="3960784" y="3557860"/>
                </a:lnTo>
                <a:lnTo>
                  <a:pt x="0" y="3557860"/>
                </a:lnTo>
                <a:close/>
              </a:path>
            </a:pathLst>
          </a:cu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0378D6-D2E3-4990-8DA1-3312C90142A0}"/>
              </a:ext>
            </a:extLst>
          </p:cNvPr>
          <p:cNvSpPr/>
          <p:nvPr/>
        </p:nvSpPr>
        <p:spPr>
          <a:xfrm>
            <a:off x="10169430" y="3095625"/>
            <a:ext cx="2022570" cy="6667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6C8D4D-7F47-4447-B72B-7941BC3D7DEE}"/>
              </a:ext>
            </a:extLst>
          </p:cNvPr>
          <p:cNvSpPr txBox="1"/>
          <p:nvPr/>
        </p:nvSpPr>
        <p:spPr>
          <a:xfrm>
            <a:off x="1401138" y="2503007"/>
            <a:ext cx="4811031" cy="111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Simple and practical</a:t>
            </a:r>
            <a:endParaRPr lang="en-US" altLang="zh-CN" sz="28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Universal</a:t>
            </a:r>
            <a:r>
              <a:rPr lang="en-US" altLang="zh-CN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Templates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06B1AEB-2B63-408C-A6C9-17BB800036C4}"/>
              </a:ext>
            </a:extLst>
          </p:cNvPr>
          <p:cNvSpPr txBox="1"/>
          <p:nvPr/>
        </p:nvSpPr>
        <p:spPr>
          <a:xfrm>
            <a:off x="1394788" y="4153892"/>
            <a:ext cx="35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F35A3B8-155E-4589-80D7-E931E96F3074}"/>
              </a:ext>
            </a:extLst>
          </p:cNvPr>
          <p:cNvCxnSpPr>
            <a:cxnSpLocks/>
          </p:cNvCxnSpPr>
          <p:nvPr/>
        </p:nvCxnSpPr>
        <p:spPr>
          <a:xfrm>
            <a:off x="1508906" y="3866340"/>
            <a:ext cx="63722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501D6CF-A501-4A2A-959D-7D451B69B560}"/>
              </a:ext>
            </a:extLst>
          </p:cNvPr>
          <p:cNvSpPr txBox="1"/>
          <p:nvPr/>
        </p:nvSpPr>
        <p:spPr>
          <a:xfrm>
            <a:off x="1407488" y="4894521"/>
            <a:ext cx="2729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Reporter: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freeppt7.com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B082E96-56AD-4936-9BDE-4C5DBB848C02}"/>
              </a:ext>
            </a:extLst>
          </p:cNvPr>
          <p:cNvSpPr txBox="1"/>
          <p:nvPr/>
        </p:nvSpPr>
        <p:spPr>
          <a:xfrm>
            <a:off x="1407488" y="5247096"/>
            <a:ext cx="3220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Reporting time: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2030.07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026D64-8A92-446A-B69F-5CDB556D3C2B}"/>
              </a:ext>
            </a:extLst>
          </p:cNvPr>
          <p:cNvSpPr txBox="1"/>
          <p:nvPr/>
        </p:nvSpPr>
        <p:spPr>
          <a:xfrm>
            <a:off x="10265800" y="3228944"/>
            <a:ext cx="186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4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公众号：陈西设计之家。微信搜索即可">
            <a:extLst>
              <a:ext uri="{FF2B5EF4-FFF2-40B4-BE49-F238E27FC236}">
                <a16:creationId xmlns:a16="http://schemas.microsoft.com/office/drawing/2014/main" id="{C07B2F1F-5843-46F1-A0FE-E6908FD7FD34}"/>
              </a:ext>
            </a:extLst>
          </p:cNvPr>
          <p:cNvSpPr/>
          <p:nvPr/>
        </p:nvSpPr>
        <p:spPr>
          <a:xfrm>
            <a:off x="3334871" y="-797"/>
            <a:ext cx="2599764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60A4247-9E7C-43E1-B269-38CDE3092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34871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2CFCA43-F319-4E90-BD62-08304A6E857B}"/>
              </a:ext>
            </a:extLst>
          </p:cNvPr>
          <p:cNvSpPr txBox="1"/>
          <p:nvPr/>
        </p:nvSpPr>
        <p:spPr>
          <a:xfrm>
            <a:off x="3195568" y="3333452"/>
            <a:ext cx="282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94499C-3426-472F-843F-701F13C4985F}"/>
              </a:ext>
            </a:extLst>
          </p:cNvPr>
          <p:cNvSpPr txBox="1"/>
          <p:nvPr/>
        </p:nvSpPr>
        <p:spPr>
          <a:xfrm>
            <a:off x="7941143" y="1837040"/>
            <a:ext cx="379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sp>
        <p:nvSpPr>
          <p:cNvPr id="12" name="矩形: 一个圆顶角，剪去另一个顶角 11">
            <a:extLst>
              <a:ext uri="{FF2B5EF4-FFF2-40B4-BE49-F238E27FC236}">
                <a16:creationId xmlns:a16="http://schemas.microsoft.com/office/drawing/2014/main" id="{DB05C2EC-B131-45AC-9C20-F11EBCEE013D}"/>
              </a:ext>
            </a:extLst>
          </p:cNvPr>
          <p:cNvSpPr/>
          <p:nvPr/>
        </p:nvSpPr>
        <p:spPr>
          <a:xfrm flipH="1">
            <a:off x="7259968" y="1798938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6250B0-421F-459C-B459-D73F1DB12CC5}"/>
              </a:ext>
            </a:extLst>
          </p:cNvPr>
          <p:cNvSpPr txBox="1"/>
          <p:nvPr/>
        </p:nvSpPr>
        <p:spPr>
          <a:xfrm>
            <a:off x="7208899" y="1861406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04BD348-4F7C-40C7-BDF5-E78CD97EC2B6}"/>
              </a:ext>
            </a:extLst>
          </p:cNvPr>
          <p:cNvSpPr txBox="1"/>
          <p:nvPr/>
        </p:nvSpPr>
        <p:spPr>
          <a:xfrm>
            <a:off x="7941143" y="2812649"/>
            <a:ext cx="379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sp>
        <p:nvSpPr>
          <p:cNvPr id="33" name="矩形: 一个圆顶角，剪去另一个顶角 32">
            <a:extLst>
              <a:ext uri="{FF2B5EF4-FFF2-40B4-BE49-F238E27FC236}">
                <a16:creationId xmlns:a16="http://schemas.microsoft.com/office/drawing/2014/main" id="{A9607CF5-EBEF-4CB2-B363-AF6D8E8D423C}"/>
              </a:ext>
            </a:extLst>
          </p:cNvPr>
          <p:cNvSpPr/>
          <p:nvPr/>
        </p:nvSpPr>
        <p:spPr>
          <a:xfrm flipH="1">
            <a:off x="7259968" y="2774547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9F31082-599A-4CA3-BAF7-B57E65BD7119}"/>
              </a:ext>
            </a:extLst>
          </p:cNvPr>
          <p:cNvSpPr txBox="1"/>
          <p:nvPr/>
        </p:nvSpPr>
        <p:spPr>
          <a:xfrm>
            <a:off x="7208899" y="2837015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C733F32-74F1-4724-9D26-CA44EC458DEC}"/>
              </a:ext>
            </a:extLst>
          </p:cNvPr>
          <p:cNvSpPr txBox="1"/>
          <p:nvPr/>
        </p:nvSpPr>
        <p:spPr>
          <a:xfrm>
            <a:off x="7941143" y="3788258"/>
            <a:ext cx="379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sp>
        <p:nvSpPr>
          <p:cNvPr id="38" name="矩形: 一个圆顶角，剪去另一个顶角 37">
            <a:extLst>
              <a:ext uri="{FF2B5EF4-FFF2-40B4-BE49-F238E27FC236}">
                <a16:creationId xmlns:a16="http://schemas.microsoft.com/office/drawing/2014/main" id="{8D0FAAF6-D737-4AF0-A38E-38B42BF2C698}"/>
              </a:ext>
            </a:extLst>
          </p:cNvPr>
          <p:cNvSpPr/>
          <p:nvPr/>
        </p:nvSpPr>
        <p:spPr>
          <a:xfrm flipH="1">
            <a:off x="7259968" y="3750156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BFFD6B1-1652-4CC3-B6DB-83F8F703E1CD}"/>
              </a:ext>
            </a:extLst>
          </p:cNvPr>
          <p:cNvSpPr txBox="1"/>
          <p:nvPr/>
        </p:nvSpPr>
        <p:spPr>
          <a:xfrm>
            <a:off x="7208899" y="3812624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公众号：陈西设计之家。微信搜索即可">
            <a:extLst>
              <a:ext uri="{FF2B5EF4-FFF2-40B4-BE49-F238E27FC236}">
                <a16:creationId xmlns:a16="http://schemas.microsoft.com/office/drawing/2014/main" id="{E226D678-836D-4778-81DC-0C4C93874136}"/>
              </a:ext>
            </a:extLst>
          </p:cNvPr>
          <p:cNvSpPr txBox="1"/>
          <p:nvPr/>
        </p:nvSpPr>
        <p:spPr>
          <a:xfrm>
            <a:off x="7941143" y="4763867"/>
            <a:ext cx="379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sp>
        <p:nvSpPr>
          <p:cNvPr id="42" name="矩形: 一个圆顶角，剪去另一个顶角 41">
            <a:extLst>
              <a:ext uri="{FF2B5EF4-FFF2-40B4-BE49-F238E27FC236}">
                <a16:creationId xmlns:a16="http://schemas.microsoft.com/office/drawing/2014/main" id="{56C4D367-BB38-4396-A308-D58340F806B4}"/>
              </a:ext>
            </a:extLst>
          </p:cNvPr>
          <p:cNvSpPr/>
          <p:nvPr/>
        </p:nvSpPr>
        <p:spPr>
          <a:xfrm flipH="1">
            <a:off x="7259968" y="4725765"/>
            <a:ext cx="431800" cy="431800"/>
          </a:xfrm>
          <a:prstGeom prst="snipRoundRect">
            <a:avLst>
              <a:gd name="adj1" fmla="val 26021"/>
              <a:gd name="adj2" fmla="val 26645"/>
            </a:avLst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073DA78-53F3-450E-838A-1017ADD65FA4}"/>
              </a:ext>
            </a:extLst>
          </p:cNvPr>
          <p:cNvSpPr txBox="1"/>
          <p:nvPr/>
        </p:nvSpPr>
        <p:spPr>
          <a:xfrm>
            <a:off x="7208899" y="4788233"/>
            <a:ext cx="55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5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:a14="http://schemas.microsoft.com/office/drawing/2010/main" xmlns:a16="http://schemas.microsoft.com/office/drawing/2014/main"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83632004-FDEA-490C-B587-B5DAE4FB8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0"/>
            <a:ext cx="10972800" cy="3926541"/>
          </a:xfrm>
          <a:custGeom>
            <a:avLst/>
            <a:gdLst>
              <a:gd name="connsiteX0" fmla="*/ 0 w 10972800"/>
              <a:gd name="connsiteY0" fmla="*/ 0 h 3926541"/>
              <a:gd name="connsiteX1" fmla="*/ 10972800 w 10972800"/>
              <a:gd name="connsiteY1" fmla="*/ 0 h 3926541"/>
              <a:gd name="connsiteX2" fmla="*/ 10972800 w 10972800"/>
              <a:gd name="connsiteY2" fmla="*/ 3926541 h 3926541"/>
              <a:gd name="connsiteX3" fmla="*/ 5644321 w 10972800"/>
              <a:gd name="connsiteY3" fmla="*/ 3926541 h 3926541"/>
              <a:gd name="connsiteX4" fmla="*/ 5486400 w 10972800"/>
              <a:gd name="connsiteY4" fmla="*/ 3734277 h 3926541"/>
              <a:gd name="connsiteX5" fmla="*/ 5328480 w 10972800"/>
              <a:gd name="connsiteY5" fmla="*/ 3926541 h 3926541"/>
              <a:gd name="connsiteX6" fmla="*/ 0 w 10972800"/>
              <a:gd name="connsiteY6" fmla="*/ 3926541 h 392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0" h="3926541">
                <a:moveTo>
                  <a:pt x="0" y="0"/>
                </a:moveTo>
                <a:lnTo>
                  <a:pt x="10972800" y="0"/>
                </a:lnTo>
                <a:lnTo>
                  <a:pt x="10972800" y="3926541"/>
                </a:lnTo>
                <a:lnTo>
                  <a:pt x="5644321" y="3926541"/>
                </a:lnTo>
                <a:lnTo>
                  <a:pt x="5486400" y="3734277"/>
                </a:lnTo>
                <a:lnTo>
                  <a:pt x="5328480" y="3926541"/>
                </a:lnTo>
                <a:lnTo>
                  <a:pt x="0" y="3926541"/>
                </a:lnTo>
                <a:close/>
              </a:path>
            </a:pathLst>
          </a:cu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8427A5-17DF-41A6-99D9-094F203F0D78}"/>
              </a:ext>
            </a:extLst>
          </p:cNvPr>
          <p:cNvSpPr txBox="1"/>
          <p:nvPr/>
        </p:nvSpPr>
        <p:spPr>
          <a:xfrm>
            <a:off x="4848468" y="4345190"/>
            <a:ext cx="249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7B9331-F644-4B26-ADEF-B19567398D0E}"/>
              </a:ext>
            </a:extLst>
          </p:cNvPr>
          <p:cNvSpPr txBox="1"/>
          <p:nvPr/>
        </p:nvSpPr>
        <p:spPr>
          <a:xfrm>
            <a:off x="4305300" y="4929965"/>
            <a:ext cx="3581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</a:t>
            </a:r>
          </a:p>
        </p:txBody>
      </p:sp>
    </p:spTree>
    <p:extLst>
      <p:ext uri="{BB962C8B-B14F-4D97-AF65-F5344CB8AC3E}">
        <p14:creationId xmlns:p14="http://schemas.microsoft.com/office/powerpoint/2010/main" val="24022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:a14="http://schemas.microsoft.com/office/drawing/2010/main" xmlns:a16="http://schemas.microsoft.com/office/drawing/2014/main"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公众号：陈西设计之家。微信搜索即可">
            <a:extLst>
              <a:ext uri="{FF2B5EF4-FFF2-40B4-BE49-F238E27FC236}">
                <a16:creationId xmlns:a16="http://schemas.microsoft.com/office/drawing/2014/main" id="{542C6F6E-E121-4F2D-BB37-B96FAE26E1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899" y="3551043"/>
            <a:ext cx="674914" cy="6749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C6FC396-7A75-4E25-B41E-C70F999CADEB}"/>
              </a:ext>
            </a:extLst>
          </p:cNvPr>
          <p:cNvSpPr txBox="1"/>
          <p:nvPr/>
        </p:nvSpPr>
        <p:spPr>
          <a:xfrm>
            <a:off x="758311" y="462289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7C46DA8-C800-480A-8887-7035AEA72744}"/>
              </a:ext>
            </a:extLst>
          </p:cNvPr>
          <p:cNvSpPr txBox="1"/>
          <p:nvPr/>
        </p:nvSpPr>
        <p:spPr>
          <a:xfrm>
            <a:off x="758311" y="895021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You Title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B6D01E-AEFF-4D23-9AA8-A2B587DCDEAF}"/>
              </a:ext>
            </a:extLst>
          </p:cNvPr>
          <p:cNvSpPr txBox="1"/>
          <p:nvPr/>
        </p:nvSpPr>
        <p:spPr>
          <a:xfrm>
            <a:off x="1575115" y="2015365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DE8EC0-55DE-4488-AB55-F6CF68359ED2}"/>
              </a:ext>
            </a:extLst>
          </p:cNvPr>
          <p:cNvSpPr txBox="1"/>
          <p:nvPr/>
        </p:nvSpPr>
        <p:spPr>
          <a:xfrm>
            <a:off x="1575114" y="2351913"/>
            <a:ext cx="50632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EB2B6145-C536-4685-879E-C830B71E2B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900" y="2078018"/>
            <a:ext cx="674914" cy="674914"/>
          </a:xfrm>
          <a:prstGeom prst="rect">
            <a:avLst/>
          </a:prstGeom>
        </p:spPr>
      </p:pic>
      <p:pic>
        <p:nvPicPr>
          <p:cNvPr id="25" name="公众号：陈西设计之家。微信搜索即可">
            <a:extLst>
              <a:ext uri="{FF2B5EF4-FFF2-40B4-BE49-F238E27FC236}">
                <a16:creationId xmlns:a16="http://schemas.microsoft.com/office/drawing/2014/main" id="{42724AE6-62CD-4381-B7C0-F17C5E53F3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899" y="5024068"/>
            <a:ext cx="674914" cy="67491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8941EB2-9D98-427C-9860-7712207FAEA9}"/>
              </a:ext>
            </a:extLst>
          </p:cNvPr>
          <p:cNvSpPr txBox="1"/>
          <p:nvPr/>
        </p:nvSpPr>
        <p:spPr>
          <a:xfrm>
            <a:off x="1575115" y="3488390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539078-7982-4076-AD73-3840A824F1CD}"/>
              </a:ext>
            </a:extLst>
          </p:cNvPr>
          <p:cNvSpPr txBox="1"/>
          <p:nvPr/>
        </p:nvSpPr>
        <p:spPr>
          <a:xfrm>
            <a:off x="1575114" y="3824938"/>
            <a:ext cx="45208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magna sed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790ED4D-B3E6-4D82-8556-BBA4C1A7DA7A}"/>
              </a:ext>
            </a:extLst>
          </p:cNvPr>
          <p:cNvSpPr txBox="1"/>
          <p:nvPr/>
        </p:nvSpPr>
        <p:spPr>
          <a:xfrm>
            <a:off x="1575115" y="502406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171D380-83EF-4B08-A349-DD70F9E8392D}"/>
              </a:ext>
            </a:extLst>
          </p:cNvPr>
          <p:cNvSpPr txBox="1"/>
          <p:nvPr/>
        </p:nvSpPr>
        <p:spPr>
          <a:xfrm>
            <a:off x="1575114" y="5360616"/>
            <a:ext cx="50632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pic>
        <p:nvPicPr>
          <p:cNvPr id="39" name="公众号：陈西设计之家。微信搜索即可">
            <a:extLst>
              <a:ext uri="{FF2B5EF4-FFF2-40B4-BE49-F238E27FC236}">
                <a16:creationId xmlns:a16="http://schemas.microsoft.com/office/drawing/2014/main" id="{DAD7F813-F595-4BC5-9396-08A89F68C4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8835" y="-396"/>
            <a:ext cx="3706666" cy="6858000"/>
          </a:xfrm>
          <a:prstGeom prst="rect">
            <a:avLst/>
          </a:prstGeom>
        </p:spPr>
      </p:pic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C8083CF-B6BE-46A5-B5F3-27A020D62EA3}"/>
              </a:ext>
            </a:extLst>
          </p:cNvPr>
          <p:cNvCxnSpPr/>
          <p:nvPr/>
        </p:nvCxnSpPr>
        <p:spPr>
          <a:xfrm>
            <a:off x="603250" y="0"/>
            <a:ext cx="0" cy="112395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187CADB-A24F-4D63-BE6B-184D8A1568AF}"/>
              </a:ext>
            </a:extLst>
          </p:cNvPr>
          <p:cNvSpPr/>
          <p:nvPr/>
        </p:nvSpPr>
        <p:spPr>
          <a:xfrm>
            <a:off x="2779059" y="900953"/>
            <a:ext cx="8211671" cy="5056094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公众号：陈西设计之家。微信搜索即可">
            <a:extLst>
              <a:ext uri="{FF2B5EF4-FFF2-40B4-BE49-F238E27FC236}">
                <a16:creationId xmlns:a16="http://schemas.microsoft.com/office/drawing/2014/main" id="{4138D052-4162-435F-8099-C004BD2AD9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0734" y="1650070"/>
            <a:ext cx="3960784" cy="3557860"/>
          </a:xfrm>
          <a:custGeom>
            <a:avLst/>
            <a:gdLst>
              <a:gd name="connsiteX0" fmla="*/ 0 w 3960784"/>
              <a:gd name="connsiteY0" fmla="*/ 0 h 3557860"/>
              <a:gd name="connsiteX1" fmla="*/ 3960784 w 3960784"/>
              <a:gd name="connsiteY1" fmla="*/ 0 h 3557860"/>
              <a:gd name="connsiteX2" fmla="*/ 3960784 w 3960784"/>
              <a:gd name="connsiteY2" fmla="*/ 3557860 h 3557860"/>
              <a:gd name="connsiteX3" fmla="*/ 0 w 3960784"/>
              <a:gd name="connsiteY3" fmla="*/ 3557860 h 35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784" h="3557860">
                <a:moveTo>
                  <a:pt x="0" y="0"/>
                </a:moveTo>
                <a:lnTo>
                  <a:pt x="3960784" y="0"/>
                </a:lnTo>
                <a:lnTo>
                  <a:pt x="3960784" y="3557860"/>
                </a:lnTo>
                <a:lnTo>
                  <a:pt x="0" y="3557860"/>
                </a:lnTo>
                <a:close/>
              </a:path>
            </a:pathLst>
          </a:cu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A56560C-75DE-4A6E-8CC7-7F5E0062EA0F}"/>
              </a:ext>
            </a:extLst>
          </p:cNvPr>
          <p:cNvSpPr txBox="1"/>
          <p:nvPr/>
        </p:nvSpPr>
        <p:spPr>
          <a:xfrm>
            <a:off x="5902139" y="1666547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68087AF-9965-4AB2-B095-45D0FE93874E}"/>
              </a:ext>
            </a:extLst>
          </p:cNvPr>
          <p:cNvSpPr txBox="1"/>
          <p:nvPr/>
        </p:nvSpPr>
        <p:spPr>
          <a:xfrm>
            <a:off x="5920069" y="3547881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 pulvinar ultricies, purus lectus malesuada libero, sit amet commodo sires quis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929023F-4D21-4F30-96A1-A0604E1E43D6}"/>
              </a:ext>
            </a:extLst>
          </p:cNvPr>
          <p:cNvSpPr txBox="1"/>
          <p:nvPr/>
        </p:nvSpPr>
        <p:spPr>
          <a:xfrm>
            <a:off x="5902139" y="2284638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B15BD42-A83F-45C5-9CF4-A9FFF06193E6}"/>
              </a:ext>
            </a:extLst>
          </p:cNvPr>
          <p:cNvSpPr txBox="1"/>
          <p:nvPr/>
        </p:nvSpPr>
        <p:spPr>
          <a:xfrm>
            <a:off x="5920068" y="3023698"/>
            <a:ext cx="29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to add title text</a:t>
            </a:r>
          </a:p>
        </p:txBody>
      </p:sp>
      <p:sp>
        <p:nvSpPr>
          <p:cNvPr id="27" name="公众号：陈西设计之家。微信搜索即可">
            <a:extLst>
              <a:ext uri="{FF2B5EF4-FFF2-40B4-BE49-F238E27FC236}">
                <a16:creationId xmlns:a16="http://schemas.microsoft.com/office/drawing/2014/main" id="{66D5B4F4-282F-4176-995D-43275E073CEE}"/>
              </a:ext>
            </a:extLst>
          </p:cNvPr>
          <p:cNvSpPr/>
          <p:nvPr/>
        </p:nvSpPr>
        <p:spPr>
          <a:xfrm>
            <a:off x="12001500" y="-797"/>
            <a:ext cx="1905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8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06BD72B-4DB4-4B60-92C6-910C0B4AC524}"/>
              </a:ext>
            </a:extLst>
          </p:cNvPr>
          <p:cNvSpPr/>
          <p:nvPr/>
        </p:nvSpPr>
        <p:spPr>
          <a:xfrm>
            <a:off x="0" y="741356"/>
            <a:ext cx="819150" cy="537369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公众号：陈西设计之家。微信搜索即可">
            <a:extLst>
              <a:ext uri="{FF2B5EF4-FFF2-40B4-BE49-F238E27FC236}">
                <a16:creationId xmlns:a16="http://schemas.microsoft.com/office/drawing/2014/main" id="{EF9968DC-5229-460F-9B15-EBC9DBD07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741356"/>
            <a:ext cx="5314950" cy="5373694"/>
          </a:xfrm>
          <a:custGeom>
            <a:avLst/>
            <a:gdLst>
              <a:gd name="connsiteX0" fmla="*/ 0 w 5029200"/>
              <a:gd name="connsiteY0" fmla="*/ 0 h 5373694"/>
              <a:gd name="connsiteX1" fmla="*/ 5029200 w 5029200"/>
              <a:gd name="connsiteY1" fmla="*/ 0 h 5373694"/>
              <a:gd name="connsiteX2" fmla="*/ 5029200 w 5029200"/>
              <a:gd name="connsiteY2" fmla="*/ 5373694 h 5373694"/>
              <a:gd name="connsiteX3" fmla="*/ 0 w 5029200"/>
              <a:gd name="connsiteY3" fmla="*/ 5373694 h 537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9200" h="5373694">
                <a:moveTo>
                  <a:pt x="0" y="0"/>
                </a:moveTo>
                <a:lnTo>
                  <a:pt x="5029200" y="0"/>
                </a:lnTo>
                <a:lnTo>
                  <a:pt x="5029200" y="5373694"/>
                </a:lnTo>
                <a:lnTo>
                  <a:pt x="0" y="5373694"/>
                </a:lnTo>
                <a:close/>
              </a:path>
            </a:pathLst>
          </a:cu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id="{9DD7BEB5-BD0B-4BC3-81BE-B70B1D406D47}"/>
              </a:ext>
            </a:extLst>
          </p:cNvPr>
          <p:cNvSpPr/>
          <p:nvPr/>
        </p:nvSpPr>
        <p:spPr>
          <a:xfrm>
            <a:off x="4446494" y="-869706"/>
            <a:ext cx="8581304" cy="8581304"/>
          </a:xfrm>
          <a:prstGeom prst="mathPlus">
            <a:avLst>
              <a:gd name="adj1" fmla="val 5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50B464-AC65-499D-B114-EEA67358689D}"/>
              </a:ext>
            </a:extLst>
          </p:cNvPr>
          <p:cNvSpPr txBox="1"/>
          <p:nvPr/>
        </p:nvSpPr>
        <p:spPr>
          <a:xfrm>
            <a:off x="1581151" y="1415535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EC6CB5-9EFA-410D-A327-7DBB0862F8D4}"/>
              </a:ext>
            </a:extLst>
          </p:cNvPr>
          <p:cNvSpPr txBox="1"/>
          <p:nvPr/>
        </p:nvSpPr>
        <p:spPr>
          <a:xfrm>
            <a:off x="1599081" y="3296869"/>
            <a:ext cx="37464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ipsumor sit amet, consectetuer adipiscing elit. Maecenas porttitor congue massa. Fusce posuere, magna sed pulvinar ultricies, purus lectus malesuada libero, sit amet commodo sires quis quis urna.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tellus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2C6B50B-65EA-4AE1-88E6-B57B268D7CE1}"/>
              </a:ext>
            </a:extLst>
          </p:cNvPr>
          <p:cNvSpPr txBox="1"/>
          <p:nvPr/>
        </p:nvSpPr>
        <p:spPr>
          <a:xfrm>
            <a:off x="1581150" y="2033626"/>
            <a:ext cx="376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6D65DDD-72EC-4F9B-91DA-06910595B70B}"/>
              </a:ext>
            </a:extLst>
          </p:cNvPr>
          <p:cNvSpPr txBox="1"/>
          <p:nvPr/>
        </p:nvSpPr>
        <p:spPr>
          <a:xfrm>
            <a:off x="1599080" y="2772686"/>
            <a:ext cx="3083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What's in the text</a:t>
            </a:r>
          </a:p>
        </p:txBody>
      </p:sp>
    </p:spTree>
    <p:extLst>
      <p:ext uri="{BB962C8B-B14F-4D97-AF65-F5344CB8AC3E}">
        <p14:creationId xmlns:p14="http://schemas.microsoft.com/office/powerpoint/2010/main" val="392786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76F35FF3-6309-4440-8BAE-10204CA48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6973" y="-8054"/>
            <a:ext cx="2533276" cy="3437054"/>
          </a:xfrm>
          <a:custGeom>
            <a:avLst/>
            <a:gdLst>
              <a:gd name="connsiteX0" fmla="*/ 0 w 2533276"/>
              <a:gd name="connsiteY0" fmla="*/ 0 h 3437054"/>
              <a:gd name="connsiteX1" fmla="*/ 2533276 w 2533276"/>
              <a:gd name="connsiteY1" fmla="*/ 0 h 3437054"/>
              <a:gd name="connsiteX2" fmla="*/ 2533276 w 2533276"/>
              <a:gd name="connsiteY2" fmla="*/ 3437054 h 3437054"/>
              <a:gd name="connsiteX3" fmla="*/ 0 w 2533276"/>
              <a:gd name="connsiteY3" fmla="*/ 3437054 h 3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276" h="3437054">
                <a:moveTo>
                  <a:pt x="0" y="0"/>
                </a:moveTo>
                <a:lnTo>
                  <a:pt x="2533276" y="0"/>
                </a:lnTo>
                <a:lnTo>
                  <a:pt x="2533276" y="3437054"/>
                </a:lnTo>
                <a:lnTo>
                  <a:pt x="0" y="3437054"/>
                </a:lnTo>
                <a:close/>
              </a:path>
            </a:pathLst>
          </a:cu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521B3A9-5AB9-45FB-85EC-255D1B84A996}"/>
              </a:ext>
            </a:extLst>
          </p:cNvPr>
          <p:cNvSpPr txBox="1"/>
          <p:nvPr/>
        </p:nvSpPr>
        <p:spPr>
          <a:xfrm>
            <a:off x="684946" y="2518521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5BAD19-4843-438C-91EE-C27E52C86144}"/>
              </a:ext>
            </a:extLst>
          </p:cNvPr>
          <p:cNvSpPr txBox="1"/>
          <p:nvPr/>
        </p:nvSpPr>
        <p:spPr>
          <a:xfrm>
            <a:off x="684946" y="3136612"/>
            <a:ext cx="3101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Write your title.</a:t>
            </a:r>
          </a:p>
        </p:txBody>
      </p:sp>
      <p:pic>
        <p:nvPicPr>
          <p:cNvPr id="24" name="公众号：陈西设计之家。微信搜索即可">
            <a:extLst>
              <a:ext uri="{FF2B5EF4-FFF2-40B4-BE49-F238E27FC236}">
                <a16:creationId xmlns:a16="http://schemas.microsoft.com/office/drawing/2014/main" id="{6BFF92F7-4112-4BF1-9F5A-8361A59F5A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5425" y="3429000"/>
            <a:ext cx="2533276" cy="3437054"/>
          </a:xfrm>
          <a:custGeom>
            <a:avLst/>
            <a:gdLst>
              <a:gd name="connsiteX0" fmla="*/ 0 w 2533276"/>
              <a:gd name="connsiteY0" fmla="*/ 0 h 3437054"/>
              <a:gd name="connsiteX1" fmla="*/ 2533276 w 2533276"/>
              <a:gd name="connsiteY1" fmla="*/ 0 h 3437054"/>
              <a:gd name="connsiteX2" fmla="*/ 2533276 w 2533276"/>
              <a:gd name="connsiteY2" fmla="*/ 3437054 h 3437054"/>
              <a:gd name="connsiteX3" fmla="*/ 0 w 2533276"/>
              <a:gd name="connsiteY3" fmla="*/ 3437054 h 3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276" h="3437054">
                <a:moveTo>
                  <a:pt x="0" y="0"/>
                </a:moveTo>
                <a:lnTo>
                  <a:pt x="2533276" y="0"/>
                </a:lnTo>
                <a:lnTo>
                  <a:pt x="2533276" y="3437054"/>
                </a:lnTo>
                <a:lnTo>
                  <a:pt x="0" y="3437054"/>
                </a:lnTo>
                <a:close/>
              </a:path>
            </a:pathLst>
          </a:cu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307339A-9B2D-42F6-A7B0-5804E5FBC30B}"/>
              </a:ext>
            </a:extLst>
          </p:cNvPr>
          <p:cNvSpPr txBox="1"/>
          <p:nvPr/>
        </p:nvSpPr>
        <p:spPr>
          <a:xfrm>
            <a:off x="4594636" y="4353174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27" name="公众号：陈西设计之家。微信搜索即可">
            <a:extLst>
              <a:ext uri="{FF2B5EF4-FFF2-40B4-BE49-F238E27FC236}">
                <a16:creationId xmlns:a16="http://schemas.microsoft.com/office/drawing/2014/main" id="{5775943A-F8D8-48DE-BFE3-F5106B8C2CD6}"/>
              </a:ext>
            </a:extLst>
          </p:cNvPr>
          <p:cNvSpPr txBox="1"/>
          <p:nvPr/>
        </p:nvSpPr>
        <p:spPr>
          <a:xfrm>
            <a:off x="4594635" y="4754892"/>
            <a:ext cx="34665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3237F0-1160-47C5-A65F-383E40D2BEE9}"/>
              </a:ext>
            </a:extLst>
          </p:cNvPr>
          <p:cNvSpPr txBox="1"/>
          <p:nvPr/>
        </p:nvSpPr>
        <p:spPr>
          <a:xfrm>
            <a:off x="4593006" y="3895503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18772C2-5103-468A-A994-4F9DF807422D}"/>
              </a:ext>
            </a:extLst>
          </p:cNvPr>
          <p:cNvSpPr txBox="1"/>
          <p:nvPr/>
        </p:nvSpPr>
        <p:spPr>
          <a:xfrm>
            <a:off x="8453088" y="1524498"/>
            <a:ext cx="310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your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560361A-0A3A-41AA-9D3D-46AE78131FA7}"/>
              </a:ext>
            </a:extLst>
          </p:cNvPr>
          <p:cNvSpPr txBox="1"/>
          <p:nvPr/>
        </p:nvSpPr>
        <p:spPr>
          <a:xfrm>
            <a:off x="8453088" y="1926216"/>
            <a:ext cx="26356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5E213B4-D93B-4B2D-9C7E-94340C22053D}"/>
              </a:ext>
            </a:extLst>
          </p:cNvPr>
          <p:cNvSpPr txBox="1"/>
          <p:nvPr/>
        </p:nvSpPr>
        <p:spPr>
          <a:xfrm>
            <a:off x="8451458" y="1066827"/>
            <a:ext cx="67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60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pcrevmq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6945</TotalTime>
  <Words>1525</Words>
  <Application>Microsoft Office PowerPoint</Application>
  <PresentationFormat>宽屏</PresentationFormat>
  <Paragraphs>248</Paragraphs>
  <Slides>32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等线</vt:lpstr>
      <vt:lpstr>Arial</vt:lpstr>
      <vt:lpstr>Calibri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dc:description>https://www.freeppt7.com</dc:description>
  <cp:lastModifiedBy>宇 之灵</cp:lastModifiedBy>
  <cp:revision>160</cp:revision>
  <dcterms:created xsi:type="dcterms:W3CDTF">2020-05-29T10:50:01Z</dcterms:created>
  <dcterms:modified xsi:type="dcterms:W3CDTF">2020-07-06T00:11:13Z</dcterms:modified>
  <cp:category>https://www.freeppt7.com</cp:category>
</cp:coreProperties>
</file>