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265" r:id="rId4"/>
    <p:sldId id="270" r:id="rId5"/>
    <p:sldId id="272" r:id="rId6"/>
    <p:sldId id="264" r:id="rId7"/>
    <p:sldId id="271" r:id="rId8"/>
    <p:sldId id="267" r:id="rId9"/>
    <p:sldId id="276" r:id="rId10"/>
    <p:sldId id="273" r:id="rId11"/>
    <p:sldId id="274" r:id="rId12"/>
    <p:sldId id="275" r:id="rId13"/>
    <p:sldId id="268" r:id="rId14"/>
    <p:sldId id="280" r:id="rId15"/>
    <p:sldId id="277" r:id="rId16"/>
    <p:sldId id="278" r:id="rId17"/>
    <p:sldId id="279" r:id="rId18"/>
    <p:sldId id="269" r:id="rId19"/>
    <p:sldId id="283" r:id="rId20"/>
    <p:sldId id="281" r:id="rId21"/>
    <p:sldId id="282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223"/>
    <a:srgbClr val="F6F6F6"/>
    <a:srgbClr val="7F7F7F"/>
    <a:srgbClr val="E8E6E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5ACFF10-F064-4C27-9340-42D5F2FE5996}" type="datetimeFigureOut">
              <a:rPr lang="zh-CN" altLang="en-US" smtClean="0"/>
              <a:pPr/>
              <a:t>2020/7/7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E145B58-C131-4515-B2D7-1D766F737D9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89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4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7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2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89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3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6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9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6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7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73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4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694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9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4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9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0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97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1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26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7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6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786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868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0962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651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852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41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7973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5513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7FBBEF-5AF3-4002-A9FB-E0A4511A5C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100AE2-3233-4A75-9D90-613DD8B13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99AC464-62F6-4E54-A48C-035BDFE30C43}"/>
                </a:ext>
              </a:extLst>
            </p:cNvPr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6A12CAF8-951B-4D20-BADF-3E677B501125}"/>
                  </a:ext>
                </a:extLst>
              </p:cNvPr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0833B2DA-A017-45F5-A679-154B0DFD3B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F70F6C7A-E992-4E4D-A7D6-586BE1A6B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D09F3C01-1E8F-40C4-881E-763779A43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5F8E88-FA58-4B93-85D6-ED14D8BF428A}"/>
                  </a:ext>
                </a:extLst>
              </p:cNvPr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5860F3FA-FE10-4A8F-B291-4526B257B7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EF40FF50-9277-428E-AC11-F58211ACA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49DEF6F5-29CD-47EE-A137-2840C27AFF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3780DC6-E8FF-487B-96E3-ED9D66EF0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6FC4B33-C665-4F5A-A439-193CD8015F1A}"/>
              </a:ext>
            </a:extLst>
          </p:cNvPr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116316-6801-404C-89CC-2FA4CA5C30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8972593-434A-4169-8E0E-143A7821F57B}"/>
              </a:ext>
            </a:extLst>
          </p:cNvPr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79C99E-C4CE-452C-A64B-185F0D50E667}"/>
              </a:ext>
            </a:extLst>
          </p:cNvPr>
          <p:cNvSpPr txBox="1"/>
          <p:nvPr/>
        </p:nvSpPr>
        <p:spPr>
          <a:xfrm>
            <a:off x="2175362" y="3186786"/>
            <a:ext cx="535964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30AB31-B4DC-4860-8012-B3E9B0738F8A}"/>
              </a:ext>
            </a:extLst>
          </p:cNvPr>
          <p:cNvSpPr txBox="1"/>
          <p:nvPr/>
        </p:nvSpPr>
        <p:spPr>
          <a:xfrm>
            <a:off x="2801814" y="4388910"/>
            <a:ext cx="457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PRESENTER: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FREEPPT.COM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5C0ADCEB-DA10-4B75-A1CE-B4972E9E7522}"/>
              </a:ext>
            </a:extLst>
          </p:cNvPr>
          <p:cNvSpPr/>
          <p:nvPr/>
        </p:nvSpPr>
        <p:spPr>
          <a:xfrm>
            <a:off x="746839" y="2765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7"/>
            <a:extLst>
              <a:ext uri="{FF2B5EF4-FFF2-40B4-BE49-F238E27FC236}">
                <a16:creationId xmlns:a16="http://schemas.microsoft.com/office/drawing/2014/main" id="{E876405A-28A5-49F9-A3C8-EAFA91349ED0}"/>
              </a:ext>
            </a:extLst>
          </p:cNvPr>
          <p:cNvSpPr txBox="1"/>
          <p:nvPr/>
        </p:nvSpPr>
        <p:spPr>
          <a:xfrm>
            <a:off x="5707797" y="61674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9B531CFC-6464-4C36-AECC-5CEDFE15E46C}"/>
              </a:ext>
            </a:extLst>
          </p:cNvPr>
          <p:cNvSpPr txBox="1"/>
          <p:nvPr/>
        </p:nvSpPr>
        <p:spPr>
          <a:xfrm>
            <a:off x="1801041" y="2211176"/>
            <a:ext cx="68222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Free ppt templates</a:t>
            </a:r>
            <a:endParaRPr lang="ko-KR" altLang="en-US" sz="6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3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395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4FB0AF3-B3D5-4E49-AFED-7391AFA7CB27}"/>
              </a:ext>
            </a:extLst>
          </p:cNvPr>
          <p:cNvSpPr/>
          <p:nvPr/>
        </p:nvSpPr>
        <p:spPr>
          <a:xfrm>
            <a:off x="6091239" y="391636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595C57E-EDC4-45EA-9721-EF2002B896FF}"/>
              </a:ext>
            </a:extLst>
          </p:cNvPr>
          <p:cNvSpPr/>
          <p:nvPr/>
        </p:nvSpPr>
        <p:spPr>
          <a:xfrm>
            <a:off x="6886575" y="290512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D809BFF-4C71-46C3-83A6-84D3C2533160}"/>
              </a:ext>
            </a:extLst>
          </p:cNvPr>
          <p:cNvSpPr/>
          <p:nvPr/>
        </p:nvSpPr>
        <p:spPr>
          <a:xfrm>
            <a:off x="7683500" y="44688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01D5AF9-1436-4B05-BF94-8AB8459D2A8E}"/>
              </a:ext>
            </a:extLst>
          </p:cNvPr>
          <p:cNvSpPr/>
          <p:nvPr/>
        </p:nvSpPr>
        <p:spPr>
          <a:xfrm>
            <a:off x="8478837" y="3116263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2A726B4-52A3-4B3B-B816-9910F28BFCF6}"/>
              </a:ext>
            </a:extLst>
          </p:cNvPr>
          <p:cNvSpPr/>
          <p:nvPr/>
        </p:nvSpPr>
        <p:spPr>
          <a:xfrm>
            <a:off x="9274175" y="20304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1FBC3C9-F022-439D-83AB-B0301957756B}"/>
              </a:ext>
            </a:extLst>
          </p:cNvPr>
          <p:cNvSpPr/>
          <p:nvPr/>
        </p:nvSpPr>
        <p:spPr>
          <a:xfrm>
            <a:off x="10069513" y="418147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2403CBF-36B9-48D9-BC64-A8151368F57D}"/>
              </a:ext>
            </a:extLst>
          </p:cNvPr>
          <p:cNvSpPr/>
          <p:nvPr/>
        </p:nvSpPr>
        <p:spPr>
          <a:xfrm>
            <a:off x="10864851" y="2905125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9BB180B-F369-483A-86AE-5BB6626BEA6B}"/>
              </a:ext>
            </a:extLst>
          </p:cNvPr>
          <p:cNvCxnSpPr/>
          <p:nvPr/>
        </p:nvCxnSpPr>
        <p:spPr>
          <a:xfrm>
            <a:off x="6548439" y="0"/>
            <a:ext cx="0" cy="39100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C80E128-BF26-41EE-983E-839E96A585A5}"/>
              </a:ext>
            </a:extLst>
          </p:cNvPr>
          <p:cNvCxnSpPr/>
          <p:nvPr/>
        </p:nvCxnSpPr>
        <p:spPr>
          <a:xfrm>
            <a:off x="7343775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B7977B7-0D4C-4354-B472-88894B48CE3F}"/>
              </a:ext>
            </a:extLst>
          </p:cNvPr>
          <p:cNvCxnSpPr/>
          <p:nvPr/>
        </p:nvCxnSpPr>
        <p:spPr>
          <a:xfrm>
            <a:off x="8140700" y="0"/>
            <a:ext cx="0" cy="446405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537FE8F-5F9B-4231-BEE9-ADAC203E936E}"/>
              </a:ext>
            </a:extLst>
          </p:cNvPr>
          <p:cNvCxnSpPr/>
          <p:nvPr/>
        </p:nvCxnSpPr>
        <p:spPr>
          <a:xfrm>
            <a:off x="8936037" y="4"/>
            <a:ext cx="0" cy="311626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C28178E-58B3-4F22-90E1-3A36FB27269D}"/>
              </a:ext>
            </a:extLst>
          </p:cNvPr>
          <p:cNvCxnSpPr/>
          <p:nvPr/>
        </p:nvCxnSpPr>
        <p:spPr>
          <a:xfrm>
            <a:off x="9731375" y="1"/>
            <a:ext cx="0" cy="20304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797B176-B2B0-4702-8A86-2708E9B354CD}"/>
              </a:ext>
            </a:extLst>
          </p:cNvPr>
          <p:cNvCxnSpPr/>
          <p:nvPr/>
        </p:nvCxnSpPr>
        <p:spPr>
          <a:xfrm>
            <a:off x="10526713" y="4"/>
            <a:ext cx="0" cy="418147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6B97464-FB71-4952-9C6F-BB0453B6D081}"/>
              </a:ext>
            </a:extLst>
          </p:cNvPr>
          <p:cNvCxnSpPr/>
          <p:nvPr/>
        </p:nvCxnSpPr>
        <p:spPr>
          <a:xfrm>
            <a:off x="11345863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A88B746-5BAA-4DDF-B96E-4F77F3D17FE7}"/>
              </a:ext>
            </a:extLst>
          </p:cNvPr>
          <p:cNvGrpSpPr/>
          <p:nvPr/>
        </p:nvGrpSpPr>
        <p:grpSpPr>
          <a:xfrm>
            <a:off x="7933568" y="4721364"/>
            <a:ext cx="402797" cy="360000"/>
            <a:chOff x="1730152" y="3478601"/>
            <a:chExt cx="402797" cy="360000"/>
          </a:xfrm>
          <a:solidFill>
            <a:srgbClr val="C01223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7D424FE6-02C9-4081-A411-CEA99784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082" y="3556643"/>
              <a:ext cx="172867" cy="171189"/>
            </a:xfrm>
            <a:custGeom>
              <a:avLst/>
              <a:gdLst>
                <a:gd name="T0" fmla="*/ 81 w 86"/>
                <a:gd name="T1" fmla="*/ 34 h 85"/>
                <a:gd name="T2" fmla="*/ 51 w 86"/>
                <a:gd name="T3" fmla="*/ 34 h 85"/>
                <a:gd name="T4" fmla="*/ 51 w 86"/>
                <a:gd name="T5" fmla="*/ 4 h 85"/>
                <a:gd name="T6" fmla="*/ 47 w 86"/>
                <a:gd name="T7" fmla="*/ 0 h 85"/>
                <a:gd name="T8" fmla="*/ 39 w 86"/>
                <a:gd name="T9" fmla="*/ 0 h 85"/>
                <a:gd name="T10" fmla="*/ 35 w 86"/>
                <a:gd name="T11" fmla="*/ 4 h 85"/>
                <a:gd name="T12" fmla="*/ 35 w 86"/>
                <a:gd name="T13" fmla="*/ 34 h 85"/>
                <a:gd name="T14" fmla="*/ 5 w 86"/>
                <a:gd name="T15" fmla="*/ 34 h 85"/>
                <a:gd name="T16" fmla="*/ 0 w 86"/>
                <a:gd name="T17" fmla="*/ 38 h 85"/>
                <a:gd name="T18" fmla="*/ 0 w 86"/>
                <a:gd name="T19" fmla="*/ 47 h 85"/>
                <a:gd name="T20" fmla="*/ 5 w 86"/>
                <a:gd name="T21" fmla="*/ 51 h 85"/>
                <a:gd name="T22" fmla="*/ 35 w 86"/>
                <a:gd name="T23" fmla="*/ 51 h 85"/>
                <a:gd name="T24" fmla="*/ 35 w 86"/>
                <a:gd name="T25" fmla="*/ 81 h 85"/>
                <a:gd name="T26" fmla="*/ 39 w 86"/>
                <a:gd name="T27" fmla="*/ 85 h 85"/>
                <a:gd name="T28" fmla="*/ 47 w 86"/>
                <a:gd name="T29" fmla="*/ 85 h 85"/>
                <a:gd name="T30" fmla="*/ 51 w 86"/>
                <a:gd name="T31" fmla="*/ 81 h 85"/>
                <a:gd name="T32" fmla="*/ 51 w 86"/>
                <a:gd name="T33" fmla="*/ 51 h 85"/>
                <a:gd name="T34" fmla="*/ 81 w 86"/>
                <a:gd name="T35" fmla="*/ 51 h 85"/>
                <a:gd name="T36" fmla="*/ 86 w 86"/>
                <a:gd name="T37" fmla="*/ 47 h 85"/>
                <a:gd name="T38" fmla="*/ 86 w 86"/>
                <a:gd name="T39" fmla="*/ 38 h 85"/>
                <a:gd name="T40" fmla="*/ 81 w 86"/>
                <a:gd name="T4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5">
                  <a:moveTo>
                    <a:pt x="81" y="34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0" y="0"/>
                    <a:pt x="4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5" y="2"/>
                    <a:pt x="35" y="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6"/>
                    <a:pt x="0" y="3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3"/>
                    <a:pt x="36" y="85"/>
                    <a:pt x="39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1" y="83"/>
                    <a:pt x="51" y="8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4" y="51"/>
                    <a:pt x="86" y="49"/>
                    <a:pt x="86" y="4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6"/>
                    <a:pt x="84" y="34"/>
                    <a:pt x="8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247B59F-E53B-4816-AEFF-00840B6A3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152" y="3478601"/>
              <a:ext cx="240000" cy="360000"/>
            </a:xfrm>
            <a:custGeom>
              <a:avLst/>
              <a:gdLst>
                <a:gd name="T0" fmla="*/ 95 w 119"/>
                <a:gd name="T1" fmla="*/ 99 h 179"/>
                <a:gd name="T2" fmla="*/ 82 w 119"/>
                <a:gd name="T3" fmla="*/ 86 h 179"/>
                <a:gd name="T4" fmla="*/ 91 w 119"/>
                <a:gd name="T5" fmla="*/ 74 h 179"/>
                <a:gd name="T6" fmla="*/ 107 w 119"/>
                <a:gd name="T7" fmla="*/ 44 h 179"/>
                <a:gd name="T8" fmla="*/ 99 w 119"/>
                <a:gd name="T9" fmla="*/ 17 h 179"/>
                <a:gd name="T10" fmla="*/ 103 w 119"/>
                <a:gd name="T11" fmla="*/ 17 h 179"/>
                <a:gd name="T12" fmla="*/ 105 w 119"/>
                <a:gd name="T13" fmla="*/ 16 h 179"/>
                <a:gd name="T14" fmla="*/ 117 w 119"/>
                <a:gd name="T15" fmla="*/ 8 h 179"/>
                <a:gd name="T16" fmla="*/ 119 w 119"/>
                <a:gd name="T17" fmla="*/ 3 h 179"/>
                <a:gd name="T18" fmla="*/ 115 w 119"/>
                <a:gd name="T19" fmla="*/ 0 h 179"/>
                <a:gd name="T20" fmla="*/ 62 w 119"/>
                <a:gd name="T21" fmla="*/ 0 h 179"/>
                <a:gd name="T22" fmla="*/ 45 w 119"/>
                <a:gd name="T23" fmla="*/ 3 h 179"/>
                <a:gd name="T24" fmla="*/ 12 w 119"/>
                <a:gd name="T25" fmla="*/ 43 h 179"/>
                <a:gd name="T26" fmla="*/ 55 w 119"/>
                <a:gd name="T27" fmla="*/ 86 h 179"/>
                <a:gd name="T28" fmla="*/ 54 w 119"/>
                <a:gd name="T29" fmla="*/ 91 h 179"/>
                <a:gd name="T30" fmla="*/ 57 w 119"/>
                <a:gd name="T31" fmla="*/ 102 h 179"/>
                <a:gd name="T32" fmla="*/ 56 w 119"/>
                <a:gd name="T33" fmla="*/ 102 h 179"/>
                <a:gd name="T34" fmla="*/ 4 w 119"/>
                <a:gd name="T35" fmla="*/ 131 h 179"/>
                <a:gd name="T36" fmla="*/ 0 w 119"/>
                <a:gd name="T37" fmla="*/ 144 h 179"/>
                <a:gd name="T38" fmla="*/ 4 w 119"/>
                <a:gd name="T39" fmla="*/ 157 h 179"/>
                <a:gd name="T40" fmla="*/ 34 w 119"/>
                <a:gd name="T41" fmla="*/ 176 h 179"/>
                <a:gd name="T42" fmla="*/ 59 w 119"/>
                <a:gd name="T43" fmla="*/ 179 h 179"/>
                <a:gd name="T44" fmla="*/ 80 w 119"/>
                <a:gd name="T45" fmla="*/ 176 h 179"/>
                <a:gd name="T46" fmla="*/ 115 w 119"/>
                <a:gd name="T47" fmla="*/ 137 h 179"/>
                <a:gd name="T48" fmla="*/ 95 w 119"/>
                <a:gd name="T49" fmla="*/ 99 h 179"/>
                <a:gd name="T50" fmla="*/ 28 w 119"/>
                <a:gd name="T51" fmla="*/ 138 h 179"/>
                <a:gd name="T52" fmla="*/ 62 w 119"/>
                <a:gd name="T53" fmla="*/ 115 h 179"/>
                <a:gd name="T54" fmla="*/ 62 w 119"/>
                <a:gd name="T55" fmla="*/ 115 h 179"/>
                <a:gd name="T56" fmla="*/ 73 w 119"/>
                <a:gd name="T57" fmla="*/ 117 h 179"/>
                <a:gd name="T58" fmla="*/ 77 w 119"/>
                <a:gd name="T59" fmla="*/ 119 h 179"/>
                <a:gd name="T60" fmla="*/ 92 w 119"/>
                <a:gd name="T61" fmla="*/ 135 h 179"/>
                <a:gd name="T62" fmla="*/ 93 w 119"/>
                <a:gd name="T63" fmla="*/ 139 h 179"/>
                <a:gd name="T64" fmla="*/ 59 w 119"/>
                <a:gd name="T65" fmla="*/ 163 h 179"/>
                <a:gd name="T66" fmla="*/ 28 w 119"/>
                <a:gd name="T67" fmla="*/ 138 h 179"/>
                <a:gd name="T68" fmla="*/ 44 w 119"/>
                <a:gd name="T69" fmla="*/ 21 h 179"/>
                <a:gd name="T70" fmla="*/ 55 w 119"/>
                <a:gd name="T71" fmla="*/ 16 h 179"/>
                <a:gd name="T72" fmla="*/ 55 w 119"/>
                <a:gd name="T73" fmla="*/ 16 h 179"/>
                <a:gd name="T74" fmla="*/ 80 w 119"/>
                <a:gd name="T75" fmla="*/ 45 h 179"/>
                <a:gd name="T76" fmla="*/ 75 w 119"/>
                <a:gd name="T77" fmla="*/ 67 h 179"/>
                <a:gd name="T78" fmla="*/ 64 w 119"/>
                <a:gd name="T79" fmla="*/ 72 h 179"/>
                <a:gd name="T80" fmla="*/ 64 w 119"/>
                <a:gd name="T81" fmla="*/ 72 h 179"/>
                <a:gd name="T82" fmla="*/ 64 w 119"/>
                <a:gd name="T83" fmla="*/ 72 h 179"/>
                <a:gd name="T84" fmla="*/ 39 w 119"/>
                <a:gd name="T85" fmla="*/ 43 h 179"/>
                <a:gd name="T86" fmla="*/ 44 w 119"/>
                <a:gd name="T87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79">
                  <a:moveTo>
                    <a:pt x="95" y="99"/>
                  </a:moveTo>
                  <a:cubicBezTo>
                    <a:pt x="88" y="95"/>
                    <a:pt x="82" y="88"/>
                    <a:pt x="82" y="86"/>
                  </a:cubicBezTo>
                  <a:cubicBezTo>
                    <a:pt x="82" y="83"/>
                    <a:pt x="83" y="81"/>
                    <a:pt x="91" y="74"/>
                  </a:cubicBezTo>
                  <a:cubicBezTo>
                    <a:pt x="102" y="66"/>
                    <a:pt x="107" y="55"/>
                    <a:pt x="107" y="44"/>
                  </a:cubicBezTo>
                  <a:cubicBezTo>
                    <a:pt x="107" y="33"/>
                    <a:pt x="104" y="24"/>
                    <a:pt x="99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5" y="17"/>
                    <a:pt x="105" y="1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7"/>
                    <a:pt x="119" y="5"/>
                    <a:pt x="119" y="3"/>
                  </a:cubicBezTo>
                  <a:cubicBezTo>
                    <a:pt x="118" y="2"/>
                    <a:pt x="117" y="0"/>
                    <a:pt x="11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0" y="1"/>
                    <a:pt x="45" y="3"/>
                  </a:cubicBezTo>
                  <a:cubicBezTo>
                    <a:pt x="25" y="10"/>
                    <a:pt x="12" y="26"/>
                    <a:pt x="12" y="43"/>
                  </a:cubicBezTo>
                  <a:cubicBezTo>
                    <a:pt x="12" y="67"/>
                    <a:pt x="30" y="85"/>
                    <a:pt x="55" y="86"/>
                  </a:cubicBezTo>
                  <a:cubicBezTo>
                    <a:pt x="55" y="88"/>
                    <a:pt x="54" y="90"/>
                    <a:pt x="54" y="91"/>
                  </a:cubicBezTo>
                  <a:cubicBezTo>
                    <a:pt x="54" y="95"/>
                    <a:pt x="55" y="99"/>
                    <a:pt x="57" y="102"/>
                  </a:cubicBezTo>
                  <a:cubicBezTo>
                    <a:pt x="57" y="102"/>
                    <a:pt x="57" y="102"/>
                    <a:pt x="56" y="102"/>
                  </a:cubicBezTo>
                  <a:cubicBezTo>
                    <a:pt x="33" y="102"/>
                    <a:pt x="12" y="113"/>
                    <a:pt x="4" y="131"/>
                  </a:cubicBezTo>
                  <a:cubicBezTo>
                    <a:pt x="1" y="135"/>
                    <a:pt x="0" y="140"/>
                    <a:pt x="0" y="144"/>
                  </a:cubicBezTo>
                  <a:cubicBezTo>
                    <a:pt x="0" y="148"/>
                    <a:pt x="1" y="153"/>
                    <a:pt x="4" y="157"/>
                  </a:cubicBezTo>
                  <a:cubicBezTo>
                    <a:pt x="9" y="166"/>
                    <a:pt x="20" y="173"/>
                    <a:pt x="34" y="176"/>
                  </a:cubicBezTo>
                  <a:cubicBezTo>
                    <a:pt x="42" y="178"/>
                    <a:pt x="50" y="179"/>
                    <a:pt x="59" y="179"/>
                  </a:cubicBezTo>
                  <a:cubicBezTo>
                    <a:pt x="66" y="179"/>
                    <a:pt x="74" y="178"/>
                    <a:pt x="80" y="176"/>
                  </a:cubicBezTo>
                  <a:cubicBezTo>
                    <a:pt x="101" y="170"/>
                    <a:pt x="115" y="155"/>
                    <a:pt x="115" y="137"/>
                  </a:cubicBezTo>
                  <a:cubicBezTo>
                    <a:pt x="115" y="120"/>
                    <a:pt x="109" y="110"/>
                    <a:pt x="95" y="99"/>
                  </a:cubicBezTo>
                  <a:close/>
                  <a:moveTo>
                    <a:pt x="28" y="138"/>
                  </a:moveTo>
                  <a:cubicBezTo>
                    <a:pt x="28" y="126"/>
                    <a:pt x="44" y="115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6" y="115"/>
                    <a:pt x="70" y="116"/>
                    <a:pt x="73" y="117"/>
                  </a:cubicBezTo>
                  <a:cubicBezTo>
                    <a:pt x="75" y="118"/>
                    <a:pt x="76" y="119"/>
                    <a:pt x="77" y="119"/>
                  </a:cubicBezTo>
                  <a:cubicBezTo>
                    <a:pt x="85" y="125"/>
                    <a:pt x="91" y="129"/>
                    <a:pt x="92" y="135"/>
                  </a:cubicBezTo>
                  <a:cubicBezTo>
                    <a:pt x="93" y="136"/>
                    <a:pt x="93" y="138"/>
                    <a:pt x="93" y="139"/>
                  </a:cubicBezTo>
                  <a:cubicBezTo>
                    <a:pt x="93" y="155"/>
                    <a:pt x="81" y="163"/>
                    <a:pt x="59" y="163"/>
                  </a:cubicBezTo>
                  <a:cubicBezTo>
                    <a:pt x="41" y="163"/>
                    <a:pt x="28" y="152"/>
                    <a:pt x="28" y="138"/>
                  </a:cubicBezTo>
                  <a:close/>
                  <a:moveTo>
                    <a:pt x="44" y="21"/>
                  </a:moveTo>
                  <a:cubicBezTo>
                    <a:pt x="47" y="18"/>
                    <a:pt x="51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67" y="16"/>
                    <a:pt x="78" y="30"/>
                    <a:pt x="80" y="45"/>
                  </a:cubicBezTo>
                  <a:cubicBezTo>
                    <a:pt x="81" y="54"/>
                    <a:pt x="79" y="62"/>
                    <a:pt x="75" y="67"/>
                  </a:cubicBezTo>
                  <a:cubicBezTo>
                    <a:pt x="72" y="70"/>
                    <a:pt x="68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3" y="72"/>
                    <a:pt x="41" y="58"/>
                    <a:pt x="39" y="43"/>
                  </a:cubicBezTo>
                  <a:cubicBezTo>
                    <a:pt x="38" y="34"/>
                    <a:pt x="40" y="26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6">
            <a:extLst>
              <a:ext uri="{FF2B5EF4-FFF2-40B4-BE49-F238E27FC236}">
                <a16:creationId xmlns:a16="http://schemas.microsoft.com/office/drawing/2014/main" id="{9A487A8A-197D-4047-B6E6-330E8DAB3D5B}"/>
              </a:ext>
            </a:extLst>
          </p:cNvPr>
          <p:cNvSpPr>
            <a:spLocks noChangeAspect="1"/>
          </p:cNvSpPr>
          <p:nvPr/>
        </p:nvSpPr>
        <p:spPr bwMode="auto">
          <a:xfrm>
            <a:off x="11101388" y="3176588"/>
            <a:ext cx="441325" cy="360362"/>
          </a:xfrm>
          <a:custGeom>
            <a:avLst/>
            <a:gdLst>
              <a:gd name="T0" fmla="*/ 2147483647 w 197"/>
              <a:gd name="T1" fmla="*/ 2147483647 h 160"/>
              <a:gd name="T2" fmla="*/ 2147483647 w 197"/>
              <a:gd name="T3" fmla="*/ 2147483647 h 160"/>
              <a:gd name="T4" fmla="*/ 2147483647 w 197"/>
              <a:gd name="T5" fmla="*/ 2147483647 h 160"/>
              <a:gd name="T6" fmla="*/ 2147483647 w 197"/>
              <a:gd name="T7" fmla="*/ 2147483647 h 160"/>
              <a:gd name="T8" fmla="*/ 2147483647 w 197"/>
              <a:gd name="T9" fmla="*/ 0 h 160"/>
              <a:gd name="T10" fmla="*/ 2147483647 w 197"/>
              <a:gd name="T11" fmla="*/ 2147483647 h 160"/>
              <a:gd name="T12" fmla="*/ 2147483647 w 197"/>
              <a:gd name="T13" fmla="*/ 2147483647 h 160"/>
              <a:gd name="T14" fmla="*/ 2147483647 w 197"/>
              <a:gd name="T15" fmla="*/ 2147483647 h 160"/>
              <a:gd name="T16" fmla="*/ 2147483647 w 197"/>
              <a:gd name="T17" fmla="*/ 2147483647 h 160"/>
              <a:gd name="T18" fmla="*/ 2147483647 w 197"/>
              <a:gd name="T19" fmla="*/ 2147483647 h 160"/>
              <a:gd name="T20" fmla="*/ 2147483647 w 197"/>
              <a:gd name="T21" fmla="*/ 2147483647 h 160"/>
              <a:gd name="T22" fmla="*/ 2147483647 w 197"/>
              <a:gd name="T23" fmla="*/ 2147483647 h 160"/>
              <a:gd name="T24" fmla="*/ 2147483647 w 197"/>
              <a:gd name="T25" fmla="*/ 2147483647 h 160"/>
              <a:gd name="T26" fmla="*/ 2147483647 w 197"/>
              <a:gd name="T27" fmla="*/ 2147483647 h 160"/>
              <a:gd name="T28" fmla="*/ 2147483647 w 197"/>
              <a:gd name="T29" fmla="*/ 2147483647 h 160"/>
              <a:gd name="T30" fmla="*/ 2147483647 w 197"/>
              <a:gd name="T31" fmla="*/ 2147483647 h 160"/>
              <a:gd name="T32" fmla="*/ 2147483647 w 197"/>
              <a:gd name="T33" fmla="*/ 2147483647 h 160"/>
              <a:gd name="T34" fmla="*/ 0 w 197"/>
              <a:gd name="T35" fmla="*/ 2147483647 h 160"/>
              <a:gd name="T36" fmla="*/ 2147483647 w 197"/>
              <a:gd name="T37" fmla="*/ 2147483647 h 160"/>
              <a:gd name="T38" fmla="*/ 2147483647 w 197"/>
              <a:gd name="T39" fmla="*/ 2147483647 h 160"/>
              <a:gd name="T40" fmla="*/ 2147483647 w 197"/>
              <a:gd name="T41" fmla="*/ 2147483647 h 160"/>
              <a:gd name="T42" fmla="*/ 2147483647 w 197"/>
              <a:gd name="T43" fmla="*/ 2147483647 h 1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4"/>
                  <a:pt x="174" y="25"/>
                </a:cubicBezTo>
                <a:cubicBezTo>
                  <a:pt x="182" y="20"/>
                  <a:pt x="189" y="12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8" y="5"/>
                  <a:pt x="148" y="0"/>
                  <a:pt x="136" y="0"/>
                </a:cubicBezTo>
                <a:cubicBezTo>
                  <a:pt x="114" y="0"/>
                  <a:pt x="96" y="18"/>
                  <a:pt x="96" y="40"/>
                </a:cubicBezTo>
                <a:cubicBezTo>
                  <a:pt x="96" y="44"/>
                  <a:pt x="96" y="47"/>
                  <a:pt x="97" y="50"/>
                </a:cubicBezTo>
                <a:cubicBezTo>
                  <a:pt x="63" y="48"/>
                  <a:pt x="34" y="32"/>
                  <a:pt x="14" y="7"/>
                </a:cubicBezTo>
                <a:cubicBezTo>
                  <a:pt x="10" y="13"/>
                  <a:pt x="8" y="20"/>
                  <a:pt x="8" y="28"/>
                </a:cubicBezTo>
                <a:cubicBezTo>
                  <a:pt x="8" y="42"/>
                  <a:pt x="15" y="54"/>
                  <a:pt x="26" y="61"/>
                </a:cubicBezTo>
                <a:cubicBezTo>
                  <a:pt x="20" y="61"/>
                  <a:pt x="13" y="59"/>
                  <a:pt x="8" y="56"/>
                </a:cubicBezTo>
                <a:cubicBezTo>
                  <a:pt x="8" y="56"/>
                  <a:pt x="8" y="57"/>
                  <a:pt x="8" y="57"/>
                </a:cubicBezTo>
                <a:cubicBezTo>
                  <a:pt x="8" y="76"/>
                  <a:pt x="22" y="93"/>
                  <a:pt x="40" y="96"/>
                </a:cubicBezTo>
                <a:cubicBezTo>
                  <a:pt x="37" y="97"/>
                  <a:pt x="33" y="98"/>
                  <a:pt x="30" y="98"/>
                </a:cubicBezTo>
                <a:cubicBezTo>
                  <a:pt x="27" y="98"/>
                  <a:pt x="24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2"/>
                  <a:pt x="10" y="142"/>
                </a:cubicBezTo>
                <a:cubicBezTo>
                  <a:pt x="6" y="142"/>
                  <a:pt x="3" y="142"/>
                  <a:pt x="0" y="142"/>
                </a:cubicBezTo>
                <a:cubicBezTo>
                  <a:pt x="18" y="153"/>
                  <a:pt x="39" y="160"/>
                  <a:pt x="62" y="160"/>
                </a:cubicBezTo>
                <a:cubicBezTo>
                  <a:pt x="136" y="160"/>
                  <a:pt x="177" y="98"/>
                  <a:pt x="177" y="45"/>
                </a:cubicBezTo>
                <a:cubicBezTo>
                  <a:pt x="177" y="43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C8C8368B-3480-4F48-94C4-99E9DB48DD05}"/>
              </a:ext>
            </a:extLst>
          </p:cNvPr>
          <p:cNvSpPr>
            <a:spLocks noChangeAspect="1"/>
          </p:cNvSpPr>
          <p:nvPr/>
        </p:nvSpPr>
        <p:spPr bwMode="auto">
          <a:xfrm>
            <a:off x="7259639" y="3203579"/>
            <a:ext cx="169863" cy="360363"/>
          </a:xfrm>
          <a:custGeom>
            <a:avLst/>
            <a:gdLst>
              <a:gd name="T0" fmla="*/ 2147483647 w 89"/>
              <a:gd name="T1" fmla="*/ 2147483647 h 193"/>
              <a:gd name="T2" fmla="*/ 2147483647 w 89"/>
              <a:gd name="T3" fmla="*/ 2147483647 h 193"/>
              <a:gd name="T4" fmla="*/ 2147483647 w 89"/>
              <a:gd name="T5" fmla="*/ 2147483647 h 193"/>
              <a:gd name="T6" fmla="*/ 2147483647 w 89"/>
              <a:gd name="T7" fmla="*/ 2147483647 h 193"/>
              <a:gd name="T8" fmla="*/ 2147483647 w 89"/>
              <a:gd name="T9" fmla="*/ 2147483647 h 193"/>
              <a:gd name="T10" fmla="*/ 2147483647 w 89"/>
              <a:gd name="T11" fmla="*/ 0 h 193"/>
              <a:gd name="T12" fmla="*/ 2147483647 w 89"/>
              <a:gd name="T13" fmla="*/ 0 h 193"/>
              <a:gd name="T14" fmla="*/ 2147483647 w 89"/>
              <a:gd name="T15" fmla="*/ 2147483647 h 193"/>
              <a:gd name="T16" fmla="*/ 2147483647 w 89"/>
              <a:gd name="T17" fmla="*/ 2147483647 h 193"/>
              <a:gd name="T18" fmla="*/ 0 w 89"/>
              <a:gd name="T19" fmla="*/ 2147483647 h 193"/>
              <a:gd name="T20" fmla="*/ 0 w 89"/>
              <a:gd name="T21" fmla="*/ 2147483647 h 193"/>
              <a:gd name="T22" fmla="*/ 2147483647 w 89"/>
              <a:gd name="T23" fmla="*/ 2147483647 h 193"/>
              <a:gd name="T24" fmla="*/ 2147483647 w 89"/>
              <a:gd name="T25" fmla="*/ 2147483647 h 193"/>
              <a:gd name="T26" fmla="*/ 2147483647 w 89"/>
              <a:gd name="T27" fmla="*/ 2147483647 h 193"/>
              <a:gd name="T28" fmla="*/ 2147483647 w 89"/>
              <a:gd name="T29" fmla="*/ 2147483647 h 193"/>
              <a:gd name="T30" fmla="*/ 2147483647 w 89"/>
              <a:gd name="T31" fmla="*/ 2147483647 h 193"/>
              <a:gd name="T32" fmla="*/ 2147483647 w 89"/>
              <a:gd name="T33" fmla="*/ 2147483647 h 1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193">
                <a:moveTo>
                  <a:pt x="89" y="63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35"/>
                  <a:pt x="64" y="33"/>
                  <a:pt x="67" y="33"/>
                </a:cubicBezTo>
                <a:cubicBezTo>
                  <a:pt x="71" y="33"/>
                  <a:pt x="89" y="33"/>
                  <a:pt x="89" y="33"/>
                </a:cubicBezTo>
                <a:cubicBezTo>
                  <a:pt x="89" y="0"/>
                  <a:pt x="89" y="0"/>
                  <a:pt x="8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6" y="0"/>
                  <a:pt x="19" y="25"/>
                  <a:pt x="19" y="40"/>
                </a:cubicBezTo>
                <a:cubicBezTo>
                  <a:pt x="19" y="63"/>
                  <a:pt x="19" y="63"/>
                  <a:pt x="19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7"/>
                  <a:pt x="0" y="97"/>
                  <a:pt x="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140"/>
                  <a:pt x="19" y="193"/>
                  <a:pt x="19" y="193"/>
                </a:cubicBezTo>
                <a:cubicBezTo>
                  <a:pt x="59" y="193"/>
                  <a:pt x="59" y="193"/>
                  <a:pt x="59" y="193"/>
                </a:cubicBezTo>
                <a:cubicBezTo>
                  <a:pt x="59" y="193"/>
                  <a:pt x="59" y="140"/>
                  <a:pt x="59" y="97"/>
                </a:cubicBezTo>
                <a:cubicBezTo>
                  <a:pt x="86" y="97"/>
                  <a:pt x="86" y="97"/>
                  <a:pt x="86" y="97"/>
                </a:cubicBezTo>
                <a:lnTo>
                  <a:pt x="89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36">
            <a:extLst>
              <a:ext uri="{FF2B5EF4-FFF2-40B4-BE49-F238E27FC236}">
                <a16:creationId xmlns:a16="http://schemas.microsoft.com/office/drawing/2014/main" id="{CDF2D86C-09B2-4428-80AD-85791A29A811}"/>
              </a:ext>
            </a:extLst>
          </p:cNvPr>
          <p:cNvSpPr>
            <a:spLocks noChangeAspect="1"/>
          </p:cNvSpPr>
          <p:nvPr/>
        </p:nvSpPr>
        <p:spPr bwMode="auto">
          <a:xfrm>
            <a:off x="10312400" y="4397375"/>
            <a:ext cx="420688" cy="539750"/>
          </a:xfrm>
          <a:custGeom>
            <a:avLst/>
            <a:gdLst>
              <a:gd name="T0" fmla="*/ 2147483647 w 155"/>
              <a:gd name="T1" fmla="*/ 0 h 200"/>
              <a:gd name="T2" fmla="*/ 0 w 155"/>
              <a:gd name="T3" fmla="*/ 2147483647 h 200"/>
              <a:gd name="T4" fmla="*/ 2147483647 w 155"/>
              <a:gd name="T5" fmla="*/ 2147483647 h 200"/>
              <a:gd name="T6" fmla="*/ 2147483647 w 155"/>
              <a:gd name="T7" fmla="*/ 2147483647 h 200"/>
              <a:gd name="T8" fmla="*/ 2147483647 w 155"/>
              <a:gd name="T9" fmla="*/ 2147483647 h 200"/>
              <a:gd name="T10" fmla="*/ 2147483647 w 155"/>
              <a:gd name="T11" fmla="*/ 2147483647 h 200"/>
              <a:gd name="T12" fmla="*/ 2147483647 w 155"/>
              <a:gd name="T13" fmla="*/ 2147483647 h 200"/>
              <a:gd name="T14" fmla="*/ 2147483647 w 155"/>
              <a:gd name="T15" fmla="*/ 2147483647 h 200"/>
              <a:gd name="T16" fmla="*/ 2147483647 w 155"/>
              <a:gd name="T17" fmla="*/ 2147483647 h 200"/>
              <a:gd name="T18" fmla="*/ 2147483647 w 155"/>
              <a:gd name="T19" fmla="*/ 2147483647 h 200"/>
              <a:gd name="T20" fmla="*/ 2147483647 w 155"/>
              <a:gd name="T21" fmla="*/ 2147483647 h 200"/>
              <a:gd name="T22" fmla="*/ 2147483647 w 155"/>
              <a:gd name="T23" fmla="*/ 2147483647 h 200"/>
              <a:gd name="T24" fmla="*/ 2147483647 w 155"/>
              <a:gd name="T25" fmla="*/ 2147483647 h 200"/>
              <a:gd name="T26" fmla="*/ 2147483647 w 155"/>
              <a:gd name="T27" fmla="*/ 2147483647 h 200"/>
              <a:gd name="T28" fmla="*/ 2147483647 w 155"/>
              <a:gd name="T29" fmla="*/ 2147483647 h 200"/>
              <a:gd name="T30" fmla="*/ 2147483647 w 155"/>
              <a:gd name="T31" fmla="*/ 2147483647 h 200"/>
              <a:gd name="T32" fmla="*/ 2147483647 w 155"/>
              <a:gd name="T33" fmla="*/ 2147483647 h 200"/>
              <a:gd name="T34" fmla="*/ 2147483647 w 155"/>
              <a:gd name="T35" fmla="*/ 2147483647 h 200"/>
              <a:gd name="T36" fmla="*/ 2147483647 w 155"/>
              <a:gd name="T37" fmla="*/ 2147483647 h 200"/>
              <a:gd name="T38" fmla="*/ 2147483647 w 155"/>
              <a:gd name="T39" fmla="*/ 2147483647 h 200"/>
              <a:gd name="T40" fmla="*/ 2147483647 w 155"/>
              <a:gd name="T41" fmla="*/ 2147483647 h 200"/>
              <a:gd name="T42" fmla="*/ 2147483647 w 155"/>
              <a:gd name="T43" fmla="*/ 2147483647 h 200"/>
              <a:gd name="T44" fmla="*/ 2147483647 w 155"/>
              <a:gd name="T45" fmla="*/ 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5" h="200">
                <a:moveTo>
                  <a:pt x="82" y="0"/>
                </a:moveTo>
                <a:cubicBezTo>
                  <a:pt x="28" y="0"/>
                  <a:pt x="0" y="39"/>
                  <a:pt x="0" y="72"/>
                </a:cubicBezTo>
                <a:cubicBezTo>
                  <a:pt x="0" y="91"/>
                  <a:pt x="8" y="109"/>
                  <a:pt x="24" y="115"/>
                </a:cubicBezTo>
                <a:cubicBezTo>
                  <a:pt x="26" y="116"/>
                  <a:pt x="29" y="115"/>
                  <a:pt x="30" y="112"/>
                </a:cubicBezTo>
                <a:cubicBezTo>
                  <a:pt x="30" y="110"/>
                  <a:pt x="31" y="105"/>
                  <a:pt x="32" y="103"/>
                </a:cubicBezTo>
                <a:cubicBezTo>
                  <a:pt x="33" y="100"/>
                  <a:pt x="32" y="99"/>
                  <a:pt x="30" y="97"/>
                </a:cubicBezTo>
                <a:cubicBezTo>
                  <a:pt x="26" y="91"/>
                  <a:pt x="23" y="84"/>
                  <a:pt x="23" y="74"/>
                </a:cubicBezTo>
                <a:cubicBezTo>
                  <a:pt x="23" y="45"/>
                  <a:pt x="44" y="20"/>
                  <a:pt x="79" y="20"/>
                </a:cubicBezTo>
                <a:cubicBezTo>
                  <a:pt x="110" y="20"/>
                  <a:pt x="127" y="38"/>
                  <a:pt x="127" y="63"/>
                </a:cubicBezTo>
                <a:cubicBezTo>
                  <a:pt x="127" y="96"/>
                  <a:pt x="112" y="124"/>
                  <a:pt x="90" y="124"/>
                </a:cubicBezTo>
                <a:cubicBezTo>
                  <a:pt x="78" y="124"/>
                  <a:pt x="69" y="114"/>
                  <a:pt x="72" y="102"/>
                </a:cubicBezTo>
                <a:cubicBezTo>
                  <a:pt x="76" y="88"/>
                  <a:pt x="82" y="72"/>
                  <a:pt x="82" y="62"/>
                </a:cubicBezTo>
                <a:cubicBezTo>
                  <a:pt x="82" y="52"/>
                  <a:pt x="77" y="44"/>
                  <a:pt x="67" y="44"/>
                </a:cubicBezTo>
                <a:cubicBezTo>
                  <a:pt x="55" y="44"/>
                  <a:pt x="45" y="57"/>
                  <a:pt x="45" y="74"/>
                </a:cubicBezTo>
                <a:cubicBezTo>
                  <a:pt x="45" y="85"/>
                  <a:pt x="49" y="92"/>
                  <a:pt x="49" y="92"/>
                </a:cubicBezTo>
                <a:cubicBezTo>
                  <a:pt x="49" y="92"/>
                  <a:pt x="36" y="145"/>
                  <a:pt x="34" y="155"/>
                </a:cubicBezTo>
                <a:cubicBezTo>
                  <a:pt x="29" y="173"/>
                  <a:pt x="33" y="196"/>
                  <a:pt x="33" y="198"/>
                </a:cubicBezTo>
                <a:cubicBezTo>
                  <a:pt x="34" y="199"/>
                  <a:pt x="35" y="200"/>
                  <a:pt x="36" y="199"/>
                </a:cubicBezTo>
                <a:cubicBezTo>
                  <a:pt x="37" y="197"/>
                  <a:pt x="52" y="179"/>
                  <a:pt x="57" y="161"/>
                </a:cubicBezTo>
                <a:cubicBezTo>
                  <a:pt x="58" y="156"/>
                  <a:pt x="65" y="130"/>
                  <a:pt x="65" y="130"/>
                </a:cubicBezTo>
                <a:cubicBezTo>
                  <a:pt x="69" y="137"/>
                  <a:pt x="80" y="144"/>
                  <a:pt x="93" y="144"/>
                </a:cubicBezTo>
                <a:cubicBezTo>
                  <a:pt x="130" y="144"/>
                  <a:pt x="155" y="110"/>
                  <a:pt x="155" y="66"/>
                </a:cubicBezTo>
                <a:cubicBezTo>
                  <a:pt x="155" y="32"/>
                  <a:pt x="126" y="0"/>
                  <a:pt x="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Group 56">
            <a:extLst>
              <a:ext uri="{FF2B5EF4-FFF2-40B4-BE49-F238E27FC236}">
                <a16:creationId xmlns:a16="http://schemas.microsoft.com/office/drawing/2014/main" id="{1FE6B72F-4D18-479F-9558-F7F1863C32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7544" y="4162675"/>
            <a:ext cx="422083" cy="414000"/>
            <a:chOff x="2927" y="2264"/>
            <a:chExt cx="470" cy="461"/>
          </a:xfrm>
          <a:solidFill>
            <a:srgbClr val="C01223"/>
          </a:solidFill>
        </p:grpSpPr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B6BA309B-2CF8-47C3-A3F2-76D1284E8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7" y="2482"/>
              <a:ext cx="470" cy="243"/>
            </a:xfrm>
            <a:custGeom>
              <a:avLst/>
              <a:gdLst>
                <a:gd name="T0" fmla="*/ 36 w 196"/>
                <a:gd name="T1" fmla="*/ 0 h 101"/>
                <a:gd name="T2" fmla="*/ 0 w 196"/>
                <a:gd name="T3" fmla="*/ 65 h 101"/>
                <a:gd name="T4" fmla="*/ 160 w 196"/>
                <a:gd name="T5" fmla="*/ 101 h 101"/>
                <a:gd name="T6" fmla="*/ 196 w 196"/>
                <a:gd name="T7" fmla="*/ 36 h 101"/>
                <a:gd name="T8" fmla="*/ 62 w 196"/>
                <a:gd name="T9" fmla="*/ 23 h 101"/>
                <a:gd name="T10" fmla="*/ 50 w 196"/>
                <a:gd name="T11" fmla="*/ 80 h 101"/>
                <a:gd name="T12" fmla="*/ 39 w 196"/>
                <a:gd name="T13" fmla="*/ 23 h 101"/>
                <a:gd name="T14" fmla="*/ 28 w 196"/>
                <a:gd name="T15" fmla="*/ 13 h 101"/>
                <a:gd name="T16" fmla="*/ 62 w 196"/>
                <a:gd name="T17" fmla="*/ 23 h 101"/>
                <a:gd name="T18" fmla="*/ 85 w 196"/>
                <a:gd name="T19" fmla="*/ 80 h 101"/>
                <a:gd name="T20" fmla="*/ 79 w 196"/>
                <a:gd name="T21" fmla="*/ 80 h 101"/>
                <a:gd name="T22" fmla="*/ 68 w 196"/>
                <a:gd name="T23" fmla="*/ 79 h 101"/>
                <a:gd name="T24" fmla="*/ 66 w 196"/>
                <a:gd name="T25" fmla="*/ 31 h 101"/>
                <a:gd name="T26" fmla="*/ 76 w 196"/>
                <a:gd name="T27" fmla="*/ 69 h 101"/>
                <a:gd name="T28" fmla="*/ 79 w 196"/>
                <a:gd name="T29" fmla="*/ 72 h 101"/>
                <a:gd name="T30" fmla="*/ 85 w 196"/>
                <a:gd name="T31" fmla="*/ 68 h 101"/>
                <a:gd name="T32" fmla="*/ 95 w 196"/>
                <a:gd name="T33" fmla="*/ 31 h 101"/>
                <a:gd name="T34" fmla="*/ 131 w 196"/>
                <a:gd name="T35" fmla="*/ 70 h 101"/>
                <a:gd name="T36" fmla="*/ 122 w 196"/>
                <a:gd name="T37" fmla="*/ 81 h 101"/>
                <a:gd name="T38" fmla="*/ 112 w 196"/>
                <a:gd name="T39" fmla="*/ 77 h 101"/>
                <a:gd name="T40" fmla="*/ 102 w 196"/>
                <a:gd name="T41" fmla="*/ 80 h 101"/>
                <a:gd name="T42" fmla="*/ 112 w 196"/>
                <a:gd name="T43" fmla="*/ 13 h 101"/>
                <a:gd name="T44" fmla="*/ 116 w 196"/>
                <a:gd name="T45" fmla="*/ 31 h 101"/>
                <a:gd name="T46" fmla="*/ 128 w 196"/>
                <a:gd name="T47" fmla="*/ 33 h 101"/>
                <a:gd name="T48" fmla="*/ 131 w 196"/>
                <a:gd name="T49" fmla="*/ 70 h 101"/>
                <a:gd name="T50" fmla="*/ 146 w 196"/>
                <a:gd name="T51" fmla="*/ 57 h 101"/>
                <a:gd name="T52" fmla="*/ 147 w 196"/>
                <a:gd name="T53" fmla="*/ 72 h 101"/>
                <a:gd name="T54" fmla="*/ 154 w 196"/>
                <a:gd name="T55" fmla="*/ 72 h 101"/>
                <a:gd name="T56" fmla="*/ 155 w 196"/>
                <a:gd name="T57" fmla="*/ 64 h 101"/>
                <a:gd name="T58" fmla="*/ 165 w 196"/>
                <a:gd name="T59" fmla="*/ 66 h 101"/>
                <a:gd name="T60" fmla="*/ 150 w 196"/>
                <a:gd name="T61" fmla="*/ 82 h 101"/>
                <a:gd name="T62" fmla="*/ 136 w 196"/>
                <a:gd name="T63" fmla="*/ 66 h 101"/>
                <a:gd name="T64" fmla="*/ 140 w 196"/>
                <a:gd name="T65" fmla="*/ 34 h 101"/>
                <a:gd name="T66" fmla="*/ 161 w 196"/>
                <a:gd name="T67" fmla="*/ 33 h 101"/>
                <a:gd name="T68" fmla="*/ 165 w 196"/>
                <a:gd name="T69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101">
                  <a:moveTo>
                    <a:pt x="16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16" y="101"/>
                    <a:pt x="36" y="101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80" y="101"/>
                    <a:pt x="196" y="85"/>
                    <a:pt x="196" y="65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17"/>
                    <a:pt x="180" y="0"/>
                    <a:pt x="160" y="0"/>
                  </a:cubicBez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62" y="13"/>
                    <a:pt x="62" y="13"/>
                    <a:pt x="62" y="13"/>
                  </a:cubicBezTo>
                  <a:lnTo>
                    <a:pt x="62" y="23"/>
                  </a:lnTo>
                  <a:close/>
                  <a:moveTo>
                    <a:pt x="95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3" y="77"/>
                    <a:pt x="81" y="79"/>
                    <a:pt x="79" y="80"/>
                  </a:cubicBezTo>
                  <a:cubicBezTo>
                    <a:pt x="77" y="81"/>
                    <a:pt x="75" y="81"/>
                    <a:pt x="73" y="81"/>
                  </a:cubicBezTo>
                  <a:cubicBezTo>
                    <a:pt x="71" y="81"/>
                    <a:pt x="69" y="80"/>
                    <a:pt x="68" y="79"/>
                  </a:cubicBezTo>
                  <a:cubicBezTo>
                    <a:pt x="67" y="77"/>
                    <a:pt x="66" y="75"/>
                    <a:pt x="66" y="7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6" y="71"/>
                    <a:pt x="77" y="71"/>
                  </a:cubicBezTo>
                  <a:cubicBezTo>
                    <a:pt x="77" y="72"/>
                    <a:pt x="78" y="72"/>
                    <a:pt x="79" y="72"/>
                  </a:cubicBezTo>
                  <a:cubicBezTo>
                    <a:pt x="80" y="72"/>
                    <a:pt x="80" y="72"/>
                    <a:pt x="82" y="71"/>
                  </a:cubicBezTo>
                  <a:cubicBezTo>
                    <a:pt x="83" y="70"/>
                    <a:pt x="84" y="70"/>
                    <a:pt x="85" y="6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5" y="31"/>
                    <a:pt x="95" y="31"/>
                    <a:pt x="95" y="31"/>
                  </a:cubicBezTo>
                  <a:lnTo>
                    <a:pt x="95" y="80"/>
                  </a:lnTo>
                  <a:close/>
                  <a:moveTo>
                    <a:pt x="131" y="70"/>
                  </a:moveTo>
                  <a:cubicBezTo>
                    <a:pt x="131" y="74"/>
                    <a:pt x="130" y="76"/>
                    <a:pt x="128" y="78"/>
                  </a:cubicBezTo>
                  <a:cubicBezTo>
                    <a:pt x="127" y="80"/>
                    <a:pt x="124" y="81"/>
                    <a:pt x="122" y="81"/>
                  </a:cubicBezTo>
                  <a:cubicBezTo>
                    <a:pt x="120" y="81"/>
                    <a:pt x="118" y="81"/>
                    <a:pt x="116" y="80"/>
                  </a:cubicBezTo>
                  <a:cubicBezTo>
                    <a:pt x="115" y="79"/>
                    <a:pt x="113" y="78"/>
                    <a:pt x="112" y="77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3" y="33"/>
                    <a:pt x="115" y="32"/>
                    <a:pt x="116" y="31"/>
                  </a:cubicBezTo>
                  <a:cubicBezTo>
                    <a:pt x="118" y="31"/>
                    <a:pt x="119" y="30"/>
                    <a:pt x="121" y="30"/>
                  </a:cubicBezTo>
                  <a:cubicBezTo>
                    <a:pt x="124" y="30"/>
                    <a:pt x="126" y="31"/>
                    <a:pt x="128" y="33"/>
                  </a:cubicBezTo>
                  <a:cubicBezTo>
                    <a:pt x="130" y="35"/>
                    <a:pt x="131" y="39"/>
                    <a:pt x="131" y="43"/>
                  </a:cubicBezTo>
                  <a:cubicBezTo>
                    <a:pt x="131" y="70"/>
                    <a:pt x="131" y="70"/>
                    <a:pt x="131" y="70"/>
                  </a:cubicBezTo>
                  <a:close/>
                  <a:moveTo>
                    <a:pt x="165" y="57"/>
                  </a:moveTo>
                  <a:cubicBezTo>
                    <a:pt x="146" y="57"/>
                    <a:pt x="146" y="57"/>
                    <a:pt x="146" y="57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69"/>
                    <a:pt x="146" y="71"/>
                    <a:pt x="147" y="72"/>
                  </a:cubicBezTo>
                  <a:cubicBezTo>
                    <a:pt x="148" y="73"/>
                    <a:pt x="149" y="73"/>
                    <a:pt x="150" y="73"/>
                  </a:cubicBezTo>
                  <a:cubicBezTo>
                    <a:pt x="152" y="73"/>
                    <a:pt x="153" y="73"/>
                    <a:pt x="154" y="72"/>
                  </a:cubicBezTo>
                  <a:cubicBezTo>
                    <a:pt x="154" y="71"/>
                    <a:pt x="155" y="69"/>
                    <a:pt x="155" y="66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1"/>
                    <a:pt x="164" y="75"/>
                    <a:pt x="161" y="78"/>
                  </a:cubicBezTo>
                  <a:cubicBezTo>
                    <a:pt x="159" y="80"/>
                    <a:pt x="155" y="82"/>
                    <a:pt x="150" y="82"/>
                  </a:cubicBezTo>
                  <a:cubicBezTo>
                    <a:pt x="146" y="82"/>
                    <a:pt x="142" y="80"/>
                    <a:pt x="140" y="78"/>
                  </a:cubicBezTo>
                  <a:cubicBezTo>
                    <a:pt x="137" y="75"/>
                    <a:pt x="136" y="71"/>
                    <a:pt x="136" y="66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0"/>
                    <a:pt x="137" y="36"/>
                    <a:pt x="140" y="34"/>
                  </a:cubicBezTo>
                  <a:cubicBezTo>
                    <a:pt x="143" y="31"/>
                    <a:pt x="146" y="30"/>
                    <a:pt x="151" y="30"/>
                  </a:cubicBezTo>
                  <a:cubicBezTo>
                    <a:pt x="155" y="30"/>
                    <a:pt x="159" y="31"/>
                    <a:pt x="161" y="33"/>
                  </a:cubicBezTo>
                  <a:cubicBezTo>
                    <a:pt x="164" y="36"/>
                    <a:pt x="165" y="39"/>
                    <a:pt x="165" y="44"/>
                  </a:cubicBezTo>
                  <a:lnTo>
                    <a:pt x="16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D6FB8E1A-BA42-4839-B8FA-2D991E2F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573"/>
              <a:ext cx="22" cy="27"/>
            </a:xfrm>
            <a:custGeom>
              <a:avLst/>
              <a:gdLst>
                <a:gd name="T0" fmla="*/ 4 w 9"/>
                <a:gd name="T1" fmla="*/ 0 h 11"/>
                <a:gd name="T2" fmla="*/ 1 w 9"/>
                <a:gd name="T3" fmla="*/ 2 h 11"/>
                <a:gd name="T4" fmla="*/ 0 w 9"/>
                <a:gd name="T5" fmla="*/ 6 h 11"/>
                <a:gd name="T6" fmla="*/ 0 w 9"/>
                <a:gd name="T7" fmla="*/ 11 h 11"/>
                <a:gd name="T8" fmla="*/ 9 w 9"/>
                <a:gd name="T9" fmla="*/ 11 h 11"/>
                <a:gd name="T10" fmla="*/ 9 w 9"/>
                <a:gd name="T11" fmla="*/ 6 h 11"/>
                <a:gd name="T12" fmla="*/ 8 w 9"/>
                <a:gd name="T13" fmla="*/ 2 h 11"/>
                <a:gd name="T14" fmla="*/ 4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C2F3AA02-A011-404B-8114-7165DF352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573"/>
              <a:ext cx="19" cy="84"/>
            </a:xfrm>
            <a:custGeom>
              <a:avLst/>
              <a:gdLst>
                <a:gd name="T0" fmla="*/ 4 w 8"/>
                <a:gd name="T1" fmla="*/ 0 h 35"/>
                <a:gd name="T2" fmla="*/ 2 w 8"/>
                <a:gd name="T3" fmla="*/ 1 h 35"/>
                <a:gd name="T4" fmla="*/ 0 w 8"/>
                <a:gd name="T5" fmla="*/ 2 h 35"/>
                <a:gd name="T6" fmla="*/ 0 w 8"/>
                <a:gd name="T7" fmla="*/ 33 h 35"/>
                <a:gd name="T8" fmla="*/ 2 w 8"/>
                <a:gd name="T9" fmla="*/ 35 h 35"/>
                <a:gd name="T10" fmla="*/ 5 w 8"/>
                <a:gd name="T11" fmla="*/ 35 h 35"/>
                <a:gd name="T12" fmla="*/ 8 w 8"/>
                <a:gd name="T13" fmla="*/ 34 h 35"/>
                <a:gd name="T14" fmla="*/ 8 w 8"/>
                <a:gd name="T15" fmla="*/ 31 h 35"/>
                <a:gd name="T16" fmla="*/ 8 w 8"/>
                <a:gd name="T17" fmla="*/ 5 h 35"/>
                <a:gd name="T18" fmla="*/ 7 w 8"/>
                <a:gd name="T19" fmla="*/ 1 h 35"/>
                <a:gd name="T20" fmla="*/ 4 w 8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8" y="33"/>
                    <a:pt x="8" y="32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D4555CBF-636B-46F2-BE39-317FCDD1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264"/>
              <a:ext cx="101" cy="177"/>
            </a:xfrm>
            <a:custGeom>
              <a:avLst/>
              <a:gdLst>
                <a:gd name="T0" fmla="*/ 36 w 101"/>
                <a:gd name="T1" fmla="*/ 177 h 177"/>
                <a:gd name="T2" fmla="*/ 67 w 101"/>
                <a:gd name="T3" fmla="*/ 177 h 177"/>
                <a:gd name="T4" fmla="*/ 67 w 101"/>
                <a:gd name="T5" fmla="*/ 103 h 177"/>
                <a:gd name="T6" fmla="*/ 101 w 101"/>
                <a:gd name="T7" fmla="*/ 0 h 177"/>
                <a:gd name="T8" fmla="*/ 69 w 101"/>
                <a:gd name="T9" fmla="*/ 0 h 177"/>
                <a:gd name="T10" fmla="*/ 53 w 101"/>
                <a:gd name="T11" fmla="*/ 72 h 177"/>
                <a:gd name="T12" fmla="*/ 50 w 101"/>
                <a:gd name="T13" fmla="*/ 72 h 177"/>
                <a:gd name="T14" fmla="*/ 31 w 101"/>
                <a:gd name="T15" fmla="*/ 0 h 177"/>
                <a:gd name="T16" fmla="*/ 0 w 101"/>
                <a:gd name="T17" fmla="*/ 0 h 177"/>
                <a:gd name="T18" fmla="*/ 36 w 101"/>
                <a:gd name="T19" fmla="*/ 108 h 177"/>
                <a:gd name="T20" fmla="*/ 36 w 10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77">
                  <a:moveTo>
                    <a:pt x="36" y="177"/>
                  </a:moveTo>
                  <a:lnTo>
                    <a:pt x="67" y="177"/>
                  </a:lnTo>
                  <a:lnTo>
                    <a:pt x="67" y="103"/>
                  </a:lnTo>
                  <a:lnTo>
                    <a:pt x="101" y="0"/>
                  </a:lnTo>
                  <a:lnTo>
                    <a:pt x="69" y="0"/>
                  </a:lnTo>
                  <a:lnTo>
                    <a:pt x="53" y="72"/>
                  </a:lnTo>
                  <a:lnTo>
                    <a:pt x="50" y="7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6" y="108"/>
                  </a:lnTo>
                  <a:lnTo>
                    <a:pt x="36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4483F753-AC4C-4F4E-AE88-921E16B0E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2307"/>
              <a:ext cx="79" cy="139"/>
            </a:xfrm>
            <a:custGeom>
              <a:avLst/>
              <a:gdLst>
                <a:gd name="T0" fmla="*/ 16 w 33"/>
                <a:gd name="T1" fmla="*/ 58 h 58"/>
                <a:gd name="T2" fmla="*/ 28 w 33"/>
                <a:gd name="T3" fmla="*/ 54 h 58"/>
                <a:gd name="T4" fmla="*/ 33 w 33"/>
                <a:gd name="T5" fmla="*/ 43 h 58"/>
                <a:gd name="T6" fmla="*/ 33 w 33"/>
                <a:gd name="T7" fmla="*/ 14 h 58"/>
                <a:gd name="T8" fmla="*/ 28 w 33"/>
                <a:gd name="T9" fmla="*/ 4 h 58"/>
                <a:gd name="T10" fmla="*/ 17 w 33"/>
                <a:gd name="T11" fmla="*/ 0 h 58"/>
                <a:gd name="T12" fmla="*/ 5 w 33"/>
                <a:gd name="T13" fmla="*/ 4 h 58"/>
                <a:gd name="T14" fmla="*/ 0 w 33"/>
                <a:gd name="T15" fmla="*/ 14 h 58"/>
                <a:gd name="T16" fmla="*/ 0 w 33"/>
                <a:gd name="T17" fmla="*/ 42 h 58"/>
                <a:gd name="T18" fmla="*/ 5 w 33"/>
                <a:gd name="T19" fmla="*/ 53 h 58"/>
                <a:gd name="T20" fmla="*/ 16 w 33"/>
                <a:gd name="T21" fmla="*/ 58 h 58"/>
                <a:gd name="T22" fmla="*/ 12 w 33"/>
                <a:gd name="T23" fmla="*/ 14 h 58"/>
                <a:gd name="T24" fmla="*/ 13 w 33"/>
                <a:gd name="T25" fmla="*/ 11 h 58"/>
                <a:gd name="T26" fmla="*/ 16 w 33"/>
                <a:gd name="T27" fmla="*/ 10 h 58"/>
                <a:gd name="T28" fmla="*/ 20 w 33"/>
                <a:gd name="T29" fmla="*/ 11 h 58"/>
                <a:gd name="T30" fmla="*/ 21 w 33"/>
                <a:gd name="T31" fmla="*/ 14 h 58"/>
                <a:gd name="T32" fmla="*/ 21 w 33"/>
                <a:gd name="T33" fmla="*/ 43 h 58"/>
                <a:gd name="T34" fmla="*/ 20 w 33"/>
                <a:gd name="T35" fmla="*/ 47 h 58"/>
                <a:gd name="T36" fmla="*/ 16 w 33"/>
                <a:gd name="T37" fmla="*/ 48 h 58"/>
                <a:gd name="T38" fmla="*/ 13 w 33"/>
                <a:gd name="T39" fmla="*/ 47 h 58"/>
                <a:gd name="T40" fmla="*/ 12 w 33"/>
                <a:gd name="T41" fmla="*/ 43 h 58"/>
                <a:gd name="T42" fmla="*/ 12 w 33"/>
                <a:gd name="T4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8">
                  <a:moveTo>
                    <a:pt x="16" y="58"/>
                  </a:moveTo>
                  <a:cubicBezTo>
                    <a:pt x="21" y="58"/>
                    <a:pt x="25" y="56"/>
                    <a:pt x="28" y="54"/>
                  </a:cubicBezTo>
                  <a:cubicBezTo>
                    <a:pt x="31" y="51"/>
                    <a:pt x="33" y="47"/>
                    <a:pt x="33" y="4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0"/>
                    <a:pt x="31" y="7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6"/>
                    <a:pt x="0" y="10"/>
                    <a:pt x="0" y="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6"/>
                    <a:pt x="11" y="58"/>
                    <a:pt x="16" y="58"/>
                  </a:cubicBezTo>
                  <a:close/>
                  <a:moveTo>
                    <a:pt x="12" y="14"/>
                  </a:moveTo>
                  <a:cubicBezTo>
                    <a:pt x="12" y="12"/>
                    <a:pt x="12" y="11"/>
                    <a:pt x="13" y="11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1" y="11"/>
                    <a:pt x="21" y="12"/>
                    <a:pt x="21" y="1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5"/>
                    <a:pt x="21" y="46"/>
                    <a:pt x="20" y="47"/>
                  </a:cubicBezTo>
                  <a:cubicBezTo>
                    <a:pt x="19" y="48"/>
                    <a:pt x="18" y="48"/>
                    <a:pt x="16" y="48"/>
                  </a:cubicBezTo>
                  <a:cubicBezTo>
                    <a:pt x="15" y="48"/>
                    <a:pt x="14" y="48"/>
                    <a:pt x="13" y="47"/>
                  </a:cubicBezTo>
                  <a:cubicBezTo>
                    <a:pt x="12" y="46"/>
                    <a:pt x="12" y="45"/>
                    <a:pt x="12" y="43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FBD0D142-FE43-4E33-80BF-43766F0B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312"/>
              <a:ext cx="77" cy="132"/>
            </a:xfrm>
            <a:custGeom>
              <a:avLst/>
              <a:gdLst>
                <a:gd name="T0" fmla="*/ 7 w 32"/>
                <a:gd name="T1" fmla="*/ 55 h 55"/>
                <a:gd name="T2" fmla="*/ 14 w 32"/>
                <a:gd name="T3" fmla="*/ 53 h 55"/>
                <a:gd name="T4" fmla="*/ 20 w 32"/>
                <a:gd name="T5" fmla="*/ 48 h 55"/>
                <a:gd name="T6" fmla="*/ 20 w 32"/>
                <a:gd name="T7" fmla="*/ 54 h 55"/>
                <a:gd name="T8" fmla="*/ 32 w 32"/>
                <a:gd name="T9" fmla="*/ 54 h 55"/>
                <a:gd name="T10" fmla="*/ 32 w 32"/>
                <a:gd name="T11" fmla="*/ 0 h 55"/>
                <a:gd name="T12" fmla="*/ 20 w 32"/>
                <a:gd name="T13" fmla="*/ 0 h 55"/>
                <a:gd name="T14" fmla="*/ 20 w 32"/>
                <a:gd name="T15" fmla="*/ 41 h 55"/>
                <a:gd name="T16" fmla="*/ 17 w 32"/>
                <a:gd name="T17" fmla="*/ 44 h 55"/>
                <a:gd name="T18" fmla="*/ 14 w 32"/>
                <a:gd name="T19" fmla="*/ 45 h 55"/>
                <a:gd name="T20" fmla="*/ 12 w 32"/>
                <a:gd name="T21" fmla="*/ 44 h 55"/>
                <a:gd name="T22" fmla="*/ 11 w 32"/>
                <a:gd name="T23" fmla="*/ 41 h 55"/>
                <a:gd name="T24" fmla="*/ 11 w 32"/>
                <a:gd name="T25" fmla="*/ 0 h 55"/>
                <a:gd name="T26" fmla="*/ 0 w 32"/>
                <a:gd name="T27" fmla="*/ 0 h 55"/>
                <a:gd name="T28" fmla="*/ 0 w 32"/>
                <a:gd name="T29" fmla="*/ 45 h 55"/>
                <a:gd name="T30" fmla="*/ 2 w 32"/>
                <a:gd name="T31" fmla="*/ 53 h 55"/>
                <a:gd name="T32" fmla="*/ 7 w 32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5">
                  <a:moveTo>
                    <a:pt x="7" y="55"/>
                  </a:moveTo>
                  <a:cubicBezTo>
                    <a:pt x="10" y="55"/>
                    <a:pt x="12" y="54"/>
                    <a:pt x="14" y="53"/>
                  </a:cubicBezTo>
                  <a:cubicBezTo>
                    <a:pt x="16" y="52"/>
                    <a:pt x="18" y="50"/>
                    <a:pt x="20" y="4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2"/>
                    <a:pt x="18" y="43"/>
                    <a:pt x="17" y="44"/>
                  </a:cubicBezTo>
                  <a:cubicBezTo>
                    <a:pt x="16" y="45"/>
                    <a:pt x="15" y="45"/>
                    <a:pt x="14" y="45"/>
                  </a:cubicBezTo>
                  <a:cubicBezTo>
                    <a:pt x="13" y="45"/>
                    <a:pt x="12" y="45"/>
                    <a:pt x="12" y="44"/>
                  </a:cubicBezTo>
                  <a:cubicBezTo>
                    <a:pt x="11" y="44"/>
                    <a:pt x="11" y="43"/>
                    <a:pt x="11" y="4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3" y="54"/>
                    <a:pt x="5" y="55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BBDFC52-A625-4EDE-8741-24F6C02FD638}"/>
              </a:ext>
            </a:extLst>
          </p:cNvPr>
          <p:cNvGrpSpPr/>
          <p:nvPr/>
        </p:nvGrpSpPr>
        <p:grpSpPr>
          <a:xfrm>
            <a:off x="9502976" y="2299317"/>
            <a:ext cx="456587" cy="360000"/>
            <a:chOff x="1741859" y="2323507"/>
            <a:chExt cx="456587" cy="360000"/>
          </a:xfrm>
          <a:solidFill>
            <a:srgbClr val="C01223"/>
          </a:solidFill>
        </p:grpSpPr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8119B6C8-2084-434E-918B-6A291382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981" y="2392287"/>
              <a:ext cx="83415" cy="85610"/>
            </a:xfrm>
            <a:custGeom>
              <a:avLst/>
              <a:gdLst>
                <a:gd name="T0" fmla="*/ 322 w 378"/>
                <a:gd name="T1" fmla="*/ 119 h 389"/>
                <a:gd name="T2" fmla="*/ 322 w 378"/>
                <a:gd name="T3" fmla="*/ 119 h 389"/>
                <a:gd name="T4" fmla="*/ 321 w 378"/>
                <a:gd name="T5" fmla="*/ 118 h 389"/>
                <a:gd name="T6" fmla="*/ 321 w 378"/>
                <a:gd name="T7" fmla="*/ 117 h 389"/>
                <a:gd name="T8" fmla="*/ 320 w 378"/>
                <a:gd name="T9" fmla="*/ 117 h 389"/>
                <a:gd name="T10" fmla="*/ 271 w 378"/>
                <a:gd name="T11" fmla="*/ 64 h 389"/>
                <a:gd name="T12" fmla="*/ 271 w 378"/>
                <a:gd name="T13" fmla="*/ 64 h 389"/>
                <a:gd name="T14" fmla="*/ 58 w 378"/>
                <a:gd name="T15" fmla="*/ 14 h 389"/>
                <a:gd name="T16" fmla="*/ 9 w 378"/>
                <a:gd name="T17" fmla="*/ 92 h 389"/>
                <a:gd name="T18" fmla="*/ 108 w 378"/>
                <a:gd name="T19" fmla="*/ 135 h 389"/>
                <a:gd name="T20" fmla="*/ 191 w 378"/>
                <a:gd name="T21" fmla="*/ 164 h 389"/>
                <a:gd name="T22" fmla="*/ 211 w 378"/>
                <a:gd name="T23" fmla="*/ 187 h 389"/>
                <a:gd name="T24" fmla="*/ 211 w 378"/>
                <a:gd name="T25" fmla="*/ 187 h 389"/>
                <a:gd name="T26" fmla="*/ 213 w 378"/>
                <a:gd name="T27" fmla="*/ 191 h 389"/>
                <a:gd name="T28" fmla="*/ 213 w 378"/>
                <a:gd name="T29" fmla="*/ 191 h 389"/>
                <a:gd name="T30" fmla="*/ 213 w 378"/>
                <a:gd name="T31" fmla="*/ 191 h 389"/>
                <a:gd name="T32" fmla="*/ 235 w 378"/>
                <a:gd name="T33" fmla="*/ 274 h 389"/>
                <a:gd name="T34" fmla="*/ 270 w 378"/>
                <a:gd name="T35" fmla="*/ 376 h 389"/>
                <a:gd name="T36" fmla="*/ 351 w 378"/>
                <a:gd name="T37" fmla="*/ 333 h 389"/>
                <a:gd name="T38" fmla="*/ 322 w 378"/>
                <a:gd name="T39" fmla="*/ 1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8" h="389">
                  <a:moveTo>
                    <a:pt x="322" y="119"/>
                  </a:moveTo>
                  <a:cubicBezTo>
                    <a:pt x="322" y="119"/>
                    <a:pt x="322" y="119"/>
                    <a:pt x="322" y="119"/>
                  </a:cubicBezTo>
                  <a:cubicBezTo>
                    <a:pt x="322" y="119"/>
                    <a:pt x="322" y="119"/>
                    <a:pt x="321" y="118"/>
                  </a:cubicBezTo>
                  <a:cubicBezTo>
                    <a:pt x="321" y="118"/>
                    <a:pt x="321" y="117"/>
                    <a:pt x="321" y="117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14" y="108"/>
                    <a:pt x="289" y="78"/>
                    <a:pt x="271" y="64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01" y="0"/>
                    <a:pt x="80" y="9"/>
                    <a:pt x="58" y="14"/>
                  </a:cubicBezTo>
                  <a:cubicBezTo>
                    <a:pt x="35" y="19"/>
                    <a:pt x="0" y="41"/>
                    <a:pt x="9" y="92"/>
                  </a:cubicBezTo>
                  <a:cubicBezTo>
                    <a:pt x="18" y="144"/>
                    <a:pt x="65" y="138"/>
                    <a:pt x="108" y="135"/>
                  </a:cubicBezTo>
                  <a:cubicBezTo>
                    <a:pt x="145" y="132"/>
                    <a:pt x="182" y="158"/>
                    <a:pt x="191" y="164"/>
                  </a:cubicBezTo>
                  <a:cubicBezTo>
                    <a:pt x="191" y="164"/>
                    <a:pt x="203" y="175"/>
                    <a:pt x="211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1" y="187"/>
                    <a:pt x="212" y="188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21" y="203"/>
                    <a:pt x="240" y="240"/>
                    <a:pt x="235" y="274"/>
                  </a:cubicBezTo>
                  <a:cubicBezTo>
                    <a:pt x="228" y="317"/>
                    <a:pt x="219" y="362"/>
                    <a:pt x="270" y="376"/>
                  </a:cubicBezTo>
                  <a:cubicBezTo>
                    <a:pt x="321" y="389"/>
                    <a:pt x="345" y="355"/>
                    <a:pt x="351" y="333"/>
                  </a:cubicBezTo>
                  <a:cubicBezTo>
                    <a:pt x="358" y="312"/>
                    <a:pt x="378" y="194"/>
                    <a:pt x="32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391DD67D-3103-4BBE-A308-83E7DDC7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616" y="2323507"/>
              <a:ext cx="166830" cy="172683"/>
            </a:xfrm>
            <a:custGeom>
              <a:avLst/>
              <a:gdLst>
                <a:gd name="T0" fmla="*/ 582 w 759"/>
                <a:gd name="T1" fmla="*/ 256 h 788"/>
                <a:gd name="T2" fmla="*/ 532 w 759"/>
                <a:gd name="T3" fmla="*/ 198 h 788"/>
                <a:gd name="T4" fmla="*/ 526 w 759"/>
                <a:gd name="T5" fmla="*/ 192 h 788"/>
                <a:gd name="T6" fmla="*/ 52 w 759"/>
                <a:gd name="T7" fmla="*/ 76 h 788"/>
                <a:gd name="T8" fmla="*/ 2 w 759"/>
                <a:gd name="T9" fmla="*/ 159 h 788"/>
                <a:gd name="T10" fmla="*/ 77 w 759"/>
                <a:gd name="T11" fmla="*/ 223 h 788"/>
                <a:gd name="T12" fmla="*/ 425 w 759"/>
                <a:gd name="T13" fmla="*/ 301 h 788"/>
                <a:gd name="T14" fmla="*/ 522 w 759"/>
                <a:gd name="T15" fmla="*/ 703 h 788"/>
                <a:gd name="T16" fmla="*/ 582 w 759"/>
                <a:gd name="T17" fmla="*/ 782 h 788"/>
                <a:gd name="T18" fmla="*/ 668 w 759"/>
                <a:gd name="T19" fmla="*/ 737 h 788"/>
                <a:gd name="T20" fmla="*/ 582 w 759"/>
                <a:gd name="T21" fmla="*/ 2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9" h="788">
                  <a:moveTo>
                    <a:pt x="582" y="256"/>
                  </a:moveTo>
                  <a:cubicBezTo>
                    <a:pt x="582" y="256"/>
                    <a:pt x="551" y="214"/>
                    <a:pt x="532" y="198"/>
                  </a:cubicBezTo>
                  <a:cubicBezTo>
                    <a:pt x="531" y="196"/>
                    <a:pt x="526" y="192"/>
                    <a:pt x="526" y="192"/>
                  </a:cubicBezTo>
                  <a:cubicBezTo>
                    <a:pt x="301" y="0"/>
                    <a:pt x="71" y="73"/>
                    <a:pt x="52" y="76"/>
                  </a:cubicBezTo>
                  <a:cubicBezTo>
                    <a:pt x="31" y="79"/>
                    <a:pt x="0" y="98"/>
                    <a:pt x="2" y="159"/>
                  </a:cubicBezTo>
                  <a:cubicBezTo>
                    <a:pt x="4" y="220"/>
                    <a:pt x="77" y="223"/>
                    <a:pt x="77" y="223"/>
                  </a:cubicBezTo>
                  <a:cubicBezTo>
                    <a:pt x="239" y="176"/>
                    <a:pt x="362" y="248"/>
                    <a:pt x="425" y="301"/>
                  </a:cubicBezTo>
                  <a:cubicBezTo>
                    <a:pt x="425" y="301"/>
                    <a:pt x="608" y="467"/>
                    <a:pt x="522" y="703"/>
                  </a:cubicBezTo>
                  <a:cubicBezTo>
                    <a:pt x="522" y="703"/>
                    <a:pt x="521" y="776"/>
                    <a:pt x="582" y="782"/>
                  </a:cubicBezTo>
                  <a:cubicBezTo>
                    <a:pt x="642" y="788"/>
                    <a:pt x="663" y="758"/>
                    <a:pt x="668" y="737"/>
                  </a:cubicBezTo>
                  <a:cubicBezTo>
                    <a:pt x="672" y="718"/>
                    <a:pt x="759" y="493"/>
                    <a:pt x="582" y="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F5AAD2A6-D7A0-4F3B-B774-6DA7DC55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859" y="2384239"/>
              <a:ext cx="389269" cy="299268"/>
            </a:xfrm>
            <a:custGeom>
              <a:avLst/>
              <a:gdLst>
                <a:gd name="T0" fmla="*/ 1594 w 1772"/>
                <a:gd name="T1" fmla="*/ 571 h 1365"/>
                <a:gd name="T2" fmla="*/ 1495 w 1772"/>
                <a:gd name="T3" fmla="*/ 528 h 1365"/>
                <a:gd name="T4" fmla="*/ 1503 w 1772"/>
                <a:gd name="T5" fmla="*/ 473 h 1365"/>
                <a:gd name="T6" fmla="*/ 1519 w 1772"/>
                <a:gd name="T7" fmla="*/ 367 h 1365"/>
                <a:gd name="T8" fmla="*/ 1432 w 1772"/>
                <a:gd name="T9" fmla="*/ 249 h 1365"/>
                <a:gd name="T10" fmla="*/ 1149 w 1772"/>
                <a:gd name="T11" fmla="*/ 262 h 1365"/>
                <a:gd name="T12" fmla="*/ 1035 w 1772"/>
                <a:gd name="T13" fmla="*/ 301 h 1365"/>
                <a:gd name="T14" fmla="*/ 1014 w 1772"/>
                <a:gd name="T15" fmla="*/ 266 h 1365"/>
                <a:gd name="T16" fmla="*/ 883 w 1772"/>
                <a:gd name="T17" fmla="*/ 4 h 1365"/>
                <a:gd name="T18" fmla="*/ 365 w 1772"/>
                <a:gd name="T19" fmla="*/ 275 h 1365"/>
                <a:gd name="T20" fmla="*/ 68 w 1772"/>
                <a:gd name="T21" fmla="*/ 948 h 1365"/>
                <a:gd name="T22" fmla="*/ 150 w 1772"/>
                <a:gd name="T23" fmla="*/ 1092 h 1365"/>
                <a:gd name="T24" fmla="*/ 437 w 1772"/>
                <a:gd name="T25" fmla="*/ 1286 h 1365"/>
                <a:gd name="T26" fmla="*/ 922 w 1772"/>
                <a:gd name="T27" fmla="*/ 1365 h 1365"/>
                <a:gd name="T28" fmla="*/ 1512 w 1772"/>
                <a:gd name="T29" fmla="*/ 1186 h 1365"/>
                <a:gd name="T30" fmla="*/ 1766 w 1772"/>
                <a:gd name="T31" fmla="*/ 838 h 1365"/>
                <a:gd name="T32" fmla="*/ 1594 w 1772"/>
                <a:gd name="T33" fmla="*/ 571 h 1365"/>
                <a:gd name="T34" fmla="*/ 883 w 1772"/>
                <a:gd name="T35" fmla="*/ 1248 h 1365"/>
                <a:gd name="T36" fmla="*/ 245 w 1772"/>
                <a:gd name="T37" fmla="*/ 946 h 1365"/>
                <a:gd name="T38" fmla="*/ 776 w 1772"/>
                <a:gd name="T39" fmla="*/ 482 h 1365"/>
                <a:gd name="T40" fmla="*/ 1415 w 1772"/>
                <a:gd name="T41" fmla="*/ 783 h 1365"/>
                <a:gd name="T42" fmla="*/ 883 w 1772"/>
                <a:gd name="T43" fmla="*/ 1248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2" h="1365">
                  <a:moveTo>
                    <a:pt x="1594" y="571"/>
                  </a:moveTo>
                  <a:cubicBezTo>
                    <a:pt x="1594" y="571"/>
                    <a:pt x="1502" y="538"/>
                    <a:pt x="1495" y="528"/>
                  </a:cubicBezTo>
                  <a:cubicBezTo>
                    <a:pt x="1489" y="517"/>
                    <a:pt x="1493" y="494"/>
                    <a:pt x="1503" y="473"/>
                  </a:cubicBezTo>
                  <a:cubicBezTo>
                    <a:pt x="1514" y="452"/>
                    <a:pt x="1521" y="391"/>
                    <a:pt x="1519" y="367"/>
                  </a:cubicBezTo>
                  <a:cubicBezTo>
                    <a:pt x="1516" y="343"/>
                    <a:pt x="1515" y="289"/>
                    <a:pt x="1432" y="249"/>
                  </a:cubicBezTo>
                  <a:cubicBezTo>
                    <a:pt x="1349" y="208"/>
                    <a:pt x="1172" y="252"/>
                    <a:pt x="1149" y="262"/>
                  </a:cubicBezTo>
                  <a:cubicBezTo>
                    <a:pt x="1126" y="271"/>
                    <a:pt x="1035" y="301"/>
                    <a:pt x="1035" y="301"/>
                  </a:cubicBezTo>
                  <a:cubicBezTo>
                    <a:pt x="1035" y="301"/>
                    <a:pt x="1002" y="319"/>
                    <a:pt x="1014" y="266"/>
                  </a:cubicBezTo>
                  <a:cubicBezTo>
                    <a:pt x="1025" y="212"/>
                    <a:pt x="1077" y="0"/>
                    <a:pt x="883" y="4"/>
                  </a:cubicBezTo>
                  <a:cubicBezTo>
                    <a:pt x="689" y="7"/>
                    <a:pt x="450" y="193"/>
                    <a:pt x="365" y="275"/>
                  </a:cubicBezTo>
                  <a:cubicBezTo>
                    <a:pt x="281" y="358"/>
                    <a:pt x="0" y="639"/>
                    <a:pt x="68" y="948"/>
                  </a:cubicBezTo>
                  <a:cubicBezTo>
                    <a:pt x="68" y="948"/>
                    <a:pt x="99" y="1038"/>
                    <a:pt x="150" y="1092"/>
                  </a:cubicBezTo>
                  <a:cubicBezTo>
                    <a:pt x="202" y="1145"/>
                    <a:pt x="273" y="1226"/>
                    <a:pt x="437" y="1286"/>
                  </a:cubicBezTo>
                  <a:cubicBezTo>
                    <a:pt x="600" y="1346"/>
                    <a:pt x="752" y="1365"/>
                    <a:pt x="922" y="1365"/>
                  </a:cubicBezTo>
                  <a:cubicBezTo>
                    <a:pt x="1091" y="1365"/>
                    <a:pt x="1337" y="1312"/>
                    <a:pt x="1512" y="1186"/>
                  </a:cubicBezTo>
                  <a:cubicBezTo>
                    <a:pt x="1686" y="1060"/>
                    <a:pt x="1759" y="929"/>
                    <a:pt x="1766" y="838"/>
                  </a:cubicBezTo>
                  <a:cubicBezTo>
                    <a:pt x="1772" y="747"/>
                    <a:pt x="1735" y="628"/>
                    <a:pt x="1594" y="571"/>
                  </a:cubicBezTo>
                  <a:close/>
                  <a:moveTo>
                    <a:pt x="883" y="1248"/>
                  </a:moveTo>
                  <a:cubicBezTo>
                    <a:pt x="560" y="1293"/>
                    <a:pt x="274" y="1158"/>
                    <a:pt x="245" y="946"/>
                  </a:cubicBezTo>
                  <a:cubicBezTo>
                    <a:pt x="215" y="735"/>
                    <a:pt x="453" y="527"/>
                    <a:pt x="776" y="482"/>
                  </a:cubicBezTo>
                  <a:cubicBezTo>
                    <a:pt x="1099" y="437"/>
                    <a:pt x="1385" y="572"/>
                    <a:pt x="1415" y="783"/>
                  </a:cubicBezTo>
                  <a:cubicBezTo>
                    <a:pt x="1444" y="995"/>
                    <a:pt x="1206" y="1203"/>
                    <a:pt x="883" y="1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6DD9BA62-3661-4A5D-AC8E-F1085DACA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298" y="2515214"/>
              <a:ext cx="147073" cy="130244"/>
            </a:xfrm>
            <a:custGeom>
              <a:avLst/>
              <a:gdLst>
                <a:gd name="T0" fmla="*/ 640 w 671"/>
                <a:gd name="T1" fmla="*/ 232 h 593"/>
                <a:gd name="T2" fmla="*/ 281 w 671"/>
                <a:gd name="T3" fmla="*/ 35 h 593"/>
                <a:gd name="T4" fmla="*/ 30 w 671"/>
                <a:gd name="T5" fmla="*/ 360 h 593"/>
                <a:gd name="T6" fmla="*/ 390 w 671"/>
                <a:gd name="T7" fmla="*/ 558 h 593"/>
                <a:gd name="T8" fmla="*/ 640 w 671"/>
                <a:gd name="T9" fmla="*/ 232 h 593"/>
                <a:gd name="T10" fmla="*/ 233 w 671"/>
                <a:gd name="T11" fmla="*/ 373 h 593"/>
                <a:gd name="T12" fmla="*/ 127 w 671"/>
                <a:gd name="T13" fmla="*/ 266 h 593"/>
                <a:gd name="T14" fmla="*/ 233 w 671"/>
                <a:gd name="T15" fmla="*/ 160 h 593"/>
                <a:gd name="T16" fmla="*/ 340 w 671"/>
                <a:gd name="T17" fmla="*/ 266 h 593"/>
                <a:gd name="T18" fmla="*/ 233 w 671"/>
                <a:gd name="T19" fmla="*/ 373 h 593"/>
                <a:gd name="T20" fmla="*/ 485 w 671"/>
                <a:gd name="T21" fmla="*/ 382 h 593"/>
                <a:gd name="T22" fmla="*/ 434 w 671"/>
                <a:gd name="T23" fmla="*/ 331 h 593"/>
                <a:gd name="T24" fmla="*/ 485 w 671"/>
                <a:gd name="T25" fmla="*/ 280 h 593"/>
                <a:gd name="T26" fmla="*/ 536 w 671"/>
                <a:gd name="T27" fmla="*/ 331 h 593"/>
                <a:gd name="T28" fmla="*/ 485 w 671"/>
                <a:gd name="T29" fmla="*/ 3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1" h="593">
                  <a:moveTo>
                    <a:pt x="640" y="232"/>
                  </a:moveTo>
                  <a:cubicBezTo>
                    <a:pt x="610" y="88"/>
                    <a:pt x="449" y="0"/>
                    <a:pt x="281" y="35"/>
                  </a:cubicBezTo>
                  <a:cubicBezTo>
                    <a:pt x="112" y="70"/>
                    <a:pt x="0" y="216"/>
                    <a:pt x="30" y="360"/>
                  </a:cubicBezTo>
                  <a:cubicBezTo>
                    <a:pt x="61" y="505"/>
                    <a:pt x="222" y="593"/>
                    <a:pt x="390" y="558"/>
                  </a:cubicBezTo>
                  <a:cubicBezTo>
                    <a:pt x="559" y="522"/>
                    <a:pt x="671" y="377"/>
                    <a:pt x="640" y="232"/>
                  </a:cubicBezTo>
                  <a:close/>
                  <a:moveTo>
                    <a:pt x="233" y="373"/>
                  </a:moveTo>
                  <a:cubicBezTo>
                    <a:pt x="174" y="373"/>
                    <a:pt x="127" y="325"/>
                    <a:pt x="127" y="266"/>
                  </a:cubicBezTo>
                  <a:cubicBezTo>
                    <a:pt x="127" y="207"/>
                    <a:pt x="174" y="160"/>
                    <a:pt x="233" y="160"/>
                  </a:cubicBezTo>
                  <a:cubicBezTo>
                    <a:pt x="292" y="160"/>
                    <a:pt x="340" y="207"/>
                    <a:pt x="340" y="266"/>
                  </a:cubicBezTo>
                  <a:cubicBezTo>
                    <a:pt x="340" y="325"/>
                    <a:pt x="292" y="373"/>
                    <a:pt x="233" y="373"/>
                  </a:cubicBezTo>
                  <a:close/>
                  <a:moveTo>
                    <a:pt x="485" y="382"/>
                  </a:moveTo>
                  <a:cubicBezTo>
                    <a:pt x="456" y="382"/>
                    <a:pt x="434" y="359"/>
                    <a:pt x="434" y="331"/>
                  </a:cubicBezTo>
                  <a:cubicBezTo>
                    <a:pt x="434" y="303"/>
                    <a:pt x="456" y="280"/>
                    <a:pt x="485" y="280"/>
                  </a:cubicBezTo>
                  <a:cubicBezTo>
                    <a:pt x="513" y="280"/>
                    <a:pt x="536" y="303"/>
                    <a:pt x="536" y="331"/>
                  </a:cubicBezTo>
                  <a:cubicBezTo>
                    <a:pt x="536" y="359"/>
                    <a:pt x="513" y="382"/>
                    <a:pt x="485" y="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Freeform 85">
            <a:extLst>
              <a:ext uri="{FF2B5EF4-FFF2-40B4-BE49-F238E27FC236}">
                <a16:creationId xmlns:a16="http://schemas.microsoft.com/office/drawing/2014/main" id="{1D19B26C-EAA1-4D24-9E46-9409982BD4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55065" y="3392488"/>
            <a:ext cx="361951" cy="360362"/>
          </a:xfrm>
          <a:custGeom>
            <a:avLst/>
            <a:gdLst>
              <a:gd name="T0" fmla="*/ 2147483647 w 199"/>
              <a:gd name="T1" fmla="*/ 0 h 198"/>
              <a:gd name="T2" fmla="*/ 2147483647 w 199"/>
              <a:gd name="T3" fmla="*/ 0 h 198"/>
              <a:gd name="T4" fmla="*/ 0 w 199"/>
              <a:gd name="T5" fmla="*/ 2147483647 h 198"/>
              <a:gd name="T6" fmla="*/ 0 w 199"/>
              <a:gd name="T7" fmla="*/ 2147483647 h 198"/>
              <a:gd name="T8" fmla="*/ 0 w 199"/>
              <a:gd name="T9" fmla="*/ 2147483647 h 198"/>
              <a:gd name="T10" fmla="*/ 2147483647 w 199"/>
              <a:gd name="T11" fmla="*/ 2147483647 h 198"/>
              <a:gd name="T12" fmla="*/ 2147483647 w 199"/>
              <a:gd name="T13" fmla="*/ 2147483647 h 198"/>
              <a:gd name="T14" fmla="*/ 2147483647 w 199"/>
              <a:gd name="T15" fmla="*/ 2147483647 h 198"/>
              <a:gd name="T16" fmla="*/ 2147483647 w 199"/>
              <a:gd name="T17" fmla="*/ 2147483647 h 198"/>
              <a:gd name="T18" fmla="*/ 2147483647 w 199"/>
              <a:gd name="T19" fmla="*/ 2147483647 h 198"/>
              <a:gd name="T20" fmla="*/ 2147483647 w 199"/>
              <a:gd name="T21" fmla="*/ 0 h 198"/>
              <a:gd name="T22" fmla="*/ 2147483647 w 199"/>
              <a:gd name="T23" fmla="*/ 2147483647 h 198"/>
              <a:gd name="T24" fmla="*/ 2147483647 w 199"/>
              <a:gd name="T25" fmla="*/ 2147483647 h 198"/>
              <a:gd name="T26" fmla="*/ 2147483647 w 199"/>
              <a:gd name="T27" fmla="*/ 2147483647 h 198"/>
              <a:gd name="T28" fmla="*/ 2147483647 w 199"/>
              <a:gd name="T29" fmla="*/ 2147483647 h 198"/>
              <a:gd name="T30" fmla="*/ 2147483647 w 199"/>
              <a:gd name="T31" fmla="*/ 2147483647 h 198"/>
              <a:gd name="T32" fmla="*/ 2147483647 w 199"/>
              <a:gd name="T33" fmla="*/ 2147483647 h 198"/>
              <a:gd name="T34" fmla="*/ 2147483647 w 199"/>
              <a:gd name="T35" fmla="*/ 2147483647 h 198"/>
              <a:gd name="T36" fmla="*/ 2147483647 w 199"/>
              <a:gd name="T37" fmla="*/ 2147483647 h 198"/>
              <a:gd name="T38" fmla="*/ 2147483647 w 199"/>
              <a:gd name="T39" fmla="*/ 2147483647 h 198"/>
              <a:gd name="T40" fmla="*/ 2147483647 w 199"/>
              <a:gd name="T41" fmla="*/ 2147483647 h 198"/>
              <a:gd name="T42" fmla="*/ 2147483647 w 199"/>
              <a:gd name="T43" fmla="*/ 2147483647 h 198"/>
              <a:gd name="T44" fmla="*/ 2147483647 w 199"/>
              <a:gd name="T45" fmla="*/ 2147483647 h 198"/>
              <a:gd name="T46" fmla="*/ 2147483647 w 199"/>
              <a:gd name="T47" fmla="*/ 2147483647 h 198"/>
              <a:gd name="T48" fmla="*/ 2147483647 w 199"/>
              <a:gd name="T49" fmla="*/ 2147483647 h 198"/>
              <a:gd name="T50" fmla="*/ 2147483647 w 199"/>
              <a:gd name="T51" fmla="*/ 2147483647 h 198"/>
              <a:gd name="T52" fmla="*/ 2147483647 w 199"/>
              <a:gd name="T53" fmla="*/ 2147483647 h 198"/>
              <a:gd name="T54" fmla="*/ 2147483647 w 199"/>
              <a:gd name="T55" fmla="*/ 2147483647 h 198"/>
              <a:gd name="T56" fmla="*/ 2147483647 w 199"/>
              <a:gd name="T57" fmla="*/ 2147483647 h 198"/>
              <a:gd name="T58" fmla="*/ 2147483647 w 199"/>
              <a:gd name="T59" fmla="*/ 2147483647 h 198"/>
              <a:gd name="T60" fmla="*/ 2147483647 w 199"/>
              <a:gd name="T61" fmla="*/ 2147483647 h 198"/>
              <a:gd name="T62" fmla="*/ 2147483647 w 199"/>
              <a:gd name="T63" fmla="*/ 2147483647 h 198"/>
              <a:gd name="T64" fmla="*/ 2147483647 w 199"/>
              <a:gd name="T65" fmla="*/ 2147483647 h 198"/>
              <a:gd name="T66" fmla="*/ 2147483647 w 199"/>
              <a:gd name="T67" fmla="*/ 2147483647 h 198"/>
              <a:gd name="T68" fmla="*/ 2147483647 w 199"/>
              <a:gd name="T69" fmla="*/ 2147483647 h 198"/>
              <a:gd name="T70" fmla="*/ 2147483647 w 199"/>
              <a:gd name="T71" fmla="*/ 2147483647 h 198"/>
              <a:gd name="T72" fmla="*/ 2147483647 w 199"/>
              <a:gd name="T73" fmla="*/ 2147483647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8">
                <a:moveTo>
                  <a:pt x="160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81"/>
                  <a:pt x="17" y="198"/>
                  <a:pt x="39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9" y="181"/>
                  <a:pt x="199" y="160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9" y="17"/>
                  <a:pt x="181" y="0"/>
                  <a:pt x="160" y="0"/>
                </a:cubicBezTo>
                <a:close/>
                <a:moveTo>
                  <a:pt x="171" y="23"/>
                </a:moveTo>
                <a:cubicBezTo>
                  <a:pt x="176" y="23"/>
                  <a:pt x="176" y="23"/>
                  <a:pt x="176" y="23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3"/>
                  <a:pt x="142" y="23"/>
                  <a:pt x="142" y="23"/>
                </a:cubicBezTo>
                <a:lnTo>
                  <a:pt x="171" y="23"/>
                </a:lnTo>
                <a:close/>
                <a:moveTo>
                  <a:pt x="71" y="79"/>
                </a:moveTo>
                <a:cubicBezTo>
                  <a:pt x="77" y="70"/>
                  <a:pt x="88" y="64"/>
                  <a:pt x="99" y="64"/>
                </a:cubicBezTo>
                <a:cubicBezTo>
                  <a:pt x="111" y="64"/>
                  <a:pt x="121" y="70"/>
                  <a:pt x="128" y="79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9" y="134"/>
                  <a:pt x="99" y="134"/>
                </a:cubicBezTo>
                <a:cubicBezTo>
                  <a:pt x="80" y="134"/>
                  <a:pt x="65" y="118"/>
                  <a:pt x="65" y="99"/>
                </a:cubicBezTo>
                <a:cubicBezTo>
                  <a:pt x="65" y="91"/>
                  <a:pt x="67" y="84"/>
                  <a:pt x="71" y="79"/>
                </a:cubicBezTo>
                <a:close/>
                <a:moveTo>
                  <a:pt x="179" y="160"/>
                </a:moveTo>
                <a:cubicBezTo>
                  <a:pt x="179" y="170"/>
                  <a:pt x="171" y="179"/>
                  <a:pt x="160" y="179"/>
                </a:cubicBezTo>
                <a:cubicBezTo>
                  <a:pt x="39" y="179"/>
                  <a:pt x="39" y="179"/>
                  <a:pt x="39" y="179"/>
                </a:cubicBezTo>
                <a:cubicBezTo>
                  <a:pt x="28" y="179"/>
                  <a:pt x="20" y="170"/>
                  <a:pt x="20" y="160"/>
                </a:cubicBezTo>
                <a:cubicBezTo>
                  <a:pt x="20" y="79"/>
                  <a:pt x="20" y="79"/>
                  <a:pt x="20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7" y="85"/>
                  <a:pt x="45" y="92"/>
                  <a:pt x="45" y="99"/>
                </a:cubicBezTo>
                <a:cubicBezTo>
                  <a:pt x="45" y="129"/>
                  <a:pt x="70" y="153"/>
                  <a:pt x="99" y="153"/>
                </a:cubicBezTo>
                <a:cubicBezTo>
                  <a:pt x="129" y="153"/>
                  <a:pt x="154" y="129"/>
                  <a:pt x="154" y="99"/>
                </a:cubicBezTo>
                <a:cubicBezTo>
                  <a:pt x="154" y="92"/>
                  <a:pt x="152" y="85"/>
                  <a:pt x="150" y="79"/>
                </a:cubicBezTo>
                <a:cubicBezTo>
                  <a:pt x="179" y="79"/>
                  <a:pt x="179" y="79"/>
                  <a:pt x="179" y="79"/>
                </a:cubicBezTo>
                <a:lnTo>
                  <a:pt x="179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80F1317-5208-4F66-9C1E-B7987CD3934F}"/>
              </a:ext>
            </a:extLst>
          </p:cNvPr>
          <p:cNvSpPr txBox="1"/>
          <p:nvPr/>
        </p:nvSpPr>
        <p:spPr>
          <a:xfrm>
            <a:off x="2114574" y="19969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DC45B53-497D-495E-BDE1-E4A80DF5FA66}"/>
              </a:ext>
            </a:extLst>
          </p:cNvPr>
          <p:cNvSpPr txBox="1"/>
          <p:nvPr/>
        </p:nvSpPr>
        <p:spPr>
          <a:xfrm>
            <a:off x="1948365" y="283329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9EB2AEB8-F196-4E9D-ABB3-E397098EA63B}"/>
              </a:ext>
            </a:extLst>
          </p:cNvPr>
          <p:cNvSpPr/>
          <p:nvPr/>
        </p:nvSpPr>
        <p:spPr>
          <a:xfrm>
            <a:off x="1352817" y="2833297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7CF5075-4FB5-4A69-893D-41983B11B4CA}"/>
              </a:ext>
            </a:extLst>
          </p:cNvPr>
          <p:cNvSpPr txBox="1"/>
          <p:nvPr/>
        </p:nvSpPr>
        <p:spPr>
          <a:xfrm>
            <a:off x="1948365" y="36495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C323C54C-7009-441C-B6F4-4E0F1E473D86}"/>
              </a:ext>
            </a:extLst>
          </p:cNvPr>
          <p:cNvSpPr/>
          <p:nvPr/>
        </p:nvSpPr>
        <p:spPr>
          <a:xfrm>
            <a:off x="1352817" y="364956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CEED096-B846-470B-8D94-6C7571495AAA}"/>
              </a:ext>
            </a:extLst>
          </p:cNvPr>
          <p:cNvSpPr txBox="1"/>
          <p:nvPr/>
        </p:nvSpPr>
        <p:spPr>
          <a:xfrm>
            <a:off x="1948365" y="44658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65A519E9-AE29-4FC3-A7FE-79D6359AF47D}"/>
              </a:ext>
            </a:extLst>
          </p:cNvPr>
          <p:cNvSpPr/>
          <p:nvPr/>
        </p:nvSpPr>
        <p:spPr>
          <a:xfrm>
            <a:off x="1352817" y="4465829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0141D39-E684-4C4B-A531-C71CC48B458E}"/>
              </a:ext>
            </a:extLst>
          </p:cNvPr>
          <p:cNvSpPr txBox="1"/>
          <p:nvPr/>
        </p:nvSpPr>
        <p:spPr>
          <a:xfrm>
            <a:off x="1948365" y="532107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09FF6887-1E45-445E-BA16-93F9D7BC3A27}"/>
              </a:ext>
            </a:extLst>
          </p:cNvPr>
          <p:cNvSpPr/>
          <p:nvPr/>
        </p:nvSpPr>
        <p:spPr>
          <a:xfrm>
            <a:off x="1352817" y="532107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161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2" grpId="0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1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4">
            <a:extLst>
              <a:ext uri="{FF2B5EF4-FFF2-40B4-BE49-F238E27FC236}">
                <a16:creationId xmlns:a16="http://schemas.microsoft.com/office/drawing/2014/main" id="{255B910A-3302-4BB6-A198-9095855E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47" y="2124727"/>
            <a:ext cx="1973263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5">
            <a:extLst>
              <a:ext uri="{FF2B5EF4-FFF2-40B4-BE49-F238E27FC236}">
                <a16:creationId xmlns:a16="http://schemas.microsoft.com/office/drawing/2014/main" id="{DA31C95F-8A8B-4332-BD6B-6E52C796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33" y="2124727"/>
            <a:ext cx="1971675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6">
            <a:extLst>
              <a:ext uri="{FF2B5EF4-FFF2-40B4-BE49-F238E27FC236}">
                <a16:creationId xmlns:a16="http://schemas.microsoft.com/office/drawing/2014/main" id="{6A6243FB-7463-4081-B701-EBFEBD39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434" y="2124727"/>
            <a:ext cx="1973263" cy="197326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7">
            <a:extLst>
              <a:ext uri="{FF2B5EF4-FFF2-40B4-BE49-F238E27FC236}">
                <a16:creationId xmlns:a16="http://schemas.microsoft.com/office/drawing/2014/main" id="{D3D87998-2FD1-4DDC-A89A-18FC5356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60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- -</a:t>
            </a: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24790E87-1928-464E-A32F-E827D1038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47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- -</a:t>
            </a:r>
          </a:p>
        </p:txBody>
      </p:sp>
      <p:sp>
        <p:nvSpPr>
          <p:cNvPr id="34" name="Freeform 251">
            <a:extLst>
              <a:ext uri="{FF2B5EF4-FFF2-40B4-BE49-F238E27FC236}">
                <a16:creationId xmlns:a16="http://schemas.microsoft.com/office/drawing/2014/main" id="{D0A6C9F8-4BF9-4091-AB55-F59314E97388}"/>
              </a:ext>
            </a:extLst>
          </p:cNvPr>
          <p:cNvSpPr>
            <a:spLocks noEditPoints="1"/>
          </p:cNvSpPr>
          <p:nvPr/>
        </p:nvSpPr>
        <p:spPr bwMode="auto">
          <a:xfrm>
            <a:off x="5834108" y="2458102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217">
            <a:extLst>
              <a:ext uri="{FF2B5EF4-FFF2-40B4-BE49-F238E27FC236}">
                <a16:creationId xmlns:a16="http://schemas.microsoft.com/office/drawing/2014/main" id="{EE59CC0F-A530-494A-9BB1-151915924575}"/>
              </a:ext>
            </a:extLst>
          </p:cNvPr>
          <p:cNvSpPr>
            <a:spLocks noEditPoints="1"/>
          </p:cNvSpPr>
          <p:nvPr/>
        </p:nvSpPr>
        <p:spPr bwMode="auto">
          <a:xfrm>
            <a:off x="8582071" y="2408889"/>
            <a:ext cx="407988" cy="647700"/>
          </a:xfrm>
          <a:custGeom>
            <a:avLst/>
            <a:gdLst>
              <a:gd name="T0" fmla="*/ 208527 w 180"/>
              <a:gd name="T1" fmla="*/ 2257 h 287"/>
              <a:gd name="T2" fmla="*/ 203994 w 180"/>
              <a:gd name="T3" fmla="*/ 0 h 287"/>
              <a:gd name="T4" fmla="*/ 197194 w 180"/>
              <a:gd name="T5" fmla="*/ 2257 h 287"/>
              <a:gd name="T6" fmla="*/ 0 w 180"/>
              <a:gd name="T7" fmla="*/ 408480 h 287"/>
              <a:gd name="T8" fmla="*/ 203994 w 180"/>
              <a:gd name="T9" fmla="*/ 647700 h 287"/>
              <a:gd name="T10" fmla="*/ 407988 w 180"/>
              <a:gd name="T11" fmla="*/ 408480 h 287"/>
              <a:gd name="T12" fmla="*/ 208527 w 180"/>
              <a:gd name="T13" fmla="*/ 2257 h 287"/>
              <a:gd name="T14" fmla="*/ 133729 w 180"/>
              <a:gd name="T15" fmla="*/ 403966 h 287"/>
              <a:gd name="T16" fmla="*/ 156395 w 180"/>
              <a:gd name="T17" fmla="*/ 455872 h 287"/>
              <a:gd name="T18" fmla="*/ 172262 w 180"/>
              <a:gd name="T19" fmla="*/ 494238 h 287"/>
              <a:gd name="T20" fmla="*/ 163195 w 180"/>
              <a:gd name="T21" fmla="*/ 532603 h 287"/>
              <a:gd name="T22" fmla="*/ 131463 w 180"/>
              <a:gd name="T23" fmla="*/ 548401 h 287"/>
              <a:gd name="T24" fmla="*/ 108797 w 180"/>
              <a:gd name="T25" fmla="*/ 539374 h 287"/>
              <a:gd name="T26" fmla="*/ 65731 w 180"/>
              <a:gd name="T27" fmla="*/ 392682 h 287"/>
              <a:gd name="T28" fmla="*/ 129196 w 180"/>
              <a:gd name="T29" fmla="*/ 218909 h 287"/>
              <a:gd name="T30" fmla="*/ 138263 w 180"/>
              <a:gd name="T31" fmla="*/ 214395 h 287"/>
              <a:gd name="T32" fmla="*/ 142796 w 180"/>
              <a:gd name="T33" fmla="*/ 223423 h 287"/>
              <a:gd name="T34" fmla="*/ 133729 w 180"/>
              <a:gd name="T35" fmla="*/ 403966 h 2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0" h="287">
                <a:moveTo>
                  <a:pt x="92" y="1"/>
                </a:move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1"/>
                </a:cubicBezTo>
                <a:cubicBezTo>
                  <a:pt x="84" y="6"/>
                  <a:pt x="0" y="122"/>
                  <a:pt x="0" y="181"/>
                </a:cubicBezTo>
                <a:cubicBezTo>
                  <a:pt x="0" y="282"/>
                  <a:pt x="75" y="287"/>
                  <a:pt x="90" y="287"/>
                </a:cubicBezTo>
                <a:cubicBezTo>
                  <a:pt x="105" y="287"/>
                  <a:pt x="180" y="282"/>
                  <a:pt x="180" y="181"/>
                </a:cubicBezTo>
                <a:cubicBezTo>
                  <a:pt x="180" y="123"/>
                  <a:pt x="96" y="6"/>
                  <a:pt x="92" y="1"/>
                </a:cubicBezTo>
                <a:close/>
                <a:moveTo>
                  <a:pt x="59" y="179"/>
                </a:moveTo>
                <a:cubicBezTo>
                  <a:pt x="62" y="191"/>
                  <a:pt x="65" y="197"/>
                  <a:pt x="69" y="202"/>
                </a:cubicBezTo>
                <a:cubicBezTo>
                  <a:pt x="71" y="207"/>
                  <a:pt x="74" y="211"/>
                  <a:pt x="76" y="219"/>
                </a:cubicBezTo>
                <a:cubicBezTo>
                  <a:pt x="77" y="225"/>
                  <a:pt x="76" y="231"/>
                  <a:pt x="72" y="236"/>
                </a:cubicBezTo>
                <a:cubicBezTo>
                  <a:pt x="69" y="240"/>
                  <a:pt x="64" y="243"/>
                  <a:pt x="58" y="243"/>
                </a:cubicBezTo>
                <a:cubicBezTo>
                  <a:pt x="55" y="243"/>
                  <a:pt x="51" y="241"/>
                  <a:pt x="48" y="239"/>
                </a:cubicBezTo>
                <a:cubicBezTo>
                  <a:pt x="34" y="231"/>
                  <a:pt x="25" y="202"/>
                  <a:pt x="29" y="174"/>
                </a:cubicBezTo>
                <a:cubicBezTo>
                  <a:pt x="32" y="147"/>
                  <a:pt x="56" y="99"/>
                  <a:pt x="57" y="97"/>
                </a:cubicBezTo>
                <a:cubicBezTo>
                  <a:pt x="58" y="95"/>
                  <a:pt x="60" y="95"/>
                  <a:pt x="61" y="95"/>
                </a:cubicBezTo>
                <a:cubicBezTo>
                  <a:pt x="63" y="96"/>
                  <a:pt x="64" y="98"/>
                  <a:pt x="63" y="99"/>
                </a:cubicBezTo>
                <a:cubicBezTo>
                  <a:pt x="51" y="135"/>
                  <a:pt x="55" y="161"/>
                  <a:pt x="5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文本框 20">
            <a:extLst>
              <a:ext uri="{FF2B5EF4-FFF2-40B4-BE49-F238E27FC236}">
                <a16:creationId xmlns:a16="http://schemas.microsoft.com/office/drawing/2014/main" id="{3B1B16B8-7D8F-415C-8A8C-7E6EBA1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536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1">
            <a:extLst>
              <a:ext uri="{FF2B5EF4-FFF2-40B4-BE49-F238E27FC236}">
                <a16:creationId xmlns:a16="http://schemas.microsoft.com/office/drawing/2014/main" id="{AE11E84A-21EB-4690-9983-33B636DAC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98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22">
            <a:extLst>
              <a:ext uri="{FF2B5EF4-FFF2-40B4-BE49-F238E27FC236}">
                <a16:creationId xmlns:a16="http://schemas.microsoft.com/office/drawing/2014/main" id="{3E9F035D-A096-416F-B7F1-49F83270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60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 251">
            <a:extLst>
              <a:ext uri="{FF2B5EF4-FFF2-40B4-BE49-F238E27FC236}">
                <a16:creationId xmlns:a16="http://schemas.microsoft.com/office/drawing/2014/main" id="{FE1A2A11-D53F-42F5-BAEF-26AEC02B4451}"/>
              </a:ext>
            </a:extLst>
          </p:cNvPr>
          <p:cNvSpPr>
            <a:spLocks noEditPoints="1"/>
          </p:cNvSpPr>
          <p:nvPr/>
        </p:nvSpPr>
        <p:spPr bwMode="auto">
          <a:xfrm>
            <a:off x="3117896" y="2509696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099797B-B433-41FE-B89C-DC94893AA7F9}"/>
              </a:ext>
            </a:extLst>
          </p:cNvPr>
          <p:cNvSpPr txBox="1"/>
          <p:nvPr/>
        </p:nvSpPr>
        <p:spPr>
          <a:xfrm>
            <a:off x="2475584" y="44283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003A1-ABE4-457E-B592-D64F16333A35}"/>
              </a:ext>
            </a:extLst>
          </p:cNvPr>
          <p:cNvSpPr txBox="1"/>
          <p:nvPr/>
        </p:nvSpPr>
        <p:spPr>
          <a:xfrm>
            <a:off x="1961233" y="4964252"/>
            <a:ext cx="2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BE6DB9C-0B30-4C41-BCE2-5A774827A7C8}"/>
              </a:ext>
            </a:extLst>
          </p:cNvPr>
          <p:cNvSpPr txBox="1"/>
          <p:nvPr/>
        </p:nvSpPr>
        <p:spPr>
          <a:xfrm>
            <a:off x="5354569" y="43662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9E78233-E20D-4A17-A8A0-A4276D446B35}"/>
              </a:ext>
            </a:extLst>
          </p:cNvPr>
          <p:cNvSpPr txBox="1"/>
          <p:nvPr/>
        </p:nvSpPr>
        <p:spPr>
          <a:xfrm>
            <a:off x="4909320" y="4940983"/>
            <a:ext cx="2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A08CF62-D41F-4F1F-9262-C153626DCEF5}"/>
              </a:ext>
            </a:extLst>
          </p:cNvPr>
          <p:cNvSpPr txBox="1"/>
          <p:nvPr/>
        </p:nvSpPr>
        <p:spPr>
          <a:xfrm>
            <a:off x="8198550" y="431726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A41F2BA-A88B-43ED-8CBC-946AB529AAF6}"/>
              </a:ext>
            </a:extLst>
          </p:cNvPr>
          <p:cNvSpPr txBox="1"/>
          <p:nvPr/>
        </p:nvSpPr>
        <p:spPr>
          <a:xfrm>
            <a:off x="7836774" y="4940983"/>
            <a:ext cx="2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455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404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1A8F6100-75F5-43F6-AC34-C7C57BC988C4}"/>
              </a:ext>
            </a:extLst>
          </p:cNvPr>
          <p:cNvSpPr/>
          <p:nvPr/>
        </p:nvSpPr>
        <p:spPr bwMode="gray">
          <a:xfrm>
            <a:off x="4355001" y="3037212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FF30D89-263F-4342-BEC8-F3BB9AB27AAA}"/>
              </a:ext>
            </a:extLst>
          </p:cNvPr>
          <p:cNvSpPr/>
          <p:nvPr/>
        </p:nvSpPr>
        <p:spPr bwMode="gray">
          <a:xfrm rot="7200000">
            <a:off x="6047275" y="1957708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39308126-92E9-4BE2-A1A9-88B177B1DF98}"/>
              </a:ext>
            </a:extLst>
          </p:cNvPr>
          <p:cNvGrpSpPr/>
          <p:nvPr/>
        </p:nvGrpSpPr>
        <p:grpSpPr bwMode="auto">
          <a:xfrm>
            <a:off x="4437551" y="1943424"/>
            <a:ext cx="2349500" cy="2066925"/>
            <a:chOff x="1712" y="1389"/>
            <a:chExt cx="1480" cy="1302"/>
          </a:xfrm>
          <a:solidFill>
            <a:srgbClr val="C01223"/>
          </a:solidFill>
        </p:grpSpPr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F58A4032-82A6-4053-A53A-7631E9E5A84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2E207A22-F4B9-403E-8D86-FD4BB3FC0FA3}"/>
                </a:ext>
              </a:extLst>
            </p:cNvPr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E2D793C-E9C6-4422-9ED9-DD29825BCEE1}"/>
                </a:ext>
              </a:extLst>
            </p:cNvPr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Freeform 10">
            <a:extLst>
              <a:ext uri="{FF2B5EF4-FFF2-40B4-BE49-F238E27FC236}">
                <a16:creationId xmlns:a16="http://schemas.microsoft.com/office/drawing/2014/main" id="{DCF18F79-17CE-4F41-A6F9-C52F2BBC624F}"/>
              </a:ext>
            </a:extLst>
          </p:cNvPr>
          <p:cNvSpPr/>
          <p:nvPr/>
        </p:nvSpPr>
        <p:spPr bwMode="gray">
          <a:xfrm rot="14400000">
            <a:off x="6161575" y="3810320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Group 11">
            <a:extLst>
              <a:ext uri="{FF2B5EF4-FFF2-40B4-BE49-F238E27FC236}">
                <a16:creationId xmlns:a16="http://schemas.microsoft.com/office/drawing/2014/main" id="{704EA275-A975-4AB1-B86B-20E9042AD337}"/>
              </a:ext>
            </a:extLst>
          </p:cNvPr>
          <p:cNvGrpSpPr/>
          <p:nvPr/>
        </p:nvGrpSpPr>
        <p:grpSpPr bwMode="auto">
          <a:xfrm>
            <a:off x="6242539" y="2899095"/>
            <a:ext cx="2057400" cy="2192338"/>
            <a:chOff x="2854" y="1996"/>
            <a:chExt cx="1296" cy="1381"/>
          </a:xfrm>
          <a:solidFill>
            <a:srgbClr val="C01223"/>
          </a:solidFill>
        </p:grpSpPr>
        <p:sp>
          <p:nvSpPr>
            <p:cNvPr id="37" name="AutoShape 12">
              <a:extLst>
                <a:ext uri="{FF2B5EF4-FFF2-40B4-BE49-F238E27FC236}">
                  <a16:creationId xmlns:a16="http://schemas.microsoft.com/office/drawing/2014/main" id="{45D0F87A-0C8C-4A5A-8487-7ECFC4405BA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8517A2DE-FB67-4E2C-ADCF-BB6367932F82}"/>
                </a:ext>
              </a:extLst>
            </p:cNvPr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6629AB0-282D-482F-867F-E253CE7C2A26}"/>
                </a:ext>
              </a:extLst>
            </p:cNvPr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530B2437-6985-4F71-80F0-7B000E2E5774}"/>
              </a:ext>
            </a:extLst>
          </p:cNvPr>
          <p:cNvGrpSpPr/>
          <p:nvPr/>
        </p:nvGrpSpPr>
        <p:grpSpPr bwMode="auto">
          <a:xfrm>
            <a:off x="4347065" y="4242124"/>
            <a:ext cx="2493963" cy="1395413"/>
            <a:chOff x="1655" y="2837"/>
            <a:chExt cx="1571" cy="879"/>
          </a:xfrm>
          <a:solidFill>
            <a:srgbClr val="C01223"/>
          </a:solidFill>
        </p:grpSpPr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9E887A3B-795E-4075-86AD-8AB17E86F0DE}"/>
                </a:ext>
              </a:extLst>
            </p:cNvPr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AutoShape 17">
              <a:extLst>
                <a:ext uri="{FF2B5EF4-FFF2-40B4-BE49-F238E27FC236}">
                  <a16:creationId xmlns:a16="http://schemas.microsoft.com/office/drawing/2014/main" id="{9E0B6001-A871-43B3-A5F0-657427820BA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823D2561-A9AE-4B7A-A7C5-585475E66AC9}"/>
                </a:ext>
              </a:extLst>
            </p:cNvPr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8262C80-C8C8-4F6B-801F-5DFA7B50F4EC}"/>
              </a:ext>
            </a:extLst>
          </p:cNvPr>
          <p:cNvSpPr txBox="1"/>
          <p:nvPr/>
        </p:nvSpPr>
        <p:spPr>
          <a:xfrm>
            <a:off x="2020855" y="25233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A27410-1693-41CE-AA8B-5513A1B5248C}"/>
              </a:ext>
            </a:extLst>
          </p:cNvPr>
          <p:cNvSpPr txBox="1"/>
          <p:nvPr/>
        </p:nvSpPr>
        <p:spPr>
          <a:xfrm>
            <a:off x="1695479" y="30592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CB7319A-B01F-4937-B76F-FB51EB36A6F5}"/>
              </a:ext>
            </a:extLst>
          </p:cNvPr>
          <p:cNvSpPr txBox="1"/>
          <p:nvPr/>
        </p:nvSpPr>
        <p:spPr>
          <a:xfrm>
            <a:off x="9248028" y="318446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FF9422-8D25-4E61-AD5F-611D0CF9BD64}"/>
              </a:ext>
            </a:extLst>
          </p:cNvPr>
          <p:cNvSpPr txBox="1"/>
          <p:nvPr/>
        </p:nvSpPr>
        <p:spPr>
          <a:xfrm>
            <a:off x="8922650" y="372038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001E55E-7B2A-4E06-B7DA-BA18A97F7661}"/>
              </a:ext>
            </a:extLst>
          </p:cNvPr>
          <p:cNvSpPr txBox="1"/>
          <p:nvPr/>
        </p:nvSpPr>
        <p:spPr>
          <a:xfrm>
            <a:off x="2572178" y="52255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825CA0C-BE9C-4770-9ACA-2E02D4703FEC}"/>
              </a:ext>
            </a:extLst>
          </p:cNvPr>
          <p:cNvSpPr txBox="1"/>
          <p:nvPr/>
        </p:nvSpPr>
        <p:spPr>
          <a:xfrm>
            <a:off x="2246799" y="57614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23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BE78054-E8D9-4493-9690-1C2703B3E1F7}"/>
              </a:ext>
            </a:extLst>
          </p:cNvPr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25FF4B-7B1C-4086-A7D3-CD769A002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5260304-7FCD-4E25-A401-AE7B6391B774}"/>
              </a:ext>
            </a:extLst>
          </p:cNvPr>
          <p:cNvSpPr txBox="1"/>
          <p:nvPr/>
        </p:nvSpPr>
        <p:spPr>
          <a:xfrm>
            <a:off x="5133241" y="2401789"/>
            <a:ext cx="516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29635-5DAA-4096-A6DF-2B1B2E0D891E}"/>
              </a:ext>
            </a:extLst>
          </p:cNvPr>
          <p:cNvSpPr txBox="1"/>
          <p:nvPr/>
        </p:nvSpPr>
        <p:spPr>
          <a:xfrm>
            <a:off x="5645426" y="3602119"/>
            <a:ext cx="431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15883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33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4AD51712-4A70-4DFC-A16F-E202068AB309}"/>
              </a:ext>
            </a:extLst>
          </p:cNvPr>
          <p:cNvSpPr/>
          <p:nvPr/>
        </p:nvSpPr>
        <p:spPr>
          <a:xfrm>
            <a:off x="1360217" y="1819264"/>
            <a:ext cx="3146425" cy="19923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D38D013-DA22-43CC-B2AB-477128DD8218}"/>
              </a:ext>
            </a:extLst>
          </p:cNvPr>
          <p:cNvSpPr/>
          <p:nvPr/>
        </p:nvSpPr>
        <p:spPr>
          <a:xfrm>
            <a:off x="4543152" y="1819264"/>
            <a:ext cx="3144839" cy="1992312"/>
          </a:xfrm>
          <a:prstGeom prst="rect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6244458D-F453-473D-987E-8A7CD36CAA77}"/>
              </a:ext>
            </a:extLst>
          </p:cNvPr>
          <p:cNvSpPr/>
          <p:nvPr/>
        </p:nvSpPr>
        <p:spPr>
          <a:xfrm>
            <a:off x="1609451" y="4198925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Oval 25">
            <a:extLst>
              <a:ext uri="{FF2B5EF4-FFF2-40B4-BE49-F238E27FC236}">
                <a16:creationId xmlns:a16="http://schemas.microsoft.com/office/drawing/2014/main" id="{5F720ED7-C786-4639-AB34-87B3DC97D982}"/>
              </a:ext>
            </a:extLst>
          </p:cNvPr>
          <p:cNvSpPr/>
          <p:nvPr/>
        </p:nvSpPr>
        <p:spPr>
          <a:xfrm>
            <a:off x="1609451" y="5024425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Freeform 304">
            <a:extLst>
              <a:ext uri="{FF2B5EF4-FFF2-40B4-BE49-F238E27FC236}">
                <a16:creationId xmlns:a16="http://schemas.microsoft.com/office/drawing/2014/main" id="{0F9282E8-675D-4116-B662-3EC1F259681C}"/>
              </a:ext>
            </a:extLst>
          </p:cNvPr>
          <p:cNvSpPr>
            <a:spLocks/>
          </p:cNvSpPr>
          <p:nvPr/>
        </p:nvSpPr>
        <p:spPr bwMode="auto">
          <a:xfrm>
            <a:off x="1765027" y="5173650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451">
            <a:extLst>
              <a:ext uri="{FF2B5EF4-FFF2-40B4-BE49-F238E27FC236}">
                <a16:creationId xmlns:a16="http://schemas.microsoft.com/office/drawing/2014/main" id="{83BEC273-5BB0-4A88-BF84-FB883B5A7712}"/>
              </a:ext>
            </a:extLst>
          </p:cNvPr>
          <p:cNvSpPr>
            <a:spLocks noEditPoints="1"/>
          </p:cNvSpPr>
          <p:nvPr/>
        </p:nvSpPr>
        <p:spPr bwMode="auto">
          <a:xfrm>
            <a:off x="1765027" y="4349742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5CB17C91-30D4-4777-811E-68D87D571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027" y="2127239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86B7A743-02D1-4693-A0F5-625EF0A3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865" y="2127239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661B86E8-1D0D-4801-B4B3-F1231C66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817" y="42703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1E53C178-B920-4385-B155-64A5CFFF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91" y="45561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edit content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31747E34-7D2A-4C9B-A1F1-7941582B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817" y="50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C4D34406-D1B4-477D-9178-42DA3427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91" y="5384792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edit content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AC5F405-42DD-49F3-92C4-52CE3C7DA4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125" y="1987762"/>
            <a:ext cx="3039899" cy="3647635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7F790E02-CE2B-43C0-B67D-8E805DFB853B}"/>
              </a:ext>
            </a:extLst>
          </p:cNvPr>
          <p:cNvSpPr/>
          <p:nvPr/>
        </p:nvSpPr>
        <p:spPr>
          <a:xfrm>
            <a:off x="1396725" y="2457737"/>
            <a:ext cx="3146427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text Click here to add text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DBC6A49-CD9C-49D8-A78E-7C2E418DD229}"/>
              </a:ext>
            </a:extLst>
          </p:cNvPr>
          <p:cNvSpPr/>
          <p:nvPr/>
        </p:nvSpPr>
        <p:spPr>
          <a:xfrm>
            <a:off x="4541562" y="2477581"/>
            <a:ext cx="3146427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text Click here to add text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Oval 22">
            <a:extLst>
              <a:ext uri="{FF2B5EF4-FFF2-40B4-BE49-F238E27FC236}">
                <a16:creationId xmlns:a16="http://schemas.microsoft.com/office/drawing/2014/main" id="{F777E707-0992-4C1F-8DD4-3CE4E9AA0AC9}"/>
              </a:ext>
            </a:extLst>
          </p:cNvPr>
          <p:cNvSpPr/>
          <p:nvPr/>
        </p:nvSpPr>
        <p:spPr>
          <a:xfrm>
            <a:off x="4947966" y="4119551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Oval 25">
            <a:extLst>
              <a:ext uri="{FF2B5EF4-FFF2-40B4-BE49-F238E27FC236}">
                <a16:creationId xmlns:a16="http://schemas.microsoft.com/office/drawing/2014/main" id="{D3693616-EDE9-4C0C-B986-1CFB260CB26E}"/>
              </a:ext>
            </a:extLst>
          </p:cNvPr>
          <p:cNvSpPr/>
          <p:nvPr/>
        </p:nvSpPr>
        <p:spPr>
          <a:xfrm>
            <a:off x="4947966" y="4945051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Freeform 304">
            <a:extLst>
              <a:ext uri="{FF2B5EF4-FFF2-40B4-BE49-F238E27FC236}">
                <a16:creationId xmlns:a16="http://schemas.microsoft.com/office/drawing/2014/main" id="{2F7958D1-EBA7-4299-9F29-F081AD2BCFD1}"/>
              </a:ext>
            </a:extLst>
          </p:cNvPr>
          <p:cNvSpPr>
            <a:spLocks/>
          </p:cNvSpPr>
          <p:nvPr/>
        </p:nvSpPr>
        <p:spPr bwMode="auto">
          <a:xfrm>
            <a:off x="5103541" y="5094276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Freeform 451">
            <a:extLst>
              <a:ext uri="{FF2B5EF4-FFF2-40B4-BE49-F238E27FC236}">
                <a16:creationId xmlns:a16="http://schemas.microsoft.com/office/drawing/2014/main" id="{117A46D0-9810-46E0-8812-DCD5391069BA}"/>
              </a:ext>
            </a:extLst>
          </p:cNvPr>
          <p:cNvSpPr>
            <a:spLocks noEditPoints="1"/>
          </p:cNvSpPr>
          <p:nvPr/>
        </p:nvSpPr>
        <p:spPr bwMode="auto">
          <a:xfrm>
            <a:off x="5103541" y="4270368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6CB27F71-A1F0-4741-AD8B-0F225C00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30" y="4190989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1E8DBC95-9A95-48CE-B74D-6F2450B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505" y="4476739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edit content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116E3270-F48B-499D-8EDF-79023DBAA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30" y="5019664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E9B1FDC7-2171-420E-8C03-0F46D7C3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505" y="530541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Click here to edit content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73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23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30">
            <a:extLst>
              <a:ext uri="{FF2B5EF4-FFF2-40B4-BE49-F238E27FC236}">
                <a16:creationId xmlns:a16="http://schemas.microsoft.com/office/drawing/2014/main" id="{D23096C2-B743-4568-95DA-9856D371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079" y="3607594"/>
            <a:ext cx="3554412" cy="2565400"/>
          </a:xfrm>
          <a:custGeom>
            <a:avLst/>
            <a:gdLst>
              <a:gd name="T0" fmla="*/ 1218266 w 2665437"/>
              <a:gd name="T1" fmla="*/ 133 h 1924266"/>
              <a:gd name="T2" fmla="*/ 2431285 w 2665437"/>
              <a:gd name="T3" fmla="*/ 441246 h 1924266"/>
              <a:gd name="T4" fmla="*/ 3554412 w 2665437"/>
              <a:gd name="T5" fmla="*/ 1166722 h 1924266"/>
              <a:gd name="T6" fmla="*/ 3497935 w 2665437"/>
              <a:gd name="T7" fmla="*/ 1910977 h 1924266"/>
              <a:gd name="T8" fmla="*/ 2247171 w 2665437"/>
              <a:gd name="T9" fmla="*/ 2343792 h 1924266"/>
              <a:gd name="T10" fmla="*/ 344147 w 2665437"/>
              <a:gd name="T11" fmla="*/ 2159724 h 1924266"/>
              <a:gd name="T12" fmla="*/ 528260 w 2665437"/>
              <a:gd name="T13" fmla="*/ 257179 h 1924266"/>
              <a:gd name="T14" fmla="*/ 1218266 w 2665437"/>
              <a:gd name="T15" fmla="*/ 133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Enter text here</a:t>
            </a:r>
          </a:p>
        </p:txBody>
      </p:sp>
      <p:sp>
        <p:nvSpPr>
          <p:cNvPr id="30" name="任意多边形 31">
            <a:extLst>
              <a:ext uri="{FF2B5EF4-FFF2-40B4-BE49-F238E27FC236}">
                <a16:creationId xmlns:a16="http://schemas.microsoft.com/office/drawing/2014/main" id="{63D4ECD3-02A5-46AB-904C-10FA76E0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790" y="3528219"/>
            <a:ext cx="3568700" cy="2570162"/>
          </a:xfrm>
          <a:custGeom>
            <a:avLst/>
            <a:gdLst>
              <a:gd name="T0" fmla="*/ 2349847 w 2676183"/>
              <a:gd name="T1" fmla="*/ 16 h 1927383"/>
              <a:gd name="T2" fmla="*/ 3053429 w 2676183"/>
              <a:gd name="T3" fmla="*/ 259615 h 1927383"/>
              <a:gd name="T4" fmla="*/ 3224219 w 2676183"/>
              <a:gd name="T5" fmla="*/ 2163852 h 1927383"/>
              <a:gd name="T6" fmla="*/ 1319975 w 2676183"/>
              <a:gd name="T7" fmla="*/ 2334640 h 1927383"/>
              <a:gd name="T8" fmla="*/ 82089 w 2676183"/>
              <a:gd name="T9" fmla="*/ 1829077 h 1927383"/>
              <a:gd name="T10" fmla="*/ 0 w 2676183"/>
              <a:gd name="T11" fmla="*/ 1087034 h 1927383"/>
              <a:gd name="T12" fmla="*/ 1149186 w 2676183"/>
              <a:gd name="T13" fmla="*/ 430404 h 1927383"/>
              <a:gd name="T14" fmla="*/ 2349847 w 2676183"/>
              <a:gd name="T15" fmla="*/ 16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Enter text here</a:t>
            </a:r>
          </a:p>
        </p:txBody>
      </p:sp>
      <p:sp>
        <p:nvSpPr>
          <p:cNvPr id="31" name="任意多边形 42">
            <a:extLst>
              <a:ext uri="{FF2B5EF4-FFF2-40B4-BE49-F238E27FC236}">
                <a16:creationId xmlns:a16="http://schemas.microsoft.com/office/drawing/2014/main" id="{EBD124E8-2D6A-40A7-B15E-209931871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280" y="1918494"/>
            <a:ext cx="2879725" cy="3346450"/>
          </a:xfrm>
          <a:custGeom>
            <a:avLst/>
            <a:gdLst>
              <a:gd name="T0" fmla="*/ 1552283 w 2158938"/>
              <a:gd name="T1" fmla="*/ 1201 h 2510011"/>
              <a:gd name="T2" fmla="*/ 2855326 w 2158938"/>
              <a:gd name="T3" fmla="*/ 1101890 h 2510011"/>
              <a:gd name="T4" fmla="*/ 1799224 w 2158938"/>
              <a:gd name="T5" fmla="*/ 2695491 h 2510011"/>
              <a:gd name="T6" fmla="*/ 630989 w 2158938"/>
              <a:gd name="T7" fmla="*/ 3346450 h 2510011"/>
              <a:gd name="T8" fmla="*/ 0 w 2158938"/>
              <a:gd name="T9" fmla="*/ 2947232 h 2510011"/>
              <a:gd name="T10" fmla="*/ 204881 w 2158938"/>
              <a:gd name="T11" fmla="*/ 1639881 h 2510011"/>
              <a:gd name="T12" fmla="*/ 1260984 w 2158938"/>
              <a:gd name="T13" fmla="*/ 46281 h 2510011"/>
              <a:gd name="T14" fmla="*/ 1552283 w 2158938"/>
              <a:gd name="T15" fmla="*/ 1201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Enter text here</a:t>
            </a:r>
          </a:p>
        </p:txBody>
      </p:sp>
      <p:sp>
        <p:nvSpPr>
          <p:cNvPr id="32" name="任意多边形 43">
            <a:extLst>
              <a:ext uri="{FF2B5EF4-FFF2-40B4-BE49-F238E27FC236}">
                <a16:creationId xmlns:a16="http://schemas.microsoft.com/office/drawing/2014/main" id="{87074809-3CBF-45B7-9F12-225552CC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56" y="1699419"/>
            <a:ext cx="2638425" cy="3459162"/>
          </a:xfrm>
          <a:custGeom>
            <a:avLst/>
            <a:gdLst>
              <a:gd name="T0" fmla="*/ 1331847 w 1979758"/>
              <a:gd name="T1" fmla="*/ 709 h 2593844"/>
              <a:gd name="T2" fmla="*/ 1735606 w 1979758"/>
              <a:gd name="T3" fmla="*/ 68862 h 2593844"/>
              <a:gd name="T4" fmla="*/ 2627286 w 1979758"/>
              <a:gd name="T5" fmla="*/ 1759925 h 2593844"/>
              <a:gd name="T6" fmla="*/ 2638425 w 1979758"/>
              <a:gd name="T7" fmla="*/ 3097123 h 2593844"/>
              <a:gd name="T8" fmla="*/ 1985889 w 1979758"/>
              <a:gd name="T9" fmla="*/ 3459162 h 2593844"/>
              <a:gd name="T10" fmla="*/ 937370 w 1979758"/>
              <a:gd name="T11" fmla="*/ 2652209 h 2593844"/>
              <a:gd name="T12" fmla="*/ 45689 w 1979758"/>
              <a:gd name="T13" fmla="*/ 961146 h 2593844"/>
              <a:gd name="T14" fmla="*/ 1331847 w 1979758"/>
              <a:gd name="T15" fmla="*/ 709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Enter text here</a:t>
            </a:r>
          </a:p>
        </p:txBody>
      </p:sp>
      <p:sp>
        <p:nvSpPr>
          <p:cNvPr id="33" name="椭圆 44">
            <a:extLst>
              <a:ext uri="{FF2B5EF4-FFF2-40B4-BE49-F238E27FC236}">
                <a16:creationId xmlns:a16="http://schemas.microsoft.com/office/drawing/2014/main" id="{E0748F99-5D1C-4074-86EE-E2A748D4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391" y="4572794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55">
            <a:extLst>
              <a:ext uri="{FF2B5EF4-FFF2-40B4-BE49-F238E27FC236}">
                <a16:creationId xmlns:a16="http://schemas.microsoft.com/office/drawing/2014/main" id="{704EFAAB-F221-4A95-BECD-69EA6E4E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193" y="4745831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KSO_GN3">
            <a:extLst>
              <a:ext uri="{FF2B5EF4-FFF2-40B4-BE49-F238E27FC236}">
                <a16:creationId xmlns:a16="http://schemas.microsoft.com/office/drawing/2014/main" id="{BA60F196-A9BE-4782-BA85-AABCE7EBC1D0}"/>
              </a:ext>
            </a:extLst>
          </p:cNvPr>
          <p:cNvSpPr txBox="1">
            <a:spLocks noChangeArrowheads="1"/>
          </p:cNvSpPr>
          <p:nvPr/>
        </p:nvSpPr>
        <p:spPr bwMode="auto">
          <a:xfrm rot="21420000" flipH="1">
            <a:off x="6740956" y="4040981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KSO_GN1">
            <a:extLst>
              <a:ext uri="{FF2B5EF4-FFF2-40B4-BE49-F238E27FC236}">
                <a16:creationId xmlns:a16="http://schemas.microsoft.com/office/drawing/2014/main" id="{C6B0322A-12E8-41BD-9FE1-6D6321738F43}"/>
              </a:ext>
            </a:extLst>
          </p:cNvPr>
          <p:cNvSpPr txBox="1">
            <a:spLocks noChangeArrowheads="1"/>
          </p:cNvSpPr>
          <p:nvPr/>
        </p:nvSpPr>
        <p:spPr bwMode="auto">
          <a:xfrm rot="21572269" flipH="1">
            <a:off x="5137580" y="494427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KSO_GN2">
            <a:extLst>
              <a:ext uri="{FF2B5EF4-FFF2-40B4-BE49-F238E27FC236}">
                <a16:creationId xmlns:a16="http://schemas.microsoft.com/office/drawing/2014/main" id="{D59BE998-1823-4073-A1FB-AD68FCA65B3D}"/>
              </a:ext>
            </a:extLst>
          </p:cNvPr>
          <p:cNvSpPr txBox="1">
            <a:spLocks noChangeArrowheads="1"/>
          </p:cNvSpPr>
          <p:nvPr/>
        </p:nvSpPr>
        <p:spPr bwMode="auto">
          <a:xfrm rot="21420000" flipH="1">
            <a:off x="5637642" y="3964781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KSO_GN4">
            <a:extLst>
              <a:ext uri="{FF2B5EF4-FFF2-40B4-BE49-F238E27FC236}">
                <a16:creationId xmlns:a16="http://schemas.microsoft.com/office/drawing/2014/main" id="{FDA06F96-6652-4314-9D94-8E3579CEB3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21956" y="496967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54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1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 11">
            <a:extLst>
              <a:ext uri="{FF2B5EF4-FFF2-40B4-BE49-F238E27FC236}">
                <a16:creationId xmlns:a16="http://schemas.microsoft.com/office/drawing/2014/main" id="{C28BFD3E-4266-48E3-A3FF-3C57D9B6AADC}"/>
              </a:ext>
            </a:extLst>
          </p:cNvPr>
          <p:cNvSpPr/>
          <p:nvPr/>
        </p:nvSpPr>
        <p:spPr>
          <a:xfrm>
            <a:off x="2235690" y="1676404"/>
            <a:ext cx="3019425" cy="3286125"/>
          </a:xfrm>
          <a:custGeom>
            <a:avLst/>
            <a:gdLst>
              <a:gd name="connsiteX0" fmla="*/ 0 w 3429024"/>
              <a:gd name="connsiteY0" fmla="*/ 1714512 h 3429024"/>
              <a:gd name="connsiteX1" fmla="*/ 502171 w 3429024"/>
              <a:gd name="connsiteY1" fmla="*/ 502169 h 3429024"/>
              <a:gd name="connsiteX2" fmla="*/ 1714515 w 3429024"/>
              <a:gd name="connsiteY2" fmla="*/ 2 h 3429024"/>
              <a:gd name="connsiteX3" fmla="*/ 2926858 w 3429024"/>
              <a:gd name="connsiteY3" fmla="*/ 502173 h 3429024"/>
              <a:gd name="connsiteX4" fmla="*/ 3429025 w 3429024"/>
              <a:gd name="connsiteY4" fmla="*/ 1714517 h 3429024"/>
              <a:gd name="connsiteX5" fmla="*/ 2926856 w 3429024"/>
              <a:gd name="connsiteY5" fmla="*/ 2926860 h 3429024"/>
              <a:gd name="connsiteX6" fmla="*/ 1714512 w 3429024"/>
              <a:gd name="connsiteY6" fmla="*/ 3429029 h 3429024"/>
              <a:gd name="connsiteX7" fmla="*/ 502169 w 3429024"/>
              <a:gd name="connsiteY7" fmla="*/ 2926859 h 3429024"/>
              <a:gd name="connsiteX8" fmla="*/ 1 w 3429024"/>
              <a:gd name="connsiteY8" fmla="*/ 1714515 h 3429024"/>
              <a:gd name="connsiteX9" fmla="*/ 0 w 3429024"/>
              <a:gd name="connsiteY9" fmla="*/ 1714512 h 342902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43384"/>
              <a:gd name="connsiteX1" fmla="*/ 502171 w 3429026"/>
              <a:gd name="connsiteY1" fmla="*/ 502168 h 4143384"/>
              <a:gd name="connsiteX2" fmla="*/ 1714515 w 3429026"/>
              <a:gd name="connsiteY2" fmla="*/ 1 h 4143384"/>
              <a:gd name="connsiteX3" fmla="*/ 2926858 w 3429026"/>
              <a:gd name="connsiteY3" fmla="*/ 502172 h 4143384"/>
              <a:gd name="connsiteX4" fmla="*/ 3429025 w 3429026"/>
              <a:gd name="connsiteY4" fmla="*/ 1714516 h 4143384"/>
              <a:gd name="connsiteX5" fmla="*/ 2926856 w 3429026"/>
              <a:gd name="connsiteY5" fmla="*/ 2926859 h 4143384"/>
              <a:gd name="connsiteX6" fmla="*/ 1714512 w 3429026"/>
              <a:gd name="connsiteY6" fmla="*/ 4143384 h 4143384"/>
              <a:gd name="connsiteX7" fmla="*/ 502169 w 3429026"/>
              <a:gd name="connsiteY7" fmla="*/ 2926858 h 4143384"/>
              <a:gd name="connsiteX8" fmla="*/ 1 w 3429026"/>
              <a:gd name="connsiteY8" fmla="*/ 1714514 h 4143384"/>
              <a:gd name="connsiteX9" fmla="*/ 0 w 3429026"/>
              <a:gd name="connsiteY9" fmla="*/ 1714511 h 4143384"/>
              <a:gd name="connsiteX0" fmla="*/ 0 w 3429026"/>
              <a:gd name="connsiteY0" fmla="*/ 1714511 h 4168108"/>
              <a:gd name="connsiteX1" fmla="*/ 502171 w 3429026"/>
              <a:gd name="connsiteY1" fmla="*/ 502168 h 4168108"/>
              <a:gd name="connsiteX2" fmla="*/ 1714515 w 3429026"/>
              <a:gd name="connsiteY2" fmla="*/ 1 h 4168108"/>
              <a:gd name="connsiteX3" fmla="*/ 2926858 w 3429026"/>
              <a:gd name="connsiteY3" fmla="*/ 502172 h 4168108"/>
              <a:gd name="connsiteX4" fmla="*/ 3429025 w 3429026"/>
              <a:gd name="connsiteY4" fmla="*/ 1714516 h 4168108"/>
              <a:gd name="connsiteX5" fmla="*/ 2926856 w 3429026"/>
              <a:gd name="connsiteY5" fmla="*/ 2926859 h 4168108"/>
              <a:gd name="connsiteX6" fmla="*/ 1714512 w 3429026"/>
              <a:gd name="connsiteY6" fmla="*/ 4143384 h 4168108"/>
              <a:gd name="connsiteX7" fmla="*/ 502169 w 3429026"/>
              <a:gd name="connsiteY7" fmla="*/ 2926858 h 4168108"/>
              <a:gd name="connsiteX8" fmla="*/ 1 w 3429026"/>
              <a:gd name="connsiteY8" fmla="*/ 1714514 h 4168108"/>
              <a:gd name="connsiteX9" fmla="*/ 0 w 3429026"/>
              <a:gd name="connsiteY9" fmla="*/ 1714511 h 4168108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502169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502169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926856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716451 w 3429026"/>
              <a:gd name="connsiteY7" fmla="*/ 292685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12510 w 3429026"/>
              <a:gd name="connsiteY5" fmla="*/ 2926859 h 4271910"/>
              <a:gd name="connsiteX6" fmla="*/ 1714512 w 3429026"/>
              <a:gd name="connsiteY6" fmla="*/ 4143384 h 4271910"/>
              <a:gd name="connsiteX7" fmla="*/ 594531 w 3429026"/>
              <a:gd name="connsiteY7" fmla="*/ 295733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71910"/>
              <a:gd name="connsiteX1" fmla="*/ 502171 w 3429026"/>
              <a:gd name="connsiteY1" fmla="*/ 502168 h 4271910"/>
              <a:gd name="connsiteX2" fmla="*/ 1714515 w 3429026"/>
              <a:gd name="connsiteY2" fmla="*/ 1 h 4271910"/>
              <a:gd name="connsiteX3" fmla="*/ 2926858 w 3429026"/>
              <a:gd name="connsiteY3" fmla="*/ 502172 h 4271910"/>
              <a:gd name="connsiteX4" fmla="*/ 3429025 w 3429026"/>
              <a:gd name="connsiteY4" fmla="*/ 1714516 h 4271910"/>
              <a:gd name="connsiteX5" fmla="*/ 2774416 w 3429026"/>
              <a:gd name="connsiteY5" fmla="*/ 2983049 h 4271910"/>
              <a:gd name="connsiteX6" fmla="*/ 1714512 w 3429026"/>
              <a:gd name="connsiteY6" fmla="*/ 4143384 h 4271910"/>
              <a:gd name="connsiteX7" fmla="*/ 594531 w 3429026"/>
              <a:gd name="connsiteY7" fmla="*/ 2957338 h 4271910"/>
              <a:gd name="connsiteX8" fmla="*/ 1 w 3429026"/>
              <a:gd name="connsiteY8" fmla="*/ 1714514 h 4271910"/>
              <a:gd name="connsiteX9" fmla="*/ 0 w 3429026"/>
              <a:gd name="connsiteY9" fmla="*/ 1714511 h 4271910"/>
              <a:gd name="connsiteX0" fmla="*/ 0 w 3429026"/>
              <a:gd name="connsiteY0" fmla="*/ 1714511 h 4261432"/>
              <a:gd name="connsiteX1" fmla="*/ 502171 w 3429026"/>
              <a:gd name="connsiteY1" fmla="*/ 502168 h 4261432"/>
              <a:gd name="connsiteX2" fmla="*/ 1714515 w 3429026"/>
              <a:gd name="connsiteY2" fmla="*/ 1 h 4261432"/>
              <a:gd name="connsiteX3" fmla="*/ 2926858 w 3429026"/>
              <a:gd name="connsiteY3" fmla="*/ 502172 h 4261432"/>
              <a:gd name="connsiteX4" fmla="*/ 3429025 w 3429026"/>
              <a:gd name="connsiteY4" fmla="*/ 1714516 h 4261432"/>
              <a:gd name="connsiteX5" fmla="*/ 2774416 w 3429026"/>
              <a:gd name="connsiteY5" fmla="*/ 2983049 h 4261432"/>
              <a:gd name="connsiteX6" fmla="*/ 1714512 w 3429026"/>
              <a:gd name="connsiteY6" fmla="*/ 4143384 h 4261432"/>
              <a:gd name="connsiteX7" fmla="*/ 594531 w 3429026"/>
              <a:gd name="connsiteY7" fmla="*/ 2957338 h 4261432"/>
              <a:gd name="connsiteX8" fmla="*/ 1 w 3429026"/>
              <a:gd name="connsiteY8" fmla="*/ 1714514 h 4261432"/>
              <a:gd name="connsiteX9" fmla="*/ 0 w 3429026"/>
              <a:gd name="connsiteY9" fmla="*/ 1714511 h 4261432"/>
              <a:gd name="connsiteX0" fmla="*/ 0 w 3429026"/>
              <a:gd name="connsiteY0" fmla="*/ 1714511 h 4194740"/>
              <a:gd name="connsiteX1" fmla="*/ 502171 w 3429026"/>
              <a:gd name="connsiteY1" fmla="*/ 502168 h 4194740"/>
              <a:gd name="connsiteX2" fmla="*/ 1714515 w 3429026"/>
              <a:gd name="connsiteY2" fmla="*/ 1 h 4194740"/>
              <a:gd name="connsiteX3" fmla="*/ 2926858 w 3429026"/>
              <a:gd name="connsiteY3" fmla="*/ 502172 h 4194740"/>
              <a:gd name="connsiteX4" fmla="*/ 3429025 w 3429026"/>
              <a:gd name="connsiteY4" fmla="*/ 1714516 h 4194740"/>
              <a:gd name="connsiteX5" fmla="*/ 2774416 w 3429026"/>
              <a:gd name="connsiteY5" fmla="*/ 2983049 h 4194740"/>
              <a:gd name="connsiteX6" fmla="*/ 1714512 w 3429026"/>
              <a:gd name="connsiteY6" fmla="*/ 4143384 h 4194740"/>
              <a:gd name="connsiteX7" fmla="*/ 594531 w 3429026"/>
              <a:gd name="connsiteY7" fmla="*/ 2957338 h 4194740"/>
              <a:gd name="connsiteX8" fmla="*/ 1 w 3429026"/>
              <a:gd name="connsiteY8" fmla="*/ 1714514 h 4194740"/>
              <a:gd name="connsiteX9" fmla="*/ 0 w 3429026"/>
              <a:gd name="connsiteY9" fmla="*/ 1714511 h 4194740"/>
              <a:gd name="connsiteX0" fmla="*/ 0 w 3429026"/>
              <a:gd name="connsiteY0" fmla="*/ 1714511 h 4194740"/>
              <a:gd name="connsiteX1" fmla="*/ 502171 w 3429026"/>
              <a:gd name="connsiteY1" fmla="*/ 502168 h 4194740"/>
              <a:gd name="connsiteX2" fmla="*/ 1714515 w 3429026"/>
              <a:gd name="connsiteY2" fmla="*/ 1 h 4194740"/>
              <a:gd name="connsiteX3" fmla="*/ 2926858 w 3429026"/>
              <a:gd name="connsiteY3" fmla="*/ 502172 h 4194740"/>
              <a:gd name="connsiteX4" fmla="*/ 3429025 w 3429026"/>
              <a:gd name="connsiteY4" fmla="*/ 1714516 h 4194740"/>
              <a:gd name="connsiteX5" fmla="*/ 2774416 w 3429026"/>
              <a:gd name="connsiteY5" fmla="*/ 2983049 h 4194740"/>
              <a:gd name="connsiteX6" fmla="*/ 1714512 w 3429026"/>
              <a:gd name="connsiteY6" fmla="*/ 4143384 h 4194740"/>
              <a:gd name="connsiteX7" fmla="*/ 594531 w 3429026"/>
              <a:gd name="connsiteY7" fmla="*/ 2957338 h 4194740"/>
              <a:gd name="connsiteX8" fmla="*/ 1 w 3429026"/>
              <a:gd name="connsiteY8" fmla="*/ 1714514 h 4194740"/>
              <a:gd name="connsiteX9" fmla="*/ 0 w 3429026"/>
              <a:gd name="connsiteY9" fmla="*/ 1714511 h 4194740"/>
              <a:gd name="connsiteX0" fmla="*/ 0 w 3429026"/>
              <a:gd name="connsiteY0" fmla="*/ 1714511 h 4412846"/>
              <a:gd name="connsiteX1" fmla="*/ 502171 w 3429026"/>
              <a:gd name="connsiteY1" fmla="*/ 502168 h 4412846"/>
              <a:gd name="connsiteX2" fmla="*/ 1714515 w 3429026"/>
              <a:gd name="connsiteY2" fmla="*/ 1 h 4412846"/>
              <a:gd name="connsiteX3" fmla="*/ 2926858 w 3429026"/>
              <a:gd name="connsiteY3" fmla="*/ 502172 h 4412846"/>
              <a:gd name="connsiteX4" fmla="*/ 3429025 w 3429026"/>
              <a:gd name="connsiteY4" fmla="*/ 1714516 h 4412846"/>
              <a:gd name="connsiteX5" fmla="*/ 2774416 w 3429026"/>
              <a:gd name="connsiteY5" fmla="*/ 2983049 h 4412846"/>
              <a:gd name="connsiteX6" fmla="*/ 1714512 w 3429026"/>
              <a:gd name="connsiteY6" fmla="*/ 4143384 h 4412846"/>
              <a:gd name="connsiteX7" fmla="*/ 594531 w 3429026"/>
              <a:gd name="connsiteY7" fmla="*/ 2957338 h 4412846"/>
              <a:gd name="connsiteX8" fmla="*/ 1 w 3429026"/>
              <a:gd name="connsiteY8" fmla="*/ 1714514 h 4412846"/>
              <a:gd name="connsiteX9" fmla="*/ 0 w 3429026"/>
              <a:gd name="connsiteY9" fmla="*/ 1714511 h 4412846"/>
              <a:gd name="connsiteX0" fmla="*/ 0 w 3429026"/>
              <a:gd name="connsiteY0" fmla="*/ 1714511 h 4208040"/>
              <a:gd name="connsiteX1" fmla="*/ 502171 w 3429026"/>
              <a:gd name="connsiteY1" fmla="*/ 502168 h 4208040"/>
              <a:gd name="connsiteX2" fmla="*/ 1714515 w 3429026"/>
              <a:gd name="connsiteY2" fmla="*/ 1 h 4208040"/>
              <a:gd name="connsiteX3" fmla="*/ 2926858 w 3429026"/>
              <a:gd name="connsiteY3" fmla="*/ 502172 h 4208040"/>
              <a:gd name="connsiteX4" fmla="*/ 3429025 w 3429026"/>
              <a:gd name="connsiteY4" fmla="*/ 1714516 h 4208040"/>
              <a:gd name="connsiteX5" fmla="*/ 2774416 w 3429026"/>
              <a:gd name="connsiteY5" fmla="*/ 2983049 h 4208040"/>
              <a:gd name="connsiteX6" fmla="*/ 1714512 w 3429026"/>
              <a:gd name="connsiteY6" fmla="*/ 4143384 h 4208040"/>
              <a:gd name="connsiteX7" fmla="*/ 594531 w 3429026"/>
              <a:gd name="connsiteY7" fmla="*/ 2957338 h 4208040"/>
              <a:gd name="connsiteX8" fmla="*/ 1 w 3429026"/>
              <a:gd name="connsiteY8" fmla="*/ 1714514 h 4208040"/>
              <a:gd name="connsiteX9" fmla="*/ 0 w 3429026"/>
              <a:gd name="connsiteY9" fmla="*/ 1714511 h 4208040"/>
              <a:gd name="connsiteX0" fmla="*/ 0 w 3429026"/>
              <a:gd name="connsiteY0" fmla="*/ 1714511 h 4273746"/>
              <a:gd name="connsiteX1" fmla="*/ 502171 w 3429026"/>
              <a:gd name="connsiteY1" fmla="*/ 502168 h 4273746"/>
              <a:gd name="connsiteX2" fmla="*/ 1714515 w 3429026"/>
              <a:gd name="connsiteY2" fmla="*/ 1 h 4273746"/>
              <a:gd name="connsiteX3" fmla="*/ 2926858 w 3429026"/>
              <a:gd name="connsiteY3" fmla="*/ 502172 h 4273746"/>
              <a:gd name="connsiteX4" fmla="*/ 3429025 w 3429026"/>
              <a:gd name="connsiteY4" fmla="*/ 1714516 h 4273746"/>
              <a:gd name="connsiteX5" fmla="*/ 2774416 w 3429026"/>
              <a:gd name="connsiteY5" fmla="*/ 2983049 h 4273746"/>
              <a:gd name="connsiteX6" fmla="*/ 1714512 w 3429026"/>
              <a:gd name="connsiteY6" fmla="*/ 4143384 h 4273746"/>
              <a:gd name="connsiteX7" fmla="*/ 594531 w 3429026"/>
              <a:gd name="connsiteY7" fmla="*/ 2957338 h 4273746"/>
              <a:gd name="connsiteX8" fmla="*/ 1 w 3429026"/>
              <a:gd name="connsiteY8" fmla="*/ 1714514 h 4273746"/>
              <a:gd name="connsiteX9" fmla="*/ 0 w 3429026"/>
              <a:gd name="connsiteY9" fmla="*/ 1714511 h 4273746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290910"/>
              <a:gd name="connsiteX1" fmla="*/ 502171 w 3429026"/>
              <a:gd name="connsiteY1" fmla="*/ 502168 h 4290910"/>
              <a:gd name="connsiteX2" fmla="*/ 1714515 w 3429026"/>
              <a:gd name="connsiteY2" fmla="*/ 1 h 4290910"/>
              <a:gd name="connsiteX3" fmla="*/ 2926858 w 3429026"/>
              <a:gd name="connsiteY3" fmla="*/ 502172 h 4290910"/>
              <a:gd name="connsiteX4" fmla="*/ 3429025 w 3429026"/>
              <a:gd name="connsiteY4" fmla="*/ 1714516 h 4290910"/>
              <a:gd name="connsiteX5" fmla="*/ 2774416 w 3429026"/>
              <a:gd name="connsiteY5" fmla="*/ 2983049 h 4290910"/>
              <a:gd name="connsiteX6" fmla="*/ 1714512 w 3429026"/>
              <a:gd name="connsiteY6" fmla="*/ 4143384 h 4290910"/>
              <a:gd name="connsiteX7" fmla="*/ 594531 w 3429026"/>
              <a:gd name="connsiteY7" fmla="*/ 2957338 h 4290910"/>
              <a:gd name="connsiteX8" fmla="*/ 1 w 3429026"/>
              <a:gd name="connsiteY8" fmla="*/ 1714514 h 4290910"/>
              <a:gd name="connsiteX9" fmla="*/ 0 w 3429026"/>
              <a:gd name="connsiteY9" fmla="*/ 1714511 h 4290910"/>
              <a:gd name="connsiteX0" fmla="*/ 0 w 3429026"/>
              <a:gd name="connsiteY0" fmla="*/ 1714511 h 4351870"/>
              <a:gd name="connsiteX1" fmla="*/ 502171 w 3429026"/>
              <a:gd name="connsiteY1" fmla="*/ 502168 h 4351870"/>
              <a:gd name="connsiteX2" fmla="*/ 1714515 w 3429026"/>
              <a:gd name="connsiteY2" fmla="*/ 1 h 4351870"/>
              <a:gd name="connsiteX3" fmla="*/ 2926858 w 3429026"/>
              <a:gd name="connsiteY3" fmla="*/ 502172 h 4351870"/>
              <a:gd name="connsiteX4" fmla="*/ 3429025 w 3429026"/>
              <a:gd name="connsiteY4" fmla="*/ 1714516 h 4351870"/>
              <a:gd name="connsiteX5" fmla="*/ 2774416 w 3429026"/>
              <a:gd name="connsiteY5" fmla="*/ 2983049 h 4351870"/>
              <a:gd name="connsiteX6" fmla="*/ 1729752 w 3429026"/>
              <a:gd name="connsiteY6" fmla="*/ 4204344 h 4351870"/>
              <a:gd name="connsiteX7" fmla="*/ 594531 w 3429026"/>
              <a:gd name="connsiteY7" fmla="*/ 2957338 h 4351870"/>
              <a:gd name="connsiteX8" fmla="*/ 1 w 3429026"/>
              <a:gd name="connsiteY8" fmla="*/ 1714514 h 4351870"/>
              <a:gd name="connsiteX9" fmla="*/ 0 w 3429026"/>
              <a:gd name="connsiteY9" fmla="*/ 1714511 h 4351870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  <a:gd name="connsiteX0" fmla="*/ 0 w 3429026"/>
              <a:gd name="connsiteY0" fmla="*/ 1714511 h 4334706"/>
              <a:gd name="connsiteX1" fmla="*/ 502171 w 3429026"/>
              <a:gd name="connsiteY1" fmla="*/ 502168 h 4334706"/>
              <a:gd name="connsiteX2" fmla="*/ 1714515 w 3429026"/>
              <a:gd name="connsiteY2" fmla="*/ 1 h 4334706"/>
              <a:gd name="connsiteX3" fmla="*/ 2926858 w 3429026"/>
              <a:gd name="connsiteY3" fmla="*/ 502172 h 4334706"/>
              <a:gd name="connsiteX4" fmla="*/ 3429025 w 3429026"/>
              <a:gd name="connsiteY4" fmla="*/ 1714516 h 4334706"/>
              <a:gd name="connsiteX5" fmla="*/ 2774416 w 3429026"/>
              <a:gd name="connsiteY5" fmla="*/ 2983049 h 4334706"/>
              <a:gd name="connsiteX6" fmla="*/ 1729752 w 3429026"/>
              <a:gd name="connsiteY6" fmla="*/ 4204344 h 4334706"/>
              <a:gd name="connsiteX7" fmla="*/ 594531 w 3429026"/>
              <a:gd name="connsiteY7" fmla="*/ 2957338 h 4334706"/>
              <a:gd name="connsiteX8" fmla="*/ 1 w 3429026"/>
              <a:gd name="connsiteY8" fmla="*/ 1714514 h 4334706"/>
              <a:gd name="connsiteX9" fmla="*/ 0 w 3429026"/>
              <a:gd name="connsiteY9" fmla="*/ 1714511 h 433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127000" dist="127000" dir="84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31" name="圆角矩形 12">
            <a:extLst>
              <a:ext uri="{FF2B5EF4-FFF2-40B4-BE49-F238E27FC236}">
                <a16:creationId xmlns:a16="http://schemas.microsoft.com/office/drawing/2014/main" id="{E4EDAE71-FBCC-4E7B-A1AC-39EF026D31B7}"/>
              </a:ext>
            </a:extLst>
          </p:cNvPr>
          <p:cNvSpPr/>
          <p:nvPr/>
        </p:nvSpPr>
        <p:spPr>
          <a:xfrm>
            <a:off x="3164378" y="50339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圆角矩形 13">
            <a:extLst>
              <a:ext uri="{FF2B5EF4-FFF2-40B4-BE49-F238E27FC236}">
                <a16:creationId xmlns:a16="http://schemas.microsoft.com/office/drawing/2014/main" id="{25E2FE84-E08E-47B6-A353-902E1670B193}"/>
              </a:ext>
            </a:extLst>
          </p:cNvPr>
          <p:cNvSpPr/>
          <p:nvPr/>
        </p:nvSpPr>
        <p:spPr>
          <a:xfrm>
            <a:off x="3038966" y="5319716"/>
            <a:ext cx="1363663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14">
            <a:extLst>
              <a:ext uri="{FF2B5EF4-FFF2-40B4-BE49-F238E27FC236}">
                <a16:creationId xmlns:a16="http://schemas.microsoft.com/office/drawing/2014/main" id="{F5AE5683-D433-4917-8BE2-C8E09C9132F1}"/>
              </a:ext>
            </a:extLst>
          </p:cNvPr>
          <p:cNvSpPr/>
          <p:nvPr/>
        </p:nvSpPr>
        <p:spPr>
          <a:xfrm>
            <a:off x="3164378" y="56054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圆角矩形 15">
            <a:extLst>
              <a:ext uri="{FF2B5EF4-FFF2-40B4-BE49-F238E27FC236}">
                <a16:creationId xmlns:a16="http://schemas.microsoft.com/office/drawing/2014/main" id="{B103E5F7-1AA6-4040-A9E4-D97152B4DA2F}"/>
              </a:ext>
            </a:extLst>
          </p:cNvPr>
          <p:cNvSpPr/>
          <p:nvPr/>
        </p:nvSpPr>
        <p:spPr>
          <a:xfrm>
            <a:off x="3353291" y="5891216"/>
            <a:ext cx="739775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21">
            <a:extLst>
              <a:ext uri="{FF2B5EF4-FFF2-40B4-BE49-F238E27FC236}">
                <a16:creationId xmlns:a16="http://schemas.microsoft.com/office/drawing/2014/main" id="{6135E62A-19B9-4BAA-818A-A2FBC9174667}"/>
              </a:ext>
            </a:extLst>
          </p:cNvPr>
          <p:cNvGrpSpPr>
            <a:grpSpLocks/>
          </p:cNvGrpSpPr>
          <p:nvPr/>
        </p:nvGrpSpPr>
        <p:grpSpPr bwMode="auto">
          <a:xfrm>
            <a:off x="4558201" y="3105150"/>
            <a:ext cx="2214563" cy="2311400"/>
            <a:chOff x="3786182" y="2928933"/>
            <a:chExt cx="1516734" cy="2311734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38397CD-6EBD-469A-9732-22D47BD29EBE}"/>
                </a:ext>
              </a:extLst>
            </p:cNvPr>
            <p:cNvCxnSpPr/>
            <p:nvPr/>
          </p:nvCxnSpPr>
          <p:spPr>
            <a:xfrm>
              <a:off x="4580972" y="2928933"/>
              <a:ext cx="721944" cy="1587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71BFB1F-9974-43F2-A76C-7397A367BCF9}"/>
                </a:ext>
              </a:extLst>
            </p:cNvPr>
            <p:cNvCxnSpPr/>
            <p:nvPr/>
          </p:nvCxnSpPr>
          <p:spPr>
            <a:xfrm>
              <a:off x="3786182" y="5239079"/>
              <a:ext cx="801314" cy="1588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6D88A8C-8078-49BB-8F92-6AD4C9EE4F57}"/>
                </a:ext>
              </a:extLst>
            </p:cNvPr>
            <p:cNvCxnSpPr/>
            <p:nvPr/>
          </p:nvCxnSpPr>
          <p:spPr>
            <a:xfrm rot="5400000">
              <a:off x="3439948" y="4079743"/>
              <a:ext cx="2303795" cy="2175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22">
            <a:extLst>
              <a:ext uri="{FF2B5EF4-FFF2-40B4-BE49-F238E27FC236}">
                <a16:creationId xmlns:a16="http://schemas.microsoft.com/office/drawing/2014/main" id="{FEE1E4A9-A959-4642-912A-011D7B357E2A}"/>
              </a:ext>
            </a:extLst>
          </p:cNvPr>
          <p:cNvGrpSpPr>
            <a:grpSpLocks/>
          </p:cNvGrpSpPr>
          <p:nvPr/>
        </p:nvGrpSpPr>
        <p:grpSpPr bwMode="auto">
          <a:xfrm>
            <a:off x="4489937" y="4748216"/>
            <a:ext cx="2293939" cy="963613"/>
            <a:chOff x="3786182" y="2928933"/>
            <a:chExt cx="1431570" cy="2311734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6CA1A5D-9277-4E12-8692-380377E3DAA8}"/>
                </a:ext>
              </a:extLst>
            </p:cNvPr>
            <p:cNvCxnSpPr/>
            <p:nvPr/>
          </p:nvCxnSpPr>
          <p:spPr>
            <a:xfrm>
              <a:off x="4858126" y="2928933"/>
              <a:ext cx="359626" cy="0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EA21A89-2D3B-43A1-8E74-C0B3DC3BB14B}"/>
                </a:ext>
              </a:extLst>
            </p:cNvPr>
            <p:cNvCxnSpPr/>
            <p:nvPr/>
          </p:nvCxnSpPr>
          <p:spPr>
            <a:xfrm>
              <a:off x="3786182" y="5240667"/>
              <a:ext cx="1079869" cy="0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21EE801-44D1-41D4-8517-39BD7D5CA912}"/>
                </a:ext>
              </a:extLst>
            </p:cNvPr>
            <p:cNvCxnSpPr/>
            <p:nvPr/>
          </p:nvCxnSpPr>
          <p:spPr>
            <a:xfrm rot="5400000">
              <a:off x="3706562" y="4080496"/>
              <a:ext cx="2304117" cy="991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A8643D2D-31EB-464D-AE51-EBC58FAC426A}"/>
              </a:ext>
            </a:extLst>
          </p:cNvPr>
          <p:cNvSpPr txBox="1"/>
          <p:nvPr/>
        </p:nvSpPr>
        <p:spPr>
          <a:xfrm>
            <a:off x="7713307" y="28745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58C6719-90E9-4446-84EC-96D82D80D07F}"/>
              </a:ext>
            </a:extLst>
          </p:cNvPr>
          <p:cNvSpPr/>
          <p:nvPr/>
        </p:nvSpPr>
        <p:spPr>
          <a:xfrm>
            <a:off x="7117759" y="2874509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C5D4A86-F9A9-42FC-BC0B-002BBE87CE28}"/>
              </a:ext>
            </a:extLst>
          </p:cNvPr>
          <p:cNvSpPr txBox="1"/>
          <p:nvPr/>
        </p:nvSpPr>
        <p:spPr>
          <a:xfrm>
            <a:off x="7743004" y="457292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C069F23-0927-4ECC-86FF-4A92F1503083}"/>
              </a:ext>
            </a:extLst>
          </p:cNvPr>
          <p:cNvSpPr/>
          <p:nvPr/>
        </p:nvSpPr>
        <p:spPr>
          <a:xfrm>
            <a:off x="7147455" y="4572924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422F8EA-6E2F-43EA-A583-9B1264A096FD}"/>
              </a:ext>
            </a:extLst>
          </p:cNvPr>
          <p:cNvSpPr txBox="1"/>
          <p:nvPr/>
        </p:nvSpPr>
        <p:spPr>
          <a:xfrm>
            <a:off x="2828814" y="2768144"/>
            <a:ext cx="251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56497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4" grpId="0" animBg="1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0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任意多边形 37">
            <a:extLst>
              <a:ext uri="{FF2B5EF4-FFF2-40B4-BE49-F238E27FC236}">
                <a16:creationId xmlns:a16="http://schemas.microsoft.com/office/drawing/2014/main" id="{933FEE49-C9FE-4555-AF4D-CFE0F9A5AD5C}"/>
              </a:ext>
            </a:extLst>
          </p:cNvPr>
          <p:cNvSpPr>
            <a:spLocks/>
          </p:cNvSpPr>
          <p:nvPr/>
        </p:nvSpPr>
        <p:spPr bwMode="auto">
          <a:xfrm rot="2700000">
            <a:off x="4381001" y="2589823"/>
            <a:ext cx="3973513" cy="3973512"/>
          </a:xfrm>
          <a:custGeom>
            <a:avLst/>
            <a:gdLst>
              <a:gd name="T0" fmla="*/ 135643 w 3973789"/>
              <a:gd name="T1" fmla="*/ 3182929 h 3973789"/>
              <a:gd name="T2" fmla="*/ 3182930 w 3973789"/>
              <a:gd name="T3" fmla="*/ 135643 h 3973789"/>
              <a:gd name="T4" fmla="*/ 3837870 w 3973789"/>
              <a:gd name="T5" fmla="*/ 135643 h 3973789"/>
              <a:gd name="T6" fmla="*/ 3837870 w 3973789"/>
              <a:gd name="T7" fmla="*/ 790583 h 3973789"/>
              <a:gd name="T8" fmla="*/ 790583 w 3973789"/>
              <a:gd name="T9" fmla="*/ 3837869 h 3973789"/>
              <a:gd name="T10" fmla="*/ 208292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Oval 25">
            <a:extLst>
              <a:ext uri="{FF2B5EF4-FFF2-40B4-BE49-F238E27FC236}">
                <a16:creationId xmlns:a16="http://schemas.microsoft.com/office/drawing/2014/main" id="{42D1D60D-87DD-44E2-8836-729585BB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789" y="2067535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任意多边形 3">
            <a:extLst>
              <a:ext uri="{FF2B5EF4-FFF2-40B4-BE49-F238E27FC236}">
                <a16:creationId xmlns:a16="http://schemas.microsoft.com/office/drawing/2014/main" id="{AFEF7191-D124-40DC-A528-FDF486281087}"/>
              </a:ext>
            </a:extLst>
          </p:cNvPr>
          <p:cNvSpPr>
            <a:spLocks/>
          </p:cNvSpPr>
          <p:nvPr/>
        </p:nvSpPr>
        <p:spPr bwMode="auto">
          <a:xfrm rot="2700000">
            <a:off x="4252103" y="516487"/>
            <a:ext cx="3973512" cy="3973512"/>
          </a:xfrm>
          <a:custGeom>
            <a:avLst/>
            <a:gdLst>
              <a:gd name="T0" fmla="*/ 135643 w 3973789"/>
              <a:gd name="T1" fmla="*/ 3182929 h 3973789"/>
              <a:gd name="T2" fmla="*/ 3182929 w 3973789"/>
              <a:gd name="T3" fmla="*/ 135643 h 3973789"/>
              <a:gd name="T4" fmla="*/ 3837869 w 3973789"/>
              <a:gd name="T5" fmla="*/ 135643 h 3973789"/>
              <a:gd name="T6" fmla="*/ 3837869 w 3973789"/>
              <a:gd name="T7" fmla="*/ 790583 h 3973789"/>
              <a:gd name="T8" fmla="*/ 790583 w 3973789"/>
              <a:gd name="T9" fmla="*/ 3837869 h 3973789"/>
              <a:gd name="T10" fmla="*/ 208291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 5">
            <a:extLst>
              <a:ext uri="{FF2B5EF4-FFF2-40B4-BE49-F238E27FC236}">
                <a16:creationId xmlns:a16="http://schemas.microsoft.com/office/drawing/2014/main" id="{F33D6D28-D8FB-45C0-B85A-F1908808A536}"/>
              </a:ext>
            </a:extLst>
          </p:cNvPr>
          <p:cNvSpPr>
            <a:spLocks/>
          </p:cNvSpPr>
          <p:nvPr/>
        </p:nvSpPr>
        <p:spPr bwMode="auto">
          <a:xfrm flipH="1">
            <a:off x="4568324" y="3088297"/>
            <a:ext cx="5318125" cy="927100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6">
            <a:extLst>
              <a:ext uri="{FF2B5EF4-FFF2-40B4-BE49-F238E27FC236}">
                <a16:creationId xmlns:a16="http://schemas.microsoft.com/office/drawing/2014/main" id="{2E7AF578-2941-4EE4-B4F0-37F802BC0E0E}"/>
              </a:ext>
            </a:extLst>
          </p:cNvPr>
          <p:cNvSpPr>
            <a:spLocks/>
          </p:cNvSpPr>
          <p:nvPr/>
        </p:nvSpPr>
        <p:spPr bwMode="auto">
          <a:xfrm flipH="1">
            <a:off x="4568324" y="5134585"/>
            <a:ext cx="5318125" cy="927100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Text Placeholder 32">
            <a:extLst>
              <a:ext uri="{FF2B5EF4-FFF2-40B4-BE49-F238E27FC236}">
                <a16:creationId xmlns:a16="http://schemas.microsoft.com/office/drawing/2014/main" id="{099C21B9-CC9B-4A98-8F73-A799CA41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177" y="2342176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56" name="Text Placeholder 32">
            <a:extLst>
              <a:ext uri="{FF2B5EF4-FFF2-40B4-BE49-F238E27FC236}">
                <a16:creationId xmlns:a16="http://schemas.microsoft.com/office/drawing/2014/main" id="{F34BABE0-58A9-4A3E-A883-D8FE421D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389" y="4390051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57" name="Text Placeholder 32">
            <a:extLst>
              <a:ext uri="{FF2B5EF4-FFF2-40B4-BE49-F238E27FC236}">
                <a16:creationId xmlns:a16="http://schemas.microsoft.com/office/drawing/2014/main" id="{56756448-3C0C-4132-86C6-4DF8C9BD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476" y="3366114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36A579B6-239F-44EA-9FF7-3FB63860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476" y="5396526"/>
            <a:ext cx="661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0484A05A-BB83-4502-BC94-10FF92A2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789" y="4113822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217CF77-5A6D-4695-8352-04711562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099" y="3088297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Oval 29">
            <a:extLst>
              <a:ext uri="{FF2B5EF4-FFF2-40B4-BE49-F238E27FC236}">
                <a16:creationId xmlns:a16="http://schemas.microsoft.com/office/drawing/2014/main" id="{DDB6ECD7-04F8-48EA-AB11-EA556E45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099" y="5134585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0B3AD54C-2934-4933-A299-8EC18C3BB0E3}"/>
              </a:ext>
            </a:extLst>
          </p:cNvPr>
          <p:cNvSpPr>
            <a:spLocks noEditPoints="1"/>
          </p:cNvSpPr>
          <p:nvPr/>
        </p:nvSpPr>
        <p:spPr bwMode="auto">
          <a:xfrm>
            <a:off x="10240461" y="5406047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3" name="组合 15">
            <a:extLst>
              <a:ext uri="{FF2B5EF4-FFF2-40B4-BE49-F238E27FC236}">
                <a16:creationId xmlns:a16="http://schemas.microsoft.com/office/drawing/2014/main" id="{AB82991B-676B-4A87-8D9E-F852C4B9682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102" y="2353285"/>
            <a:ext cx="388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组合 21">
            <a:extLst>
              <a:ext uri="{FF2B5EF4-FFF2-40B4-BE49-F238E27FC236}">
                <a16:creationId xmlns:a16="http://schemas.microsoft.com/office/drawing/2014/main" id="{31770396-8BAC-4D30-A88D-25F16D981D5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937" y="4390051"/>
            <a:ext cx="323851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13D35B60-F416-4EBA-AA7B-6804AA6A2127}"/>
              </a:ext>
            </a:extLst>
          </p:cNvPr>
          <p:cNvSpPr/>
          <p:nvPr/>
        </p:nvSpPr>
        <p:spPr>
          <a:xfrm>
            <a:off x="4538215" y="2207673"/>
            <a:ext cx="2236510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4453A1B-8BF6-46EA-BAEC-5F0CA8C6290D}"/>
              </a:ext>
            </a:extLst>
          </p:cNvPr>
          <p:cNvSpPr/>
          <p:nvPr/>
        </p:nvSpPr>
        <p:spPr>
          <a:xfrm>
            <a:off x="5425113" y="3283116"/>
            <a:ext cx="2236510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4298112-FF98-46EB-A8DB-3F1B9C066434}"/>
              </a:ext>
            </a:extLst>
          </p:cNvPr>
          <p:cNvSpPr/>
          <p:nvPr/>
        </p:nvSpPr>
        <p:spPr>
          <a:xfrm>
            <a:off x="4666751" y="4302949"/>
            <a:ext cx="2236510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3A51B25-DC76-409D-94C1-C0701ACEEE76}"/>
              </a:ext>
            </a:extLst>
          </p:cNvPr>
          <p:cNvSpPr/>
          <p:nvPr/>
        </p:nvSpPr>
        <p:spPr>
          <a:xfrm>
            <a:off x="5415537" y="5291962"/>
            <a:ext cx="2236510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92" name="Freeform 101">
            <a:extLst>
              <a:ext uri="{FF2B5EF4-FFF2-40B4-BE49-F238E27FC236}">
                <a16:creationId xmlns:a16="http://schemas.microsoft.com/office/drawing/2014/main" id="{A1068B0E-908C-469D-85BE-D2122484C94C}"/>
              </a:ext>
            </a:extLst>
          </p:cNvPr>
          <p:cNvSpPr>
            <a:spLocks noEditPoints="1"/>
          </p:cNvSpPr>
          <p:nvPr/>
        </p:nvSpPr>
        <p:spPr bwMode="auto">
          <a:xfrm>
            <a:off x="10272893" y="3429000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41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6" grpId="0"/>
      <p:bldP spid="67" grpId="0"/>
      <p:bldP spid="68" grpId="0"/>
      <p:bldP spid="69" grpId="0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BE78054-E8D9-4493-9690-1C2703B3E1F7}"/>
              </a:ext>
            </a:extLst>
          </p:cNvPr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25FF4B-7B1C-4086-A7D3-CD769A002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5260304-7FCD-4E25-A401-AE7B6391B774}"/>
              </a:ext>
            </a:extLst>
          </p:cNvPr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29635-5DAA-4096-A6DF-2B1B2E0D891E}"/>
              </a:ext>
            </a:extLst>
          </p:cNvPr>
          <p:cNvSpPr txBox="1"/>
          <p:nvPr/>
        </p:nvSpPr>
        <p:spPr>
          <a:xfrm>
            <a:off x="5605670" y="3602119"/>
            <a:ext cx="412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36643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1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B552300-5742-4790-BBD1-6180AB752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9008" y="1944755"/>
            <a:ext cx="2405869" cy="35919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188728A-6AEA-4361-BE0C-8A5BEE5B4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002" y="1944754"/>
            <a:ext cx="4127545" cy="2020620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6D2C4B8-CA03-44F7-9D63-7DC3AA9ACCF5}"/>
              </a:ext>
            </a:extLst>
          </p:cNvPr>
          <p:cNvSpPr/>
          <p:nvPr/>
        </p:nvSpPr>
        <p:spPr>
          <a:xfrm>
            <a:off x="4651515" y="4218640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849B6C-C02D-45B0-99DF-4427501AABF2}"/>
              </a:ext>
            </a:extLst>
          </p:cNvPr>
          <p:cNvSpPr txBox="1"/>
          <p:nvPr/>
        </p:nvSpPr>
        <p:spPr>
          <a:xfrm>
            <a:off x="4691023" y="4176947"/>
            <a:ext cx="59612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Click here to add text Click click to add click here to add text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DE4AF95C-D924-4E38-A6B5-49E2123C56A3}"/>
              </a:ext>
            </a:extLst>
          </p:cNvPr>
          <p:cNvSpPr/>
          <p:nvPr/>
        </p:nvSpPr>
        <p:spPr>
          <a:xfrm>
            <a:off x="4623651" y="5195878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CD1B72D-1127-42A8-97E7-3FF4890A14F3}"/>
              </a:ext>
            </a:extLst>
          </p:cNvPr>
          <p:cNvSpPr txBox="1"/>
          <p:nvPr/>
        </p:nvSpPr>
        <p:spPr>
          <a:xfrm>
            <a:off x="4691023" y="5149442"/>
            <a:ext cx="5961295" cy="87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Click here to add text Click click to add click here to add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15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A647CB9D-D3B6-4FC7-877D-14433AAC9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" y="0"/>
            <a:ext cx="6081076" cy="589581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80FB99-D5AC-4973-8255-9E6D83719A39}"/>
              </a:ext>
            </a:extLst>
          </p:cNvPr>
          <p:cNvSpPr/>
          <p:nvPr/>
        </p:nvSpPr>
        <p:spPr>
          <a:xfrm>
            <a:off x="2131265" y="1293147"/>
            <a:ext cx="1669347" cy="4052805"/>
          </a:xfrm>
          <a:prstGeom prst="rect">
            <a:avLst/>
          </a:prstGeom>
          <a:solidFill>
            <a:srgbClr val="C012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6AA284C-B414-4F79-AB85-4ACB9EA48856}"/>
              </a:ext>
            </a:extLst>
          </p:cNvPr>
          <p:cNvSpPr txBox="1"/>
          <p:nvPr/>
        </p:nvSpPr>
        <p:spPr>
          <a:xfrm>
            <a:off x="2824828" y="1330723"/>
            <a:ext cx="2822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5362BFF-2E42-42DA-BBAD-DD6234B0C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403" y="663060"/>
            <a:ext cx="1006716" cy="93910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88ACB6A-0A04-4429-8699-76023B471640}"/>
              </a:ext>
            </a:extLst>
          </p:cNvPr>
          <p:cNvSpPr txBox="1"/>
          <p:nvPr/>
        </p:nvSpPr>
        <p:spPr>
          <a:xfrm>
            <a:off x="7204339" y="663058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AA1D5A6-6121-4E34-905D-670451D30708}"/>
              </a:ext>
            </a:extLst>
          </p:cNvPr>
          <p:cNvSpPr txBox="1"/>
          <p:nvPr/>
        </p:nvSpPr>
        <p:spPr>
          <a:xfrm>
            <a:off x="8237436" y="663058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D0309A-5D78-44A8-A7C0-1AD66E5D81C4}"/>
              </a:ext>
            </a:extLst>
          </p:cNvPr>
          <p:cNvSpPr txBox="1"/>
          <p:nvPr/>
        </p:nvSpPr>
        <p:spPr>
          <a:xfrm>
            <a:off x="8631632" y="1186276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8F87CAB-B052-470E-A7CD-5C9FB23976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403" y="2034002"/>
            <a:ext cx="1006716" cy="93910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33DF529-382C-40AF-B71A-F045965FAACA}"/>
              </a:ext>
            </a:extLst>
          </p:cNvPr>
          <p:cNvSpPr txBox="1"/>
          <p:nvPr/>
        </p:nvSpPr>
        <p:spPr>
          <a:xfrm>
            <a:off x="7204339" y="2034000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EB20DE-CDA6-4B34-B321-7FF21220EF39}"/>
              </a:ext>
            </a:extLst>
          </p:cNvPr>
          <p:cNvSpPr txBox="1"/>
          <p:nvPr/>
        </p:nvSpPr>
        <p:spPr>
          <a:xfrm>
            <a:off x="8237436" y="2034000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2C6855B-C1E4-404C-B185-3EF6F6FBCCED}"/>
              </a:ext>
            </a:extLst>
          </p:cNvPr>
          <p:cNvSpPr txBox="1"/>
          <p:nvPr/>
        </p:nvSpPr>
        <p:spPr>
          <a:xfrm>
            <a:off x="8631632" y="255721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B4BFCD3-1E89-455C-B9A8-E209CAF8A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403" y="3553828"/>
            <a:ext cx="1006716" cy="93910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BD002E00-4CC2-41CD-B443-EB8898EAA436}"/>
              </a:ext>
            </a:extLst>
          </p:cNvPr>
          <p:cNvSpPr txBox="1"/>
          <p:nvPr/>
        </p:nvSpPr>
        <p:spPr>
          <a:xfrm>
            <a:off x="7204339" y="3553826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07A540E-FA10-408C-81DD-95842D5A3B6D}"/>
              </a:ext>
            </a:extLst>
          </p:cNvPr>
          <p:cNvSpPr txBox="1"/>
          <p:nvPr/>
        </p:nvSpPr>
        <p:spPr>
          <a:xfrm>
            <a:off x="8237436" y="3553826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to add title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64691E4-CF44-497C-BAE1-CCB44735C68F}"/>
              </a:ext>
            </a:extLst>
          </p:cNvPr>
          <p:cNvSpPr txBox="1"/>
          <p:nvPr/>
        </p:nvSpPr>
        <p:spPr>
          <a:xfrm>
            <a:off x="8631632" y="4077044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D232C7F-8133-44EA-B579-9D9FF2F25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403" y="4983995"/>
            <a:ext cx="1006716" cy="939107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6E07975F-4684-4F8F-A829-C06DFDF59363}"/>
              </a:ext>
            </a:extLst>
          </p:cNvPr>
          <p:cNvSpPr txBox="1"/>
          <p:nvPr/>
        </p:nvSpPr>
        <p:spPr>
          <a:xfrm>
            <a:off x="7204339" y="4983993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7DCC195-C4C1-4EC6-B7F5-56D892B8EE6C}"/>
              </a:ext>
            </a:extLst>
          </p:cNvPr>
          <p:cNvSpPr txBox="1"/>
          <p:nvPr/>
        </p:nvSpPr>
        <p:spPr>
          <a:xfrm>
            <a:off x="8237436" y="4983993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to add 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6FC55DA-ACF2-457F-B8F5-E6CD69D41114}"/>
              </a:ext>
            </a:extLst>
          </p:cNvPr>
          <p:cNvSpPr txBox="1"/>
          <p:nvPr/>
        </p:nvSpPr>
        <p:spPr>
          <a:xfrm>
            <a:off x="8631632" y="5507211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9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 animBg="1"/>
      <p:bldP spid="31" grpId="0"/>
      <p:bldP spid="32" grpId="0"/>
      <p:bldP spid="34" grpId="0" animBg="1"/>
      <p:bldP spid="35" grpId="0"/>
      <p:bldP spid="36" grpId="0"/>
      <p:bldP spid="38" grpId="0" animBg="1"/>
      <p:bldP spid="39" grpId="0"/>
      <p:bldP spid="40" grpId="0"/>
      <p:bldP spid="42" grpId="0" animBg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395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C2037AD-5497-44A5-9BC8-C2599513EE8F}"/>
              </a:ext>
            </a:extLst>
          </p:cNvPr>
          <p:cNvSpPr>
            <a:spLocks/>
          </p:cNvSpPr>
          <p:nvPr/>
        </p:nvSpPr>
        <p:spPr bwMode="auto">
          <a:xfrm>
            <a:off x="6385038" y="2305877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FE307577-722B-4924-A290-11AE618B9442}"/>
              </a:ext>
            </a:extLst>
          </p:cNvPr>
          <p:cNvSpPr>
            <a:spLocks/>
          </p:cNvSpPr>
          <p:nvPr/>
        </p:nvSpPr>
        <p:spPr bwMode="auto">
          <a:xfrm>
            <a:off x="4678474" y="2305877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86278478-B784-4612-B96F-44B4DD0F6F25}"/>
              </a:ext>
            </a:extLst>
          </p:cNvPr>
          <p:cNvSpPr>
            <a:spLocks/>
          </p:cNvSpPr>
          <p:nvPr/>
        </p:nvSpPr>
        <p:spPr bwMode="auto">
          <a:xfrm>
            <a:off x="6385038" y="3998156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F98D2C90-3CB6-4C2F-BF88-B2FE51454A60}"/>
              </a:ext>
            </a:extLst>
          </p:cNvPr>
          <p:cNvSpPr>
            <a:spLocks/>
          </p:cNvSpPr>
          <p:nvPr/>
        </p:nvSpPr>
        <p:spPr bwMode="auto">
          <a:xfrm>
            <a:off x="4678474" y="3998156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DBF15F28-7A97-4262-BF19-F187C2D1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448" y="3248856"/>
            <a:ext cx="1441451" cy="142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02DE282-1B03-4365-9355-C44832F88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985" y="341554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S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5B0CA5B-E64D-4889-BF86-941C1263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910" y="3415543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O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787444C-D061-4FFA-AE79-739B9221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347" y="4026731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W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D4477CF-7B91-4E83-92F3-3237D268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809" y="401720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T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5B7A274-8B1F-468C-9836-303DF4C25895}"/>
              </a:ext>
            </a:extLst>
          </p:cNvPr>
          <p:cNvGrpSpPr/>
          <p:nvPr/>
        </p:nvGrpSpPr>
        <p:grpSpPr>
          <a:xfrm>
            <a:off x="7001547" y="4598653"/>
            <a:ext cx="619055" cy="622865"/>
            <a:chOff x="5595939" y="4999038"/>
            <a:chExt cx="515938" cy="519113"/>
          </a:xfrm>
          <a:solidFill>
            <a:schemeClr val="bg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EE4E795A-3819-4DA1-8203-2C780175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4" y="4999038"/>
              <a:ext cx="430213" cy="303213"/>
            </a:xfrm>
            <a:custGeom>
              <a:avLst/>
              <a:gdLst>
                <a:gd name="T0" fmla="*/ 298 w 298"/>
                <a:gd name="T1" fmla="*/ 81 h 211"/>
                <a:gd name="T2" fmla="*/ 292 w 298"/>
                <a:gd name="T3" fmla="*/ 0 h 211"/>
                <a:gd name="T4" fmla="*/ 210 w 298"/>
                <a:gd name="T5" fmla="*/ 30 h 211"/>
                <a:gd name="T6" fmla="*/ 242 w 298"/>
                <a:gd name="T7" fmla="*/ 48 h 211"/>
                <a:gd name="T8" fmla="*/ 100 w 298"/>
                <a:gd name="T9" fmla="*/ 155 h 211"/>
                <a:gd name="T10" fmla="*/ 1 w 298"/>
                <a:gd name="T11" fmla="*/ 169 h 211"/>
                <a:gd name="T12" fmla="*/ 1 w 298"/>
                <a:gd name="T13" fmla="*/ 188 h 211"/>
                <a:gd name="T14" fmla="*/ 1 w 298"/>
                <a:gd name="T15" fmla="*/ 207 h 211"/>
                <a:gd name="T16" fmla="*/ 1 w 298"/>
                <a:gd name="T17" fmla="*/ 207 h 211"/>
                <a:gd name="T18" fmla="*/ 112 w 298"/>
                <a:gd name="T19" fmla="*/ 191 h 211"/>
                <a:gd name="T20" fmla="*/ 208 w 298"/>
                <a:gd name="T21" fmla="*/ 139 h 211"/>
                <a:gd name="T22" fmla="*/ 275 w 298"/>
                <a:gd name="T23" fmla="*/ 68 h 211"/>
                <a:gd name="T24" fmla="*/ 298 w 298"/>
                <a:gd name="T25" fmla="*/ 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211">
                  <a:moveTo>
                    <a:pt x="298" y="81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08" y="98"/>
                    <a:pt x="160" y="133"/>
                    <a:pt x="100" y="155"/>
                  </a:cubicBezTo>
                  <a:cubicBezTo>
                    <a:pt x="46" y="174"/>
                    <a:pt x="1" y="169"/>
                    <a:pt x="1" y="169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07"/>
                    <a:pt x="0" y="207"/>
                    <a:pt x="1" y="207"/>
                  </a:cubicBezTo>
                  <a:cubicBezTo>
                    <a:pt x="8" y="207"/>
                    <a:pt x="55" y="211"/>
                    <a:pt x="112" y="191"/>
                  </a:cubicBezTo>
                  <a:cubicBezTo>
                    <a:pt x="147" y="179"/>
                    <a:pt x="180" y="161"/>
                    <a:pt x="208" y="139"/>
                  </a:cubicBezTo>
                  <a:cubicBezTo>
                    <a:pt x="234" y="119"/>
                    <a:pt x="256" y="95"/>
                    <a:pt x="275" y="68"/>
                  </a:cubicBezTo>
                  <a:lnTo>
                    <a:pt x="29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6A8C2CAB-36D9-4BDE-818B-8139A233B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939" y="5345113"/>
              <a:ext cx="1000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43E7F11-5666-4F9E-8818-A0ABB83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4" y="5310188"/>
              <a:ext cx="98425" cy="144463"/>
            </a:xfrm>
            <a:custGeom>
              <a:avLst/>
              <a:gdLst>
                <a:gd name="T0" fmla="*/ 62 w 62"/>
                <a:gd name="T1" fmla="*/ 0 h 91"/>
                <a:gd name="T2" fmla="*/ 1 w 62"/>
                <a:gd name="T3" fmla="*/ 0 h 91"/>
                <a:gd name="T4" fmla="*/ 0 w 62"/>
                <a:gd name="T5" fmla="*/ 91 h 91"/>
                <a:gd name="T6" fmla="*/ 62 w 62"/>
                <a:gd name="T7" fmla="*/ 91 h 91"/>
                <a:gd name="T8" fmla="*/ 62 w 6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0"/>
                  </a:moveTo>
                  <a:lnTo>
                    <a:pt x="1" y="0"/>
                  </a:lnTo>
                  <a:lnTo>
                    <a:pt x="0" y="91"/>
                  </a:lnTo>
                  <a:lnTo>
                    <a:pt x="62" y="9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7AF5A9C5-7AE4-4A5C-B0C9-4718215DD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889" y="5260976"/>
              <a:ext cx="98425" cy="193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B5BCE399-E5F0-4F1D-9B69-B952A1FE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4" y="5183188"/>
              <a:ext cx="98425" cy="271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73549E9-7949-49C6-9FA1-BE9DF7E2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9" y="4999038"/>
              <a:ext cx="515938" cy="519113"/>
            </a:xfrm>
            <a:custGeom>
              <a:avLst/>
              <a:gdLst>
                <a:gd name="T0" fmla="*/ 343 w 358"/>
                <a:gd name="T1" fmla="*/ 0 h 361"/>
                <a:gd name="T2" fmla="*/ 343 w 358"/>
                <a:gd name="T3" fmla="*/ 0 h 361"/>
                <a:gd name="T4" fmla="*/ 343 w 358"/>
                <a:gd name="T5" fmla="*/ 0 h 361"/>
                <a:gd name="T6" fmla="*/ 334 w 358"/>
                <a:gd name="T7" fmla="*/ 4 h 361"/>
                <a:gd name="T8" fmla="*/ 329 w 358"/>
                <a:gd name="T9" fmla="*/ 14 h 361"/>
                <a:gd name="T10" fmla="*/ 339 w 358"/>
                <a:gd name="T11" fmla="*/ 28 h 361"/>
                <a:gd name="T12" fmla="*/ 339 w 358"/>
                <a:gd name="T13" fmla="*/ 343 h 361"/>
                <a:gd name="T14" fmla="*/ 29 w 358"/>
                <a:gd name="T15" fmla="*/ 343 h 361"/>
                <a:gd name="T16" fmla="*/ 15 w 358"/>
                <a:gd name="T17" fmla="*/ 332 h 361"/>
                <a:gd name="T18" fmla="*/ 0 w 358"/>
                <a:gd name="T19" fmla="*/ 347 h 361"/>
                <a:gd name="T20" fmla="*/ 0 w 358"/>
                <a:gd name="T21" fmla="*/ 348 h 361"/>
                <a:gd name="T22" fmla="*/ 15 w 358"/>
                <a:gd name="T23" fmla="*/ 361 h 361"/>
                <a:gd name="T24" fmla="*/ 29 w 358"/>
                <a:gd name="T25" fmla="*/ 351 h 361"/>
                <a:gd name="T26" fmla="*/ 347 w 358"/>
                <a:gd name="T27" fmla="*/ 351 h 361"/>
                <a:gd name="T28" fmla="*/ 347 w 358"/>
                <a:gd name="T29" fmla="*/ 28 h 361"/>
                <a:gd name="T30" fmla="*/ 358 w 358"/>
                <a:gd name="T31" fmla="*/ 14 h 361"/>
                <a:gd name="T32" fmla="*/ 343 w 358"/>
                <a:gd name="T3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361">
                  <a:moveTo>
                    <a:pt x="343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39" y="0"/>
                    <a:pt x="336" y="1"/>
                    <a:pt x="334" y="4"/>
                  </a:cubicBezTo>
                  <a:cubicBezTo>
                    <a:pt x="331" y="6"/>
                    <a:pt x="329" y="10"/>
                    <a:pt x="329" y="14"/>
                  </a:cubicBezTo>
                  <a:cubicBezTo>
                    <a:pt x="329" y="21"/>
                    <a:pt x="333" y="26"/>
                    <a:pt x="339" y="28"/>
                  </a:cubicBezTo>
                  <a:cubicBezTo>
                    <a:pt x="339" y="343"/>
                    <a:pt x="339" y="343"/>
                    <a:pt x="339" y="343"/>
                  </a:cubicBezTo>
                  <a:cubicBezTo>
                    <a:pt x="29" y="343"/>
                    <a:pt x="29" y="343"/>
                    <a:pt x="29" y="343"/>
                  </a:cubicBezTo>
                  <a:cubicBezTo>
                    <a:pt x="27" y="337"/>
                    <a:pt x="21" y="332"/>
                    <a:pt x="15" y="332"/>
                  </a:cubicBezTo>
                  <a:cubicBezTo>
                    <a:pt x="7" y="332"/>
                    <a:pt x="0" y="339"/>
                    <a:pt x="0" y="347"/>
                  </a:cubicBezTo>
                  <a:cubicBezTo>
                    <a:pt x="0" y="347"/>
                    <a:pt x="0" y="348"/>
                    <a:pt x="0" y="348"/>
                  </a:cubicBezTo>
                  <a:cubicBezTo>
                    <a:pt x="1" y="355"/>
                    <a:pt x="7" y="361"/>
                    <a:pt x="15" y="361"/>
                  </a:cubicBezTo>
                  <a:cubicBezTo>
                    <a:pt x="21" y="361"/>
                    <a:pt x="27" y="357"/>
                    <a:pt x="29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28"/>
                    <a:pt x="347" y="28"/>
                    <a:pt x="347" y="28"/>
                  </a:cubicBezTo>
                  <a:cubicBezTo>
                    <a:pt x="353" y="27"/>
                    <a:pt x="358" y="21"/>
                    <a:pt x="358" y="14"/>
                  </a:cubicBezTo>
                  <a:cubicBezTo>
                    <a:pt x="358" y="6"/>
                    <a:pt x="351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D7D1CA-7D35-415C-8488-4296E1EA5DD0}"/>
              </a:ext>
            </a:extLst>
          </p:cNvPr>
          <p:cNvGrpSpPr/>
          <p:nvPr/>
        </p:nvGrpSpPr>
        <p:grpSpPr>
          <a:xfrm>
            <a:off x="5070935" y="2683756"/>
            <a:ext cx="710485" cy="483815"/>
            <a:chOff x="5842315" y="2065986"/>
            <a:chExt cx="592138" cy="403225"/>
          </a:xfrm>
          <a:solidFill>
            <a:schemeClr val="bg1"/>
          </a:solidFill>
        </p:grpSpPr>
        <p:sp>
          <p:nvSpPr>
            <p:cNvPr id="46" name="Oval 14">
              <a:extLst>
                <a:ext uri="{FF2B5EF4-FFF2-40B4-BE49-F238E27FC236}">
                  <a16:creationId xmlns:a16="http://schemas.microsoft.com/office/drawing/2014/main" id="{CFB263AB-62E4-427E-9156-36C1F9266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0278" y="2065986"/>
              <a:ext cx="174625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DF38C2C-1DEB-44BF-8F31-087F5A3B54B5}"/>
                </a:ext>
              </a:extLst>
            </p:cNvPr>
            <p:cNvGrpSpPr/>
            <p:nvPr/>
          </p:nvGrpSpPr>
          <p:grpSpPr>
            <a:xfrm>
              <a:off x="5842315" y="2112023"/>
              <a:ext cx="592138" cy="357188"/>
              <a:chOff x="5543551" y="2033588"/>
              <a:chExt cx="592138" cy="357188"/>
            </a:xfrm>
            <a:grpFill/>
          </p:grpSpPr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69D1AFB5-8BBF-456E-988C-23A073F47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664" y="2170113"/>
                <a:ext cx="315913" cy="220663"/>
              </a:xfrm>
              <a:custGeom>
                <a:avLst/>
                <a:gdLst>
                  <a:gd name="T0" fmla="*/ 219 w 219"/>
                  <a:gd name="T1" fmla="*/ 93 h 154"/>
                  <a:gd name="T2" fmla="*/ 156 w 219"/>
                  <a:gd name="T3" fmla="*/ 0 h 154"/>
                  <a:gd name="T4" fmla="*/ 110 w 219"/>
                  <a:gd name="T5" fmla="*/ 125 h 154"/>
                  <a:gd name="T6" fmla="*/ 64 w 219"/>
                  <a:gd name="T7" fmla="*/ 0 h 154"/>
                  <a:gd name="T8" fmla="*/ 0 w 219"/>
                  <a:gd name="T9" fmla="*/ 93 h 154"/>
                  <a:gd name="T10" fmla="*/ 0 w 219"/>
                  <a:gd name="T11" fmla="*/ 96 h 154"/>
                  <a:gd name="T12" fmla="*/ 0 w 219"/>
                  <a:gd name="T13" fmla="*/ 97 h 154"/>
                  <a:gd name="T14" fmla="*/ 110 w 219"/>
                  <a:gd name="T15" fmla="*/ 154 h 154"/>
                  <a:gd name="T16" fmla="*/ 219 w 219"/>
                  <a:gd name="T17" fmla="*/ 97 h 154"/>
                  <a:gd name="T18" fmla="*/ 219 w 219"/>
                  <a:gd name="T19" fmla="*/ 96 h 154"/>
                  <a:gd name="T20" fmla="*/ 219 w 219"/>
                  <a:gd name="T21" fmla="*/ 9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54">
                    <a:moveTo>
                      <a:pt x="219" y="93"/>
                    </a:moveTo>
                    <a:cubicBezTo>
                      <a:pt x="217" y="52"/>
                      <a:pt x="191" y="16"/>
                      <a:pt x="156" y="0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16"/>
                      <a:pt x="2" y="52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1" y="122"/>
                      <a:pt x="50" y="154"/>
                      <a:pt x="110" y="154"/>
                    </a:cubicBezTo>
                    <a:cubicBezTo>
                      <a:pt x="169" y="154"/>
                      <a:pt x="218" y="122"/>
                      <a:pt x="219" y="97"/>
                    </a:cubicBezTo>
                    <a:cubicBezTo>
                      <a:pt x="219" y="97"/>
                      <a:pt x="219" y="96"/>
                      <a:pt x="219" y="96"/>
                    </a:cubicBezTo>
                    <a:cubicBezTo>
                      <a:pt x="219" y="95"/>
                      <a:pt x="219" y="94"/>
                      <a:pt x="219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B8FAA27B-088C-4611-987D-76F41B50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539" y="2165351"/>
                <a:ext cx="31750" cy="31750"/>
              </a:xfrm>
              <a:custGeom>
                <a:avLst/>
                <a:gdLst>
                  <a:gd name="T0" fmla="*/ 1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10 h 20"/>
                  <a:gd name="T8" fmla="*/ 1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473193B0-4DE2-4A4B-A6FB-0EFE2F426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601" y="2197101"/>
                <a:ext cx="46038" cy="117475"/>
              </a:xfrm>
              <a:custGeom>
                <a:avLst/>
                <a:gdLst>
                  <a:gd name="T0" fmla="*/ 21 w 29"/>
                  <a:gd name="T1" fmla="*/ 6 h 74"/>
                  <a:gd name="T2" fmla="*/ 15 w 29"/>
                  <a:gd name="T3" fmla="*/ 0 h 74"/>
                  <a:gd name="T4" fmla="*/ 7 w 29"/>
                  <a:gd name="T5" fmla="*/ 6 h 74"/>
                  <a:gd name="T6" fmla="*/ 0 w 29"/>
                  <a:gd name="T7" fmla="*/ 37 h 74"/>
                  <a:gd name="T8" fmla="*/ 15 w 29"/>
                  <a:gd name="T9" fmla="*/ 74 h 74"/>
                  <a:gd name="T10" fmla="*/ 29 w 29"/>
                  <a:gd name="T11" fmla="*/ 37 h 74"/>
                  <a:gd name="T12" fmla="*/ 21 w 29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4">
                    <a:moveTo>
                      <a:pt x="21" y="6"/>
                    </a:moveTo>
                    <a:lnTo>
                      <a:pt x="15" y="0"/>
                    </a:lnTo>
                    <a:lnTo>
                      <a:pt x="7" y="6"/>
                    </a:lnTo>
                    <a:lnTo>
                      <a:pt x="0" y="37"/>
                    </a:lnTo>
                    <a:lnTo>
                      <a:pt x="15" y="74"/>
                    </a:lnTo>
                    <a:lnTo>
                      <a:pt x="29" y="37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0780BAE2-35EC-4635-BB6B-0E96B877A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6301" y="2033588"/>
                <a:ext cx="127000" cy="125413"/>
              </a:xfrm>
              <a:custGeom>
                <a:avLst/>
                <a:gdLst>
                  <a:gd name="T0" fmla="*/ 88 w 88"/>
                  <a:gd name="T1" fmla="*/ 44 h 87"/>
                  <a:gd name="T2" fmla="*/ 44 w 88"/>
                  <a:gd name="T3" fmla="*/ 0 h 87"/>
                  <a:gd name="T4" fmla="*/ 0 w 88"/>
                  <a:gd name="T5" fmla="*/ 44 h 87"/>
                  <a:gd name="T6" fmla="*/ 44 w 88"/>
                  <a:gd name="T7" fmla="*/ 87 h 87"/>
                  <a:gd name="T8" fmla="*/ 88 w 88"/>
                  <a:gd name="T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88" y="44"/>
                    </a:moveTo>
                    <a:cubicBezTo>
                      <a:pt x="88" y="19"/>
                      <a:pt x="68" y="0"/>
                      <a:pt x="44" y="0"/>
                    </a:cubicBezTo>
                    <a:cubicBezTo>
                      <a:pt x="20" y="0"/>
                      <a:pt x="1" y="19"/>
                      <a:pt x="0" y="44"/>
                    </a:cubicBezTo>
                    <a:cubicBezTo>
                      <a:pt x="0" y="68"/>
                      <a:pt x="20" y="87"/>
                      <a:pt x="44" y="87"/>
                    </a:cubicBezTo>
                    <a:cubicBezTo>
                      <a:pt x="68" y="87"/>
                      <a:pt x="88" y="68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4D35D8B9-82F4-47FC-843E-BC3075DB4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868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EAB7C738-EF8C-48D8-B82C-6A7B2F60C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6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BE8F9CA3-2753-494E-AC21-F64BECB6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4351" y="2033588"/>
                <a:ext cx="12700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8EF1287-031F-41A7-9925-379E0DAA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551" y="2165351"/>
                <a:ext cx="190500" cy="161925"/>
              </a:xfrm>
              <a:custGeom>
                <a:avLst/>
                <a:gdLst>
                  <a:gd name="T0" fmla="*/ 91 w 133"/>
                  <a:gd name="T1" fmla="*/ 100 h 112"/>
                  <a:gd name="T2" fmla="*/ 91 w 133"/>
                  <a:gd name="T3" fmla="*/ 100 h 112"/>
                  <a:gd name="T4" fmla="*/ 91 w 133"/>
                  <a:gd name="T5" fmla="*/ 99 h 112"/>
                  <a:gd name="T6" fmla="*/ 91 w 133"/>
                  <a:gd name="T7" fmla="*/ 96 h 112"/>
                  <a:gd name="T8" fmla="*/ 133 w 133"/>
                  <a:gd name="T9" fmla="*/ 13 h 112"/>
                  <a:gd name="T10" fmla="*/ 114 w 133"/>
                  <a:gd name="T11" fmla="*/ 0 h 112"/>
                  <a:gd name="T12" fmla="*/ 80 w 133"/>
                  <a:gd name="T13" fmla="*/ 92 h 112"/>
                  <a:gd name="T14" fmla="*/ 47 w 133"/>
                  <a:gd name="T15" fmla="*/ 0 h 112"/>
                  <a:gd name="T16" fmla="*/ 0 w 133"/>
                  <a:gd name="T17" fmla="*/ 68 h 112"/>
                  <a:gd name="T18" fmla="*/ 0 w 133"/>
                  <a:gd name="T19" fmla="*/ 70 h 112"/>
                  <a:gd name="T20" fmla="*/ 0 w 133"/>
                  <a:gd name="T21" fmla="*/ 71 h 112"/>
                  <a:gd name="T22" fmla="*/ 80 w 133"/>
                  <a:gd name="T23" fmla="*/ 112 h 112"/>
                  <a:gd name="T24" fmla="*/ 94 w 133"/>
                  <a:gd name="T25" fmla="*/ 112 h 112"/>
                  <a:gd name="T26" fmla="*/ 91 w 133"/>
                  <a:gd name="T27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12">
                    <a:moveTo>
                      <a:pt x="91" y="100"/>
                    </a:move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100"/>
                      <a:pt x="91" y="99"/>
                    </a:cubicBezTo>
                    <a:cubicBezTo>
                      <a:pt x="91" y="98"/>
                      <a:pt x="91" y="97"/>
                      <a:pt x="91" y="96"/>
                    </a:cubicBezTo>
                    <a:cubicBezTo>
                      <a:pt x="93" y="63"/>
                      <a:pt x="108" y="33"/>
                      <a:pt x="133" y="13"/>
                    </a:cubicBezTo>
                    <a:cubicBezTo>
                      <a:pt x="127" y="8"/>
                      <a:pt x="121" y="4"/>
                      <a:pt x="114" y="0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12"/>
                      <a:pt x="2" y="38"/>
                      <a:pt x="0" y="68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90"/>
                      <a:pt x="37" y="112"/>
                      <a:pt x="80" y="112"/>
                    </a:cubicBezTo>
                    <a:cubicBezTo>
                      <a:pt x="85" y="112"/>
                      <a:pt x="89" y="112"/>
                      <a:pt x="94" y="112"/>
                    </a:cubicBezTo>
                    <a:cubicBezTo>
                      <a:pt x="92" y="108"/>
                      <a:pt x="91" y="104"/>
                      <a:pt x="9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id="{595BEC9B-973C-4CF2-B3C2-6570CCFB6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48ADF5EF-7BBD-47A3-BCB5-B4DD05A0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5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5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BFDDB37E-A66E-49C2-BF82-974DA2A1A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601" y="2165351"/>
                <a:ext cx="192088" cy="161925"/>
              </a:xfrm>
              <a:custGeom>
                <a:avLst/>
                <a:gdLst>
                  <a:gd name="T0" fmla="*/ 133 w 133"/>
                  <a:gd name="T1" fmla="*/ 69 h 113"/>
                  <a:gd name="T2" fmla="*/ 87 w 133"/>
                  <a:gd name="T3" fmla="*/ 0 h 113"/>
                  <a:gd name="T4" fmla="*/ 53 w 133"/>
                  <a:gd name="T5" fmla="*/ 92 h 113"/>
                  <a:gd name="T6" fmla="*/ 20 w 133"/>
                  <a:gd name="T7" fmla="*/ 0 h 113"/>
                  <a:gd name="T8" fmla="*/ 0 w 133"/>
                  <a:gd name="T9" fmla="*/ 13 h 113"/>
                  <a:gd name="T10" fmla="*/ 22 w 133"/>
                  <a:gd name="T11" fmla="*/ 37 h 113"/>
                  <a:gd name="T12" fmla="*/ 43 w 133"/>
                  <a:gd name="T13" fmla="*/ 96 h 113"/>
                  <a:gd name="T14" fmla="*/ 43 w 133"/>
                  <a:gd name="T15" fmla="*/ 99 h 113"/>
                  <a:gd name="T16" fmla="*/ 43 w 133"/>
                  <a:gd name="T17" fmla="*/ 100 h 113"/>
                  <a:gd name="T18" fmla="*/ 43 w 133"/>
                  <a:gd name="T19" fmla="*/ 100 h 113"/>
                  <a:gd name="T20" fmla="*/ 40 w 133"/>
                  <a:gd name="T21" fmla="*/ 112 h 113"/>
                  <a:gd name="T22" fmla="*/ 53 w 133"/>
                  <a:gd name="T23" fmla="*/ 113 h 113"/>
                  <a:gd name="T24" fmla="*/ 133 w 133"/>
                  <a:gd name="T25" fmla="*/ 71 h 113"/>
                  <a:gd name="T26" fmla="*/ 133 w 133"/>
                  <a:gd name="T27" fmla="*/ 70 h 113"/>
                  <a:gd name="T28" fmla="*/ 133 w 133"/>
                  <a:gd name="T29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13">
                    <a:moveTo>
                      <a:pt x="133" y="69"/>
                    </a:moveTo>
                    <a:cubicBezTo>
                      <a:pt x="131" y="38"/>
                      <a:pt x="113" y="12"/>
                      <a:pt x="87" y="0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4"/>
                      <a:pt x="6" y="8"/>
                      <a:pt x="0" y="13"/>
                    </a:cubicBezTo>
                    <a:cubicBezTo>
                      <a:pt x="9" y="20"/>
                      <a:pt x="16" y="28"/>
                      <a:pt x="22" y="37"/>
                    </a:cubicBezTo>
                    <a:cubicBezTo>
                      <a:pt x="34" y="55"/>
                      <a:pt x="41" y="75"/>
                      <a:pt x="43" y="96"/>
                    </a:cubicBezTo>
                    <a:cubicBezTo>
                      <a:pt x="43" y="97"/>
                      <a:pt x="43" y="98"/>
                      <a:pt x="43" y="99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4"/>
                      <a:pt x="41" y="108"/>
                      <a:pt x="40" y="112"/>
                    </a:cubicBezTo>
                    <a:cubicBezTo>
                      <a:pt x="44" y="112"/>
                      <a:pt x="49" y="113"/>
                      <a:pt x="53" y="113"/>
                    </a:cubicBezTo>
                    <a:cubicBezTo>
                      <a:pt x="97" y="112"/>
                      <a:pt x="132" y="90"/>
                      <a:pt x="133" y="71"/>
                    </a:cubicBezTo>
                    <a:cubicBezTo>
                      <a:pt x="133" y="71"/>
                      <a:pt x="133" y="71"/>
                      <a:pt x="133" y="70"/>
                    </a:cubicBezTo>
                    <a:cubicBezTo>
                      <a:pt x="133" y="70"/>
                      <a:pt x="133" y="69"/>
                      <a:pt x="13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8D3D86A-D232-458A-BF80-E0B3B4914504}"/>
              </a:ext>
            </a:extLst>
          </p:cNvPr>
          <p:cNvGrpSpPr/>
          <p:nvPr/>
        </p:nvGrpSpPr>
        <p:grpSpPr>
          <a:xfrm>
            <a:off x="7088212" y="2519944"/>
            <a:ext cx="630485" cy="647627"/>
            <a:chOff x="5572126" y="3962401"/>
            <a:chExt cx="525463" cy="539750"/>
          </a:xfrm>
          <a:solidFill>
            <a:schemeClr val="bg1"/>
          </a:solidFill>
        </p:grpSpPr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0A97F9D0-D25A-4D0F-B5C4-6C44CFECD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2126" y="4130676"/>
              <a:ext cx="371475" cy="371475"/>
            </a:xfrm>
            <a:custGeom>
              <a:avLst/>
              <a:gdLst>
                <a:gd name="T0" fmla="*/ 258 w 258"/>
                <a:gd name="T1" fmla="*/ 156 h 259"/>
                <a:gd name="T2" fmla="*/ 258 w 258"/>
                <a:gd name="T3" fmla="*/ 104 h 259"/>
                <a:gd name="T4" fmla="*/ 239 w 258"/>
                <a:gd name="T5" fmla="*/ 94 h 259"/>
                <a:gd name="T6" fmla="*/ 232 w 258"/>
                <a:gd name="T7" fmla="*/ 78 h 259"/>
                <a:gd name="T8" fmla="*/ 239 w 258"/>
                <a:gd name="T9" fmla="*/ 57 h 259"/>
                <a:gd name="T10" fmla="*/ 202 w 258"/>
                <a:gd name="T11" fmla="*/ 20 h 259"/>
                <a:gd name="T12" fmla="*/ 180 w 258"/>
                <a:gd name="T13" fmla="*/ 27 h 259"/>
                <a:gd name="T14" fmla="*/ 166 w 258"/>
                <a:gd name="T15" fmla="*/ 21 h 259"/>
                <a:gd name="T16" fmla="*/ 155 w 258"/>
                <a:gd name="T17" fmla="*/ 0 h 259"/>
                <a:gd name="T18" fmla="*/ 103 w 258"/>
                <a:gd name="T19" fmla="*/ 0 h 259"/>
                <a:gd name="T20" fmla="*/ 92 w 258"/>
                <a:gd name="T21" fmla="*/ 21 h 259"/>
                <a:gd name="T22" fmla="*/ 79 w 258"/>
                <a:gd name="T23" fmla="*/ 26 h 259"/>
                <a:gd name="T24" fmla="*/ 56 w 258"/>
                <a:gd name="T25" fmla="*/ 19 h 259"/>
                <a:gd name="T26" fmla="*/ 19 w 258"/>
                <a:gd name="T27" fmla="*/ 56 h 259"/>
                <a:gd name="T28" fmla="*/ 26 w 258"/>
                <a:gd name="T29" fmla="*/ 79 h 259"/>
                <a:gd name="T30" fmla="*/ 21 w 258"/>
                <a:gd name="T31" fmla="*/ 92 h 259"/>
                <a:gd name="T32" fmla="*/ 0 w 258"/>
                <a:gd name="T33" fmla="*/ 103 h 259"/>
                <a:gd name="T34" fmla="*/ 0 w 258"/>
                <a:gd name="T35" fmla="*/ 155 h 259"/>
                <a:gd name="T36" fmla="*/ 20 w 258"/>
                <a:gd name="T37" fmla="*/ 166 h 259"/>
                <a:gd name="T38" fmla="*/ 26 w 258"/>
                <a:gd name="T39" fmla="*/ 180 h 259"/>
                <a:gd name="T40" fmla="*/ 19 w 258"/>
                <a:gd name="T41" fmla="*/ 202 h 259"/>
                <a:gd name="T42" fmla="*/ 56 w 258"/>
                <a:gd name="T43" fmla="*/ 239 h 259"/>
                <a:gd name="T44" fmla="*/ 76 w 258"/>
                <a:gd name="T45" fmla="*/ 233 h 259"/>
                <a:gd name="T46" fmla="*/ 92 w 258"/>
                <a:gd name="T47" fmla="*/ 240 h 259"/>
                <a:gd name="T48" fmla="*/ 102 w 258"/>
                <a:gd name="T49" fmla="*/ 259 h 259"/>
                <a:gd name="T50" fmla="*/ 155 w 258"/>
                <a:gd name="T51" fmla="*/ 259 h 259"/>
                <a:gd name="T52" fmla="*/ 164 w 258"/>
                <a:gd name="T53" fmla="*/ 240 h 259"/>
                <a:gd name="T54" fmla="*/ 181 w 258"/>
                <a:gd name="T55" fmla="*/ 233 h 259"/>
                <a:gd name="T56" fmla="*/ 201 w 258"/>
                <a:gd name="T57" fmla="*/ 240 h 259"/>
                <a:gd name="T58" fmla="*/ 238 w 258"/>
                <a:gd name="T59" fmla="*/ 202 h 259"/>
                <a:gd name="T60" fmla="*/ 232 w 258"/>
                <a:gd name="T61" fmla="*/ 183 h 259"/>
                <a:gd name="T62" fmla="*/ 239 w 258"/>
                <a:gd name="T63" fmla="*/ 166 h 259"/>
                <a:gd name="T64" fmla="*/ 258 w 258"/>
                <a:gd name="T65" fmla="*/ 156 h 259"/>
                <a:gd name="T66" fmla="*/ 187 w 258"/>
                <a:gd name="T67" fmla="*/ 130 h 259"/>
                <a:gd name="T68" fmla="*/ 130 w 258"/>
                <a:gd name="T69" fmla="*/ 188 h 259"/>
                <a:gd name="T70" fmla="*/ 71 w 258"/>
                <a:gd name="T71" fmla="*/ 130 h 259"/>
                <a:gd name="T72" fmla="*/ 130 w 258"/>
                <a:gd name="T73" fmla="*/ 72 h 259"/>
                <a:gd name="T74" fmla="*/ 187 w 258"/>
                <a:gd name="T75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259">
                  <a:moveTo>
                    <a:pt x="258" y="156"/>
                  </a:moveTo>
                  <a:cubicBezTo>
                    <a:pt x="258" y="104"/>
                    <a:pt x="258" y="104"/>
                    <a:pt x="258" y="104"/>
                  </a:cubicBezTo>
                  <a:cubicBezTo>
                    <a:pt x="239" y="94"/>
                    <a:pt x="239" y="94"/>
                    <a:pt x="239" y="94"/>
                  </a:cubicBezTo>
                  <a:cubicBezTo>
                    <a:pt x="237" y="88"/>
                    <a:pt x="235" y="83"/>
                    <a:pt x="232" y="7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5"/>
                    <a:pt x="171" y="23"/>
                    <a:pt x="166" y="2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88" y="23"/>
                    <a:pt x="83" y="25"/>
                    <a:pt x="79" y="2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4" y="83"/>
                    <a:pt x="22" y="87"/>
                    <a:pt x="21" y="9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1" y="171"/>
                    <a:pt x="23" y="176"/>
                    <a:pt x="26" y="180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81" y="235"/>
                    <a:pt x="87" y="238"/>
                    <a:pt x="92" y="240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70" y="239"/>
                    <a:pt x="176" y="236"/>
                    <a:pt x="181" y="233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5" y="177"/>
                    <a:pt x="237" y="172"/>
                    <a:pt x="239" y="166"/>
                  </a:cubicBezTo>
                  <a:lnTo>
                    <a:pt x="258" y="156"/>
                  </a:lnTo>
                  <a:close/>
                  <a:moveTo>
                    <a:pt x="187" y="130"/>
                  </a:moveTo>
                  <a:cubicBezTo>
                    <a:pt x="187" y="162"/>
                    <a:pt x="161" y="188"/>
                    <a:pt x="130" y="188"/>
                  </a:cubicBezTo>
                  <a:cubicBezTo>
                    <a:pt x="97" y="188"/>
                    <a:pt x="71" y="162"/>
                    <a:pt x="71" y="130"/>
                  </a:cubicBezTo>
                  <a:cubicBezTo>
                    <a:pt x="71" y="98"/>
                    <a:pt x="97" y="72"/>
                    <a:pt x="130" y="72"/>
                  </a:cubicBezTo>
                  <a:cubicBezTo>
                    <a:pt x="161" y="72"/>
                    <a:pt x="187" y="98"/>
                    <a:pt x="187" y="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CBD1B725-D226-4301-B43F-C29A08526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8189" y="3962401"/>
              <a:ext cx="192088" cy="188913"/>
            </a:xfrm>
            <a:custGeom>
              <a:avLst/>
              <a:gdLst>
                <a:gd name="T0" fmla="*/ 133 w 133"/>
                <a:gd name="T1" fmla="*/ 80 h 132"/>
                <a:gd name="T2" fmla="*/ 133 w 133"/>
                <a:gd name="T3" fmla="*/ 53 h 132"/>
                <a:gd name="T4" fmla="*/ 123 w 133"/>
                <a:gd name="T5" fmla="*/ 48 h 132"/>
                <a:gd name="T6" fmla="*/ 120 w 133"/>
                <a:gd name="T7" fmla="*/ 40 h 132"/>
                <a:gd name="T8" fmla="*/ 123 w 133"/>
                <a:gd name="T9" fmla="*/ 29 h 132"/>
                <a:gd name="T10" fmla="*/ 104 w 133"/>
                <a:gd name="T11" fmla="*/ 9 h 132"/>
                <a:gd name="T12" fmla="*/ 93 w 133"/>
                <a:gd name="T13" fmla="*/ 13 h 132"/>
                <a:gd name="T14" fmla="*/ 86 w 133"/>
                <a:gd name="T15" fmla="*/ 10 h 132"/>
                <a:gd name="T16" fmla="*/ 80 w 133"/>
                <a:gd name="T17" fmla="*/ 0 h 132"/>
                <a:gd name="T18" fmla="*/ 53 w 133"/>
                <a:gd name="T19" fmla="*/ 0 h 132"/>
                <a:gd name="T20" fmla="*/ 48 w 133"/>
                <a:gd name="T21" fmla="*/ 10 h 132"/>
                <a:gd name="T22" fmla="*/ 41 w 133"/>
                <a:gd name="T23" fmla="*/ 13 h 132"/>
                <a:gd name="T24" fmla="*/ 29 w 133"/>
                <a:gd name="T25" fmla="*/ 9 h 132"/>
                <a:gd name="T26" fmla="*/ 10 w 133"/>
                <a:gd name="T27" fmla="*/ 28 h 132"/>
                <a:gd name="T28" fmla="*/ 14 w 133"/>
                <a:gd name="T29" fmla="*/ 40 h 132"/>
                <a:gd name="T30" fmla="*/ 11 w 133"/>
                <a:gd name="T31" fmla="*/ 47 h 132"/>
                <a:gd name="T32" fmla="*/ 0 w 133"/>
                <a:gd name="T33" fmla="*/ 52 h 132"/>
                <a:gd name="T34" fmla="*/ 0 w 133"/>
                <a:gd name="T35" fmla="*/ 79 h 132"/>
                <a:gd name="T36" fmla="*/ 11 w 133"/>
                <a:gd name="T37" fmla="*/ 85 h 132"/>
                <a:gd name="T38" fmla="*/ 13 w 133"/>
                <a:gd name="T39" fmla="*/ 92 h 132"/>
                <a:gd name="T40" fmla="*/ 10 w 133"/>
                <a:gd name="T41" fmla="*/ 103 h 132"/>
                <a:gd name="T42" fmla="*/ 29 w 133"/>
                <a:gd name="T43" fmla="*/ 122 h 132"/>
                <a:gd name="T44" fmla="*/ 39 w 133"/>
                <a:gd name="T45" fmla="*/ 119 h 132"/>
                <a:gd name="T46" fmla="*/ 48 w 133"/>
                <a:gd name="T47" fmla="*/ 122 h 132"/>
                <a:gd name="T48" fmla="*/ 53 w 133"/>
                <a:gd name="T49" fmla="*/ 132 h 132"/>
                <a:gd name="T50" fmla="*/ 80 w 133"/>
                <a:gd name="T51" fmla="*/ 132 h 132"/>
                <a:gd name="T52" fmla="*/ 85 w 133"/>
                <a:gd name="T53" fmla="*/ 123 h 132"/>
                <a:gd name="T54" fmla="*/ 94 w 133"/>
                <a:gd name="T55" fmla="*/ 119 h 132"/>
                <a:gd name="T56" fmla="*/ 104 w 133"/>
                <a:gd name="T57" fmla="*/ 122 h 132"/>
                <a:gd name="T58" fmla="*/ 123 w 133"/>
                <a:gd name="T59" fmla="*/ 103 h 132"/>
                <a:gd name="T60" fmla="*/ 120 w 133"/>
                <a:gd name="T61" fmla="*/ 93 h 132"/>
                <a:gd name="T62" fmla="*/ 123 w 133"/>
                <a:gd name="T63" fmla="*/ 85 h 132"/>
                <a:gd name="T64" fmla="*/ 133 w 133"/>
                <a:gd name="T65" fmla="*/ 80 h 132"/>
                <a:gd name="T66" fmla="*/ 97 w 133"/>
                <a:gd name="T67" fmla="*/ 66 h 132"/>
                <a:gd name="T68" fmla="*/ 67 w 133"/>
                <a:gd name="T69" fmla="*/ 96 h 132"/>
                <a:gd name="T70" fmla="*/ 37 w 133"/>
                <a:gd name="T71" fmla="*/ 66 h 132"/>
                <a:gd name="T72" fmla="*/ 67 w 133"/>
                <a:gd name="T73" fmla="*/ 37 h 132"/>
                <a:gd name="T74" fmla="*/ 97 w 133"/>
                <a:gd name="T75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132">
                  <a:moveTo>
                    <a:pt x="133" y="80"/>
                  </a:moveTo>
                  <a:cubicBezTo>
                    <a:pt x="133" y="53"/>
                    <a:pt x="133" y="53"/>
                    <a:pt x="133" y="53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5"/>
                    <a:pt x="121" y="42"/>
                    <a:pt x="120" y="4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2"/>
                    <a:pt x="88" y="11"/>
                    <a:pt x="86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1"/>
                    <a:pt x="43" y="12"/>
                    <a:pt x="41" y="1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7"/>
                    <a:pt x="12" y="90"/>
                    <a:pt x="13" y="9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2" y="120"/>
                    <a:pt x="45" y="122"/>
                    <a:pt x="48" y="12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8" y="122"/>
                    <a:pt x="91" y="121"/>
                    <a:pt x="94" y="119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1" y="90"/>
                    <a:pt x="122" y="88"/>
                    <a:pt x="123" y="85"/>
                  </a:cubicBezTo>
                  <a:lnTo>
                    <a:pt x="133" y="80"/>
                  </a:lnTo>
                  <a:close/>
                  <a:moveTo>
                    <a:pt x="97" y="66"/>
                  </a:moveTo>
                  <a:cubicBezTo>
                    <a:pt x="97" y="83"/>
                    <a:pt x="83" y="96"/>
                    <a:pt x="67" y="96"/>
                  </a:cubicBezTo>
                  <a:cubicBezTo>
                    <a:pt x="50" y="96"/>
                    <a:pt x="37" y="83"/>
                    <a:pt x="37" y="66"/>
                  </a:cubicBezTo>
                  <a:cubicBezTo>
                    <a:pt x="37" y="50"/>
                    <a:pt x="50" y="37"/>
                    <a:pt x="67" y="37"/>
                  </a:cubicBezTo>
                  <a:cubicBezTo>
                    <a:pt x="83" y="37"/>
                    <a:pt x="97" y="50"/>
                    <a:pt x="97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FDF2F775-2AB5-41BE-8E68-1F33937BE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2014" y="4138613"/>
              <a:ext cx="155575" cy="155575"/>
            </a:xfrm>
            <a:custGeom>
              <a:avLst/>
              <a:gdLst>
                <a:gd name="T0" fmla="*/ 108 w 108"/>
                <a:gd name="T1" fmla="*/ 65 h 108"/>
                <a:gd name="T2" fmla="*/ 108 w 108"/>
                <a:gd name="T3" fmla="*/ 43 h 108"/>
                <a:gd name="T4" fmla="*/ 100 w 108"/>
                <a:gd name="T5" fmla="*/ 39 h 108"/>
                <a:gd name="T6" fmla="*/ 97 w 108"/>
                <a:gd name="T7" fmla="*/ 33 h 108"/>
                <a:gd name="T8" fmla="*/ 100 w 108"/>
                <a:gd name="T9" fmla="*/ 24 h 108"/>
                <a:gd name="T10" fmla="*/ 84 w 108"/>
                <a:gd name="T11" fmla="*/ 8 h 108"/>
                <a:gd name="T12" fmla="*/ 75 w 108"/>
                <a:gd name="T13" fmla="*/ 11 h 108"/>
                <a:gd name="T14" fmla="*/ 70 w 108"/>
                <a:gd name="T15" fmla="*/ 9 h 108"/>
                <a:gd name="T16" fmla="*/ 65 w 108"/>
                <a:gd name="T17" fmla="*/ 0 h 108"/>
                <a:gd name="T18" fmla="*/ 43 w 108"/>
                <a:gd name="T19" fmla="*/ 0 h 108"/>
                <a:gd name="T20" fmla="*/ 39 w 108"/>
                <a:gd name="T21" fmla="*/ 9 h 108"/>
                <a:gd name="T22" fmla="*/ 33 w 108"/>
                <a:gd name="T23" fmla="*/ 11 h 108"/>
                <a:gd name="T24" fmla="*/ 24 w 108"/>
                <a:gd name="T25" fmla="*/ 8 h 108"/>
                <a:gd name="T26" fmla="*/ 8 w 108"/>
                <a:gd name="T27" fmla="*/ 24 h 108"/>
                <a:gd name="T28" fmla="*/ 11 w 108"/>
                <a:gd name="T29" fmla="*/ 33 h 108"/>
                <a:gd name="T30" fmla="*/ 9 w 108"/>
                <a:gd name="T31" fmla="*/ 39 h 108"/>
                <a:gd name="T32" fmla="*/ 0 w 108"/>
                <a:gd name="T33" fmla="*/ 43 h 108"/>
                <a:gd name="T34" fmla="*/ 0 w 108"/>
                <a:gd name="T35" fmla="*/ 65 h 108"/>
                <a:gd name="T36" fmla="*/ 8 w 108"/>
                <a:gd name="T37" fmla="*/ 69 h 108"/>
                <a:gd name="T38" fmla="*/ 11 w 108"/>
                <a:gd name="T39" fmla="*/ 76 h 108"/>
                <a:gd name="T40" fmla="*/ 8 w 108"/>
                <a:gd name="T41" fmla="*/ 84 h 108"/>
                <a:gd name="T42" fmla="*/ 23 w 108"/>
                <a:gd name="T43" fmla="*/ 100 h 108"/>
                <a:gd name="T44" fmla="*/ 32 w 108"/>
                <a:gd name="T45" fmla="*/ 97 h 108"/>
                <a:gd name="T46" fmla="*/ 39 w 108"/>
                <a:gd name="T47" fmla="*/ 100 h 108"/>
                <a:gd name="T48" fmla="*/ 43 w 108"/>
                <a:gd name="T49" fmla="*/ 108 h 108"/>
                <a:gd name="T50" fmla="*/ 65 w 108"/>
                <a:gd name="T51" fmla="*/ 108 h 108"/>
                <a:gd name="T52" fmla="*/ 69 w 108"/>
                <a:gd name="T53" fmla="*/ 100 h 108"/>
                <a:gd name="T54" fmla="*/ 76 w 108"/>
                <a:gd name="T55" fmla="*/ 98 h 108"/>
                <a:gd name="T56" fmla="*/ 84 w 108"/>
                <a:gd name="T57" fmla="*/ 100 h 108"/>
                <a:gd name="T58" fmla="*/ 100 w 108"/>
                <a:gd name="T59" fmla="*/ 85 h 108"/>
                <a:gd name="T60" fmla="*/ 97 w 108"/>
                <a:gd name="T61" fmla="*/ 76 h 108"/>
                <a:gd name="T62" fmla="*/ 100 w 108"/>
                <a:gd name="T63" fmla="*/ 69 h 108"/>
                <a:gd name="T64" fmla="*/ 108 w 108"/>
                <a:gd name="T65" fmla="*/ 65 h 108"/>
                <a:gd name="T66" fmla="*/ 78 w 108"/>
                <a:gd name="T67" fmla="*/ 54 h 108"/>
                <a:gd name="T68" fmla="*/ 54 w 108"/>
                <a:gd name="T69" fmla="*/ 79 h 108"/>
                <a:gd name="T70" fmla="*/ 30 w 108"/>
                <a:gd name="T71" fmla="*/ 54 h 108"/>
                <a:gd name="T72" fmla="*/ 54 w 108"/>
                <a:gd name="T73" fmla="*/ 30 h 108"/>
                <a:gd name="T74" fmla="*/ 78 w 108"/>
                <a:gd name="T7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65"/>
                  </a:moveTo>
                  <a:cubicBezTo>
                    <a:pt x="108" y="43"/>
                    <a:pt x="108" y="43"/>
                    <a:pt x="108" y="4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37"/>
                    <a:pt x="98" y="35"/>
                    <a:pt x="97" y="3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0"/>
                    <a:pt x="72" y="10"/>
                    <a:pt x="70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10"/>
                    <a:pt x="35" y="10"/>
                    <a:pt x="3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5"/>
                    <a:pt x="9" y="37"/>
                    <a:pt x="9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9" y="71"/>
                    <a:pt x="10" y="73"/>
                    <a:pt x="11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98"/>
                    <a:pt x="36" y="99"/>
                    <a:pt x="39" y="100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71" y="100"/>
                    <a:pt x="74" y="99"/>
                    <a:pt x="76" y="98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4"/>
                    <a:pt x="99" y="72"/>
                    <a:pt x="100" y="69"/>
                  </a:cubicBezTo>
                  <a:lnTo>
                    <a:pt x="108" y="65"/>
                  </a:lnTo>
                  <a:close/>
                  <a:moveTo>
                    <a:pt x="78" y="54"/>
                  </a:moveTo>
                  <a:cubicBezTo>
                    <a:pt x="78" y="68"/>
                    <a:pt x="68" y="79"/>
                    <a:pt x="54" y="79"/>
                  </a:cubicBezTo>
                  <a:cubicBezTo>
                    <a:pt x="41" y="79"/>
                    <a:pt x="30" y="68"/>
                    <a:pt x="30" y="54"/>
                  </a:cubicBezTo>
                  <a:cubicBezTo>
                    <a:pt x="30" y="41"/>
                    <a:pt x="41" y="30"/>
                    <a:pt x="54" y="30"/>
                  </a:cubicBezTo>
                  <a:cubicBezTo>
                    <a:pt x="68" y="30"/>
                    <a:pt x="78" y="41"/>
                    <a:pt x="78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B5F554D-A2D2-45F1-A690-A573C1E21F3E}"/>
              </a:ext>
            </a:extLst>
          </p:cNvPr>
          <p:cNvGrpSpPr/>
          <p:nvPr/>
        </p:nvGrpSpPr>
        <p:grpSpPr>
          <a:xfrm>
            <a:off x="5070933" y="4624833"/>
            <a:ext cx="432387" cy="641912"/>
            <a:chOff x="5649914" y="2946401"/>
            <a:chExt cx="360363" cy="534987"/>
          </a:xfrm>
          <a:solidFill>
            <a:schemeClr val="bg1"/>
          </a:solidFill>
        </p:grpSpPr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D7AFF297-C478-4C4F-BE03-FE77EE8E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4" y="3424238"/>
              <a:ext cx="106363" cy="57150"/>
            </a:xfrm>
            <a:custGeom>
              <a:avLst/>
              <a:gdLst>
                <a:gd name="T0" fmla="*/ 0 w 74"/>
                <a:gd name="T1" fmla="*/ 0 h 40"/>
                <a:gd name="T2" fmla="*/ 37 w 74"/>
                <a:gd name="T3" fmla="*/ 40 h 40"/>
                <a:gd name="T4" fmla="*/ 74 w 74"/>
                <a:gd name="T5" fmla="*/ 0 h 40"/>
                <a:gd name="T6" fmla="*/ 0 w 7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0" y="0"/>
                  </a:moveTo>
                  <a:cubicBezTo>
                    <a:pt x="0" y="22"/>
                    <a:pt x="17" y="40"/>
                    <a:pt x="37" y="40"/>
                  </a:cubicBezTo>
                  <a:cubicBezTo>
                    <a:pt x="57" y="40"/>
                    <a:pt x="74" y="22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06EFE00E-04A9-4F8C-8924-9A5934C3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3346451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6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4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0FBE7A5-E543-48C9-83C5-510E74B8F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3386138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5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3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E3645AB5-DF9E-4359-8FAA-FB0D8DC2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4" y="2946401"/>
              <a:ext cx="360363" cy="385763"/>
            </a:xfrm>
            <a:custGeom>
              <a:avLst/>
              <a:gdLst>
                <a:gd name="T0" fmla="*/ 250 w 250"/>
                <a:gd name="T1" fmla="*/ 125 h 268"/>
                <a:gd name="T2" fmla="*/ 125 w 250"/>
                <a:gd name="T3" fmla="*/ 0 h 268"/>
                <a:gd name="T4" fmla="*/ 0 w 250"/>
                <a:gd name="T5" fmla="*/ 125 h 268"/>
                <a:gd name="T6" fmla="*/ 72 w 250"/>
                <a:gd name="T7" fmla="*/ 238 h 268"/>
                <a:gd name="T8" fmla="*/ 72 w 250"/>
                <a:gd name="T9" fmla="*/ 244 h 268"/>
                <a:gd name="T10" fmla="*/ 96 w 250"/>
                <a:gd name="T11" fmla="*/ 268 h 268"/>
                <a:gd name="T12" fmla="*/ 154 w 250"/>
                <a:gd name="T13" fmla="*/ 268 h 268"/>
                <a:gd name="T14" fmla="*/ 178 w 250"/>
                <a:gd name="T15" fmla="*/ 244 h 268"/>
                <a:gd name="T16" fmla="*/ 178 w 250"/>
                <a:gd name="T17" fmla="*/ 238 h 268"/>
                <a:gd name="T18" fmla="*/ 250 w 250"/>
                <a:gd name="T19" fmla="*/ 12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68">
                  <a:moveTo>
                    <a:pt x="250" y="125"/>
                  </a:move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175"/>
                    <a:pt x="30" y="218"/>
                    <a:pt x="72" y="238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2" y="257"/>
                    <a:pt x="83" y="268"/>
                    <a:pt x="96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67" y="268"/>
                    <a:pt x="178" y="257"/>
                    <a:pt x="178" y="244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221" y="218"/>
                    <a:pt x="250" y="175"/>
                    <a:pt x="250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BA4E5C5A-791C-4579-8E61-9D985341E8CA}"/>
              </a:ext>
            </a:extLst>
          </p:cNvPr>
          <p:cNvSpPr txBox="1"/>
          <p:nvPr/>
        </p:nvSpPr>
        <p:spPr>
          <a:xfrm>
            <a:off x="1639805" y="24518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7573118-5502-4DEE-A1F0-00227E4B96BE}"/>
              </a:ext>
            </a:extLst>
          </p:cNvPr>
          <p:cNvSpPr txBox="1"/>
          <p:nvPr/>
        </p:nvSpPr>
        <p:spPr>
          <a:xfrm>
            <a:off x="1314427" y="29878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51B9992-77DB-4A31-B4D4-3E3975A5E608}"/>
              </a:ext>
            </a:extLst>
          </p:cNvPr>
          <p:cNvSpPr txBox="1"/>
          <p:nvPr/>
        </p:nvSpPr>
        <p:spPr>
          <a:xfrm>
            <a:off x="9222548" y="23758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ABC0465-2BD4-43A6-AF1E-B59FA2C1525F}"/>
              </a:ext>
            </a:extLst>
          </p:cNvPr>
          <p:cNvSpPr txBox="1"/>
          <p:nvPr/>
        </p:nvSpPr>
        <p:spPr>
          <a:xfrm>
            <a:off x="8897170" y="291179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25762BD2-DFF4-4C8B-8886-F6FD79BEB6B7}"/>
              </a:ext>
            </a:extLst>
          </p:cNvPr>
          <p:cNvSpPr txBox="1"/>
          <p:nvPr/>
        </p:nvSpPr>
        <p:spPr>
          <a:xfrm>
            <a:off x="1708698" y="42642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865F529-2950-4ED3-9D8D-10497D2BD579}"/>
              </a:ext>
            </a:extLst>
          </p:cNvPr>
          <p:cNvSpPr txBox="1"/>
          <p:nvPr/>
        </p:nvSpPr>
        <p:spPr>
          <a:xfrm>
            <a:off x="1383319" y="48001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C730D5A-903C-4C8B-A585-B17499FBC379}"/>
              </a:ext>
            </a:extLst>
          </p:cNvPr>
          <p:cNvSpPr txBox="1"/>
          <p:nvPr/>
        </p:nvSpPr>
        <p:spPr>
          <a:xfrm>
            <a:off x="9291441" y="41882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FB3E9B9-ECF7-4310-9040-CE04E785CC4C}"/>
              </a:ext>
            </a:extLst>
          </p:cNvPr>
          <p:cNvSpPr txBox="1"/>
          <p:nvPr/>
        </p:nvSpPr>
        <p:spPr>
          <a:xfrm>
            <a:off x="8966063" y="47241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67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444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圆角矩形 3">
            <a:extLst>
              <a:ext uri="{FF2B5EF4-FFF2-40B4-BE49-F238E27FC236}">
                <a16:creationId xmlns:a16="http://schemas.microsoft.com/office/drawing/2014/main" id="{804F2CDB-B6D2-4632-8111-3E6BC97676BB}"/>
              </a:ext>
            </a:extLst>
          </p:cNvPr>
          <p:cNvSpPr/>
          <p:nvPr/>
        </p:nvSpPr>
        <p:spPr>
          <a:xfrm>
            <a:off x="2247130" y="227773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圆角矩形 19">
            <a:extLst>
              <a:ext uri="{FF2B5EF4-FFF2-40B4-BE49-F238E27FC236}">
                <a16:creationId xmlns:a16="http://schemas.microsoft.com/office/drawing/2014/main" id="{F6224994-A4B8-4942-A5CB-120CD75A966D}"/>
              </a:ext>
            </a:extLst>
          </p:cNvPr>
          <p:cNvSpPr/>
          <p:nvPr/>
        </p:nvSpPr>
        <p:spPr>
          <a:xfrm>
            <a:off x="2247128" y="2277732"/>
            <a:ext cx="1683187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9C849D9-2A6F-482D-9E31-F4A4F42D1036}"/>
              </a:ext>
            </a:extLst>
          </p:cNvPr>
          <p:cNvSpPr/>
          <p:nvPr/>
        </p:nvSpPr>
        <p:spPr>
          <a:xfrm>
            <a:off x="9261505" y="229893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10983EA-161A-4C11-92BC-B83ECF604A7E}"/>
              </a:ext>
            </a:extLst>
          </p:cNvPr>
          <p:cNvSpPr/>
          <p:nvPr/>
        </p:nvSpPr>
        <p:spPr>
          <a:xfrm>
            <a:off x="1851084" y="2133716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54" name="圆角矩形 20">
            <a:extLst>
              <a:ext uri="{FF2B5EF4-FFF2-40B4-BE49-F238E27FC236}">
                <a16:creationId xmlns:a16="http://schemas.microsoft.com/office/drawing/2014/main" id="{BB978F51-49BC-41B5-9386-E9326EFE2637}"/>
              </a:ext>
            </a:extLst>
          </p:cNvPr>
          <p:cNvSpPr/>
          <p:nvPr/>
        </p:nvSpPr>
        <p:spPr>
          <a:xfrm>
            <a:off x="2247130" y="3213836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圆角矩形 23">
            <a:extLst>
              <a:ext uri="{FF2B5EF4-FFF2-40B4-BE49-F238E27FC236}">
                <a16:creationId xmlns:a16="http://schemas.microsoft.com/office/drawing/2014/main" id="{FE3CC8EB-00E9-4851-84B6-7746573A0E91}"/>
              </a:ext>
            </a:extLst>
          </p:cNvPr>
          <p:cNvSpPr/>
          <p:nvPr/>
        </p:nvSpPr>
        <p:spPr>
          <a:xfrm>
            <a:off x="2247130" y="3213836"/>
            <a:ext cx="3366375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A8467F1-AC0B-4086-999A-D3328992A816}"/>
              </a:ext>
            </a:extLst>
          </p:cNvPr>
          <p:cNvSpPr/>
          <p:nvPr/>
        </p:nvSpPr>
        <p:spPr>
          <a:xfrm>
            <a:off x="9261505" y="32350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104596A-183A-47CE-ABEF-4F5A18261872}"/>
              </a:ext>
            </a:extLst>
          </p:cNvPr>
          <p:cNvSpPr/>
          <p:nvPr/>
        </p:nvSpPr>
        <p:spPr>
          <a:xfrm>
            <a:off x="1851084" y="3069820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58" name="圆角矩形 26">
            <a:extLst>
              <a:ext uri="{FF2B5EF4-FFF2-40B4-BE49-F238E27FC236}">
                <a16:creationId xmlns:a16="http://schemas.microsoft.com/office/drawing/2014/main" id="{3880D2CE-F0BB-486C-82F9-675DA5B48F71}"/>
              </a:ext>
            </a:extLst>
          </p:cNvPr>
          <p:cNvSpPr/>
          <p:nvPr/>
        </p:nvSpPr>
        <p:spPr>
          <a:xfrm>
            <a:off x="2247130" y="4149940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28">
            <a:extLst>
              <a:ext uri="{FF2B5EF4-FFF2-40B4-BE49-F238E27FC236}">
                <a16:creationId xmlns:a16="http://schemas.microsoft.com/office/drawing/2014/main" id="{872B4443-3AB3-4C53-AD61-DAB22D7EDFDF}"/>
              </a:ext>
            </a:extLst>
          </p:cNvPr>
          <p:cNvSpPr/>
          <p:nvPr/>
        </p:nvSpPr>
        <p:spPr>
          <a:xfrm>
            <a:off x="2247130" y="4149940"/>
            <a:ext cx="5076564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A120EA7-8271-4BB9-A6A7-7A32FC0AAEDF}"/>
              </a:ext>
            </a:extLst>
          </p:cNvPr>
          <p:cNvSpPr/>
          <p:nvPr/>
        </p:nvSpPr>
        <p:spPr>
          <a:xfrm>
            <a:off x="9261505" y="417114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75%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81FC4F2-DB68-4F92-AA1F-916DC2FB5A1F}"/>
              </a:ext>
            </a:extLst>
          </p:cNvPr>
          <p:cNvSpPr/>
          <p:nvPr/>
        </p:nvSpPr>
        <p:spPr>
          <a:xfrm>
            <a:off x="1851084" y="4005924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62" name="圆角矩形 31">
            <a:extLst>
              <a:ext uri="{FF2B5EF4-FFF2-40B4-BE49-F238E27FC236}">
                <a16:creationId xmlns:a16="http://schemas.microsoft.com/office/drawing/2014/main" id="{524C01AB-64D1-47F1-A0EC-9100901BE6C2}"/>
              </a:ext>
            </a:extLst>
          </p:cNvPr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圆角矩形 35">
            <a:extLst>
              <a:ext uri="{FF2B5EF4-FFF2-40B4-BE49-F238E27FC236}">
                <a16:creationId xmlns:a16="http://schemas.microsoft.com/office/drawing/2014/main" id="{7CFFACD5-0197-4B3A-8073-9C24A7577283}"/>
              </a:ext>
            </a:extLst>
          </p:cNvPr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2DEA87E-F222-4CA7-A819-652F63FE20AC}"/>
              </a:ext>
            </a:extLst>
          </p:cNvPr>
          <p:cNvSpPr/>
          <p:nvPr/>
        </p:nvSpPr>
        <p:spPr>
          <a:xfrm>
            <a:off x="9261502" y="5107244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100%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43635D31-4DDB-4773-8060-2056AE7DAB86}"/>
              </a:ext>
            </a:extLst>
          </p:cNvPr>
          <p:cNvSpPr/>
          <p:nvPr/>
        </p:nvSpPr>
        <p:spPr>
          <a:xfrm>
            <a:off x="1851084" y="49420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95532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395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9FEA7AF-A51C-45B2-8F24-14AB4A71F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43" y="2254410"/>
            <a:ext cx="5111496" cy="3401258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E8C6A7E-7E81-48FD-AFBA-D33E373295E6}"/>
              </a:ext>
            </a:extLst>
          </p:cNvPr>
          <p:cNvSpPr/>
          <p:nvPr/>
        </p:nvSpPr>
        <p:spPr>
          <a:xfrm>
            <a:off x="6717319" y="2251211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CDB8552-6B84-4DDE-B5D0-5BAC56DD76B8}"/>
              </a:ext>
            </a:extLst>
          </p:cNvPr>
          <p:cNvSpPr txBox="1"/>
          <p:nvPr/>
        </p:nvSpPr>
        <p:spPr>
          <a:xfrm>
            <a:off x="6734977" y="2251211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Add text here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5A03247-F9A7-47A6-B8BD-894BFDF1071D}"/>
              </a:ext>
            </a:extLst>
          </p:cNvPr>
          <p:cNvSpPr/>
          <p:nvPr/>
        </p:nvSpPr>
        <p:spPr>
          <a:xfrm>
            <a:off x="6717319" y="3497706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C245BA5-9D21-4D32-B625-E8F79FBE4553}"/>
              </a:ext>
            </a:extLst>
          </p:cNvPr>
          <p:cNvSpPr txBox="1"/>
          <p:nvPr/>
        </p:nvSpPr>
        <p:spPr>
          <a:xfrm>
            <a:off x="6734977" y="3497705"/>
            <a:ext cx="523277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9565FB9-CE9A-4302-8B19-9C1FEC41FE25}"/>
              </a:ext>
            </a:extLst>
          </p:cNvPr>
          <p:cNvSpPr/>
          <p:nvPr/>
        </p:nvSpPr>
        <p:spPr>
          <a:xfrm>
            <a:off x="6699659" y="4839879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015788-6523-4660-B18B-09A3114FDF10}"/>
              </a:ext>
            </a:extLst>
          </p:cNvPr>
          <p:cNvSpPr txBox="1"/>
          <p:nvPr/>
        </p:nvSpPr>
        <p:spPr>
          <a:xfrm>
            <a:off x="6717319" y="4839879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Add text here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63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7FBBEF-5AF3-4002-A9FB-E0A4511A5C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100AE2-3233-4A75-9D90-613DD8B13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99AC464-62F6-4E54-A48C-035BDFE30C43}"/>
                </a:ext>
              </a:extLst>
            </p:cNvPr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6A12CAF8-951B-4D20-BADF-3E677B501125}"/>
                  </a:ext>
                </a:extLst>
              </p:cNvPr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0833B2DA-A017-45F5-A679-154B0DFD3B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F70F6C7A-E992-4E4D-A7D6-586BE1A6B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D09F3C01-1E8F-40C4-881E-763779A43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5F8E88-FA58-4B93-85D6-ED14D8BF428A}"/>
                  </a:ext>
                </a:extLst>
              </p:cNvPr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5860F3FA-FE10-4A8F-B291-4526B257B7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EF40FF50-9277-428E-AC11-F58211ACA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49DEF6F5-29CD-47EE-A137-2840C27AFF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3780DC6-E8FF-487B-96E3-ED9D66EF0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6FC4B33-C665-4F5A-A439-193CD8015F1A}"/>
              </a:ext>
            </a:extLst>
          </p:cNvPr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116316-6801-404C-89CC-2FA4CA5C30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8972593-434A-4169-8E0E-143A7821F57B}"/>
              </a:ext>
            </a:extLst>
          </p:cNvPr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44C188-A606-4788-A01D-11F75B523CB9}"/>
              </a:ext>
            </a:extLst>
          </p:cNvPr>
          <p:cNvSpPr txBox="1"/>
          <p:nvPr/>
        </p:nvSpPr>
        <p:spPr>
          <a:xfrm>
            <a:off x="1918189" y="2417345"/>
            <a:ext cx="605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cs typeface="+mn-ea"/>
                <a:sym typeface="+mn-lt"/>
              </a:rPr>
              <a:t>THANK YOU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922AA5-4E25-491F-B2B5-4BAE04AA63FC}"/>
              </a:ext>
            </a:extLst>
          </p:cNvPr>
          <p:cNvSpPr txBox="1"/>
          <p:nvPr/>
        </p:nvSpPr>
        <p:spPr>
          <a:xfrm>
            <a:off x="3172190" y="3946087"/>
            <a:ext cx="457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Presenter: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freeppt.com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671D1FEA-0DE6-46A9-A911-BDE34116E8F2}"/>
              </a:ext>
            </a:extLst>
          </p:cNvPr>
          <p:cNvSpPr/>
          <p:nvPr/>
        </p:nvSpPr>
        <p:spPr>
          <a:xfrm>
            <a:off x="746839" y="2765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7"/>
            <a:extLst>
              <a:ext uri="{FF2B5EF4-FFF2-40B4-BE49-F238E27FC236}">
                <a16:creationId xmlns:a16="http://schemas.microsoft.com/office/drawing/2014/main" id="{832D4AD4-B7C1-4F2F-8534-E698F94502F7}"/>
              </a:ext>
            </a:extLst>
          </p:cNvPr>
          <p:cNvSpPr txBox="1"/>
          <p:nvPr/>
        </p:nvSpPr>
        <p:spPr>
          <a:xfrm>
            <a:off x="5707797" y="61674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20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BE78054-E8D9-4493-9690-1C2703B3E1F7}"/>
              </a:ext>
            </a:extLst>
          </p:cNvPr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25FF4B-7B1C-4086-A7D3-CD769A002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5260304-7FCD-4E25-A401-AE7B6391B774}"/>
              </a:ext>
            </a:extLst>
          </p:cNvPr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latin typeface="Agency FB" panose="020B0503020202020204" pitchFamily="34" charset="0"/>
                <a:cs typeface="+mn-ea"/>
                <a:sym typeface="+mn-lt"/>
              </a:rPr>
              <a:t>PART ONE</a:t>
            </a:r>
            <a:endParaRPr lang="zh-CN" altLang="en-US" sz="66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29635-5DAA-4096-A6DF-2B1B2E0D891E}"/>
              </a:ext>
            </a:extLst>
          </p:cNvPr>
          <p:cNvSpPr txBox="1"/>
          <p:nvPr/>
        </p:nvSpPr>
        <p:spPr>
          <a:xfrm>
            <a:off x="5724938" y="3602119"/>
            <a:ext cx="384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11385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395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稻壳儿小白白(http://dwz.cn/Wu2UP)">
            <a:extLst>
              <a:ext uri="{FF2B5EF4-FFF2-40B4-BE49-F238E27FC236}">
                <a16:creationId xmlns:a16="http://schemas.microsoft.com/office/drawing/2014/main" id="{D5DAC4CC-010B-4438-A965-90B9F2E2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稻壳儿小白白(http://dwz.cn/Wu2UP)">
            <a:extLst>
              <a:ext uri="{FF2B5EF4-FFF2-40B4-BE49-F238E27FC236}">
                <a16:creationId xmlns:a16="http://schemas.microsoft.com/office/drawing/2014/main" id="{3D15010F-C114-4332-8A5B-9CAA26624A8F}"/>
              </a:ext>
            </a:extLst>
          </p:cNvPr>
          <p:cNvSpPr>
            <a:spLocks/>
          </p:cNvSpPr>
          <p:nvPr/>
        </p:nvSpPr>
        <p:spPr bwMode="auto">
          <a:xfrm>
            <a:off x="4284663" y="3116265"/>
            <a:ext cx="457200" cy="1063625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1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稻壳儿小白白(http://dwz.cn/Wu2UP)">
            <a:extLst>
              <a:ext uri="{FF2B5EF4-FFF2-40B4-BE49-F238E27FC236}">
                <a16:creationId xmlns:a16="http://schemas.microsoft.com/office/drawing/2014/main" id="{079236A7-10A2-44CF-BB8D-E37245317E1B}"/>
              </a:ext>
            </a:extLst>
          </p:cNvPr>
          <p:cNvSpPr>
            <a:spLocks/>
          </p:cNvSpPr>
          <p:nvPr/>
        </p:nvSpPr>
        <p:spPr bwMode="auto">
          <a:xfrm>
            <a:off x="4284663" y="3116263"/>
            <a:ext cx="1370012" cy="527050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1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稻壳儿小白白(http://dwz.cn/Wu2UP)">
            <a:extLst>
              <a:ext uri="{FF2B5EF4-FFF2-40B4-BE49-F238E27FC236}">
                <a16:creationId xmlns:a16="http://schemas.microsoft.com/office/drawing/2014/main" id="{C34D7A96-D1B5-4660-8878-72F93F73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2" y="4179892"/>
            <a:ext cx="912813" cy="32670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稻壳儿小白白(http://dwz.cn/Wu2UP)">
            <a:extLst>
              <a:ext uri="{FF2B5EF4-FFF2-40B4-BE49-F238E27FC236}">
                <a16:creationId xmlns:a16="http://schemas.microsoft.com/office/drawing/2014/main" id="{394DB7B7-31E6-431F-8F09-9EDF177694CB}"/>
              </a:ext>
            </a:extLst>
          </p:cNvPr>
          <p:cNvSpPr>
            <a:spLocks/>
          </p:cNvSpPr>
          <p:nvPr/>
        </p:nvSpPr>
        <p:spPr bwMode="auto">
          <a:xfrm>
            <a:off x="3373439" y="3652838"/>
            <a:ext cx="455612" cy="1060450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2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稻壳儿小白白(http://dwz.cn/Wu2UP)">
            <a:extLst>
              <a:ext uri="{FF2B5EF4-FFF2-40B4-BE49-F238E27FC236}">
                <a16:creationId xmlns:a16="http://schemas.microsoft.com/office/drawing/2014/main" id="{3517C425-9D47-4D50-BEA3-80CF755ABD21}"/>
              </a:ext>
            </a:extLst>
          </p:cNvPr>
          <p:cNvSpPr>
            <a:spLocks/>
          </p:cNvSpPr>
          <p:nvPr/>
        </p:nvSpPr>
        <p:spPr bwMode="auto">
          <a:xfrm>
            <a:off x="3373441" y="3651250"/>
            <a:ext cx="1368425" cy="527050"/>
          </a:xfrm>
          <a:custGeom>
            <a:avLst/>
            <a:gdLst>
              <a:gd name="T0" fmla="*/ 803 w 1204"/>
              <a:gd name="T1" fmla="*/ 0 h 464"/>
              <a:gd name="T2" fmla="*/ 0 w 1204"/>
              <a:gd name="T3" fmla="*/ 0 h 464"/>
              <a:gd name="T4" fmla="*/ 401 w 1204"/>
              <a:gd name="T5" fmla="*/ 464 h 464"/>
              <a:gd name="T6" fmla="*/ 1204 w 1204"/>
              <a:gd name="T7" fmla="*/ 464 h 464"/>
              <a:gd name="T8" fmla="*/ 803 w 1204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稻壳儿小白白(http://dwz.cn/Wu2UP)">
            <a:extLst>
              <a:ext uri="{FF2B5EF4-FFF2-40B4-BE49-F238E27FC236}">
                <a16:creationId xmlns:a16="http://schemas.microsoft.com/office/drawing/2014/main" id="{0450F02A-8FD7-41ED-B171-8DE731A1A3BE}"/>
              </a:ext>
            </a:extLst>
          </p:cNvPr>
          <p:cNvSpPr>
            <a:spLocks/>
          </p:cNvSpPr>
          <p:nvPr/>
        </p:nvSpPr>
        <p:spPr bwMode="auto">
          <a:xfrm>
            <a:off x="2459039" y="4187825"/>
            <a:ext cx="457200" cy="1062038"/>
          </a:xfrm>
          <a:custGeom>
            <a:avLst/>
            <a:gdLst>
              <a:gd name="T0" fmla="*/ 402 w 402"/>
              <a:gd name="T1" fmla="*/ 463 h 934"/>
              <a:gd name="T2" fmla="*/ 0 w 402"/>
              <a:gd name="T3" fmla="*/ 0 h 934"/>
              <a:gd name="T4" fmla="*/ 0 w 402"/>
              <a:gd name="T5" fmla="*/ 471 h 934"/>
              <a:gd name="T6" fmla="*/ 402 w 402"/>
              <a:gd name="T7" fmla="*/ 934 h 934"/>
              <a:gd name="T8" fmla="*/ 402 w 402"/>
              <a:gd name="T9" fmla="*/ 46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稻壳儿小白白(http://dwz.cn/Wu2UP)">
            <a:extLst>
              <a:ext uri="{FF2B5EF4-FFF2-40B4-BE49-F238E27FC236}">
                <a16:creationId xmlns:a16="http://schemas.microsoft.com/office/drawing/2014/main" id="{C5AF1F0A-7C38-4F73-B43D-FE9908226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40" y="4714875"/>
            <a:ext cx="954087" cy="2732088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>
            <a:extLst>
              <a:ext uri="{FF2B5EF4-FFF2-40B4-BE49-F238E27FC236}">
                <a16:creationId xmlns:a16="http://schemas.microsoft.com/office/drawing/2014/main" id="{61D5475A-A7AD-4801-BBD5-865A87F2559B}"/>
              </a:ext>
            </a:extLst>
          </p:cNvPr>
          <p:cNvSpPr>
            <a:spLocks/>
          </p:cNvSpPr>
          <p:nvPr/>
        </p:nvSpPr>
        <p:spPr bwMode="auto">
          <a:xfrm>
            <a:off x="2459039" y="4187829"/>
            <a:ext cx="1370012" cy="525463"/>
          </a:xfrm>
          <a:custGeom>
            <a:avLst/>
            <a:gdLst>
              <a:gd name="T0" fmla="*/ 804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4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稻壳儿小白白(http://dwz.cn/Wu2UP)">
            <a:extLst>
              <a:ext uri="{FF2B5EF4-FFF2-40B4-BE49-F238E27FC236}">
                <a16:creationId xmlns:a16="http://schemas.microsoft.com/office/drawing/2014/main" id="{C6D16020-022F-4E4F-941B-A838270BF67A}"/>
              </a:ext>
            </a:extLst>
          </p:cNvPr>
          <p:cNvSpPr>
            <a:spLocks/>
          </p:cNvSpPr>
          <p:nvPr/>
        </p:nvSpPr>
        <p:spPr bwMode="auto">
          <a:xfrm>
            <a:off x="635000" y="5257800"/>
            <a:ext cx="1370013" cy="528638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0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稻壳儿小白白(http://dwz.cn/Wu2UP)">
            <a:extLst>
              <a:ext uri="{FF2B5EF4-FFF2-40B4-BE49-F238E27FC236}">
                <a16:creationId xmlns:a16="http://schemas.microsoft.com/office/drawing/2014/main" id="{77DAB60A-AF18-4BE9-88DB-9D1E213E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5784854"/>
            <a:ext cx="914400" cy="1662113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>
            <a:extLst>
              <a:ext uri="{FF2B5EF4-FFF2-40B4-BE49-F238E27FC236}">
                <a16:creationId xmlns:a16="http://schemas.microsoft.com/office/drawing/2014/main" id="{DF2486F6-21EC-427F-BD48-41EDA2BA8853}"/>
              </a:ext>
            </a:extLst>
          </p:cNvPr>
          <p:cNvSpPr>
            <a:spLocks/>
          </p:cNvSpPr>
          <p:nvPr/>
        </p:nvSpPr>
        <p:spPr bwMode="auto">
          <a:xfrm>
            <a:off x="635002" y="5257804"/>
            <a:ext cx="454025" cy="2189163"/>
          </a:xfrm>
          <a:custGeom>
            <a:avLst/>
            <a:gdLst>
              <a:gd name="T0" fmla="*/ 400 w 400"/>
              <a:gd name="T1" fmla="*/ 464 h 1927"/>
              <a:gd name="T2" fmla="*/ 0 w 400"/>
              <a:gd name="T3" fmla="*/ 0 h 1927"/>
              <a:gd name="T4" fmla="*/ 0 w 400"/>
              <a:gd name="T5" fmla="*/ 1463 h 1927"/>
              <a:gd name="T6" fmla="*/ 400 w 400"/>
              <a:gd name="T7" fmla="*/ 1927 h 1927"/>
              <a:gd name="T8" fmla="*/ 400 w 400"/>
              <a:gd name="T9" fmla="*/ 464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稻壳儿小白白(http://dwz.cn/Wu2UP)">
            <a:extLst>
              <a:ext uri="{FF2B5EF4-FFF2-40B4-BE49-F238E27FC236}">
                <a16:creationId xmlns:a16="http://schemas.microsoft.com/office/drawing/2014/main" id="{6AA5CC1F-A0B5-487D-9B62-0480D4FA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6" y="5249863"/>
            <a:ext cx="911225" cy="21971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>
            <a:extLst>
              <a:ext uri="{FF2B5EF4-FFF2-40B4-BE49-F238E27FC236}">
                <a16:creationId xmlns:a16="http://schemas.microsoft.com/office/drawing/2014/main" id="{AFB9DE10-3D9F-4505-9A49-91E0B0EA3DC7}"/>
              </a:ext>
            </a:extLst>
          </p:cNvPr>
          <p:cNvSpPr>
            <a:spLocks/>
          </p:cNvSpPr>
          <p:nvPr/>
        </p:nvSpPr>
        <p:spPr bwMode="auto">
          <a:xfrm>
            <a:off x="1547813" y="4722817"/>
            <a:ext cx="457200" cy="1063625"/>
          </a:xfrm>
          <a:custGeom>
            <a:avLst/>
            <a:gdLst>
              <a:gd name="T0" fmla="*/ 402 w 402"/>
              <a:gd name="T1" fmla="*/ 463 h 935"/>
              <a:gd name="T2" fmla="*/ 0 w 402"/>
              <a:gd name="T3" fmla="*/ 0 h 935"/>
              <a:gd name="T4" fmla="*/ 0 w 402"/>
              <a:gd name="T5" fmla="*/ 471 h 935"/>
              <a:gd name="T6" fmla="*/ 402 w 402"/>
              <a:gd name="T7" fmla="*/ 935 h 935"/>
              <a:gd name="T8" fmla="*/ 402 w 402"/>
              <a:gd name="T9" fmla="*/ 46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稻壳儿小白白(http://dwz.cn/Wu2UP)">
            <a:extLst>
              <a:ext uri="{FF2B5EF4-FFF2-40B4-BE49-F238E27FC236}">
                <a16:creationId xmlns:a16="http://schemas.microsoft.com/office/drawing/2014/main" id="{B3038FA9-B052-499A-AE5F-5C40689FA3EA}"/>
              </a:ext>
            </a:extLst>
          </p:cNvPr>
          <p:cNvSpPr>
            <a:spLocks/>
          </p:cNvSpPr>
          <p:nvPr/>
        </p:nvSpPr>
        <p:spPr bwMode="auto">
          <a:xfrm>
            <a:off x="1547816" y="4722813"/>
            <a:ext cx="1368425" cy="527050"/>
          </a:xfrm>
          <a:custGeom>
            <a:avLst/>
            <a:gdLst>
              <a:gd name="T0" fmla="*/ 803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3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稻壳儿小白白(http://dwz.cn/Wu2UP)">
            <a:extLst>
              <a:ext uri="{FF2B5EF4-FFF2-40B4-BE49-F238E27FC236}">
                <a16:creationId xmlns:a16="http://schemas.microsoft.com/office/drawing/2014/main" id="{1A85CDF8-904C-4702-97FC-A8C1E35D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1612904"/>
            <a:ext cx="1949451" cy="3224213"/>
          </a:xfrm>
          <a:custGeom>
            <a:avLst/>
            <a:gdLst>
              <a:gd name="T0" fmla="*/ 1748532 w 1077"/>
              <a:gd name="T1" fmla="*/ 570163 h 1781"/>
              <a:gd name="T2" fmla="*/ 1435389 w 1077"/>
              <a:gd name="T3" fmla="*/ 879680 h 1781"/>
              <a:gd name="T4" fmla="*/ 1176548 w 1077"/>
              <a:gd name="T5" fmla="*/ 537582 h 1781"/>
              <a:gd name="T6" fmla="*/ 1131296 w 1077"/>
              <a:gd name="T7" fmla="*/ 481471 h 1781"/>
              <a:gd name="T8" fmla="*/ 1143967 w 1077"/>
              <a:gd name="T9" fmla="*/ 427170 h 1781"/>
              <a:gd name="T10" fmla="*/ 1234471 w 1077"/>
              <a:gd name="T11" fmla="*/ 338478 h 1781"/>
              <a:gd name="T12" fmla="*/ 1263432 w 1077"/>
              <a:gd name="T13" fmla="*/ 271506 h 1781"/>
              <a:gd name="T14" fmla="*/ 1203699 w 1077"/>
              <a:gd name="T15" fmla="*/ 148423 h 1781"/>
              <a:gd name="T16" fmla="*/ 1196459 w 1077"/>
              <a:gd name="T17" fmla="*/ 90502 h 1781"/>
              <a:gd name="T18" fmla="*/ 1134917 w 1077"/>
              <a:gd name="T19" fmla="*/ 43441 h 1781"/>
              <a:gd name="T20" fmla="*/ 1042603 w 1077"/>
              <a:gd name="T21" fmla="*/ 5430 h 1781"/>
              <a:gd name="T22" fmla="*/ 890557 w 1077"/>
              <a:gd name="T23" fmla="*/ 86882 h 1781"/>
              <a:gd name="T24" fmla="*/ 852545 w 1077"/>
              <a:gd name="T25" fmla="*/ 215395 h 1781"/>
              <a:gd name="T26" fmla="*/ 928568 w 1077"/>
              <a:gd name="T27" fmla="*/ 360198 h 1781"/>
              <a:gd name="T28" fmla="*/ 895987 w 1077"/>
              <a:gd name="T29" fmla="*/ 403639 h 1781"/>
              <a:gd name="T30" fmla="*/ 698689 w 1077"/>
              <a:gd name="T31" fmla="*/ 416309 h 1781"/>
              <a:gd name="T32" fmla="*/ 191868 w 1077"/>
              <a:gd name="T33" fmla="*/ 566543 h 1781"/>
              <a:gd name="T34" fmla="*/ 108604 w 1077"/>
              <a:gd name="T35" fmla="*/ 1140326 h 1781"/>
              <a:gd name="T36" fmla="*/ 249790 w 1077"/>
              <a:gd name="T37" fmla="*/ 1084215 h 1781"/>
              <a:gd name="T38" fmla="*/ 305903 w 1077"/>
              <a:gd name="T39" fmla="*/ 953892 h 1781"/>
              <a:gd name="T40" fmla="*/ 318573 w 1077"/>
              <a:gd name="T41" fmla="*/ 734877 h 1781"/>
              <a:gd name="T42" fmla="*/ 398216 w 1077"/>
              <a:gd name="T43" fmla="*/ 675145 h 1781"/>
              <a:gd name="T44" fmla="*/ 557503 w 1077"/>
              <a:gd name="T45" fmla="*/ 651615 h 1781"/>
              <a:gd name="T46" fmla="*/ 573794 w 1077"/>
              <a:gd name="T47" fmla="*/ 647995 h 1781"/>
              <a:gd name="T48" fmla="*/ 463379 w 1077"/>
              <a:gd name="T49" fmla="*/ 1375631 h 1781"/>
              <a:gd name="T50" fmla="*/ 459759 w 1077"/>
              <a:gd name="T51" fmla="*/ 1437173 h 1781"/>
              <a:gd name="T52" fmla="*/ 472429 w 1077"/>
              <a:gd name="T53" fmla="*/ 1621797 h 1781"/>
              <a:gd name="T54" fmla="*/ 222639 w 1077"/>
              <a:gd name="T55" fmla="*/ 2544918 h 1781"/>
              <a:gd name="T56" fmla="*/ 85073 w 1077"/>
              <a:gd name="T57" fmla="*/ 2856245 h 1781"/>
              <a:gd name="T58" fmla="*/ 7240 w 1077"/>
              <a:gd name="T59" fmla="*/ 2955797 h 1781"/>
              <a:gd name="T60" fmla="*/ 101364 w 1077"/>
              <a:gd name="T61" fmla="*/ 3055349 h 1781"/>
              <a:gd name="T62" fmla="*/ 188248 w 1077"/>
              <a:gd name="T63" fmla="*/ 3102410 h 1781"/>
              <a:gd name="T64" fmla="*/ 220829 w 1077"/>
              <a:gd name="T65" fmla="*/ 3151281 h 1781"/>
              <a:gd name="T66" fmla="*/ 314953 w 1077"/>
              <a:gd name="T67" fmla="*/ 3082500 h 1781"/>
              <a:gd name="T68" fmla="*/ 291422 w 1077"/>
              <a:gd name="T69" fmla="*/ 2961227 h 1781"/>
              <a:gd name="T70" fmla="*/ 584654 w 1077"/>
              <a:gd name="T71" fmla="*/ 2342193 h 1781"/>
              <a:gd name="T72" fmla="*/ 696879 w 1077"/>
              <a:gd name="T73" fmla="*/ 2085167 h 1781"/>
              <a:gd name="T74" fmla="*/ 870646 w 1077"/>
              <a:gd name="T75" fmla="*/ 1706869 h 1781"/>
              <a:gd name="T76" fmla="*/ 1265242 w 1077"/>
              <a:gd name="T77" fmla="*/ 1591026 h 1781"/>
              <a:gd name="T78" fmla="*/ 1234471 w 1077"/>
              <a:gd name="T79" fmla="*/ 1766600 h 1781"/>
              <a:gd name="T80" fmla="*/ 1143967 w 1077"/>
              <a:gd name="T81" fmla="*/ 2065257 h 1781"/>
              <a:gd name="T82" fmla="*/ 1118626 w 1077"/>
              <a:gd name="T83" fmla="*/ 2217300 h 1781"/>
              <a:gd name="T84" fmla="*/ 1212750 w 1077"/>
              <a:gd name="T85" fmla="*/ 2296942 h 1781"/>
              <a:gd name="T86" fmla="*/ 1317734 w 1077"/>
              <a:gd name="T87" fmla="*/ 2305992 h 1781"/>
              <a:gd name="T88" fmla="*/ 1569334 w 1077"/>
              <a:gd name="T89" fmla="*/ 2219110 h 1781"/>
              <a:gd name="T90" fmla="*/ 1362986 w 1077"/>
              <a:gd name="T91" fmla="*/ 2134038 h 1781"/>
              <a:gd name="T92" fmla="*/ 1386517 w 1077"/>
              <a:gd name="T93" fmla="*/ 2135848 h 1781"/>
              <a:gd name="T94" fmla="*/ 1520462 w 1077"/>
              <a:gd name="T95" fmla="*/ 1563875 h 1781"/>
              <a:gd name="T96" fmla="*/ 943049 w 1077"/>
              <a:gd name="T97" fmla="*/ 1375631 h 1781"/>
              <a:gd name="T98" fmla="*/ 919518 w 1077"/>
              <a:gd name="T99" fmla="*/ 1370201 h 1781"/>
              <a:gd name="T100" fmla="*/ 970200 w 1077"/>
              <a:gd name="T101" fmla="*/ 1335810 h 1781"/>
              <a:gd name="T102" fmla="*/ 1098715 w 1077"/>
              <a:gd name="T103" fmla="*/ 924931 h 1781"/>
              <a:gd name="T104" fmla="*/ 1122246 w 1077"/>
              <a:gd name="T105" fmla="*/ 888730 h 1781"/>
              <a:gd name="T106" fmla="*/ 1294203 w 1077"/>
              <a:gd name="T107" fmla="*/ 957512 h 1781"/>
              <a:gd name="T108" fmla="*/ 1513222 w 1077"/>
              <a:gd name="T109" fmla="*/ 1024483 h 1781"/>
              <a:gd name="T110" fmla="*/ 1833605 w 1077"/>
              <a:gd name="T111" fmla="*/ 769267 h 1781"/>
              <a:gd name="T112" fmla="*/ 1811884 w 1077"/>
              <a:gd name="T113" fmla="*/ 725826 h 1781"/>
              <a:gd name="T114" fmla="*/ 1940400 w 1077"/>
              <a:gd name="T115" fmla="*/ 535772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5" name="椭圆 11">
            <a:extLst>
              <a:ext uri="{FF2B5EF4-FFF2-40B4-BE49-F238E27FC236}">
                <a16:creationId xmlns:a16="http://schemas.microsoft.com/office/drawing/2014/main" id="{77E3DA96-AB63-4A2E-8B4A-AD69BB64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36" y="2622550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椭圆 13">
            <a:extLst>
              <a:ext uri="{FF2B5EF4-FFF2-40B4-BE49-F238E27FC236}">
                <a16:creationId xmlns:a16="http://schemas.microsoft.com/office/drawing/2014/main" id="{DCF0BEDF-9FE2-40F9-8609-09A6EA25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36" y="1646238"/>
            <a:ext cx="787400" cy="78581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椭圆 15">
            <a:extLst>
              <a:ext uri="{FF2B5EF4-FFF2-40B4-BE49-F238E27FC236}">
                <a16:creationId xmlns:a16="http://schemas.microsoft.com/office/drawing/2014/main" id="{1F40D5CD-7322-45E4-8B3E-DCC6C64D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36" y="3600450"/>
            <a:ext cx="787400" cy="788988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椭圆 17">
            <a:extLst>
              <a:ext uri="{FF2B5EF4-FFF2-40B4-BE49-F238E27FC236}">
                <a16:creationId xmlns:a16="http://schemas.microsoft.com/office/drawing/2014/main" id="{22C8DE2A-0AB5-4565-B7CB-430A9E118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36" y="4578350"/>
            <a:ext cx="787400" cy="787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1">
            <a:extLst>
              <a:ext uri="{FF2B5EF4-FFF2-40B4-BE49-F238E27FC236}">
                <a16:creationId xmlns:a16="http://schemas.microsoft.com/office/drawing/2014/main" id="{F9825D6F-1894-4DFC-9B87-2D24BA4A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36" y="1774825"/>
            <a:ext cx="585417" cy="52322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14">
            <a:extLst>
              <a:ext uri="{FF2B5EF4-FFF2-40B4-BE49-F238E27FC236}">
                <a16:creationId xmlns:a16="http://schemas.microsoft.com/office/drawing/2014/main" id="{7EAD2D7B-657E-41EE-A006-8A446ED7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36" y="27559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16">
            <a:extLst>
              <a:ext uri="{FF2B5EF4-FFF2-40B4-BE49-F238E27FC236}">
                <a16:creationId xmlns:a16="http://schemas.microsoft.com/office/drawing/2014/main" id="{64BA0104-A62C-4B1E-B22C-33257E67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272" y="37338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18">
            <a:extLst>
              <a:ext uri="{FF2B5EF4-FFF2-40B4-BE49-F238E27FC236}">
                <a16:creationId xmlns:a16="http://schemas.microsoft.com/office/drawing/2014/main" id="{0A459782-F358-4888-AF91-ED513ECD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36" y="4722813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7C6A7BE-6250-4D97-86AE-D79F383365EA}"/>
              </a:ext>
            </a:extLst>
          </p:cNvPr>
          <p:cNvSpPr txBox="1"/>
          <p:nvPr/>
        </p:nvSpPr>
        <p:spPr>
          <a:xfrm>
            <a:off x="7391746" y="169531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74997E4-4C5E-4022-BBAC-74AF561772AB}"/>
              </a:ext>
            </a:extLst>
          </p:cNvPr>
          <p:cNvSpPr txBox="1"/>
          <p:nvPr/>
        </p:nvSpPr>
        <p:spPr>
          <a:xfrm>
            <a:off x="9258083" y="1757152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EBFC8ED-650A-4EB4-AE58-D3E41EA572E8}"/>
              </a:ext>
            </a:extLst>
          </p:cNvPr>
          <p:cNvSpPr txBox="1"/>
          <p:nvPr/>
        </p:nvSpPr>
        <p:spPr>
          <a:xfrm>
            <a:off x="7391746" y="27479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27CB2D3-3D55-43CC-BB57-03C01F2243D0}"/>
              </a:ext>
            </a:extLst>
          </p:cNvPr>
          <p:cNvSpPr txBox="1"/>
          <p:nvPr/>
        </p:nvSpPr>
        <p:spPr>
          <a:xfrm>
            <a:off x="9258083" y="280980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9557B79-4AFE-4551-B5A6-A6035F927FF2}"/>
              </a:ext>
            </a:extLst>
          </p:cNvPr>
          <p:cNvSpPr txBox="1"/>
          <p:nvPr/>
        </p:nvSpPr>
        <p:spPr>
          <a:xfrm>
            <a:off x="7391746" y="38006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ED456D1-5870-4C77-BC65-786396B780AB}"/>
              </a:ext>
            </a:extLst>
          </p:cNvPr>
          <p:cNvSpPr txBox="1"/>
          <p:nvPr/>
        </p:nvSpPr>
        <p:spPr>
          <a:xfrm>
            <a:off x="9258083" y="3862454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8559E12-A298-4F47-822D-513E53931968}"/>
              </a:ext>
            </a:extLst>
          </p:cNvPr>
          <p:cNvSpPr txBox="1"/>
          <p:nvPr/>
        </p:nvSpPr>
        <p:spPr>
          <a:xfrm>
            <a:off x="7367737" y="483711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7190E11-BFB0-4AF8-ADB7-6EFAEC976E61}"/>
              </a:ext>
            </a:extLst>
          </p:cNvPr>
          <p:cNvSpPr txBox="1"/>
          <p:nvPr/>
        </p:nvSpPr>
        <p:spPr>
          <a:xfrm>
            <a:off x="9234074" y="489895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14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1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流程图: 联系 16">
            <a:extLst>
              <a:ext uri="{FF2B5EF4-FFF2-40B4-BE49-F238E27FC236}">
                <a16:creationId xmlns:a16="http://schemas.microsoft.com/office/drawing/2014/main" id="{46109AB1-B931-48C8-A8AA-0E22AA4F4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0" name="流程图: 联系 16">
            <a:extLst>
              <a:ext uri="{FF2B5EF4-FFF2-40B4-BE49-F238E27FC236}">
                <a16:creationId xmlns:a16="http://schemas.microsoft.com/office/drawing/2014/main" id="{73D00B48-B62F-492F-9226-28C80DDE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1" name="流程图: 联系 16">
            <a:extLst>
              <a:ext uri="{FF2B5EF4-FFF2-40B4-BE49-F238E27FC236}">
                <a16:creationId xmlns:a16="http://schemas.microsoft.com/office/drawing/2014/main" id="{A62E1055-9223-4153-A93E-03D6D344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2695989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2" name="流程图: 联系 16">
            <a:extLst>
              <a:ext uri="{FF2B5EF4-FFF2-40B4-BE49-F238E27FC236}">
                <a16:creationId xmlns:a16="http://schemas.microsoft.com/office/drawing/2014/main" id="{BDACB5CC-297A-4491-ABE4-5652AEE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8" y="2695989"/>
            <a:ext cx="1165225" cy="1176337"/>
          </a:xfrm>
          <a:custGeom>
            <a:avLst/>
            <a:gdLst>
              <a:gd name="T0" fmla="*/ 576875 w 1165044"/>
              <a:gd name="T1" fmla="*/ 0 h 1176338"/>
              <a:gd name="T2" fmla="*/ 1165044 w 1165044"/>
              <a:gd name="T3" fmla="*/ 588169 h 1176338"/>
              <a:gd name="T4" fmla="*/ 576875 w 1165044"/>
              <a:gd name="T5" fmla="*/ 1176338 h 1176338"/>
              <a:gd name="T6" fmla="*/ 0 w 1165044"/>
              <a:gd name="T7" fmla="*/ 700201 h 1176338"/>
              <a:gd name="T8" fmla="*/ 149115 w 1165044"/>
              <a:gd name="T9" fmla="*/ 674724 h 1176338"/>
              <a:gd name="T10" fmla="*/ 576877 w 1165044"/>
              <a:gd name="T11" fmla="*/ 1031075 h 1176338"/>
              <a:gd name="T12" fmla="*/ 1012645 w 1165044"/>
              <a:gd name="T13" fmla="*/ 595307 h 1176338"/>
              <a:gd name="T14" fmla="*/ 576877 w 1165044"/>
              <a:gd name="T15" fmla="*/ 159539 h 1176338"/>
              <a:gd name="T16" fmla="*/ 573779 w 1165044"/>
              <a:gd name="T17" fmla="*/ 159851 h 1176338"/>
              <a:gd name="T18" fmla="*/ 573779 w 1165044"/>
              <a:gd name="T19" fmla="*/ 312 h 1176338"/>
              <a:gd name="T20" fmla="*/ 576875 w 1165044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1A60D7DD-559F-4978-BE63-D6C3B5FE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9" y="3084922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cs typeface="+mn-ea"/>
                <a:sym typeface="+mn-lt"/>
              </a:rPr>
              <a:t>66%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489DEFAD-A507-4B0C-80C3-06506EC8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7" y="3070878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77%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流程图: 联系 16">
            <a:extLst>
              <a:ext uri="{FF2B5EF4-FFF2-40B4-BE49-F238E27FC236}">
                <a16:creationId xmlns:a16="http://schemas.microsoft.com/office/drawing/2014/main" id="{7FEAAAFA-7FBE-413C-A09F-833C30E9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257" y="2677182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6" name="流程图: 联系 16">
            <a:extLst>
              <a:ext uri="{FF2B5EF4-FFF2-40B4-BE49-F238E27FC236}">
                <a16:creationId xmlns:a16="http://schemas.microsoft.com/office/drawing/2014/main" id="{43342974-2784-4C3F-B81A-0E4396FC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257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>
              <a:alpha val="3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7" name="流程图: 联系 16">
            <a:extLst>
              <a:ext uri="{FF2B5EF4-FFF2-40B4-BE49-F238E27FC236}">
                <a16:creationId xmlns:a16="http://schemas.microsoft.com/office/drawing/2014/main" id="{436CAE30-A610-4092-88A0-1CD97A9E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745" y="2680357"/>
            <a:ext cx="1085851" cy="1176337"/>
          </a:xfrm>
          <a:custGeom>
            <a:avLst/>
            <a:gdLst>
              <a:gd name="T0" fmla="*/ 498862 w 1087031"/>
              <a:gd name="T1" fmla="*/ 0 h 1176338"/>
              <a:gd name="T2" fmla="*/ 1087031 w 1087031"/>
              <a:gd name="T3" fmla="*/ 588169 h 1176338"/>
              <a:gd name="T4" fmla="*/ 498862 w 1087031"/>
              <a:gd name="T5" fmla="*/ 1176338 h 1176338"/>
              <a:gd name="T6" fmla="*/ 0 w 1087031"/>
              <a:gd name="T7" fmla="*/ 896491 h 1176338"/>
              <a:gd name="T8" fmla="*/ 127626 w 1087031"/>
              <a:gd name="T9" fmla="*/ 820724 h 1176338"/>
              <a:gd name="T10" fmla="*/ 498864 w 1087031"/>
              <a:gd name="T11" fmla="*/ 1031075 h 1176338"/>
              <a:gd name="T12" fmla="*/ 934632 w 1087031"/>
              <a:gd name="T13" fmla="*/ 595307 h 1176338"/>
              <a:gd name="T14" fmla="*/ 498864 w 1087031"/>
              <a:gd name="T15" fmla="*/ 159539 h 1176338"/>
              <a:gd name="T16" fmla="*/ 495767 w 1087031"/>
              <a:gd name="T17" fmla="*/ 159851 h 1176338"/>
              <a:gd name="T18" fmla="*/ 495767 w 1087031"/>
              <a:gd name="T19" fmla="*/ 312 h 1176338"/>
              <a:gd name="T20" fmla="*/ 498862 w 1087031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id="{E6EF22AD-A487-41D4-BCB4-13B24111B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610" y="3080403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+mn-ea"/>
                <a:sym typeface="+mn-lt"/>
              </a:rPr>
              <a:t>60%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9" name="流程图: 联系 16">
            <a:extLst>
              <a:ext uri="{FF2B5EF4-FFF2-40B4-BE49-F238E27FC236}">
                <a16:creationId xmlns:a16="http://schemas.microsoft.com/office/drawing/2014/main" id="{6AC58DB7-29BA-47D2-8F7E-A7609ECD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40" name="流程图: 联系 16">
            <a:extLst>
              <a:ext uri="{FF2B5EF4-FFF2-40B4-BE49-F238E27FC236}">
                <a16:creationId xmlns:a16="http://schemas.microsoft.com/office/drawing/2014/main" id="{5CDBB315-FEFB-4C79-B479-5583FF57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41" name="TextBox 46">
            <a:extLst>
              <a:ext uri="{FF2B5EF4-FFF2-40B4-BE49-F238E27FC236}">
                <a16:creationId xmlns:a16="http://schemas.microsoft.com/office/drawing/2014/main" id="{951BE626-2A61-4783-ADC4-6651E90A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339" y="3175774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80%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F960203-15A4-4FE1-A1C6-06005CD8C138}"/>
              </a:ext>
            </a:extLst>
          </p:cNvPr>
          <p:cNvSpPr txBox="1"/>
          <p:nvPr/>
        </p:nvSpPr>
        <p:spPr>
          <a:xfrm>
            <a:off x="100531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58B31B4-A840-481B-BAF9-46A1A8098E3D}"/>
              </a:ext>
            </a:extLst>
          </p:cNvPr>
          <p:cNvSpPr txBox="1"/>
          <p:nvPr/>
        </p:nvSpPr>
        <p:spPr>
          <a:xfrm>
            <a:off x="679939" y="5112728"/>
            <a:ext cx="288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EE3F5ED-C288-4E20-BE19-86971030D0B9}"/>
              </a:ext>
            </a:extLst>
          </p:cNvPr>
          <p:cNvSpPr txBox="1"/>
          <p:nvPr/>
        </p:nvSpPr>
        <p:spPr>
          <a:xfrm>
            <a:off x="679939" y="5449794"/>
            <a:ext cx="288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C7DA80B-FFF3-44D0-BB13-E107A67E5E8B}"/>
              </a:ext>
            </a:extLst>
          </p:cNvPr>
          <p:cNvSpPr txBox="1"/>
          <p:nvPr/>
        </p:nvSpPr>
        <p:spPr>
          <a:xfrm>
            <a:off x="3890866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ACFAFBA-BA90-42A7-B8CD-54CFFBCD5259}"/>
              </a:ext>
            </a:extLst>
          </p:cNvPr>
          <p:cNvSpPr txBox="1"/>
          <p:nvPr/>
        </p:nvSpPr>
        <p:spPr>
          <a:xfrm>
            <a:off x="3565487" y="5112728"/>
            <a:ext cx="274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E4F3AAF-C8E0-433F-940F-C224D0430C88}"/>
              </a:ext>
            </a:extLst>
          </p:cNvPr>
          <p:cNvSpPr txBox="1"/>
          <p:nvPr/>
        </p:nvSpPr>
        <p:spPr>
          <a:xfrm>
            <a:off x="3565487" y="5449794"/>
            <a:ext cx="274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F4A7287-DF7F-4CA6-9CA5-6B07E7087F85}"/>
              </a:ext>
            </a:extLst>
          </p:cNvPr>
          <p:cNvSpPr txBox="1"/>
          <p:nvPr/>
        </p:nvSpPr>
        <p:spPr>
          <a:xfrm>
            <a:off x="677923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C804769-A4AB-47A9-9D53-4A2A145389E4}"/>
              </a:ext>
            </a:extLst>
          </p:cNvPr>
          <p:cNvSpPr txBox="1"/>
          <p:nvPr/>
        </p:nvSpPr>
        <p:spPr>
          <a:xfrm>
            <a:off x="6453859" y="5112728"/>
            <a:ext cx="274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DC820D6-14C4-42CF-8D68-1237D1AE2BB7}"/>
              </a:ext>
            </a:extLst>
          </p:cNvPr>
          <p:cNvSpPr txBox="1"/>
          <p:nvPr/>
        </p:nvSpPr>
        <p:spPr>
          <a:xfrm>
            <a:off x="6453859" y="5449794"/>
            <a:ext cx="274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44F19B8-D968-4BE9-AE54-3C9C0FF4C9D4}"/>
              </a:ext>
            </a:extLst>
          </p:cNvPr>
          <p:cNvSpPr txBox="1"/>
          <p:nvPr/>
        </p:nvSpPr>
        <p:spPr>
          <a:xfrm>
            <a:off x="9664785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D64D1E3-98A4-4D6B-B2A7-F55F771ECD44}"/>
              </a:ext>
            </a:extLst>
          </p:cNvPr>
          <p:cNvSpPr txBox="1"/>
          <p:nvPr/>
        </p:nvSpPr>
        <p:spPr>
          <a:xfrm>
            <a:off x="9339406" y="5112728"/>
            <a:ext cx="2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4987533-DDE1-4818-9CAF-11A3443085B5}"/>
              </a:ext>
            </a:extLst>
          </p:cNvPr>
          <p:cNvSpPr txBox="1"/>
          <p:nvPr/>
        </p:nvSpPr>
        <p:spPr>
          <a:xfrm>
            <a:off x="9339406" y="5449794"/>
            <a:ext cx="2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25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382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5">
            <a:extLst>
              <a:ext uri="{FF2B5EF4-FFF2-40B4-BE49-F238E27FC236}">
                <a16:creationId xmlns:a16="http://schemas.microsoft.com/office/drawing/2014/main" id="{82ED2D0C-CBB0-4291-8553-3D42654DE6F8}"/>
              </a:ext>
            </a:extLst>
          </p:cNvPr>
          <p:cNvSpPr/>
          <p:nvPr/>
        </p:nvSpPr>
        <p:spPr>
          <a:xfrm>
            <a:off x="361951" y="2432882"/>
            <a:ext cx="11468100" cy="2589692"/>
          </a:xfrm>
          <a:custGeom>
            <a:avLst/>
            <a:gdLst>
              <a:gd name="connsiteX0" fmla="*/ 0 w 12130087"/>
              <a:gd name="connsiteY0" fmla="*/ 2317631 h 2889131"/>
              <a:gd name="connsiteX1" fmla="*/ 2671762 w 12130087"/>
              <a:gd name="connsiteY1" fmla="*/ 3056 h 2889131"/>
              <a:gd name="connsiteX2" fmla="*/ 4729162 w 12130087"/>
              <a:gd name="connsiteY2" fmla="*/ 2746256 h 2889131"/>
              <a:gd name="connsiteX3" fmla="*/ 8529637 w 12130087"/>
              <a:gd name="connsiteY3" fmla="*/ 288806 h 2889131"/>
              <a:gd name="connsiteX4" fmla="*/ 12130087 w 12130087"/>
              <a:gd name="connsiteY4" fmla="*/ 2889131 h 2889131"/>
              <a:gd name="connsiteX0" fmla="*/ 0 w 12130087"/>
              <a:gd name="connsiteY0" fmla="*/ 2317827 h 2889327"/>
              <a:gd name="connsiteX1" fmla="*/ 2671762 w 12130087"/>
              <a:gd name="connsiteY1" fmla="*/ 3252 h 2889327"/>
              <a:gd name="connsiteX2" fmla="*/ 5400674 w 12130087"/>
              <a:gd name="connsiteY2" fmla="*/ 2760740 h 2889327"/>
              <a:gd name="connsiteX3" fmla="*/ 8529637 w 12130087"/>
              <a:gd name="connsiteY3" fmla="*/ 289002 h 2889327"/>
              <a:gd name="connsiteX4" fmla="*/ 12130087 w 12130087"/>
              <a:gd name="connsiteY4" fmla="*/ 2889327 h 2889327"/>
              <a:gd name="connsiteX0" fmla="*/ 0 w 12130087"/>
              <a:gd name="connsiteY0" fmla="*/ 2317827 h 2889327"/>
              <a:gd name="connsiteX1" fmla="*/ 2671762 w 12130087"/>
              <a:gd name="connsiteY1" fmla="*/ 3252 h 2889327"/>
              <a:gd name="connsiteX2" fmla="*/ 5400674 w 12130087"/>
              <a:gd name="connsiteY2" fmla="*/ 2760740 h 2889327"/>
              <a:gd name="connsiteX3" fmla="*/ 8801100 w 12130087"/>
              <a:gd name="connsiteY3" fmla="*/ 260427 h 2889327"/>
              <a:gd name="connsiteX4" fmla="*/ 12130087 w 12130087"/>
              <a:gd name="connsiteY4" fmla="*/ 2889327 h 2889327"/>
              <a:gd name="connsiteX0" fmla="*/ 0 w 12130087"/>
              <a:gd name="connsiteY0" fmla="*/ 2317827 h 2889327"/>
              <a:gd name="connsiteX1" fmla="*/ 2671762 w 12130087"/>
              <a:gd name="connsiteY1" fmla="*/ 3252 h 2889327"/>
              <a:gd name="connsiteX2" fmla="*/ 5629274 w 12130087"/>
              <a:gd name="connsiteY2" fmla="*/ 2760740 h 2889327"/>
              <a:gd name="connsiteX3" fmla="*/ 8801100 w 12130087"/>
              <a:gd name="connsiteY3" fmla="*/ 260427 h 2889327"/>
              <a:gd name="connsiteX4" fmla="*/ 12130087 w 12130087"/>
              <a:gd name="connsiteY4" fmla="*/ 2889327 h 2889327"/>
              <a:gd name="connsiteX0" fmla="*/ 0 w 12130087"/>
              <a:gd name="connsiteY0" fmla="*/ 2332077 h 2903577"/>
              <a:gd name="connsiteX1" fmla="*/ 2614612 w 12130087"/>
              <a:gd name="connsiteY1" fmla="*/ 3215 h 2903577"/>
              <a:gd name="connsiteX2" fmla="*/ 5629274 w 12130087"/>
              <a:gd name="connsiteY2" fmla="*/ 2774990 h 2903577"/>
              <a:gd name="connsiteX3" fmla="*/ 8801100 w 12130087"/>
              <a:gd name="connsiteY3" fmla="*/ 274677 h 2903577"/>
              <a:gd name="connsiteX4" fmla="*/ 12130087 w 12130087"/>
              <a:gd name="connsiteY4" fmla="*/ 2903577 h 2903577"/>
              <a:gd name="connsiteX0" fmla="*/ 0 w 12130087"/>
              <a:gd name="connsiteY0" fmla="*/ 2332077 h 2903577"/>
              <a:gd name="connsiteX1" fmla="*/ 2614612 w 12130087"/>
              <a:gd name="connsiteY1" fmla="*/ 3215 h 2903577"/>
              <a:gd name="connsiteX2" fmla="*/ 5629274 w 12130087"/>
              <a:gd name="connsiteY2" fmla="*/ 2774990 h 2903577"/>
              <a:gd name="connsiteX3" fmla="*/ 9182100 w 12130087"/>
              <a:gd name="connsiteY3" fmla="*/ 289917 h 2903577"/>
              <a:gd name="connsiteX4" fmla="*/ 12130087 w 12130087"/>
              <a:gd name="connsiteY4" fmla="*/ 2903577 h 2903577"/>
              <a:gd name="connsiteX0" fmla="*/ 0 w 12130087"/>
              <a:gd name="connsiteY0" fmla="*/ 2332077 h 2903577"/>
              <a:gd name="connsiteX1" fmla="*/ 2584132 w 12130087"/>
              <a:gd name="connsiteY1" fmla="*/ 3215 h 2903577"/>
              <a:gd name="connsiteX2" fmla="*/ 5629274 w 12130087"/>
              <a:gd name="connsiteY2" fmla="*/ 2774990 h 2903577"/>
              <a:gd name="connsiteX3" fmla="*/ 9182100 w 12130087"/>
              <a:gd name="connsiteY3" fmla="*/ 289917 h 2903577"/>
              <a:gd name="connsiteX4" fmla="*/ 12130087 w 12130087"/>
              <a:gd name="connsiteY4" fmla="*/ 2903577 h 2903577"/>
              <a:gd name="connsiteX0" fmla="*/ 0 w 12130087"/>
              <a:gd name="connsiteY0" fmla="*/ 2332290 h 2903790"/>
              <a:gd name="connsiteX1" fmla="*/ 2584132 w 12130087"/>
              <a:gd name="connsiteY1" fmla="*/ 3428 h 2903790"/>
              <a:gd name="connsiteX2" fmla="*/ 5705474 w 12130087"/>
              <a:gd name="connsiteY2" fmla="*/ 2790443 h 2903790"/>
              <a:gd name="connsiteX3" fmla="*/ 9182100 w 12130087"/>
              <a:gd name="connsiteY3" fmla="*/ 290130 h 2903790"/>
              <a:gd name="connsiteX4" fmla="*/ 12130087 w 12130087"/>
              <a:gd name="connsiteY4" fmla="*/ 2903790 h 290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0087" h="2903790">
                <a:moveTo>
                  <a:pt x="0" y="2332290"/>
                </a:moveTo>
                <a:cubicBezTo>
                  <a:pt x="941784" y="1139284"/>
                  <a:pt x="1633220" y="-72931"/>
                  <a:pt x="2584132" y="3428"/>
                </a:cubicBezTo>
                <a:cubicBezTo>
                  <a:pt x="3535044" y="79787"/>
                  <a:pt x="4605813" y="2742659"/>
                  <a:pt x="5705474" y="2790443"/>
                </a:cubicBezTo>
                <a:cubicBezTo>
                  <a:pt x="6805135" y="2838227"/>
                  <a:pt x="7948613" y="266318"/>
                  <a:pt x="9182100" y="290130"/>
                </a:cubicBezTo>
                <a:cubicBezTo>
                  <a:pt x="10415587" y="313942"/>
                  <a:pt x="10946605" y="1615533"/>
                  <a:pt x="12130087" y="2903790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B783983F-4106-4872-A9C1-4A5324E917F0}"/>
              </a:ext>
            </a:extLst>
          </p:cNvPr>
          <p:cNvSpPr/>
          <p:nvPr/>
        </p:nvSpPr>
        <p:spPr>
          <a:xfrm flipV="1">
            <a:off x="2373600" y="1864065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8DE8CBC0-2E59-4A26-A3A1-0A62E157A270}"/>
              </a:ext>
            </a:extLst>
          </p:cNvPr>
          <p:cNvSpPr/>
          <p:nvPr/>
        </p:nvSpPr>
        <p:spPr>
          <a:xfrm>
            <a:off x="5506572" y="5478258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5D850A2F-28E3-4559-89A2-875B44A0B980}"/>
              </a:ext>
            </a:extLst>
          </p:cNvPr>
          <p:cNvSpPr/>
          <p:nvPr/>
        </p:nvSpPr>
        <p:spPr>
          <a:xfrm flipH="1" flipV="1">
            <a:off x="8979513" y="2160613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KSO_Shape">
            <a:extLst>
              <a:ext uri="{FF2B5EF4-FFF2-40B4-BE49-F238E27FC236}">
                <a16:creationId xmlns:a16="http://schemas.microsoft.com/office/drawing/2014/main" id="{D8228B0D-F695-450B-9D84-DA98EBFE57EC}"/>
              </a:ext>
            </a:extLst>
          </p:cNvPr>
          <p:cNvSpPr>
            <a:spLocks/>
          </p:cNvSpPr>
          <p:nvPr/>
        </p:nvSpPr>
        <p:spPr bwMode="auto">
          <a:xfrm>
            <a:off x="2303664" y="3116526"/>
            <a:ext cx="593765" cy="560118"/>
          </a:xfrm>
          <a:custGeom>
            <a:avLst/>
            <a:gdLst>
              <a:gd name="T0" fmla="*/ 186247 w 2959101"/>
              <a:gd name="T1" fmla="*/ 1226349 h 2789237"/>
              <a:gd name="T2" fmla="*/ 230689 w 2959101"/>
              <a:gd name="T3" fmla="*/ 1237612 h 2789237"/>
              <a:gd name="T4" fmla="*/ 288413 w 2959101"/>
              <a:gd name="T5" fmla="*/ 1242988 h 2789237"/>
              <a:gd name="T6" fmla="*/ 479719 w 2959101"/>
              <a:gd name="T7" fmla="*/ 1671247 h 2789237"/>
              <a:gd name="T8" fmla="*/ 447792 w 2959101"/>
              <a:gd name="T9" fmla="*/ 1667919 h 2789237"/>
              <a:gd name="T10" fmla="*/ 425571 w 2959101"/>
              <a:gd name="T11" fmla="*/ 1655632 h 2789237"/>
              <a:gd name="T12" fmla="*/ 406415 w 2959101"/>
              <a:gd name="T13" fmla="*/ 1632337 h 2789237"/>
              <a:gd name="T14" fmla="*/ 1684037 w 2959101"/>
              <a:gd name="T15" fmla="*/ 1235155 h 2789237"/>
              <a:gd name="T16" fmla="*/ 1739462 w 2959101"/>
              <a:gd name="T17" fmla="*/ 1231059 h 2789237"/>
              <a:gd name="T18" fmla="*/ 1778540 w 2959101"/>
              <a:gd name="T19" fmla="*/ 1219540 h 2789237"/>
              <a:gd name="T20" fmla="*/ 1816086 w 2959101"/>
              <a:gd name="T21" fmla="*/ 1198804 h 2789237"/>
              <a:gd name="T22" fmla="*/ 1573698 w 2959101"/>
              <a:gd name="T23" fmla="*/ 1645505 h 2789237"/>
              <a:gd name="T24" fmla="*/ 1560927 w 2959101"/>
              <a:gd name="T25" fmla="*/ 1659840 h 2789237"/>
              <a:gd name="T26" fmla="*/ 1547390 w 2959101"/>
              <a:gd name="T27" fmla="*/ 1666496 h 2789237"/>
              <a:gd name="T28" fmla="*/ 1509589 w 2959101"/>
              <a:gd name="T29" fmla="*/ 1671104 h 2789237"/>
              <a:gd name="T30" fmla="*/ 1044479 w 2959101"/>
              <a:gd name="T31" fmla="*/ 1465033 h 2789237"/>
              <a:gd name="T32" fmla="*/ 653055 w 2959101"/>
              <a:gd name="T33" fmla="*/ 989868 h 2789237"/>
              <a:gd name="T34" fmla="*/ 262244 w 2959101"/>
              <a:gd name="T35" fmla="*/ 1208432 h 2789237"/>
              <a:gd name="T36" fmla="*/ 203201 w 2959101"/>
              <a:gd name="T37" fmla="*/ 1197683 h 2789237"/>
              <a:gd name="T38" fmla="*/ 151059 w 2959101"/>
              <a:gd name="T39" fmla="*/ 1173369 h 2789237"/>
              <a:gd name="T40" fmla="*/ 106841 w 2959101"/>
              <a:gd name="T41" fmla="*/ 1139075 h 2789237"/>
              <a:gd name="T42" fmla="*/ 72846 w 2959101"/>
              <a:gd name="T43" fmla="*/ 1097359 h 2789237"/>
              <a:gd name="T44" fmla="*/ 49586 w 2959101"/>
              <a:gd name="T45" fmla="*/ 1051547 h 2789237"/>
              <a:gd name="T46" fmla="*/ 39874 w 2959101"/>
              <a:gd name="T47" fmla="*/ 1004712 h 2789237"/>
              <a:gd name="T48" fmla="*/ 44474 w 2959101"/>
              <a:gd name="T49" fmla="*/ 953782 h 2789237"/>
              <a:gd name="T50" fmla="*/ 156427 w 2959101"/>
              <a:gd name="T51" fmla="*/ 723445 h 2789237"/>
              <a:gd name="T52" fmla="*/ 1881769 w 2959101"/>
              <a:gd name="T53" fmla="*/ 891877 h 2789237"/>
              <a:gd name="T54" fmla="*/ 1894788 w 2959101"/>
              <a:gd name="T55" fmla="*/ 923328 h 2789237"/>
              <a:gd name="T56" fmla="*/ 1902958 w 2959101"/>
              <a:gd name="T57" fmla="*/ 957080 h 2789237"/>
              <a:gd name="T58" fmla="*/ 1904745 w 2959101"/>
              <a:gd name="T59" fmla="*/ 994156 h 2789237"/>
              <a:gd name="T60" fmla="*/ 1893767 w 2959101"/>
              <a:gd name="T61" fmla="*/ 1047342 h 2789237"/>
              <a:gd name="T62" fmla="*/ 1869771 w 2959101"/>
              <a:gd name="T63" fmla="*/ 1095413 h 2789237"/>
              <a:gd name="T64" fmla="*/ 1834797 w 2959101"/>
              <a:gd name="T65" fmla="*/ 1136069 h 2789237"/>
              <a:gd name="T66" fmla="*/ 1792164 w 2959101"/>
              <a:gd name="T67" fmla="*/ 1167520 h 2789237"/>
              <a:gd name="T68" fmla="*/ 1744425 w 2959101"/>
              <a:gd name="T69" fmla="*/ 1188999 h 2789237"/>
              <a:gd name="T70" fmla="*/ 1694645 w 2959101"/>
              <a:gd name="T71" fmla="*/ 1198460 h 2789237"/>
              <a:gd name="T72" fmla="*/ 1531517 w 2959101"/>
              <a:gd name="T73" fmla="*/ 727463 h 2789237"/>
              <a:gd name="T74" fmla="*/ 1310612 w 2959101"/>
              <a:gd name="T75" fmla="*/ 512 h 2789237"/>
              <a:gd name="T76" fmla="*/ 1333869 w 2959101"/>
              <a:gd name="T77" fmla="*/ 7934 h 2789237"/>
              <a:gd name="T78" fmla="*/ 1352526 w 2959101"/>
              <a:gd name="T79" fmla="*/ 26874 h 2789237"/>
              <a:gd name="T80" fmla="*/ 1493861 w 2959101"/>
              <a:gd name="T81" fmla="*/ 264384 h 2789237"/>
              <a:gd name="T82" fmla="*/ 892487 w 2959101"/>
              <a:gd name="T83" fmla="*/ 95976 h 2789237"/>
              <a:gd name="T84" fmla="*/ 832682 w 2959101"/>
              <a:gd name="T85" fmla="*/ 21499 h 2789237"/>
              <a:gd name="T86" fmla="*/ 658932 w 2959101"/>
              <a:gd name="T87" fmla="*/ 0 h 2789237"/>
              <a:gd name="T88" fmla="*/ 706710 w 2959101"/>
              <a:gd name="T89" fmla="*/ 3069 h 2789237"/>
              <a:gd name="T90" fmla="*/ 746568 w 2959101"/>
              <a:gd name="T91" fmla="*/ 12022 h 2789237"/>
              <a:gd name="T92" fmla="*/ 779783 w 2959101"/>
              <a:gd name="T93" fmla="*/ 26347 h 2789237"/>
              <a:gd name="T94" fmla="*/ 807888 w 2959101"/>
              <a:gd name="T95" fmla="*/ 45788 h 2789237"/>
              <a:gd name="T96" fmla="*/ 831905 w 2959101"/>
              <a:gd name="T97" fmla="*/ 69578 h 2789237"/>
              <a:gd name="T98" fmla="*/ 862565 w 2959101"/>
              <a:gd name="T99" fmla="*/ 112553 h 2789237"/>
              <a:gd name="T100" fmla="*/ 861798 w 2959101"/>
              <a:gd name="T101" fmla="*/ 328704 h 2789237"/>
              <a:gd name="T102" fmla="*/ 501800 w 2959101"/>
              <a:gd name="T103" fmla="*/ 83903 h 2789237"/>
              <a:gd name="T104" fmla="*/ 531183 w 2959101"/>
              <a:gd name="T105" fmla="*/ 43998 h 2789237"/>
              <a:gd name="T106" fmla="*/ 566697 w 2959101"/>
              <a:gd name="T107" fmla="*/ 17394 h 2789237"/>
              <a:gd name="T108" fmla="*/ 612431 w 2959101"/>
              <a:gd name="T109" fmla="*/ 3325 h 2789237"/>
              <a:gd name="T110" fmla="*/ 658932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KSO_Shape">
            <a:extLst>
              <a:ext uri="{FF2B5EF4-FFF2-40B4-BE49-F238E27FC236}">
                <a16:creationId xmlns:a16="http://schemas.microsoft.com/office/drawing/2014/main" id="{1A20D309-7CF8-416D-8927-27B3525DEAFA}"/>
              </a:ext>
            </a:extLst>
          </p:cNvPr>
          <p:cNvSpPr/>
          <p:nvPr/>
        </p:nvSpPr>
        <p:spPr>
          <a:xfrm>
            <a:off x="5419666" y="3969053"/>
            <a:ext cx="545287" cy="456223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rgbClr val="C012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504D"/>
              </a:solidFill>
              <a:cs typeface="+mn-ea"/>
              <a:sym typeface="+mn-lt"/>
            </a:endParaRPr>
          </a:p>
        </p:txBody>
      </p:sp>
      <p:sp>
        <p:nvSpPr>
          <p:cNvPr id="35" name="KSO_Shape">
            <a:extLst>
              <a:ext uri="{FF2B5EF4-FFF2-40B4-BE49-F238E27FC236}">
                <a16:creationId xmlns:a16="http://schemas.microsoft.com/office/drawing/2014/main" id="{44777465-70F9-45DD-A153-4F88AECFD8E2}"/>
              </a:ext>
            </a:extLst>
          </p:cNvPr>
          <p:cNvSpPr>
            <a:spLocks/>
          </p:cNvSpPr>
          <p:nvPr/>
        </p:nvSpPr>
        <p:spPr bwMode="auto">
          <a:xfrm>
            <a:off x="8876401" y="3253158"/>
            <a:ext cx="577696" cy="577696"/>
          </a:xfrm>
          <a:custGeom>
            <a:avLst/>
            <a:gdLst>
              <a:gd name="T0" fmla="*/ 1395413 w 2219325"/>
              <a:gd name="T1" fmla="*/ 1938020 h 2219325"/>
              <a:gd name="T2" fmla="*/ 1388316 w 2219325"/>
              <a:gd name="T3" fmla="*/ 2002466 h 2219325"/>
              <a:gd name="T4" fmla="*/ 1670304 w 2219325"/>
              <a:gd name="T5" fmla="*/ 1858614 h 2219325"/>
              <a:gd name="T6" fmla="*/ 1150620 w 2219325"/>
              <a:gd name="T7" fmla="*/ 2015808 h 2219325"/>
              <a:gd name="T8" fmla="*/ 1286510 w 2219325"/>
              <a:gd name="T9" fmla="*/ 1931988 h 2219325"/>
              <a:gd name="T10" fmla="*/ 1400810 w 2219325"/>
              <a:gd name="T11" fmla="*/ 1758633 h 2219325"/>
              <a:gd name="T12" fmla="*/ 848360 w 2219325"/>
              <a:gd name="T13" fmla="*/ 1816418 h 2219325"/>
              <a:gd name="T14" fmla="*/ 969645 w 2219325"/>
              <a:gd name="T15" fmla="*/ 1966278 h 2219325"/>
              <a:gd name="T16" fmla="*/ 388339 w 2219325"/>
              <a:gd name="T17" fmla="*/ 1704282 h 2219325"/>
              <a:gd name="T18" fmla="*/ 625234 w 2219325"/>
              <a:gd name="T19" fmla="*/ 1909105 h 2219325"/>
              <a:gd name="T20" fmla="*/ 900095 w 2219325"/>
              <a:gd name="T21" fmla="*/ 2020749 h 2219325"/>
              <a:gd name="T22" fmla="*/ 793433 w 2219325"/>
              <a:gd name="T23" fmla="*/ 1894840 h 2219325"/>
              <a:gd name="T24" fmla="*/ 1611947 w 2219325"/>
              <a:gd name="T25" fmla="*/ 1244918 h 2219325"/>
              <a:gd name="T26" fmla="*/ 1898577 w 2219325"/>
              <a:gd name="T27" fmla="*/ 1613535 h 2219325"/>
              <a:gd name="T28" fmla="*/ 2016438 w 2219325"/>
              <a:gd name="T29" fmla="*/ 1342906 h 2219325"/>
              <a:gd name="T30" fmla="*/ 1464945 w 2219325"/>
              <a:gd name="T31" fmla="*/ 1588135 h 2219325"/>
              <a:gd name="T32" fmla="*/ 1527810 w 2219325"/>
              <a:gd name="T33" fmla="*/ 1182688 h 2219325"/>
              <a:gd name="T34" fmla="*/ 727393 w 2219325"/>
              <a:gd name="T35" fmla="*/ 1480820 h 2219325"/>
              <a:gd name="T36" fmla="*/ 185422 w 2219325"/>
              <a:gd name="T37" fmla="*/ 1251450 h 2219325"/>
              <a:gd name="T38" fmla="*/ 287674 w 2219325"/>
              <a:gd name="T39" fmla="*/ 1555032 h 2219325"/>
              <a:gd name="T40" fmla="*/ 619125 w 2219325"/>
              <a:gd name="T41" fmla="*/ 1365568 h 2219325"/>
              <a:gd name="T42" fmla="*/ 1581467 w 2219325"/>
              <a:gd name="T43" fmla="*/ 739458 h 2219325"/>
              <a:gd name="T44" fmla="*/ 2043430 w 2219325"/>
              <a:gd name="T45" fmla="*/ 1036784 h 2219325"/>
              <a:gd name="T46" fmla="*/ 1963406 w 2219325"/>
              <a:gd name="T47" fmla="*/ 723993 h 2219325"/>
              <a:gd name="T48" fmla="*/ 1522095 w 2219325"/>
              <a:gd name="T49" fmla="*/ 943928 h 2219325"/>
              <a:gd name="T50" fmla="*/ 762000 w 2219325"/>
              <a:gd name="T51" fmla="*/ 606108 h 2219325"/>
              <a:gd name="T52" fmla="*/ 692467 w 2219325"/>
              <a:gd name="T53" fmla="*/ 1005840 h 2219325"/>
              <a:gd name="T54" fmla="*/ 239406 w 2219325"/>
              <a:gd name="T55" fmla="*/ 765910 h 2219325"/>
              <a:gd name="T56" fmla="*/ 175580 w 2219325"/>
              <a:gd name="T57" fmla="*/ 1068705 h 2219325"/>
              <a:gd name="T58" fmla="*/ 649287 w 2219325"/>
              <a:gd name="T59" fmla="*/ 684848 h 2219325"/>
              <a:gd name="T60" fmla="*/ 1378267 w 2219325"/>
              <a:gd name="T61" fmla="*/ 416878 h 2219325"/>
              <a:gd name="T62" fmla="*/ 1258887 w 2219325"/>
              <a:gd name="T63" fmla="*/ 261303 h 2219325"/>
              <a:gd name="T64" fmla="*/ 1047750 w 2219325"/>
              <a:gd name="T65" fmla="*/ 209550 h 2219325"/>
              <a:gd name="T66" fmla="*/ 914400 w 2219325"/>
              <a:gd name="T67" fmla="*/ 307023 h 2219325"/>
              <a:gd name="T68" fmla="*/ 804545 w 2219325"/>
              <a:gd name="T69" fmla="*/ 491490 h 2219325"/>
              <a:gd name="T70" fmla="*/ 725264 w 2219325"/>
              <a:gd name="T71" fmla="*/ 255919 h 2219325"/>
              <a:gd name="T72" fmla="*/ 464869 w 2219325"/>
              <a:gd name="T73" fmla="*/ 431844 h 2219325"/>
              <a:gd name="T74" fmla="*/ 779145 w 2219325"/>
              <a:gd name="T75" fmla="*/ 348298 h 2219325"/>
              <a:gd name="T76" fmla="*/ 889635 w 2219325"/>
              <a:gd name="T77" fmla="*/ 207963 h 2219325"/>
              <a:gd name="T78" fmla="*/ 1403033 w 2219325"/>
              <a:gd name="T79" fmla="*/ 291783 h 2219325"/>
              <a:gd name="T80" fmla="*/ 1832574 w 2219325"/>
              <a:gd name="T81" fmla="*/ 513773 h 2219325"/>
              <a:gd name="T82" fmla="*/ 1595679 w 2219325"/>
              <a:gd name="T83" fmla="*/ 308950 h 2219325"/>
              <a:gd name="T84" fmla="*/ 1315730 w 2219325"/>
              <a:gd name="T85" fmla="*/ 196178 h 2219325"/>
              <a:gd name="T86" fmla="*/ 1465580 w 2219325"/>
              <a:gd name="T87" fmla="*/ 58420 h 2219325"/>
              <a:gd name="T88" fmla="*/ 1794510 w 2219325"/>
              <a:gd name="T89" fmla="*/ 236855 h 2219325"/>
              <a:gd name="T90" fmla="*/ 2044383 w 2219325"/>
              <a:gd name="T91" fmla="*/ 511493 h 2219325"/>
              <a:gd name="T92" fmla="*/ 2190750 w 2219325"/>
              <a:gd name="T93" fmla="*/ 859473 h 2219325"/>
              <a:gd name="T94" fmla="*/ 2210435 w 2219325"/>
              <a:gd name="T95" fmla="*/ 1250950 h 2219325"/>
              <a:gd name="T96" fmla="*/ 2097723 w 2219325"/>
              <a:gd name="T97" fmla="*/ 1614805 h 2219325"/>
              <a:gd name="T98" fmla="*/ 1875473 w 2219325"/>
              <a:gd name="T99" fmla="*/ 1913255 h 2219325"/>
              <a:gd name="T100" fmla="*/ 1566227 w 2219325"/>
              <a:gd name="T101" fmla="*/ 2121535 h 2219325"/>
              <a:gd name="T102" fmla="*/ 1195070 w 2219325"/>
              <a:gd name="T103" fmla="*/ 2215833 h 2219325"/>
              <a:gd name="T104" fmla="*/ 805815 w 2219325"/>
              <a:gd name="T105" fmla="*/ 2177098 h 2219325"/>
              <a:gd name="T106" fmla="*/ 467043 w 2219325"/>
              <a:gd name="T107" fmla="*/ 2014538 h 2219325"/>
              <a:gd name="T108" fmla="*/ 204787 w 2219325"/>
              <a:gd name="T109" fmla="*/ 1751965 h 2219325"/>
              <a:gd name="T110" fmla="*/ 42227 w 2219325"/>
              <a:gd name="T111" fmla="*/ 1413510 h 2219325"/>
              <a:gd name="T112" fmla="*/ 3175 w 2219325"/>
              <a:gd name="T113" fmla="*/ 1024255 h 2219325"/>
              <a:gd name="T114" fmla="*/ 97790 w 2219325"/>
              <a:gd name="T115" fmla="*/ 653098 h 2219325"/>
              <a:gd name="T116" fmla="*/ 306387 w 2219325"/>
              <a:gd name="T117" fmla="*/ 344488 h 2219325"/>
              <a:gd name="T118" fmla="*/ 604520 w 2219325"/>
              <a:gd name="T119" fmla="*/ 121603 h 2219325"/>
              <a:gd name="T120" fmla="*/ 968375 w 2219325"/>
              <a:gd name="T121" fmla="*/ 9208 h 2219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9325" h="2219325">
                <a:moveTo>
                  <a:pt x="1522095" y="1695768"/>
                </a:moveTo>
                <a:lnTo>
                  <a:pt x="1510983" y="1725295"/>
                </a:lnTo>
                <a:lnTo>
                  <a:pt x="1499553" y="1754188"/>
                </a:lnTo>
                <a:lnTo>
                  <a:pt x="1487170" y="1781810"/>
                </a:lnTo>
                <a:lnTo>
                  <a:pt x="1474153" y="1808480"/>
                </a:lnTo>
                <a:lnTo>
                  <a:pt x="1461135" y="1834515"/>
                </a:lnTo>
                <a:lnTo>
                  <a:pt x="1447165" y="1859280"/>
                </a:lnTo>
                <a:lnTo>
                  <a:pt x="1439863" y="1871345"/>
                </a:lnTo>
                <a:lnTo>
                  <a:pt x="1432877" y="1883093"/>
                </a:lnTo>
                <a:lnTo>
                  <a:pt x="1425575" y="1894840"/>
                </a:lnTo>
                <a:lnTo>
                  <a:pt x="1417955" y="1905953"/>
                </a:lnTo>
                <a:lnTo>
                  <a:pt x="1410653" y="1917065"/>
                </a:lnTo>
                <a:lnTo>
                  <a:pt x="1403033" y="1927860"/>
                </a:lnTo>
                <a:lnTo>
                  <a:pt x="1395413" y="1938020"/>
                </a:lnTo>
                <a:lnTo>
                  <a:pt x="1387157" y="1948498"/>
                </a:lnTo>
                <a:lnTo>
                  <a:pt x="1379537" y="1958023"/>
                </a:lnTo>
                <a:lnTo>
                  <a:pt x="1371600" y="1967865"/>
                </a:lnTo>
                <a:lnTo>
                  <a:pt x="1363027" y="1977390"/>
                </a:lnTo>
                <a:lnTo>
                  <a:pt x="1355090" y="1986280"/>
                </a:lnTo>
                <a:lnTo>
                  <a:pt x="1346517" y="1994853"/>
                </a:lnTo>
                <a:lnTo>
                  <a:pt x="1337945" y="2003425"/>
                </a:lnTo>
                <a:lnTo>
                  <a:pt x="1329690" y="2011680"/>
                </a:lnTo>
                <a:lnTo>
                  <a:pt x="1320800" y="2019300"/>
                </a:lnTo>
                <a:lnTo>
                  <a:pt x="1318516" y="2021258"/>
                </a:lnTo>
                <a:lnTo>
                  <a:pt x="1321630" y="2020566"/>
                </a:lnTo>
                <a:lnTo>
                  <a:pt x="1344176" y="2015168"/>
                </a:lnTo>
                <a:lnTo>
                  <a:pt x="1366405" y="2008817"/>
                </a:lnTo>
                <a:lnTo>
                  <a:pt x="1388316" y="2002466"/>
                </a:lnTo>
                <a:lnTo>
                  <a:pt x="1410227" y="1995479"/>
                </a:lnTo>
                <a:lnTo>
                  <a:pt x="1431821" y="1987858"/>
                </a:lnTo>
                <a:lnTo>
                  <a:pt x="1453415" y="1979602"/>
                </a:lnTo>
                <a:lnTo>
                  <a:pt x="1474691" y="1971345"/>
                </a:lnTo>
                <a:lnTo>
                  <a:pt x="1495332" y="1962136"/>
                </a:lnTo>
                <a:lnTo>
                  <a:pt x="1515973" y="1952610"/>
                </a:lnTo>
                <a:lnTo>
                  <a:pt x="1536296" y="1942448"/>
                </a:lnTo>
                <a:lnTo>
                  <a:pt x="1556302" y="1931651"/>
                </a:lnTo>
                <a:lnTo>
                  <a:pt x="1575991" y="1920537"/>
                </a:lnTo>
                <a:lnTo>
                  <a:pt x="1595679" y="1909105"/>
                </a:lnTo>
                <a:lnTo>
                  <a:pt x="1614415" y="1897038"/>
                </a:lnTo>
                <a:lnTo>
                  <a:pt x="1633468" y="1884653"/>
                </a:lnTo>
                <a:lnTo>
                  <a:pt x="1652203" y="1872268"/>
                </a:lnTo>
                <a:lnTo>
                  <a:pt x="1670304" y="1858614"/>
                </a:lnTo>
                <a:lnTo>
                  <a:pt x="1687770" y="1845276"/>
                </a:lnTo>
                <a:lnTo>
                  <a:pt x="1705553" y="1830986"/>
                </a:lnTo>
                <a:lnTo>
                  <a:pt x="1722383" y="1816379"/>
                </a:lnTo>
                <a:lnTo>
                  <a:pt x="1739531" y="1801454"/>
                </a:lnTo>
                <a:lnTo>
                  <a:pt x="1756044" y="1786529"/>
                </a:lnTo>
                <a:lnTo>
                  <a:pt x="1771921" y="1770651"/>
                </a:lnTo>
                <a:lnTo>
                  <a:pt x="1787481" y="1754456"/>
                </a:lnTo>
                <a:lnTo>
                  <a:pt x="1802724" y="1737943"/>
                </a:lnTo>
                <a:lnTo>
                  <a:pt x="1817967" y="1721430"/>
                </a:lnTo>
                <a:lnTo>
                  <a:pt x="1832574" y="1704282"/>
                </a:lnTo>
                <a:lnTo>
                  <a:pt x="1839112" y="1695768"/>
                </a:lnTo>
                <a:lnTo>
                  <a:pt x="1522095" y="1695768"/>
                </a:lnTo>
                <a:close/>
                <a:moveTo>
                  <a:pt x="1150620" y="1695768"/>
                </a:moveTo>
                <a:lnTo>
                  <a:pt x="1150620" y="2015808"/>
                </a:lnTo>
                <a:lnTo>
                  <a:pt x="1160780" y="2012950"/>
                </a:lnTo>
                <a:lnTo>
                  <a:pt x="1170940" y="2010093"/>
                </a:lnTo>
                <a:lnTo>
                  <a:pt x="1181100" y="2006600"/>
                </a:lnTo>
                <a:lnTo>
                  <a:pt x="1191260" y="2002155"/>
                </a:lnTo>
                <a:lnTo>
                  <a:pt x="1201103" y="1997393"/>
                </a:lnTo>
                <a:lnTo>
                  <a:pt x="1210945" y="1992313"/>
                </a:lnTo>
                <a:lnTo>
                  <a:pt x="1220787" y="1986598"/>
                </a:lnTo>
                <a:lnTo>
                  <a:pt x="1230313" y="1979930"/>
                </a:lnTo>
                <a:lnTo>
                  <a:pt x="1240155" y="1973580"/>
                </a:lnTo>
                <a:lnTo>
                  <a:pt x="1249680" y="1966278"/>
                </a:lnTo>
                <a:lnTo>
                  <a:pt x="1258887" y="1958340"/>
                </a:lnTo>
                <a:lnTo>
                  <a:pt x="1268095" y="1950085"/>
                </a:lnTo>
                <a:lnTo>
                  <a:pt x="1277303" y="1941195"/>
                </a:lnTo>
                <a:lnTo>
                  <a:pt x="1286510" y="1931988"/>
                </a:lnTo>
                <a:lnTo>
                  <a:pt x="1295400" y="1922463"/>
                </a:lnTo>
                <a:lnTo>
                  <a:pt x="1304607" y="1912303"/>
                </a:lnTo>
                <a:lnTo>
                  <a:pt x="1313180" y="1902143"/>
                </a:lnTo>
                <a:lnTo>
                  <a:pt x="1321753" y="1890713"/>
                </a:lnTo>
                <a:lnTo>
                  <a:pt x="1330325" y="1879283"/>
                </a:lnTo>
                <a:lnTo>
                  <a:pt x="1338897" y="1867853"/>
                </a:lnTo>
                <a:lnTo>
                  <a:pt x="1346835" y="1855470"/>
                </a:lnTo>
                <a:lnTo>
                  <a:pt x="1355090" y="1842770"/>
                </a:lnTo>
                <a:lnTo>
                  <a:pt x="1363027" y="1829753"/>
                </a:lnTo>
                <a:lnTo>
                  <a:pt x="1370647" y="1816418"/>
                </a:lnTo>
                <a:lnTo>
                  <a:pt x="1378267" y="1802448"/>
                </a:lnTo>
                <a:lnTo>
                  <a:pt x="1386205" y="1788160"/>
                </a:lnTo>
                <a:lnTo>
                  <a:pt x="1393507" y="1773555"/>
                </a:lnTo>
                <a:lnTo>
                  <a:pt x="1400810" y="1758633"/>
                </a:lnTo>
                <a:lnTo>
                  <a:pt x="1407477" y="1743710"/>
                </a:lnTo>
                <a:lnTo>
                  <a:pt x="1414463" y="1727835"/>
                </a:lnTo>
                <a:lnTo>
                  <a:pt x="1421447" y="1711643"/>
                </a:lnTo>
                <a:lnTo>
                  <a:pt x="1428115" y="1695768"/>
                </a:lnTo>
                <a:lnTo>
                  <a:pt x="1150620" y="1695768"/>
                </a:lnTo>
                <a:close/>
                <a:moveTo>
                  <a:pt x="791210" y="1695768"/>
                </a:moveTo>
                <a:lnTo>
                  <a:pt x="797560" y="1711643"/>
                </a:lnTo>
                <a:lnTo>
                  <a:pt x="804545" y="1727835"/>
                </a:lnTo>
                <a:lnTo>
                  <a:pt x="811213" y="1743710"/>
                </a:lnTo>
                <a:lnTo>
                  <a:pt x="818515" y="1758633"/>
                </a:lnTo>
                <a:lnTo>
                  <a:pt x="825817" y="1773555"/>
                </a:lnTo>
                <a:lnTo>
                  <a:pt x="833120" y="1788160"/>
                </a:lnTo>
                <a:lnTo>
                  <a:pt x="840740" y="1802448"/>
                </a:lnTo>
                <a:lnTo>
                  <a:pt x="848360" y="1816418"/>
                </a:lnTo>
                <a:lnTo>
                  <a:pt x="855980" y="1829753"/>
                </a:lnTo>
                <a:lnTo>
                  <a:pt x="864235" y="1842770"/>
                </a:lnTo>
                <a:lnTo>
                  <a:pt x="872173" y="1855470"/>
                </a:lnTo>
                <a:lnTo>
                  <a:pt x="880427" y="1867853"/>
                </a:lnTo>
                <a:lnTo>
                  <a:pt x="888683" y="1879283"/>
                </a:lnTo>
                <a:lnTo>
                  <a:pt x="897255" y="1890713"/>
                </a:lnTo>
                <a:lnTo>
                  <a:pt x="906145" y="1902143"/>
                </a:lnTo>
                <a:lnTo>
                  <a:pt x="914400" y="1912303"/>
                </a:lnTo>
                <a:lnTo>
                  <a:pt x="923290" y="1922463"/>
                </a:lnTo>
                <a:lnTo>
                  <a:pt x="932497" y="1931988"/>
                </a:lnTo>
                <a:lnTo>
                  <a:pt x="941387" y="1941195"/>
                </a:lnTo>
                <a:lnTo>
                  <a:pt x="950595" y="1950085"/>
                </a:lnTo>
                <a:lnTo>
                  <a:pt x="960120" y="1958340"/>
                </a:lnTo>
                <a:lnTo>
                  <a:pt x="969645" y="1966278"/>
                </a:lnTo>
                <a:lnTo>
                  <a:pt x="979170" y="1973580"/>
                </a:lnTo>
                <a:lnTo>
                  <a:pt x="988695" y="1979930"/>
                </a:lnTo>
                <a:lnTo>
                  <a:pt x="998220" y="1986598"/>
                </a:lnTo>
                <a:lnTo>
                  <a:pt x="1008380" y="1992313"/>
                </a:lnTo>
                <a:lnTo>
                  <a:pt x="1017905" y="1997393"/>
                </a:lnTo>
                <a:lnTo>
                  <a:pt x="1027747" y="2002155"/>
                </a:lnTo>
                <a:lnTo>
                  <a:pt x="1037907" y="2006600"/>
                </a:lnTo>
                <a:lnTo>
                  <a:pt x="1047750" y="2010093"/>
                </a:lnTo>
                <a:lnTo>
                  <a:pt x="1058227" y="2012950"/>
                </a:lnTo>
                <a:lnTo>
                  <a:pt x="1068705" y="2015808"/>
                </a:lnTo>
                <a:lnTo>
                  <a:pt x="1068705" y="1695768"/>
                </a:lnTo>
                <a:lnTo>
                  <a:pt x="791210" y="1695768"/>
                </a:lnTo>
                <a:close/>
                <a:moveTo>
                  <a:pt x="381497" y="1695768"/>
                </a:moveTo>
                <a:lnTo>
                  <a:pt x="388339" y="1704282"/>
                </a:lnTo>
                <a:lnTo>
                  <a:pt x="402946" y="1721430"/>
                </a:lnTo>
                <a:lnTo>
                  <a:pt x="417871" y="1737943"/>
                </a:lnTo>
                <a:lnTo>
                  <a:pt x="432796" y="1754456"/>
                </a:lnTo>
                <a:lnTo>
                  <a:pt x="448674" y="1770651"/>
                </a:lnTo>
                <a:lnTo>
                  <a:pt x="464869" y="1786529"/>
                </a:lnTo>
                <a:lnTo>
                  <a:pt x="481382" y="1801454"/>
                </a:lnTo>
                <a:lnTo>
                  <a:pt x="497895" y="1816379"/>
                </a:lnTo>
                <a:lnTo>
                  <a:pt x="515043" y="1830986"/>
                </a:lnTo>
                <a:lnTo>
                  <a:pt x="532826" y="1845276"/>
                </a:lnTo>
                <a:lnTo>
                  <a:pt x="550609" y="1858614"/>
                </a:lnTo>
                <a:lnTo>
                  <a:pt x="568709" y="1872268"/>
                </a:lnTo>
                <a:lnTo>
                  <a:pt x="587128" y="1884653"/>
                </a:lnTo>
                <a:lnTo>
                  <a:pt x="605863" y="1897038"/>
                </a:lnTo>
                <a:lnTo>
                  <a:pt x="625234" y="1909105"/>
                </a:lnTo>
                <a:lnTo>
                  <a:pt x="644605" y="1920537"/>
                </a:lnTo>
                <a:lnTo>
                  <a:pt x="664293" y="1931651"/>
                </a:lnTo>
                <a:lnTo>
                  <a:pt x="684299" y="1942448"/>
                </a:lnTo>
                <a:lnTo>
                  <a:pt x="704623" y="1952610"/>
                </a:lnTo>
                <a:lnTo>
                  <a:pt x="725264" y="1962136"/>
                </a:lnTo>
                <a:lnTo>
                  <a:pt x="746222" y="1971345"/>
                </a:lnTo>
                <a:lnTo>
                  <a:pt x="767181" y="1979602"/>
                </a:lnTo>
                <a:lnTo>
                  <a:pt x="788457" y="1987858"/>
                </a:lnTo>
                <a:lnTo>
                  <a:pt x="810368" y="1995479"/>
                </a:lnTo>
                <a:lnTo>
                  <a:pt x="832279" y="2002466"/>
                </a:lnTo>
                <a:lnTo>
                  <a:pt x="854190" y="2008817"/>
                </a:lnTo>
                <a:lnTo>
                  <a:pt x="876419" y="2015168"/>
                </a:lnTo>
                <a:lnTo>
                  <a:pt x="899283" y="2020566"/>
                </a:lnTo>
                <a:lnTo>
                  <a:pt x="900095" y="2020749"/>
                </a:lnTo>
                <a:lnTo>
                  <a:pt x="898525" y="2019300"/>
                </a:lnTo>
                <a:lnTo>
                  <a:pt x="889635" y="2011680"/>
                </a:lnTo>
                <a:lnTo>
                  <a:pt x="881063" y="2003425"/>
                </a:lnTo>
                <a:lnTo>
                  <a:pt x="872490" y="1994853"/>
                </a:lnTo>
                <a:lnTo>
                  <a:pt x="864235" y="1986280"/>
                </a:lnTo>
                <a:lnTo>
                  <a:pt x="855980" y="1977390"/>
                </a:lnTo>
                <a:lnTo>
                  <a:pt x="847725" y="1967865"/>
                </a:lnTo>
                <a:lnTo>
                  <a:pt x="839470" y="1958023"/>
                </a:lnTo>
                <a:lnTo>
                  <a:pt x="831850" y="1948498"/>
                </a:lnTo>
                <a:lnTo>
                  <a:pt x="823913" y="1938020"/>
                </a:lnTo>
                <a:lnTo>
                  <a:pt x="816293" y="1927860"/>
                </a:lnTo>
                <a:lnTo>
                  <a:pt x="808355" y="1917065"/>
                </a:lnTo>
                <a:lnTo>
                  <a:pt x="801053" y="1905953"/>
                </a:lnTo>
                <a:lnTo>
                  <a:pt x="793433" y="1894840"/>
                </a:lnTo>
                <a:lnTo>
                  <a:pt x="786130" y="1883093"/>
                </a:lnTo>
                <a:lnTo>
                  <a:pt x="779145" y="1871345"/>
                </a:lnTo>
                <a:lnTo>
                  <a:pt x="771843" y="1859280"/>
                </a:lnTo>
                <a:lnTo>
                  <a:pt x="758190" y="1834515"/>
                </a:lnTo>
                <a:lnTo>
                  <a:pt x="745173" y="1808480"/>
                </a:lnTo>
                <a:lnTo>
                  <a:pt x="731837" y="1781810"/>
                </a:lnTo>
                <a:lnTo>
                  <a:pt x="719773" y="1754188"/>
                </a:lnTo>
                <a:lnTo>
                  <a:pt x="708025" y="1725295"/>
                </a:lnTo>
                <a:lnTo>
                  <a:pt x="696913" y="1695768"/>
                </a:lnTo>
                <a:lnTo>
                  <a:pt x="381497" y="1695768"/>
                </a:lnTo>
                <a:close/>
                <a:moveTo>
                  <a:pt x="1615757" y="1150938"/>
                </a:moveTo>
                <a:lnTo>
                  <a:pt x="1615123" y="1182688"/>
                </a:lnTo>
                <a:lnTo>
                  <a:pt x="1613535" y="1213803"/>
                </a:lnTo>
                <a:lnTo>
                  <a:pt x="1611947" y="1244918"/>
                </a:lnTo>
                <a:lnTo>
                  <a:pt x="1609725" y="1275715"/>
                </a:lnTo>
                <a:lnTo>
                  <a:pt x="1607185" y="1305878"/>
                </a:lnTo>
                <a:lnTo>
                  <a:pt x="1603693" y="1336040"/>
                </a:lnTo>
                <a:lnTo>
                  <a:pt x="1600200" y="1365568"/>
                </a:lnTo>
                <a:lnTo>
                  <a:pt x="1596073" y="1394778"/>
                </a:lnTo>
                <a:lnTo>
                  <a:pt x="1591627" y="1423670"/>
                </a:lnTo>
                <a:lnTo>
                  <a:pt x="1586547" y="1451928"/>
                </a:lnTo>
                <a:lnTo>
                  <a:pt x="1581467" y="1479868"/>
                </a:lnTo>
                <a:lnTo>
                  <a:pt x="1576070" y="1507808"/>
                </a:lnTo>
                <a:lnTo>
                  <a:pt x="1569720" y="1534478"/>
                </a:lnTo>
                <a:lnTo>
                  <a:pt x="1563370" y="1561465"/>
                </a:lnTo>
                <a:lnTo>
                  <a:pt x="1556385" y="1587500"/>
                </a:lnTo>
                <a:lnTo>
                  <a:pt x="1549083" y="1613535"/>
                </a:lnTo>
                <a:lnTo>
                  <a:pt x="1898577" y="1613535"/>
                </a:lnTo>
                <a:lnTo>
                  <a:pt x="1898625" y="1613462"/>
                </a:lnTo>
                <a:lnTo>
                  <a:pt x="1910375" y="1594091"/>
                </a:lnTo>
                <a:lnTo>
                  <a:pt x="1922124" y="1574720"/>
                </a:lnTo>
                <a:lnTo>
                  <a:pt x="1933239" y="1555032"/>
                </a:lnTo>
                <a:lnTo>
                  <a:pt x="1943401" y="1535026"/>
                </a:lnTo>
                <a:lnTo>
                  <a:pt x="1953880" y="1514703"/>
                </a:lnTo>
                <a:lnTo>
                  <a:pt x="1963406" y="1493744"/>
                </a:lnTo>
                <a:lnTo>
                  <a:pt x="1972298" y="1473103"/>
                </a:lnTo>
                <a:lnTo>
                  <a:pt x="1981189" y="1452145"/>
                </a:lnTo>
                <a:lnTo>
                  <a:pt x="1989128" y="1430868"/>
                </a:lnTo>
                <a:lnTo>
                  <a:pt x="1997067" y="1408957"/>
                </a:lnTo>
                <a:lnTo>
                  <a:pt x="2003736" y="1387364"/>
                </a:lnTo>
                <a:lnTo>
                  <a:pt x="2010404" y="1365135"/>
                </a:lnTo>
                <a:lnTo>
                  <a:pt x="2016438" y="1342906"/>
                </a:lnTo>
                <a:lnTo>
                  <a:pt x="2021836" y="1320042"/>
                </a:lnTo>
                <a:lnTo>
                  <a:pt x="2026917" y="1297496"/>
                </a:lnTo>
                <a:lnTo>
                  <a:pt x="2031681" y="1274949"/>
                </a:lnTo>
                <a:lnTo>
                  <a:pt x="2035491" y="1251450"/>
                </a:lnTo>
                <a:lnTo>
                  <a:pt x="2038349" y="1228269"/>
                </a:lnTo>
                <a:lnTo>
                  <a:pt x="2041207" y="1204770"/>
                </a:lnTo>
                <a:lnTo>
                  <a:pt x="2043430" y="1180953"/>
                </a:lnTo>
                <a:lnTo>
                  <a:pt x="2044700" y="1157137"/>
                </a:lnTo>
                <a:lnTo>
                  <a:pt x="2044945" y="1150938"/>
                </a:lnTo>
                <a:lnTo>
                  <a:pt x="1615757" y="1150938"/>
                </a:lnTo>
                <a:close/>
                <a:moveTo>
                  <a:pt x="1150620" y="1150938"/>
                </a:moveTo>
                <a:lnTo>
                  <a:pt x="1150620" y="1613535"/>
                </a:lnTo>
                <a:lnTo>
                  <a:pt x="1456690" y="1613535"/>
                </a:lnTo>
                <a:lnTo>
                  <a:pt x="1464945" y="1588135"/>
                </a:lnTo>
                <a:lnTo>
                  <a:pt x="1472247" y="1561783"/>
                </a:lnTo>
                <a:lnTo>
                  <a:pt x="1479233" y="1535430"/>
                </a:lnTo>
                <a:lnTo>
                  <a:pt x="1485583" y="1508125"/>
                </a:lnTo>
                <a:lnTo>
                  <a:pt x="1491615" y="1480820"/>
                </a:lnTo>
                <a:lnTo>
                  <a:pt x="1497013" y="1452880"/>
                </a:lnTo>
                <a:lnTo>
                  <a:pt x="1502410" y="1423988"/>
                </a:lnTo>
                <a:lnTo>
                  <a:pt x="1507490" y="1395095"/>
                </a:lnTo>
                <a:lnTo>
                  <a:pt x="1511617" y="1365885"/>
                </a:lnTo>
                <a:lnTo>
                  <a:pt x="1515745" y="1336358"/>
                </a:lnTo>
                <a:lnTo>
                  <a:pt x="1518920" y="1305878"/>
                </a:lnTo>
                <a:lnTo>
                  <a:pt x="1522095" y="1275715"/>
                </a:lnTo>
                <a:lnTo>
                  <a:pt x="1524317" y="1244918"/>
                </a:lnTo>
                <a:lnTo>
                  <a:pt x="1526857" y="1213803"/>
                </a:lnTo>
                <a:lnTo>
                  <a:pt x="1527810" y="1182688"/>
                </a:lnTo>
                <a:lnTo>
                  <a:pt x="1529080" y="1150938"/>
                </a:lnTo>
                <a:lnTo>
                  <a:pt x="1150620" y="1150938"/>
                </a:lnTo>
                <a:close/>
                <a:moveTo>
                  <a:pt x="690245" y="1150938"/>
                </a:moveTo>
                <a:lnTo>
                  <a:pt x="691197" y="1182688"/>
                </a:lnTo>
                <a:lnTo>
                  <a:pt x="692467" y="1213803"/>
                </a:lnTo>
                <a:lnTo>
                  <a:pt x="694690" y="1244918"/>
                </a:lnTo>
                <a:lnTo>
                  <a:pt x="696913" y="1275715"/>
                </a:lnTo>
                <a:lnTo>
                  <a:pt x="700087" y="1305878"/>
                </a:lnTo>
                <a:lnTo>
                  <a:pt x="703580" y="1336358"/>
                </a:lnTo>
                <a:lnTo>
                  <a:pt x="707390" y="1365885"/>
                </a:lnTo>
                <a:lnTo>
                  <a:pt x="711517" y="1395095"/>
                </a:lnTo>
                <a:lnTo>
                  <a:pt x="716597" y="1423988"/>
                </a:lnTo>
                <a:lnTo>
                  <a:pt x="721677" y="1452880"/>
                </a:lnTo>
                <a:lnTo>
                  <a:pt x="727393" y="1480820"/>
                </a:lnTo>
                <a:lnTo>
                  <a:pt x="733425" y="1508125"/>
                </a:lnTo>
                <a:lnTo>
                  <a:pt x="740093" y="1535430"/>
                </a:lnTo>
                <a:lnTo>
                  <a:pt x="747077" y="1561783"/>
                </a:lnTo>
                <a:lnTo>
                  <a:pt x="754380" y="1588135"/>
                </a:lnTo>
                <a:lnTo>
                  <a:pt x="762000" y="1613535"/>
                </a:lnTo>
                <a:lnTo>
                  <a:pt x="1068705" y="1613535"/>
                </a:lnTo>
                <a:lnTo>
                  <a:pt x="1068705" y="1150938"/>
                </a:lnTo>
                <a:lnTo>
                  <a:pt x="690245" y="1150938"/>
                </a:lnTo>
                <a:close/>
                <a:moveTo>
                  <a:pt x="175650" y="1150938"/>
                </a:moveTo>
                <a:lnTo>
                  <a:pt x="175895" y="1157137"/>
                </a:lnTo>
                <a:lnTo>
                  <a:pt x="177165" y="1180953"/>
                </a:lnTo>
                <a:lnTo>
                  <a:pt x="179706" y="1204770"/>
                </a:lnTo>
                <a:lnTo>
                  <a:pt x="182246" y="1228269"/>
                </a:lnTo>
                <a:lnTo>
                  <a:pt x="185422" y="1251450"/>
                </a:lnTo>
                <a:lnTo>
                  <a:pt x="189232" y="1274949"/>
                </a:lnTo>
                <a:lnTo>
                  <a:pt x="193678" y="1297496"/>
                </a:lnTo>
                <a:lnTo>
                  <a:pt x="198759" y="1320042"/>
                </a:lnTo>
                <a:lnTo>
                  <a:pt x="204158" y="1342906"/>
                </a:lnTo>
                <a:lnTo>
                  <a:pt x="210191" y="1365135"/>
                </a:lnTo>
                <a:lnTo>
                  <a:pt x="216860" y="1387364"/>
                </a:lnTo>
                <a:lnTo>
                  <a:pt x="223846" y="1408957"/>
                </a:lnTo>
                <a:lnTo>
                  <a:pt x="231467" y="1430868"/>
                </a:lnTo>
                <a:lnTo>
                  <a:pt x="239406" y="1452145"/>
                </a:lnTo>
                <a:lnTo>
                  <a:pt x="248298" y="1473103"/>
                </a:lnTo>
                <a:lnTo>
                  <a:pt x="257189" y="1493744"/>
                </a:lnTo>
                <a:lnTo>
                  <a:pt x="266716" y="1514703"/>
                </a:lnTo>
                <a:lnTo>
                  <a:pt x="277195" y="1535026"/>
                </a:lnTo>
                <a:lnTo>
                  <a:pt x="287674" y="1555032"/>
                </a:lnTo>
                <a:lnTo>
                  <a:pt x="298789" y="1574720"/>
                </a:lnTo>
                <a:lnTo>
                  <a:pt x="310221" y="1594091"/>
                </a:lnTo>
                <a:lnTo>
                  <a:pt x="322288" y="1613462"/>
                </a:lnTo>
                <a:lnTo>
                  <a:pt x="322335" y="1613535"/>
                </a:lnTo>
                <a:lnTo>
                  <a:pt x="670243" y="1613535"/>
                </a:lnTo>
                <a:lnTo>
                  <a:pt x="662940" y="1587500"/>
                </a:lnTo>
                <a:lnTo>
                  <a:pt x="655955" y="1561465"/>
                </a:lnTo>
                <a:lnTo>
                  <a:pt x="649287" y="1534478"/>
                </a:lnTo>
                <a:lnTo>
                  <a:pt x="643255" y="1507808"/>
                </a:lnTo>
                <a:lnTo>
                  <a:pt x="637540" y="1479868"/>
                </a:lnTo>
                <a:lnTo>
                  <a:pt x="632460" y="1451928"/>
                </a:lnTo>
                <a:lnTo>
                  <a:pt x="627380" y="1423670"/>
                </a:lnTo>
                <a:lnTo>
                  <a:pt x="622935" y="1394778"/>
                </a:lnTo>
                <a:lnTo>
                  <a:pt x="619125" y="1365568"/>
                </a:lnTo>
                <a:lnTo>
                  <a:pt x="614997" y="1336040"/>
                </a:lnTo>
                <a:lnTo>
                  <a:pt x="612140" y="1305878"/>
                </a:lnTo>
                <a:lnTo>
                  <a:pt x="609283" y="1275715"/>
                </a:lnTo>
                <a:lnTo>
                  <a:pt x="607060" y="1244918"/>
                </a:lnTo>
                <a:lnTo>
                  <a:pt x="605155" y="1213803"/>
                </a:lnTo>
                <a:lnTo>
                  <a:pt x="603885" y="1182688"/>
                </a:lnTo>
                <a:lnTo>
                  <a:pt x="603250" y="1150938"/>
                </a:lnTo>
                <a:lnTo>
                  <a:pt x="175650" y="1150938"/>
                </a:lnTo>
                <a:close/>
                <a:moveTo>
                  <a:pt x="1549083" y="606108"/>
                </a:moveTo>
                <a:lnTo>
                  <a:pt x="1556385" y="631825"/>
                </a:lnTo>
                <a:lnTo>
                  <a:pt x="1563370" y="657860"/>
                </a:lnTo>
                <a:lnTo>
                  <a:pt x="1569720" y="684848"/>
                </a:lnTo>
                <a:lnTo>
                  <a:pt x="1576070" y="712153"/>
                </a:lnTo>
                <a:lnTo>
                  <a:pt x="1581467" y="739458"/>
                </a:lnTo>
                <a:lnTo>
                  <a:pt x="1586547" y="767398"/>
                </a:lnTo>
                <a:lnTo>
                  <a:pt x="1591627" y="795973"/>
                </a:lnTo>
                <a:lnTo>
                  <a:pt x="1596073" y="824865"/>
                </a:lnTo>
                <a:lnTo>
                  <a:pt x="1600200" y="854393"/>
                </a:lnTo>
                <a:lnTo>
                  <a:pt x="1603693" y="883920"/>
                </a:lnTo>
                <a:lnTo>
                  <a:pt x="1607185" y="914083"/>
                </a:lnTo>
                <a:lnTo>
                  <a:pt x="1609725" y="944245"/>
                </a:lnTo>
                <a:lnTo>
                  <a:pt x="1611947" y="974725"/>
                </a:lnTo>
                <a:lnTo>
                  <a:pt x="1613535" y="1005840"/>
                </a:lnTo>
                <a:lnTo>
                  <a:pt x="1615123" y="1036955"/>
                </a:lnTo>
                <a:lnTo>
                  <a:pt x="1615757" y="1068705"/>
                </a:lnTo>
                <a:lnTo>
                  <a:pt x="2045016" y="1068705"/>
                </a:lnTo>
                <a:lnTo>
                  <a:pt x="2044700" y="1060601"/>
                </a:lnTo>
                <a:lnTo>
                  <a:pt x="2043430" y="1036784"/>
                </a:lnTo>
                <a:lnTo>
                  <a:pt x="2041207" y="1013285"/>
                </a:lnTo>
                <a:lnTo>
                  <a:pt x="2038349" y="990104"/>
                </a:lnTo>
                <a:lnTo>
                  <a:pt x="2035491" y="966605"/>
                </a:lnTo>
                <a:lnTo>
                  <a:pt x="2031681" y="943423"/>
                </a:lnTo>
                <a:lnTo>
                  <a:pt x="2026917" y="920559"/>
                </a:lnTo>
                <a:lnTo>
                  <a:pt x="2021836" y="897695"/>
                </a:lnTo>
                <a:lnTo>
                  <a:pt x="2016438" y="875149"/>
                </a:lnTo>
                <a:lnTo>
                  <a:pt x="2010404" y="852920"/>
                </a:lnTo>
                <a:lnTo>
                  <a:pt x="2003736" y="831009"/>
                </a:lnTo>
                <a:lnTo>
                  <a:pt x="1997067" y="809098"/>
                </a:lnTo>
                <a:lnTo>
                  <a:pt x="1989128" y="787504"/>
                </a:lnTo>
                <a:lnTo>
                  <a:pt x="1981189" y="765910"/>
                </a:lnTo>
                <a:lnTo>
                  <a:pt x="1972298" y="744634"/>
                </a:lnTo>
                <a:lnTo>
                  <a:pt x="1963406" y="723993"/>
                </a:lnTo>
                <a:lnTo>
                  <a:pt x="1953880" y="703352"/>
                </a:lnTo>
                <a:lnTo>
                  <a:pt x="1943401" y="683029"/>
                </a:lnTo>
                <a:lnTo>
                  <a:pt x="1933239" y="663023"/>
                </a:lnTo>
                <a:lnTo>
                  <a:pt x="1922124" y="643335"/>
                </a:lnTo>
                <a:lnTo>
                  <a:pt x="1910375" y="623646"/>
                </a:lnTo>
                <a:lnTo>
                  <a:pt x="1899375" y="606108"/>
                </a:lnTo>
                <a:lnTo>
                  <a:pt x="1549083" y="606108"/>
                </a:lnTo>
                <a:close/>
                <a:moveTo>
                  <a:pt x="1150620" y="606108"/>
                </a:moveTo>
                <a:lnTo>
                  <a:pt x="1150620" y="1068705"/>
                </a:lnTo>
                <a:lnTo>
                  <a:pt x="1529080" y="1068705"/>
                </a:lnTo>
                <a:lnTo>
                  <a:pt x="1527810" y="1036955"/>
                </a:lnTo>
                <a:lnTo>
                  <a:pt x="1526857" y="1005840"/>
                </a:lnTo>
                <a:lnTo>
                  <a:pt x="1524317" y="974725"/>
                </a:lnTo>
                <a:lnTo>
                  <a:pt x="1522095" y="943928"/>
                </a:lnTo>
                <a:lnTo>
                  <a:pt x="1518920" y="913448"/>
                </a:lnTo>
                <a:lnTo>
                  <a:pt x="1515745" y="883603"/>
                </a:lnTo>
                <a:lnTo>
                  <a:pt x="1511617" y="853758"/>
                </a:lnTo>
                <a:lnTo>
                  <a:pt x="1507490" y="824548"/>
                </a:lnTo>
                <a:lnTo>
                  <a:pt x="1502410" y="795655"/>
                </a:lnTo>
                <a:lnTo>
                  <a:pt x="1497013" y="767080"/>
                </a:lnTo>
                <a:lnTo>
                  <a:pt x="1491615" y="739140"/>
                </a:lnTo>
                <a:lnTo>
                  <a:pt x="1485583" y="711518"/>
                </a:lnTo>
                <a:lnTo>
                  <a:pt x="1479233" y="684213"/>
                </a:lnTo>
                <a:lnTo>
                  <a:pt x="1472247" y="657543"/>
                </a:lnTo>
                <a:lnTo>
                  <a:pt x="1464945" y="631508"/>
                </a:lnTo>
                <a:lnTo>
                  <a:pt x="1456690" y="606108"/>
                </a:lnTo>
                <a:lnTo>
                  <a:pt x="1150620" y="606108"/>
                </a:lnTo>
                <a:close/>
                <a:moveTo>
                  <a:pt x="762000" y="606108"/>
                </a:moveTo>
                <a:lnTo>
                  <a:pt x="754380" y="631508"/>
                </a:lnTo>
                <a:lnTo>
                  <a:pt x="747077" y="657543"/>
                </a:lnTo>
                <a:lnTo>
                  <a:pt x="740093" y="684213"/>
                </a:lnTo>
                <a:lnTo>
                  <a:pt x="733425" y="711518"/>
                </a:lnTo>
                <a:lnTo>
                  <a:pt x="727393" y="739140"/>
                </a:lnTo>
                <a:lnTo>
                  <a:pt x="721677" y="767080"/>
                </a:lnTo>
                <a:lnTo>
                  <a:pt x="716597" y="795655"/>
                </a:lnTo>
                <a:lnTo>
                  <a:pt x="711517" y="824548"/>
                </a:lnTo>
                <a:lnTo>
                  <a:pt x="707390" y="853758"/>
                </a:lnTo>
                <a:lnTo>
                  <a:pt x="703580" y="883603"/>
                </a:lnTo>
                <a:lnTo>
                  <a:pt x="700087" y="913448"/>
                </a:lnTo>
                <a:lnTo>
                  <a:pt x="696913" y="943928"/>
                </a:lnTo>
                <a:lnTo>
                  <a:pt x="694690" y="974725"/>
                </a:lnTo>
                <a:lnTo>
                  <a:pt x="692467" y="1005840"/>
                </a:lnTo>
                <a:lnTo>
                  <a:pt x="691197" y="1036955"/>
                </a:lnTo>
                <a:lnTo>
                  <a:pt x="690245" y="1068705"/>
                </a:lnTo>
                <a:lnTo>
                  <a:pt x="1068705" y="1068705"/>
                </a:lnTo>
                <a:lnTo>
                  <a:pt x="1068705" y="606108"/>
                </a:lnTo>
                <a:lnTo>
                  <a:pt x="762000" y="606108"/>
                </a:lnTo>
                <a:close/>
                <a:moveTo>
                  <a:pt x="321517" y="606108"/>
                </a:moveTo>
                <a:lnTo>
                  <a:pt x="310221" y="623646"/>
                </a:lnTo>
                <a:lnTo>
                  <a:pt x="298789" y="643335"/>
                </a:lnTo>
                <a:lnTo>
                  <a:pt x="287674" y="663023"/>
                </a:lnTo>
                <a:lnTo>
                  <a:pt x="277195" y="683029"/>
                </a:lnTo>
                <a:lnTo>
                  <a:pt x="266716" y="703352"/>
                </a:lnTo>
                <a:lnTo>
                  <a:pt x="257189" y="723993"/>
                </a:lnTo>
                <a:lnTo>
                  <a:pt x="248298" y="744634"/>
                </a:lnTo>
                <a:lnTo>
                  <a:pt x="239406" y="765910"/>
                </a:lnTo>
                <a:lnTo>
                  <a:pt x="231467" y="787504"/>
                </a:lnTo>
                <a:lnTo>
                  <a:pt x="223846" y="809098"/>
                </a:lnTo>
                <a:lnTo>
                  <a:pt x="216860" y="831009"/>
                </a:lnTo>
                <a:lnTo>
                  <a:pt x="210191" y="852920"/>
                </a:lnTo>
                <a:lnTo>
                  <a:pt x="204158" y="875149"/>
                </a:lnTo>
                <a:lnTo>
                  <a:pt x="198759" y="897695"/>
                </a:lnTo>
                <a:lnTo>
                  <a:pt x="193678" y="920559"/>
                </a:lnTo>
                <a:lnTo>
                  <a:pt x="189232" y="943423"/>
                </a:lnTo>
                <a:lnTo>
                  <a:pt x="185422" y="966605"/>
                </a:lnTo>
                <a:lnTo>
                  <a:pt x="182246" y="990104"/>
                </a:lnTo>
                <a:lnTo>
                  <a:pt x="179706" y="1013285"/>
                </a:lnTo>
                <a:lnTo>
                  <a:pt x="177165" y="1036784"/>
                </a:lnTo>
                <a:lnTo>
                  <a:pt x="175895" y="1060601"/>
                </a:lnTo>
                <a:lnTo>
                  <a:pt x="175580" y="1068705"/>
                </a:lnTo>
                <a:lnTo>
                  <a:pt x="603250" y="1068705"/>
                </a:lnTo>
                <a:lnTo>
                  <a:pt x="603885" y="1036955"/>
                </a:lnTo>
                <a:lnTo>
                  <a:pt x="605155" y="1005840"/>
                </a:lnTo>
                <a:lnTo>
                  <a:pt x="607060" y="974725"/>
                </a:lnTo>
                <a:lnTo>
                  <a:pt x="609283" y="944245"/>
                </a:lnTo>
                <a:lnTo>
                  <a:pt x="612140" y="914083"/>
                </a:lnTo>
                <a:lnTo>
                  <a:pt x="614997" y="883920"/>
                </a:lnTo>
                <a:lnTo>
                  <a:pt x="619125" y="854393"/>
                </a:lnTo>
                <a:lnTo>
                  <a:pt x="622935" y="824865"/>
                </a:lnTo>
                <a:lnTo>
                  <a:pt x="627380" y="795973"/>
                </a:lnTo>
                <a:lnTo>
                  <a:pt x="632460" y="767398"/>
                </a:lnTo>
                <a:lnTo>
                  <a:pt x="637540" y="739458"/>
                </a:lnTo>
                <a:lnTo>
                  <a:pt x="643255" y="712153"/>
                </a:lnTo>
                <a:lnTo>
                  <a:pt x="649287" y="684848"/>
                </a:lnTo>
                <a:lnTo>
                  <a:pt x="655955" y="657860"/>
                </a:lnTo>
                <a:lnTo>
                  <a:pt x="662940" y="631825"/>
                </a:lnTo>
                <a:lnTo>
                  <a:pt x="670243" y="606108"/>
                </a:lnTo>
                <a:lnTo>
                  <a:pt x="321517" y="606108"/>
                </a:lnTo>
                <a:close/>
                <a:moveTo>
                  <a:pt x="1150620" y="203835"/>
                </a:moveTo>
                <a:lnTo>
                  <a:pt x="1150620" y="523875"/>
                </a:lnTo>
                <a:lnTo>
                  <a:pt x="1428115" y="523875"/>
                </a:lnTo>
                <a:lnTo>
                  <a:pt x="1421447" y="507683"/>
                </a:lnTo>
                <a:lnTo>
                  <a:pt x="1414463" y="491490"/>
                </a:lnTo>
                <a:lnTo>
                  <a:pt x="1407477" y="476250"/>
                </a:lnTo>
                <a:lnTo>
                  <a:pt x="1400810" y="460693"/>
                </a:lnTo>
                <a:lnTo>
                  <a:pt x="1393507" y="445770"/>
                </a:lnTo>
                <a:lnTo>
                  <a:pt x="1386205" y="431165"/>
                </a:lnTo>
                <a:lnTo>
                  <a:pt x="1378267" y="416878"/>
                </a:lnTo>
                <a:lnTo>
                  <a:pt x="1370647" y="403225"/>
                </a:lnTo>
                <a:lnTo>
                  <a:pt x="1363027" y="389890"/>
                </a:lnTo>
                <a:lnTo>
                  <a:pt x="1355090" y="376555"/>
                </a:lnTo>
                <a:lnTo>
                  <a:pt x="1346835" y="363855"/>
                </a:lnTo>
                <a:lnTo>
                  <a:pt x="1338897" y="352108"/>
                </a:lnTo>
                <a:lnTo>
                  <a:pt x="1330325" y="340043"/>
                </a:lnTo>
                <a:lnTo>
                  <a:pt x="1321753" y="328613"/>
                </a:lnTo>
                <a:lnTo>
                  <a:pt x="1313180" y="317818"/>
                </a:lnTo>
                <a:lnTo>
                  <a:pt x="1304607" y="307023"/>
                </a:lnTo>
                <a:lnTo>
                  <a:pt x="1295400" y="297180"/>
                </a:lnTo>
                <a:lnTo>
                  <a:pt x="1286510" y="287655"/>
                </a:lnTo>
                <a:lnTo>
                  <a:pt x="1277303" y="278448"/>
                </a:lnTo>
                <a:lnTo>
                  <a:pt x="1268095" y="269558"/>
                </a:lnTo>
                <a:lnTo>
                  <a:pt x="1258887" y="261303"/>
                </a:lnTo>
                <a:lnTo>
                  <a:pt x="1249680" y="253365"/>
                </a:lnTo>
                <a:lnTo>
                  <a:pt x="1240155" y="246063"/>
                </a:lnTo>
                <a:lnTo>
                  <a:pt x="1230313" y="239395"/>
                </a:lnTo>
                <a:lnTo>
                  <a:pt x="1220787" y="233045"/>
                </a:lnTo>
                <a:lnTo>
                  <a:pt x="1210945" y="227330"/>
                </a:lnTo>
                <a:lnTo>
                  <a:pt x="1201103" y="222250"/>
                </a:lnTo>
                <a:lnTo>
                  <a:pt x="1191260" y="217170"/>
                </a:lnTo>
                <a:lnTo>
                  <a:pt x="1181100" y="213043"/>
                </a:lnTo>
                <a:lnTo>
                  <a:pt x="1170940" y="209550"/>
                </a:lnTo>
                <a:lnTo>
                  <a:pt x="1160780" y="206375"/>
                </a:lnTo>
                <a:lnTo>
                  <a:pt x="1150620" y="203835"/>
                </a:lnTo>
                <a:close/>
                <a:moveTo>
                  <a:pt x="1068705" y="203835"/>
                </a:moveTo>
                <a:lnTo>
                  <a:pt x="1058227" y="206375"/>
                </a:lnTo>
                <a:lnTo>
                  <a:pt x="1047750" y="209550"/>
                </a:lnTo>
                <a:lnTo>
                  <a:pt x="1037907" y="213043"/>
                </a:lnTo>
                <a:lnTo>
                  <a:pt x="1027747" y="217170"/>
                </a:lnTo>
                <a:lnTo>
                  <a:pt x="1017905" y="222250"/>
                </a:lnTo>
                <a:lnTo>
                  <a:pt x="1008380" y="227330"/>
                </a:lnTo>
                <a:lnTo>
                  <a:pt x="998220" y="233045"/>
                </a:lnTo>
                <a:lnTo>
                  <a:pt x="988695" y="239395"/>
                </a:lnTo>
                <a:lnTo>
                  <a:pt x="979170" y="246063"/>
                </a:lnTo>
                <a:lnTo>
                  <a:pt x="969645" y="253365"/>
                </a:lnTo>
                <a:lnTo>
                  <a:pt x="960120" y="261303"/>
                </a:lnTo>
                <a:lnTo>
                  <a:pt x="950595" y="269558"/>
                </a:lnTo>
                <a:lnTo>
                  <a:pt x="941387" y="278448"/>
                </a:lnTo>
                <a:lnTo>
                  <a:pt x="932497" y="287655"/>
                </a:lnTo>
                <a:lnTo>
                  <a:pt x="923290" y="297180"/>
                </a:lnTo>
                <a:lnTo>
                  <a:pt x="914400" y="307023"/>
                </a:lnTo>
                <a:lnTo>
                  <a:pt x="906145" y="317818"/>
                </a:lnTo>
                <a:lnTo>
                  <a:pt x="897255" y="328613"/>
                </a:lnTo>
                <a:lnTo>
                  <a:pt x="888683" y="340043"/>
                </a:lnTo>
                <a:lnTo>
                  <a:pt x="880427" y="352108"/>
                </a:lnTo>
                <a:lnTo>
                  <a:pt x="872173" y="363855"/>
                </a:lnTo>
                <a:lnTo>
                  <a:pt x="864235" y="376555"/>
                </a:lnTo>
                <a:lnTo>
                  <a:pt x="855980" y="389890"/>
                </a:lnTo>
                <a:lnTo>
                  <a:pt x="848360" y="403225"/>
                </a:lnTo>
                <a:lnTo>
                  <a:pt x="840740" y="416878"/>
                </a:lnTo>
                <a:lnTo>
                  <a:pt x="833120" y="431165"/>
                </a:lnTo>
                <a:lnTo>
                  <a:pt x="825817" y="445770"/>
                </a:lnTo>
                <a:lnTo>
                  <a:pt x="818515" y="460693"/>
                </a:lnTo>
                <a:lnTo>
                  <a:pt x="811213" y="476250"/>
                </a:lnTo>
                <a:lnTo>
                  <a:pt x="804545" y="491490"/>
                </a:lnTo>
                <a:lnTo>
                  <a:pt x="797560" y="507683"/>
                </a:lnTo>
                <a:lnTo>
                  <a:pt x="791210" y="523875"/>
                </a:lnTo>
                <a:lnTo>
                  <a:pt x="1068705" y="523875"/>
                </a:lnTo>
                <a:lnTo>
                  <a:pt x="1068705" y="203835"/>
                </a:lnTo>
                <a:close/>
                <a:moveTo>
                  <a:pt x="902594" y="196743"/>
                </a:moveTo>
                <a:lnTo>
                  <a:pt x="899283" y="197489"/>
                </a:lnTo>
                <a:lnTo>
                  <a:pt x="876419" y="202887"/>
                </a:lnTo>
                <a:lnTo>
                  <a:pt x="854190" y="208921"/>
                </a:lnTo>
                <a:lnTo>
                  <a:pt x="832279" y="215589"/>
                </a:lnTo>
                <a:lnTo>
                  <a:pt x="810368" y="222258"/>
                </a:lnTo>
                <a:lnTo>
                  <a:pt x="788457" y="230197"/>
                </a:lnTo>
                <a:lnTo>
                  <a:pt x="767181" y="238136"/>
                </a:lnTo>
                <a:lnTo>
                  <a:pt x="746222" y="247027"/>
                </a:lnTo>
                <a:lnTo>
                  <a:pt x="725264" y="255919"/>
                </a:lnTo>
                <a:lnTo>
                  <a:pt x="704623" y="265445"/>
                </a:lnTo>
                <a:lnTo>
                  <a:pt x="684299" y="275925"/>
                </a:lnTo>
                <a:lnTo>
                  <a:pt x="664293" y="286086"/>
                </a:lnTo>
                <a:lnTo>
                  <a:pt x="644605" y="297201"/>
                </a:lnTo>
                <a:lnTo>
                  <a:pt x="625234" y="308950"/>
                </a:lnTo>
                <a:lnTo>
                  <a:pt x="605863" y="320700"/>
                </a:lnTo>
                <a:lnTo>
                  <a:pt x="587128" y="333084"/>
                </a:lnTo>
                <a:lnTo>
                  <a:pt x="568709" y="345786"/>
                </a:lnTo>
                <a:lnTo>
                  <a:pt x="550609" y="359124"/>
                </a:lnTo>
                <a:lnTo>
                  <a:pt x="532826" y="373096"/>
                </a:lnTo>
                <a:lnTo>
                  <a:pt x="515043" y="386751"/>
                </a:lnTo>
                <a:lnTo>
                  <a:pt x="497895" y="401358"/>
                </a:lnTo>
                <a:lnTo>
                  <a:pt x="481382" y="416601"/>
                </a:lnTo>
                <a:lnTo>
                  <a:pt x="464869" y="431844"/>
                </a:lnTo>
                <a:lnTo>
                  <a:pt x="448674" y="447404"/>
                </a:lnTo>
                <a:lnTo>
                  <a:pt x="432796" y="463281"/>
                </a:lnTo>
                <a:lnTo>
                  <a:pt x="417871" y="479794"/>
                </a:lnTo>
                <a:lnTo>
                  <a:pt x="402946" y="496942"/>
                </a:lnTo>
                <a:lnTo>
                  <a:pt x="388339" y="513773"/>
                </a:lnTo>
                <a:lnTo>
                  <a:pt x="380221" y="523875"/>
                </a:lnTo>
                <a:lnTo>
                  <a:pt x="696913" y="523875"/>
                </a:lnTo>
                <a:lnTo>
                  <a:pt x="708025" y="494348"/>
                </a:lnTo>
                <a:lnTo>
                  <a:pt x="719773" y="465455"/>
                </a:lnTo>
                <a:lnTo>
                  <a:pt x="731837" y="437833"/>
                </a:lnTo>
                <a:lnTo>
                  <a:pt x="745173" y="410845"/>
                </a:lnTo>
                <a:lnTo>
                  <a:pt x="758190" y="385128"/>
                </a:lnTo>
                <a:lnTo>
                  <a:pt x="771843" y="360045"/>
                </a:lnTo>
                <a:lnTo>
                  <a:pt x="779145" y="348298"/>
                </a:lnTo>
                <a:lnTo>
                  <a:pt x="786130" y="336233"/>
                </a:lnTo>
                <a:lnTo>
                  <a:pt x="793433" y="324803"/>
                </a:lnTo>
                <a:lnTo>
                  <a:pt x="801053" y="313690"/>
                </a:lnTo>
                <a:lnTo>
                  <a:pt x="808355" y="302578"/>
                </a:lnTo>
                <a:lnTo>
                  <a:pt x="816293" y="291783"/>
                </a:lnTo>
                <a:lnTo>
                  <a:pt x="823913" y="281305"/>
                </a:lnTo>
                <a:lnTo>
                  <a:pt x="831850" y="271145"/>
                </a:lnTo>
                <a:lnTo>
                  <a:pt x="839470" y="261303"/>
                </a:lnTo>
                <a:lnTo>
                  <a:pt x="847725" y="251778"/>
                </a:lnTo>
                <a:lnTo>
                  <a:pt x="855980" y="242570"/>
                </a:lnTo>
                <a:lnTo>
                  <a:pt x="864235" y="233363"/>
                </a:lnTo>
                <a:lnTo>
                  <a:pt x="872490" y="224473"/>
                </a:lnTo>
                <a:lnTo>
                  <a:pt x="881063" y="216535"/>
                </a:lnTo>
                <a:lnTo>
                  <a:pt x="889635" y="207963"/>
                </a:lnTo>
                <a:lnTo>
                  <a:pt x="898525" y="200343"/>
                </a:lnTo>
                <a:lnTo>
                  <a:pt x="902594" y="196743"/>
                </a:lnTo>
                <a:close/>
                <a:moveTo>
                  <a:pt x="1315730" y="196178"/>
                </a:moveTo>
                <a:lnTo>
                  <a:pt x="1320800" y="200343"/>
                </a:lnTo>
                <a:lnTo>
                  <a:pt x="1329690" y="207963"/>
                </a:lnTo>
                <a:lnTo>
                  <a:pt x="1337945" y="216535"/>
                </a:lnTo>
                <a:lnTo>
                  <a:pt x="1346517" y="224473"/>
                </a:lnTo>
                <a:lnTo>
                  <a:pt x="1355090" y="233363"/>
                </a:lnTo>
                <a:lnTo>
                  <a:pt x="1363027" y="242570"/>
                </a:lnTo>
                <a:lnTo>
                  <a:pt x="1371600" y="251778"/>
                </a:lnTo>
                <a:lnTo>
                  <a:pt x="1379537" y="261303"/>
                </a:lnTo>
                <a:lnTo>
                  <a:pt x="1387157" y="271145"/>
                </a:lnTo>
                <a:lnTo>
                  <a:pt x="1395413" y="281305"/>
                </a:lnTo>
                <a:lnTo>
                  <a:pt x="1403033" y="291783"/>
                </a:lnTo>
                <a:lnTo>
                  <a:pt x="1410653" y="302578"/>
                </a:lnTo>
                <a:lnTo>
                  <a:pt x="1417955" y="313690"/>
                </a:lnTo>
                <a:lnTo>
                  <a:pt x="1425575" y="324803"/>
                </a:lnTo>
                <a:lnTo>
                  <a:pt x="1432877" y="336233"/>
                </a:lnTo>
                <a:lnTo>
                  <a:pt x="1439863" y="348298"/>
                </a:lnTo>
                <a:lnTo>
                  <a:pt x="1447165" y="360045"/>
                </a:lnTo>
                <a:lnTo>
                  <a:pt x="1461135" y="385128"/>
                </a:lnTo>
                <a:lnTo>
                  <a:pt x="1474153" y="410845"/>
                </a:lnTo>
                <a:lnTo>
                  <a:pt x="1487170" y="437833"/>
                </a:lnTo>
                <a:lnTo>
                  <a:pt x="1499553" y="465455"/>
                </a:lnTo>
                <a:lnTo>
                  <a:pt x="1510983" y="494348"/>
                </a:lnTo>
                <a:lnTo>
                  <a:pt x="1522095" y="523875"/>
                </a:lnTo>
                <a:lnTo>
                  <a:pt x="1840331" y="523875"/>
                </a:lnTo>
                <a:lnTo>
                  <a:pt x="1832574" y="513773"/>
                </a:lnTo>
                <a:lnTo>
                  <a:pt x="1817967" y="496942"/>
                </a:lnTo>
                <a:lnTo>
                  <a:pt x="1802724" y="479794"/>
                </a:lnTo>
                <a:lnTo>
                  <a:pt x="1787481" y="463281"/>
                </a:lnTo>
                <a:lnTo>
                  <a:pt x="1771921" y="447404"/>
                </a:lnTo>
                <a:lnTo>
                  <a:pt x="1756044" y="431844"/>
                </a:lnTo>
                <a:lnTo>
                  <a:pt x="1739531" y="416601"/>
                </a:lnTo>
                <a:lnTo>
                  <a:pt x="1722383" y="401358"/>
                </a:lnTo>
                <a:lnTo>
                  <a:pt x="1705553" y="386751"/>
                </a:lnTo>
                <a:lnTo>
                  <a:pt x="1687770" y="373096"/>
                </a:lnTo>
                <a:lnTo>
                  <a:pt x="1670304" y="359124"/>
                </a:lnTo>
                <a:lnTo>
                  <a:pt x="1652203" y="345786"/>
                </a:lnTo>
                <a:lnTo>
                  <a:pt x="1633468" y="333084"/>
                </a:lnTo>
                <a:lnTo>
                  <a:pt x="1614415" y="320700"/>
                </a:lnTo>
                <a:lnTo>
                  <a:pt x="1595679" y="308950"/>
                </a:lnTo>
                <a:lnTo>
                  <a:pt x="1575991" y="297201"/>
                </a:lnTo>
                <a:lnTo>
                  <a:pt x="1556302" y="286086"/>
                </a:lnTo>
                <a:lnTo>
                  <a:pt x="1536296" y="275925"/>
                </a:lnTo>
                <a:lnTo>
                  <a:pt x="1515973" y="265445"/>
                </a:lnTo>
                <a:lnTo>
                  <a:pt x="1495332" y="255919"/>
                </a:lnTo>
                <a:lnTo>
                  <a:pt x="1474691" y="247027"/>
                </a:lnTo>
                <a:lnTo>
                  <a:pt x="1453415" y="238136"/>
                </a:lnTo>
                <a:lnTo>
                  <a:pt x="1431821" y="230197"/>
                </a:lnTo>
                <a:lnTo>
                  <a:pt x="1410227" y="222258"/>
                </a:lnTo>
                <a:lnTo>
                  <a:pt x="1388316" y="215589"/>
                </a:lnTo>
                <a:lnTo>
                  <a:pt x="1366405" y="208921"/>
                </a:lnTo>
                <a:lnTo>
                  <a:pt x="1344176" y="202887"/>
                </a:lnTo>
                <a:lnTo>
                  <a:pt x="1321630" y="197489"/>
                </a:lnTo>
                <a:lnTo>
                  <a:pt x="1315730" y="196178"/>
                </a:lnTo>
                <a:close/>
                <a:moveTo>
                  <a:pt x="1109345" y="0"/>
                </a:moveTo>
                <a:lnTo>
                  <a:pt x="1138237" y="318"/>
                </a:lnTo>
                <a:lnTo>
                  <a:pt x="1166495" y="1588"/>
                </a:lnTo>
                <a:lnTo>
                  <a:pt x="1195070" y="3493"/>
                </a:lnTo>
                <a:lnTo>
                  <a:pt x="1223010" y="5715"/>
                </a:lnTo>
                <a:lnTo>
                  <a:pt x="1250950" y="9208"/>
                </a:lnTo>
                <a:lnTo>
                  <a:pt x="1278573" y="13018"/>
                </a:lnTo>
                <a:lnTo>
                  <a:pt x="1306195" y="17780"/>
                </a:lnTo>
                <a:lnTo>
                  <a:pt x="1333183" y="22860"/>
                </a:lnTo>
                <a:lnTo>
                  <a:pt x="1360487" y="28575"/>
                </a:lnTo>
                <a:lnTo>
                  <a:pt x="1386840" y="34925"/>
                </a:lnTo>
                <a:lnTo>
                  <a:pt x="1413510" y="42228"/>
                </a:lnTo>
                <a:lnTo>
                  <a:pt x="1439545" y="50165"/>
                </a:lnTo>
                <a:lnTo>
                  <a:pt x="1465580" y="58420"/>
                </a:lnTo>
                <a:lnTo>
                  <a:pt x="1490980" y="67628"/>
                </a:lnTo>
                <a:lnTo>
                  <a:pt x="1516380" y="77153"/>
                </a:lnTo>
                <a:lnTo>
                  <a:pt x="1541463" y="87313"/>
                </a:lnTo>
                <a:lnTo>
                  <a:pt x="1566227" y="98108"/>
                </a:lnTo>
                <a:lnTo>
                  <a:pt x="1590675" y="109538"/>
                </a:lnTo>
                <a:lnTo>
                  <a:pt x="1614805" y="121603"/>
                </a:lnTo>
                <a:lnTo>
                  <a:pt x="1638617" y="134303"/>
                </a:lnTo>
                <a:lnTo>
                  <a:pt x="1662113" y="147320"/>
                </a:lnTo>
                <a:lnTo>
                  <a:pt x="1684973" y="160655"/>
                </a:lnTo>
                <a:lnTo>
                  <a:pt x="1707833" y="174943"/>
                </a:lnTo>
                <a:lnTo>
                  <a:pt x="1730057" y="189865"/>
                </a:lnTo>
                <a:lnTo>
                  <a:pt x="1751965" y="204788"/>
                </a:lnTo>
                <a:lnTo>
                  <a:pt x="1773555" y="220663"/>
                </a:lnTo>
                <a:lnTo>
                  <a:pt x="1794510" y="236855"/>
                </a:lnTo>
                <a:lnTo>
                  <a:pt x="1815465" y="253683"/>
                </a:lnTo>
                <a:lnTo>
                  <a:pt x="1835785" y="270510"/>
                </a:lnTo>
                <a:lnTo>
                  <a:pt x="1855787" y="288290"/>
                </a:lnTo>
                <a:lnTo>
                  <a:pt x="1875473" y="306705"/>
                </a:lnTo>
                <a:lnTo>
                  <a:pt x="1894205" y="325120"/>
                </a:lnTo>
                <a:lnTo>
                  <a:pt x="1912937" y="344488"/>
                </a:lnTo>
                <a:lnTo>
                  <a:pt x="1931035" y="363538"/>
                </a:lnTo>
                <a:lnTo>
                  <a:pt x="1948815" y="383540"/>
                </a:lnTo>
                <a:lnTo>
                  <a:pt x="1965643" y="403860"/>
                </a:lnTo>
                <a:lnTo>
                  <a:pt x="1982470" y="424815"/>
                </a:lnTo>
                <a:lnTo>
                  <a:pt x="1998663" y="445770"/>
                </a:lnTo>
                <a:lnTo>
                  <a:pt x="2014537" y="467360"/>
                </a:lnTo>
                <a:lnTo>
                  <a:pt x="2029777" y="489268"/>
                </a:lnTo>
                <a:lnTo>
                  <a:pt x="2044383" y="511493"/>
                </a:lnTo>
                <a:lnTo>
                  <a:pt x="2058670" y="534353"/>
                </a:lnTo>
                <a:lnTo>
                  <a:pt x="2072005" y="557213"/>
                </a:lnTo>
                <a:lnTo>
                  <a:pt x="2085023" y="580708"/>
                </a:lnTo>
                <a:lnTo>
                  <a:pt x="2097723" y="604520"/>
                </a:lnTo>
                <a:lnTo>
                  <a:pt x="2109787" y="628650"/>
                </a:lnTo>
                <a:lnTo>
                  <a:pt x="2121217" y="653098"/>
                </a:lnTo>
                <a:lnTo>
                  <a:pt x="2132013" y="677863"/>
                </a:lnTo>
                <a:lnTo>
                  <a:pt x="2142173" y="702945"/>
                </a:lnTo>
                <a:lnTo>
                  <a:pt x="2152015" y="728345"/>
                </a:lnTo>
                <a:lnTo>
                  <a:pt x="2160905" y="754063"/>
                </a:lnTo>
                <a:lnTo>
                  <a:pt x="2169160" y="779780"/>
                </a:lnTo>
                <a:lnTo>
                  <a:pt x="2177097" y="805815"/>
                </a:lnTo>
                <a:lnTo>
                  <a:pt x="2184400" y="832485"/>
                </a:lnTo>
                <a:lnTo>
                  <a:pt x="2190750" y="859473"/>
                </a:lnTo>
                <a:lnTo>
                  <a:pt x="2196465" y="886143"/>
                </a:lnTo>
                <a:lnTo>
                  <a:pt x="2201863" y="913448"/>
                </a:lnTo>
                <a:lnTo>
                  <a:pt x="2206307" y="940753"/>
                </a:lnTo>
                <a:lnTo>
                  <a:pt x="2210435" y="968375"/>
                </a:lnTo>
                <a:lnTo>
                  <a:pt x="2213610" y="996315"/>
                </a:lnTo>
                <a:lnTo>
                  <a:pt x="2215833" y="1024255"/>
                </a:lnTo>
                <a:lnTo>
                  <a:pt x="2217737" y="1052830"/>
                </a:lnTo>
                <a:lnTo>
                  <a:pt x="2219007" y="1081088"/>
                </a:lnTo>
                <a:lnTo>
                  <a:pt x="2219325" y="1109980"/>
                </a:lnTo>
                <a:lnTo>
                  <a:pt x="2219007" y="1138238"/>
                </a:lnTo>
                <a:lnTo>
                  <a:pt x="2217737" y="1166813"/>
                </a:lnTo>
                <a:lnTo>
                  <a:pt x="2215833" y="1195388"/>
                </a:lnTo>
                <a:lnTo>
                  <a:pt x="2213610" y="1223328"/>
                </a:lnTo>
                <a:lnTo>
                  <a:pt x="2210435" y="1250950"/>
                </a:lnTo>
                <a:lnTo>
                  <a:pt x="2206307" y="1278573"/>
                </a:lnTo>
                <a:lnTo>
                  <a:pt x="2201863" y="1306195"/>
                </a:lnTo>
                <a:lnTo>
                  <a:pt x="2196465" y="1333500"/>
                </a:lnTo>
                <a:lnTo>
                  <a:pt x="2190750" y="1360488"/>
                </a:lnTo>
                <a:lnTo>
                  <a:pt x="2184400" y="1387158"/>
                </a:lnTo>
                <a:lnTo>
                  <a:pt x="2177097" y="1413510"/>
                </a:lnTo>
                <a:lnTo>
                  <a:pt x="2169160" y="1439545"/>
                </a:lnTo>
                <a:lnTo>
                  <a:pt x="2160905" y="1465898"/>
                </a:lnTo>
                <a:lnTo>
                  <a:pt x="2152015" y="1491298"/>
                </a:lnTo>
                <a:lnTo>
                  <a:pt x="2142173" y="1516380"/>
                </a:lnTo>
                <a:lnTo>
                  <a:pt x="2132013" y="1541463"/>
                </a:lnTo>
                <a:lnTo>
                  <a:pt x="2121217" y="1566545"/>
                </a:lnTo>
                <a:lnTo>
                  <a:pt x="2109787" y="1590675"/>
                </a:lnTo>
                <a:lnTo>
                  <a:pt x="2097723" y="1614805"/>
                </a:lnTo>
                <a:lnTo>
                  <a:pt x="2085023" y="1638618"/>
                </a:lnTo>
                <a:lnTo>
                  <a:pt x="2072005" y="1662113"/>
                </a:lnTo>
                <a:lnTo>
                  <a:pt x="2058670" y="1685290"/>
                </a:lnTo>
                <a:lnTo>
                  <a:pt x="2044383" y="1707833"/>
                </a:lnTo>
                <a:lnTo>
                  <a:pt x="2029777" y="1730058"/>
                </a:lnTo>
                <a:lnTo>
                  <a:pt x="2014537" y="1751965"/>
                </a:lnTo>
                <a:lnTo>
                  <a:pt x="1998663" y="1773555"/>
                </a:lnTo>
                <a:lnTo>
                  <a:pt x="1982470" y="1794828"/>
                </a:lnTo>
                <a:lnTo>
                  <a:pt x="1965643" y="1815465"/>
                </a:lnTo>
                <a:lnTo>
                  <a:pt x="1948815" y="1835785"/>
                </a:lnTo>
                <a:lnTo>
                  <a:pt x="1931035" y="1855788"/>
                </a:lnTo>
                <a:lnTo>
                  <a:pt x="1912937" y="1875473"/>
                </a:lnTo>
                <a:lnTo>
                  <a:pt x="1894205" y="1894205"/>
                </a:lnTo>
                <a:lnTo>
                  <a:pt x="1875473" y="1913255"/>
                </a:lnTo>
                <a:lnTo>
                  <a:pt x="1855787" y="1931353"/>
                </a:lnTo>
                <a:lnTo>
                  <a:pt x="1835785" y="1948815"/>
                </a:lnTo>
                <a:lnTo>
                  <a:pt x="1815465" y="1966278"/>
                </a:lnTo>
                <a:lnTo>
                  <a:pt x="1794510" y="1982788"/>
                </a:lnTo>
                <a:lnTo>
                  <a:pt x="1773555" y="1998980"/>
                </a:lnTo>
                <a:lnTo>
                  <a:pt x="1751965" y="2014538"/>
                </a:lnTo>
                <a:lnTo>
                  <a:pt x="1730057" y="2030095"/>
                </a:lnTo>
                <a:lnTo>
                  <a:pt x="1707833" y="2044700"/>
                </a:lnTo>
                <a:lnTo>
                  <a:pt x="1684973" y="2058670"/>
                </a:lnTo>
                <a:lnTo>
                  <a:pt x="1662113" y="2072323"/>
                </a:lnTo>
                <a:lnTo>
                  <a:pt x="1638617" y="2085340"/>
                </a:lnTo>
                <a:lnTo>
                  <a:pt x="1614805" y="2098040"/>
                </a:lnTo>
                <a:lnTo>
                  <a:pt x="1590675" y="2109788"/>
                </a:lnTo>
                <a:lnTo>
                  <a:pt x="1566227" y="2121535"/>
                </a:lnTo>
                <a:lnTo>
                  <a:pt x="1541463" y="2132330"/>
                </a:lnTo>
                <a:lnTo>
                  <a:pt x="1516380" y="2142490"/>
                </a:lnTo>
                <a:lnTo>
                  <a:pt x="1490980" y="2152333"/>
                </a:lnTo>
                <a:lnTo>
                  <a:pt x="1465580" y="2160905"/>
                </a:lnTo>
                <a:lnTo>
                  <a:pt x="1439545" y="2169478"/>
                </a:lnTo>
                <a:lnTo>
                  <a:pt x="1413510" y="2177098"/>
                </a:lnTo>
                <a:lnTo>
                  <a:pt x="1386840" y="2184400"/>
                </a:lnTo>
                <a:lnTo>
                  <a:pt x="1360487" y="2191068"/>
                </a:lnTo>
                <a:lnTo>
                  <a:pt x="1333183" y="2196783"/>
                </a:lnTo>
                <a:lnTo>
                  <a:pt x="1306195" y="2202180"/>
                </a:lnTo>
                <a:lnTo>
                  <a:pt x="1278573" y="2206625"/>
                </a:lnTo>
                <a:lnTo>
                  <a:pt x="1250950" y="2210753"/>
                </a:lnTo>
                <a:lnTo>
                  <a:pt x="1223010" y="2213610"/>
                </a:lnTo>
                <a:lnTo>
                  <a:pt x="1195070" y="2215833"/>
                </a:lnTo>
                <a:lnTo>
                  <a:pt x="1166495" y="2218055"/>
                </a:lnTo>
                <a:lnTo>
                  <a:pt x="1138237" y="2219008"/>
                </a:lnTo>
                <a:lnTo>
                  <a:pt x="1109345" y="2219325"/>
                </a:lnTo>
                <a:lnTo>
                  <a:pt x="1081087" y="2219008"/>
                </a:lnTo>
                <a:lnTo>
                  <a:pt x="1052513" y="2218055"/>
                </a:lnTo>
                <a:lnTo>
                  <a:pt x="1023937" y="2215833"/>
                </a:lnTo>
                <a:lnTo>
                  <a:pt x="995997" y="2213610"/>
                </a:lnTo>
                <a:lnTo>
                  <a:pt x="968375" y="2210753"/>
                </a:lnTo>
                <a:lnTo>
                  <a:pt x="940753" y="2206625"/>
                </a:lnTo>
                <a:lnTo>
                  <a:pt x="913130" y="2202180"/>
                </a:lnTo>
                <a:lnTo>
                  <a:pt x="886143" y="2196783"/>
                </a:lnTo>
                <a:lnTo>
                  <a:pt x="858837" y="2191068"/>
                </a:lnTo>
                <a:lnTo>
                  <a:pt x="832167" y="2184400"/>
                </a:lnTo>
                <a:lnTo>
                  <a:pt x="805815" y="2177098"/>
                </a:lnTo>
                <a:lnTo>
                  <a:pt x="779780" y="2169478"/>
                </a:lnTo>
                <a:lnTo>
                  <a:pt x="753427" y="2160905"/>
                </a:lnTo>
                <a:lnTo>
                  <a:pt x="728027" y="2152333"/>
                </a:lnTo>
                <a:lnTo>
                  <a:pt x="702627" y="2142490"/>
                </a:lnTo>
                <a:lnTo>
                  <a:pt x="677863" y="2132330"/>
                </a:lnTo>
                <a:lnTo>
                  <a:pt x="652780" y="2121535"/>
                </a:lnTo>
                <a:lnTo>
                  <a:pt x="628650" y="2109788"/>
                </a:lnTo>
                <a:lnTo>
                  <a:pt x="604520" y="2098040"/>
                </a:lnTo>
                <a:lnTo>
                  <a:pt x="580707" y="2085340"/>
                </a:lnTo>
                <a:lnTo>
                  <a:pt x="557213" y="2072323"/>
                </a:lnTo>
                <a:lnTo>
                  <a:pt x="534035" y="2058670"/>
                </a:lnTo>
                <a:lnTo>
                  <a:pt x="511493" y="2044700"/>
                </a:lnTo>
                <a:lnTo>
                  <a:pt x="488950" y="2030095"/>
                </a:lnTo>
                <a:lnTo>
                  <a:pt x="467043" y="2014538"/>
                </a:lnTo>
                <a:lnTo>
                  <a:pt x="445770" y="1998980"/>
                </a:lnTo>
                <a:lnTo>
                  <a:pt x="424497" y="1982788"/>
                </a:lnTo>
                <a:lnTo>
                  <a:pt x="403860" y="1966278"/>
                </a:lnTo>
                <a:lnTo>
                  <a:pt x="383540" y="1948815"/>
                </a:lnTo>
                <a:lnTo>
                  <a:pt x="363537" y="1931353"/>
                </a:lnTo>
                <a:lnTo>
                  <a:pt x="344170" y="1913255"/>
                </a:lnTo>
                <a:lnTo>
                  <a:pt x="325120" y="1894205"/>
                </a:lnTo>
                <a:lnTo>
                  <a:pt x="306387" y="1875473"/>
                </a:lnTo>
                <a:lnTo>
                  <a:pt x="287973" y="1855788"/>
                </a:lnTo>
                <a:lnTo>
                  <a:pt x="270510" y="1835785"/>
                </a:lnTo>
                <a:lnTo>
                  <a:pt x="253365" y="1815465"/>
                </a:lnTo>
                <a:lnTo>
                  <a:pt x="236537" y="1794828"/>
                </a:lnTo>
                <a:lnTo>
                  <a:pt x="220345" y="1773555"/>
                </a:lnTo>
                <a:lnTo>
                  <a:pt x="204787" y="1751965"/>
                </a:lnTo>
                <a:lnTo>
                  <a:pt x="189230" y="1730058"/>
                </a:lnTo>
                <a:lnTo>
                  <a:pt x="174625" y="1707833"/>
                </a:lnTo>
                <a:lnTo>
                  <a:pt x="160655" y="1685290"/>
                </a:lnTo>
                <a:lnTo>
                  <a:pt x="147003" y="1662113"/>
                </a:lnTo>
                <a:lnTo>
                  <a:pt x="133985" y="1638618"/>
                </a:lnTo>
                <a:lnTo>
                  <a:pt x="121285" y="1614805"/>
                </a:lnTo>
                <a:lnTo>
                  <a:pt x="109537" y="1590675"/>
                </a:lnTo>
                <a:lnTo>
                  <a:pt x="97790" y="1566545"/>
                </a:lnTo>
                <a:lnTo>
                  <a:pt x="86995" y="1541463"/>
                </a:lnTo>
                <a:lnTo>
                  <a:pt x="77153" y="1516380"/>
                </a:lnTo>
                <a:lnTo>
                  <a:pt x="67627" y="1491298"/>
                </a:lnTo>
                <a:lnTo>
                  <a:pt x="58420" y="1465898"/>
                </a:lnTo>
                <a:lnTo>
                  <a:pt x="49847" y="1439545"/>
                </a:lnTo>
                <a:lnTo>
                  <a:pt x="42227" y="1413510"/>
                </a:lnTo>
                <a:lnTo>
                  <a:pt x="34925" y="1387158"/>
                </a:lnTo>
                <a:lnTo>
                  <a:pt x="28257" y="1360488"/>
                </a:lnTo>
                <a:lnTo>
                  <a:pt x="22543" y="1333500"/>
                </a:lnTo>
                <a:lnTo>
                  <a:pt x="17145" y="1306195"/>
                </a:lnTo>
                <a:lnTo>
                  <a:pt x="13017" y="1278573"/>
                </a:lnTo>
                <a:lnTo>
                  <a:pt x="9207" y="1250950"/>
                </a:lnTo>
                <a:lnTo>
                  <a:pt x="5715" y="1223328"/>
                </a:lnTo>
                <a:lnTo>
                  <a:pt x="3175" y="1195388"/>
                </a:lnTo>
                <a:lnTo>
                  <a:pt x="1270" y="1166813"/>
                </a:lnTo>
                <a:lnTo>
                  <a:pt x="317" y="1138238"/>
                </a:lnTo>
                <a:lnTo>
                  <a:pt x="0" y="1109980"/>
                </a:lnTo>
                <a:lnTo>
                  <a:pt x="317" y="1081088"/>
                </a:lnTo>
                <a:lnTo>
                  <a:pt x="1270" y="1052830"/>
                </a:lnTo>
                <a:lnTo>
                  <a:pt x="3175" y="1024255"/>
                </a:lnTo>
                <a:lnTo>
                  <a:pt x="5715" y="996315"/>
                </a:lnTo>
                <a:lnTo>
                  <a:pt x="9207" y="968375"/>
                </a:lnTo>
                <a:lnTo>
                  <a:pt x="13017" y="940753"/>
                </a:lnTo>
                <a:lnTo>
                  <a:pt x="17145" y="913448"/>
                </a:lnTo>
                <a:lnTo>
                  <a:pt x="22543" y="886143"/>
                </a:lnTo>
                <a:lnTo>
                  <a:pt x="28257" y="859473"/>
                </a:lnTo>
                <a:lnTo>
                  <a:pt x="34925" y="832485"/>
                </a:lnTo>
                <a:lnTo>
                  <a:pt x="42227" y="805815"/>
                </a:lnTo>
                <a:lnTo>
                  <a:pt x="49847" y="779780"/>
                </a:lnTo>
                <a:lnTo>
                  <a:pt x="58420" y="754063"/>
                </a:lnTo>
                <a:lnTo>
                  <a:pt x="67627" y="728345"/>
                </a:lnTo>
                <a:lnTo>
                  <a:pt x="77153" y="702945"/>
                </a:lnTo>
                <a:lnTo>
                  <a:pt x="86995" y="677863"/>
                </a:lnTo>
                <a:lnTo>
                  <a:pt x="97790" y="653098"/>
                </a:lnTo>
                <a:lnTo>
                  <a:pt x="109537" y="628650"/>
                </a:lnTo>
                <a:lnTo>
                  <a:pt x="121285" y="604520"/>
                </a:lnTo>
                <a:lnTo>
                  <a:pt x="133985" y="580708"/>
                </a:lnTo>
                <a:lnTo>
                  <a:pt x="147003" y="557213"/>
                </a:lnTo>
                <a:lnTo>
                  <a:pt x="160655" y="534353"/>
                </a:lnTo>
                <a:lnTo>
                  <a:pt x="174625" y="511493"/>
                </a:lnTo>
                <a:lnTo>
                  <a:pt x="189230" y="489268"/>
                </a:lnTo>
                <a:lnTo>
                  <a:pt x="204787" y="467360"/>
                </a:lnTo>
                <a:lnTo>
                  <a:pt x="220345" y="445770"/>
                </a:lnTo>
                <a:lnTo>
                  <a:pt x="236537" y="424815"/>
                </a:lnTo>
                <a:lnTo>
                  <a:pt x="253365" y="403860"/>
                </a:lnTo>
                <a:lnTo>
                  <a:pt x="270510" y="383540"/>
                </a:lnTo>
                <a:lnTo>
                  <a:pt x="287973" y="363538"/>
                </a:lnTo>
                <a:lnTo>
                  <a:pt x="306387" y="344488"/>
                </a:lnTo>
                <a:lnTo>
                  <a:pt x="325120" y="325120"/>
                </a:lnTo>
                <a:lnTo>
                  <a:pt x="344170" y="306705"/>
                </a:lnTo>
                <a:lnTo>
                  <a:pt x="363537" y="288290"/>
                </a:lnTo>
                <a:lnTo>
                  <a:pt x="383540" y="270510"/>
                </a:lnTo>
                <a:lnTo>
                  <a:pt x="403860" y="253683"/>
                </a:lnTo>
                <a:lnTo>
                  <a:pt x="424497" y="236855"/>
                </a:lnTo>
                <a:lnTo>
                  <a:pt x="445770" y="220663"/>
                </a:lnTo>
                <a:lnTo>
                  <a:pt x="467043" y="204788"/>
                </a:lnTo>
                <a:lnTo>
                  <a:pt x="488950" y="189865"/>
                </a:lnTo>
                <a:lnTo>
                  <a:pt x="511493" y="174943"/>
                </a:lnTo>
                <a:lnTo>
                  <a:pt x="534035" y="160655"/>
                </a:lnTo>
                <a:lnTo>
                  <a:pt x="557213" y="147320"/>
                </a:lnTo>
                <a:lnTo>
                  <a:pt x="580707" y="134303"/>
                </a:lnTo>
                <a:lnTo>
                  <a:pt x="604520" y="121603"/>
                </a:lnTo>
                <a:lnTo>
                  <a:pt x="628650" y="109538"/>
                </a:lnTo>
                <a:lnTo>
                  <a:pt x="652780" y="98108"/>
                </a:lnTo>
                <a:lnTo>
                  <a:pt x="677863" y="87313"/>
                </a:lnTo>
                <a:lnTo>
                  <a:pt x="702627" y="77153"/>
                </a:lnTo>
                <a:lnTo>
                  <a:pt x="728027" y="67628"/>
                </a:lnTo>
                <a:lnTo>
                  <a:pt x="753427" y="58420"/>
                </a:lnTo>
                <a:lnTo>
                  <a:pt x="779780" y="50165"/>
                </a:lnTo>
                <a:lnTo>
                  <a:pt x="805815" y="42228"/>
                </a:lnTo>
                <a:lnTo>
                  <a:pt x="832167" y="34925"/>
                </a:lnTo>
                <a:lnTo>
                  <a:pt x="858837" y="28575"/>
                </a:lnTo>
                <a:lnTo>
                  <a:pt x="886143" y="22860"/>
                </a:lnTo>
                <a:lnTo>
                  <a:pt x="913130" y="17780"/>
                </a:lnTo>
                <a:lnTo>
                  <a:pt x="940753" y="13018"/>
                </a:lnTo>
                <a:lnTo>
                  <a:pt x="968375" y="9208"/>
                </a:lnTo>
                <a:lnTo>
                  <a:pt x="995997" y="5715"/>
                </a:lnTo>
                <a:lnTo>
                  <a:pt x="1023937" y="3493"/>
                </a:lnTo>
                <a:lnTo>
                  <a:pt x="1052513" y="1588"/>
                </a:lnTo>
                <a:lnTo>
                  <a:pt x="1081087" y="318"/>
                </a:lnTo>
                <a:lnTo>
                  <a:pt x="1109345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BE3D355-2948-4301-AB2B-C705C4E94A96}"/>
              </a:ext>
            </a:extLst>
          </p:cNvPr>
          <p:cNvSpPr txBox="1"/>
          <p:nvPr/>
        </p:nvSpPr>
        <p:spPr>
          <a:xfrm>
            <a:off x="1792733" y="405252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027DF37-9A3D-4537-9671-060877A21203}"/>
              </a:ext>
            </a:extLst>
          </p:cNvPr>
          <p:cNvSpPr txBox="1"/>
          <p:nvPr/>
        </p:nvSpPr>
        <p:spPr>
          <a:xfrm>
            <a:off x="1467354" y="4588449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AA54E49-F0DB-4233-A495-E091B728D723}"/>
              </a:ext>
            </a:extLst>
          </p:cNvPr>
          <p:cNvSpPr txBox="1"/>
          <p:nvPr/>
        </p:nvSpPr>
        <p:spPr>
          <a:xfrm>
            <a:off x="1467354" y="4925515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BDC8609-9321-4623-B54C-59B6C4410F56}"/>
              </a:ext>
            </a:extLst>
          </p:cNvPr>
          <p:cNvSpPr txBox="1"/>
          <p:nvPr/>
        </p:nvSpPr>
        <p:spPr>
          <a:xfrm>
            <a:off x="4845098" y="21294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1E94CC8-609E-4FEB-BAC1-8862888963DC}"/>
              </a:ext>
            </a:extLst>
          </p:cNvPr>
          <p:cNvSpPr txBox="1"/>
          <p:nvPr/>
        </p:nvSpPr>
        <p:spPr>
          <a:xfrm>
            <a:off x="4519719" y="2619037"/>
            <a:ext cx="302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54BE69F-6BA6-4A6A-97B8-74CCC01B5813}"/>
              </a:ext>
            </a:extLst>
          </p:cNvPr>
          <p:cNvSpPr txBox="1"/>
          <p:nvPr/>
        </p:nvSpPr>
        <p:spPr>
          <a:xfrm>
            <a:off x="4519719" y="2956103"/>
            <a:ext cx="302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76289FA-CA36-429B-B3B8-016854AEFD08}"/>
              </a:ext>
            </a:extLst>
          </p:cNvPr>
          <p:cNvSpPr txBox="1"/>
          <p:nvPr/>
        </p:nvSpPr>
        <p:spPr>
          <a:xfrm>
            <a:off x="8367824" y="42052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66C450-3E59-4B4E-9610-CFCA3D899721}"/>
              </a:ext>
            </a:extLst>
          </p:cNvPr>
          <p:cNvSpPr txBox="1"/>
          <p:nvPr/>
        </p:nvSpPr>
        <p:spPr>
          <a:xfrm>
            <a:off x="8042446" y="4741169"/>
            <a:ext cx="279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6079300-FC61-4CA1-AB29-3EBF09E53ABD}"/>
              </a:ext>
            </a:extLst>
          </p:cNvPr>
          <p:cNvSpPr txBox="1"/>
          <p:nvPr/>
        </p:nvSpPr>
        <p:spPr>
          <a:xfrm>
            <a:off x="8042446" y="5078235"/>
            <a:ext cx="279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55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1" y="562631"/>
            <a:ext cx="41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43B14A9A-DED7-41EB-92B1-C7D5F98982E8}"/>
              </a:ext>
            </a:extLst>
          </p:cNvPr>
          <p:cNvSpPr>
            <a:spLocks/>
          </p:cNvSpPr>
          <p:nvPr/>
        </p:nvSpPr>
        <p:spPr bwMode="auto">
          <a:xfrm>
            <a:off x="5412032" y="1884463"/>
            <a:ext cx="2651125" cy="2014537"/>
          </a:xfrm>
          <a:custGeom>
            <a:avLst/>
            <a:gdLst>
              <a:gd name="T0" fmla="*/ 2147483647 w 774"/>
              <a:gd name="T1" fmla="*/ 2147483647 h 588"/>
              <a:gd name="T2" fmla="*/ 2147483647 w 774"/>
              <a:gd name="T3" fmla="*/ 2147483647 h 588"/>
              <a:gd name="T4" fmla="*/ 0 w 774"/>
              <a:gd name="T5" fmla="*/ 2147483647 h 588"/>
              <a:gd name="T6" fmla="*/ 0 w 774"/>
              <a:gd name="T7" fmla="*/ 2147483647 h 588"/>
              <a:gd name="T8" fmla="*/ 0 w 774"/>
              <a:gd name="T9" fmla="*/ 2147483647 h 588"/>
              <a:gd name="T10" fmla="*/ 0 w 774"/>
              <a:gd name="T11" fmla="*/ 2147483647 h 588"/>
              <a:gd name="T12" fmla="*/ 0 w 774"/>
              <a:gd name="T13" fmla="*/ 2147483647 h 588"/>
              <a:gd name="T14" fmla="*/ 2147483647 w 774"/>
              <a:gd name="T15" fmla="*/ 0 h 588"/>
              <a:gd name="T16" fmla="*/ 2147483647 w 774"/>
              <a:gd name="T17" fmla="*/ 0 h 588"/>
              <a:gd name="T18" fmla="*/ 2147483647 w 774"/>
              <a:gd name="T19" fmla="*/ 0 h 588"/>
              <a:gd name="T20" fmla="*/ 2147483647 w 774"/>
              <a:gd name="T21" fmla="*/ 2147483647 h 588"/>
              <a:gd name="T22" fmla="*/ 2147483647 w 774"/>
              <a:gd name="T23" fmla="*/ 2147483647 h 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74" h="588">
                <a:moveTo>
                  <a:pt x="774" y="353"/>
                </a:moveTo>
                <a:cubicBezTo>
                  <a:pt x="235" y="353"/>
                  <a:pt x="235" y="353"/>
                  <a:pt x="235" y="353"/>
                </a:cubicBezTo>
                <a:cubicBezTo>
                  <a:pt x="108" y="353"/>
                  <a:pt x="5" y="453"/>
                  <a:pt x="0" y="579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81"/>
                  <a:pt x="0" y="583"/>
                  <a:pt x="0" y="585"/>
                </a:cubicBezTo>
                <a:cubicBezTo>
                  <a:pt x="0" y="586"/>
                  <a:pt x="0" y="587"/>
                  <a:pt x="0" y="58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107"/>
                  <a:pt x="103" y="2"/>
                  <a:pt x="231" y="0"/>
                </a:cubicBezTo>
                <a:cubicBezTo>
                  <a:pt x="233" y="0"/>
                  <a:pt x="234" y="0"/>
                  <a:pt x="235" y="0"/>
                </a:cubicBezTo>
                <a:cubicBezTo>
                  <a:pt x="236" y="0"/>
                  <a:pt x="237" y="0"/>
                  <a:pt x="238" y="0"/>
                </a:cubicBezTo>
                <a:cubicBezTo>
                  <a:pt x="475" y="1"/>
                  <a:pt x="679" y="143"/>
                  <a:pt x="771" y="345"/>
                </a:cubicBezTo>
                <a:cubicBezTo>
                  <a:pt x="772" y="348"/>
                  <a:pt x="773" y="350"/>
                  <a:pt x="774" y="353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27FDDBC5-9086-4E20-A3B3-09B4B6DCC295}"/>
              </a:ext>
            </a:extLst>
          </p:cNvPr>
          <p:cNvSpPr>
            <a:spLocks/>
          </p:cNvSpPr>
          <p:nvPr/>
        </p:nvSpPr>
        <p:spPr bwMode="auto">
          <a:xfrm>
            <a:off x="6216898" y="3094134"/>
            <a:ext cx="2014537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2147483647 w 588"/>
              <a:gd name="T5" fmla="*/ 2147483647 h 775"/>
              <a:gd name="T6" fmla="*/ 2147483647 w 588"/>
              <a:gd name="T7" fmla="*/ 2147483647 h 775"/>
              <a:gd name="T8" fmla="*/ 0 w 588"/>
              <a:gd name="T9" fmla="*/ 0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235"/>
                </a:moveTo>
                <a:cubicBezTo>
                  <a:pt x="588" y="237"/>
                  <a:pt x="588" y="238"/>
                  <a:pt x="588" y="239"/>
                </a:cubicBezTo>
                <a:cubicBezTo>
                  <a:pt x="587" y="478"/>
                  <a:pt x="442" y="684"/>
                  <a:pt x="236" y="775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36" y="105"/>
                  <a:pt x="130" y="0"/>
                  <a:pt x="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482" y="0"/>
                  <a:pt x="586" y="103"/>
                  <a:pt x="588" y="232"/>
                </a:cubicBezTo>
                <a:cubicBezTo>
                  <a:pt x="588" y="233"/>
                  <a:pt x="588" y="234"/>
                  <a:pt x="588" y="23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DBD0E41E-124E-4FA9-8EC0-08EDD1766749}"/>
              </a:ext>
            </a:extLst>
          </p:cNvPr>
          <p:cNvSpPr>
            <a:spLocks/>
          </p:cNvSpPr>
          <p:nvPr/>
        </p:nvSpPr>
        <p:spPr bwMode="auto">
          <a:xfrm>
            <a:off x="4370634" y="3899000"/>
            <a:ext cx="2654300" cy="2017713"/>
          </a:xfrm>
          <a:custGeom>
            <a:avLst/>
            <a:gdLst>
              <a:gd name="T0" fmla="*/ 2147483647 w 775"/>
              <a:gd name="T1" fmla="*/ 0 h 589"/>
              <a:gd name="T2" fmla="*/ 2147483647 w 775"/>
              <a:gd name="T3" fmla="*/ 2147483647 h 589"/>
              <a:gd name="T4" fmla="*/ 2147483647 w 775"/>
              <a:gd name="T5" fmla="*/ 2147483647 h 589"/>
              <a:gd name="T6" fmla="*/ 2147483647 w 775"/>
              <a:gd name="T7" fmla="*/ 2147483647 h 589"/>
              <a:gd name="T8" fmla="*/ 2147483647 w 775"/>
              <a:gd name="T9" fmla="*/ 2147483647 h 589"/>
              <a:gd name="T10" fmla="*/ 0 w 775"/>
              <a:gd name="T11" fmla="*/ 2147483647 h 589"/>
              <a:gd name="T12" fmla="*/ 2147483647 w 775"/>
              <a:gd name="T13" fmla="*/ 2147483647 h 589"/>
              <a:gd name="T14" fmla="*/ 2147483647 w 775"/>
              <a:gd name="T15" fmla="*/ 0 h 5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5" h="589">
                <a:moveTo>
                  <a:pt x="775" y="0"/>
                </a:moveTo>
                <a:cubicBezTo>
                  <a:pt x="775" y="353"/>
                  <a:pt x="775" y="353"/>
                  <a:pt x="775" y="353"/>
                </a:cubicBezTo>
                <a:cubicBezTo>
                  <a:pt x="775" y="482"/>
                  <a:pt x="671" y="587"/>
                  <a:pt x="543" y="589"/>
                </a:cubicBezTo>
                <a:cubicBezTo>
                  <a:pt x="542" y="589"/>
                  <a:pt x="540" y="589"/>
                  <a:pt x="539" y="589"/>
                </a:cubicBezTo>
                <a:cubicBezTo>
                  <a:pt x="538" y="589"/>
                  <a:pt x="537" y="589"/>
                  <a:pt x="536" y="589"/>
                </a:cubicBezTo>
                <a:cubicBezTo>
                  <a:pt x="296" y="587"/>
                  <a:pt x="90" y="443"/>
                  <a:pt x="0" y="236"/>
                </a:cubicBezTo>
                <a:cubicBezTo>
                  <a:pt x="539" y="236"/>
                  <a:pt x="539" y="236"/>
                  <a:pt x="539" y="236"/>
                </a:cubicBezTo>
                <a:cubicBezTo>
                  <a:pt x="669" y="236"/>
                  <a:pt x="775" y="131"/>
                  <a:pt x="7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5">
            <a:extLst>
              <a:ext uri="{FF2B5EF4-FFF2-40B4-BE49-F238E27FC236}">
                <a16:creationId xmlns:a16="http://schemas.microsoft.com/office/drawing/2014/main" id="{9961CDD8-244E-4F9C-8762-D002FAEC3936}"/>
              </a:ext>
            </a:extLst>
          </p:cNvPr>
          <p:cNvSpPr>
            <a:spLocks/>
          </p:cNvSpPr>
          <p:nvPr/>
        </p:nvSpPr>
        <p:spPr bwMode="auto">
          <a:xfrm>
            <a:off x="4202357" y="2052734"/>
            <a:ext cx="2014539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0 w 588"/>
              <a:gd name="T5" fmla="*/ 2147483647 h 775"/>
              <a:gd name="T6" fmla="*/ 0 w 588"/>
              <a:gd name="T7" fmla="*/ 2147483647 h 775"/>
              <a:gd name="T8" fmla="*/ 0 w 588"/>
              <a:gd name="T9" fmla="*/ 2147483647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775"/>
                </a:moveTo>
                <a:cubicBezTo>
                  <a:pt x="235" y="775"/>
                  <a:pt x="235" y="775"/>
                  <a:pt x="235" y="775"/>
                </a:cubicBezTo>
                <a:cubicBezTo>
                  <a:pt x="107" y="775"/>
                  <a:pt x="2" y="672"/>
                  <a:pt x="0" y="543"/>
                </a:cubicBezTo>
                <a:cubicBezTo>
                  <a:pt x="0" y="542"/>
                  <a:pt x="0" y="541"/>
                  <a:pt x="0" y="539"/>
                </a:cubicBezTo>
                <a:cubicBezTo>
                  <a:pt x="0" y="538"/>
                  <a:pt x="0" y="537"/>
                  <a:pt x="0" y="536"/>
                </a:cubicBezTo>
                <a:cubicBezTo>
                  <a:pt x="1" y="297"/>
                  <a:pt x="146" y="91"/>
                  <a:pt x="353" y="0"/>
                </a:cubicBezTo>
                <a:cubicBezTo>
                  <a:pt x="353" y="539"/>
                  <a:pt x="353" y="539"/>
                  <a:pt x="353" y="539"/>
                </a:cubicBezTo>
                <a:cubicBezTo>
                  <a:pt x="353" y="670"/>
                  <a:pt x="458" y="775"/>
                  <a:pt x="588" y="77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56">
            <a:extLst>
              <a:ext uri="{FF2B5EF4-FFF2-40B4-BE49-F238E27FC236}">
                <a16:creationId xmlns:a16="http://schemas.microsoft.com/office/drawing/2014/main" id="{0F3F6371-EEEA-434F-9782-E0E36774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774" y="31735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57">
            <a:extLst>
              <a:ext uri="{FF2B5EF4-FFF2-40B4-BE49-F238E27FC236}">
                <a16:creationId xmlns:a16="http://schemas.microsoft.com/office/drawing/2014/main" id="{3C427B59-1461-4A33-9A16-AA9A2B9B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560" y="22210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58">
            <a:extLst>
              <a:ext uri="{FF2B5EF4-FFF2-40B4-BE49-F238E27FC236}">
                <a16:creationId xmlns:a16="http://schemas.microsoft.com/office/drawing/2014/main" id="{F2C882DD-05BF-48EF-8C3A-EC3D39B1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824" y="385454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59">
            <a:extLst>
              <a:ext uri="{FF2B5EF4-FFF2-40B4-BE49-F238E27FC236}">
                <a16:creationId xmlns:a16="http://schemas.microsoft.com/office/drawing/2014/main" id="{73D6B8C6-5447-4EFB-96FD-8E8C7377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924" y="4961038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B8D52F4-486C-4494-93AC-9A5131974B8E}"/>
              </a:ext>
            </a:extLst>
          </p:cNvPr>
          <p:cNvSpPr txBox="1"/>
          <p:nvPr/>
        </p:nvSpPr>
        <p:spPr>
          <a:xfrm>
            <a:off x="1447890" y="26166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5B73CB7-EA23-482E-9ACD-99F169386AEF}"/>
              </a:ext>
            </a:extLst>
          </p:cNvPr>
          <p:cNvSpPr txBox="1"/>
          <p:nvPr/>
        </p:nvSpPr>
        <p:spPr>
          <a:xfrm>
            <a:off x="1122511" y="31525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B107207-8E51-4236-AF92-E9ED3040B1B2}"/>
              </a:ext>
            </a:extLst>
          </p:cNvPr>
          <p:cNvSpPr txBox="1"/>
          <p:nvPr/>
        </p:nvSpPr>
        <p:spPr>
          <a:xfrm>
            <a:off x="9061277" y="24319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AC54FA-1E6D-43B4-9478-13CD4A157113}"/>
              </a:ext>
            </a:extLst>
          </p:cNvPr>
          <p:cNvSpPr txBox="1"/>
          <p:nvPr/>
        </p:nvSpPr>
        <p:spPr>
          <a:xfrm>
            <a:off x="8735899" y="29678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24153CC-653E-419A-8DAC-3A1642B57DF8}"/>
              </a:ext>
            </a:extLst>
          </p:cNvPr>
          <p:cNvSpPr txBox="1"/>
          <p:nvPr/>
        </p:nvSpPr>
        <p:spPr>
          <a:xfrm>
            <a:off x="1599874" y="46435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A659556-8339-4179-8833-982DB1E58A37}"/>
              </a:ext>
            </a:extLst>
          </p:cNvPr>
          <p:cNvSpPr txBox="1"/>
          <p:nvPr/>
        </p:nvSpPr>
        <p:spPr>
          <a:xfrm>
            <a:off x="1274495" y="51794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3B67435-1378-4CF6-98C8-F2E39B9873EB}"/>
              </a:ext>
            </a:extLst>
          </p:cNvPr>
          <p:cNvSpPr txBox="1"/>
          <p:nvPr/>
        </p:nvSpPr>
        <p:spPr>
          <a:xfrm>
            <a:off x="9085201" y="46400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86D9A72-F86D-40B4-91C6-849EF5BE5AD9}"/>
              </a:ext>
            </a:extLst>
          </p:cNvPr>
          <p:cNvSpPr txBox="1"/>
          <p:nvPr/>
        </p:nvSpPr>
        <p:spPr>
          <a:xfrm>
            <a:off x="8759823" y="51759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BE78054-E8D9-4493-9690-1C2703B3E1F7}"/>
              </a:ext>
            </a:extLst>
          </p:cNvPr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25FF4B-7B1C-4086-A7D3-CD769A002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5260304-7FCD-4E25-A401-AE7B6391B774}"/>
              </a:ext>
            </a:extLst>
          </p:cNvPr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29635-5DAA-4096-A6DF-2B1B2E0D891E}"/>
              </a:ext>
            </a:extLst>
          </p:cNvPr>
          <p:cNvSpPr txBox="1"/>
          <p:nvPr/>
        </p:nvSpPr>
        <p:spPr>
          <a:xfrm>
            <a:off x="5658678" y="3602119"/>
            <a:ext cx="40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29051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048196-88FA-433E-98EE-E4DE6F37A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9001D1D-650F-442F-B2EB-34549258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4F806F8-292D-4024-8A89-8BE02F263E5D}"/>
              </a:ext>
            </a:extLst>
          </p:cNvPr>
          <p:cNvSpPr txBox="1"/>
          <p:nvPr/>
        </p:nvSpPr>
        <p:spPr>
          <a:xfrm>
            <a:off x="2140990" y="562631"/>
            <a:ext cx="395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BB76EF-FE7E-4F89-8FEF-2DE067ACB6EA}"/>
              </a:ext>
            </a:extLst>
          </p:cNvPr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4985460-9F3C-4137-9AD0-2839DE8193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95" y="2085965"/>
            <a:ext cx="4934815" cy="32934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5116BC4-899C-4658-A9E7-1316BCBCD5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04" b="-659"/>
          <a:stretch>
            <a:fillRect/>
          </a:stretch>
        </p:blipFill>
        <p:spPr>
          <a:xfrm>
            <a:off x="1225783" y="2026540"/>
            <a:ext cx="2085967" cy="208596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268BC22-A65B-410C-9FFD-1C91049EAB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04" b="-659"/>
          <a:stretch>
            <a:fillRect/>
          </a:stretch>
        </p:blipFill>
        <p:spPr>
          <a:xfrm>
            <a:off x="8880254" y="3267562"/>
            <a:ext cx="2111903" cy="211190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69218F8-77FC-498A-AB71-7D9D071786C0}"/>
              </a:ext>
            </a:extLst>
          </p:cNvPr>
          <p:cNvSpPr/>
          <p:nvPr/>
        </p:nvSpPr>
        <p:spPr>
          <a:xfrm>
            <a:off x="8880253" y="2026540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2F6D58D-7A5E-4116-9846-E662C1FD3FAE}"/>
              </a:ext>
            </a:extLst>
          </p:cNvPr>
          <p:cNvSpPr/>
          <p:nvPr/>
        </p:nvSpPr>
        <p:spPr>
          <a:xfrm>
            <a:off x="1225783" y="4264012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DCCD4B2-A40B-4FCA-83ED-1FD7CA8B25BF}"/>
              </a:ext>
            </a:extLst>
          </p:cNvPr>
          <p:cNvSpPr txBox="1"/>
          <p:nvPr/>
        </p:nvSpPr>
        <p:spPr>
          <a:xfrm>
            <a:off x="1570874" y="4541504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Title 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5381D5-C50C-49C5-B836-C285A81CB1C9}"/>
              </a:ext>
            </a:extLst>
          </p:cNvPr>
          <p:cNvSpPr txBox="1"/>
          <p:nvPr/>
        </p:nvSpPr>
        <p:spPr>
          <a:xfrm>
            <a:off x="9254671" y="2318719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Title TWO</a:t>
            </a:r>
          </a:p>
        </p:txBody>
      </p:sp>
    </p:spTree>
    <p:extLst>
      <p:ext uri="{BB962C8B-B14F-4D97-AF65-F5344CB8AC3E}">
        <p14:creationId xmlns:p14="http://schemas.microsoft.com/office/powerpoint/2010/main" val="64602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E42535-76A9-457F-8D97-B5E8B410AD3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5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42553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自定义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dc55ko3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807</Words>
  <Application>Microsoft Office PowerPoint</Application>
  <PresentationFormat>宽屏</PresentationFormat>
  <Paragraphs>225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方正细谭黑简体</vt:lpstr>
      <vt:lpstr>字魂59号-创粗黑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156</cp:revision>
  <dcterms:created xsi:type="dcterms:W3CDTF">2017-08-18T03:02:00Z</dcterms:created>
  <dcterms:modified xsi:type="dcterms:W3CDTF">2020-07-07T00:13:47Z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